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8" r:id="rId3"/>
    <p:sldId id="257" r:id="rId4"/>
    <p:sldId id="273" r:id="rId5"/>
    <p:sldId id="259" r:id="rId6"/>
    <p:sldId id="261" r:id="rId7"/>
    <p:sldId id="274" r:id="rId8"/>
    <p:sldId id="264" r:id="rId9"/>
    <p:sldId id="265" r:id="rId10"/>
    <p:sldId id="267" r:id="rId11"/>
    <p:sldId id="268" r:id="rId12"/>
    <p:sldId id="270" r:id="rId13"/>
    <p:sldId id="271" r:id="rId14"/>
    <p:sldId id="275" r:id="rId15"/>
    <p:sldId id="276" r:id="rId16"/>
    <p:sldId id="277" r:id="rId17"/>
    <p:sldId id="272" r:id="rId18"/>
  </p:sldIdLst>
  <p:sldSz cx="12192000" cy="6858000"/>
  <p:notesSz cx="6858000" cy="9144000"/>
  <p:embeddedFontLst>
    <p:embeddedFont>
      <p:font typeface="OPPOSans R" panose="02010600030101010101" charset="-122"/>
      <p:regular r:id="rId19"/>
    </p:embeddedFont>
    <p:embeddedFont>
      <p:font typeface="Source Han Sans" panose="02010600030101010101" charset="-122"/>
      <p:regular r:id="rId20"/>
    </p:embeddedFont>
    <p:embeddedFont>
      <p:font typeface="Source Han Sans CN Bold" panose="02010600030101010101" charset="-122"/>
      <p:regular r:id="rId21"/>
    </p:embeddedFont>
    <p:embeddedFont>
      <p:font typeface="等线" panose="02010600030101010101" pitchFamily="2" charset="-122"/>
      <p:regular r:id="rId22"/>
      <p:bold r:id="rId23"/>
    </p:embeddedFont>
    <p:embeddedFont>
      <p:font typeface="Abadi" panose="020B0604020104020204" pitchFamily="34" charset="0"/>
      <p:regular r:id="rId2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翔宇 王" initials="翔宇" lastIdx="1" clrIdx="0">
    <p:extLst>
      <p:ext uri="{19B8F6BF-5375-455C-9EA6-DF929625EA0E}">
        <p15:presenceInfo xmlns:p15="http://schemas.microsoft.com/office/powerpoint/2012/main" userId="4d1726ed4ff8458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12"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media/image1.pn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93848"/>
            <a:ext cx="12192000" cy="6470305"/>
          </a:xfrm>
          <a:custGeom>
            <a:avLst/>
            <a:gdLst>
              <a:gd name="connsiteX0" fmla="*/ 12166698 w 12192000"/>
              <a:gd name="connsiteY0" fmla="*/ 6280001 h 6470305"/>
              <a:gd name="connsiteX1" fmla="*/ 12192000 w 12192000"/>
              <a:gd name="connsiteY1" fmla="*/ 6285109 h 6470305"/>
              <a:gd name="connsiteX2" fmla="*/ 12192000 w 12192000"/>
              <a:gd name="connsiteY2" fmla="*/ 6465197 h 6470305"/>
              <a:gd name="connsiteX3" fmla="*/ 12166698 w 12192000"/>
              <a:gd name="connsiteY3" fmla="*/ 6470305 h 6470305"/>
              <a:gd name="connsiteX4" fmla="*/ 12071546 w 12192000"/>
              <a:gd name="connsiteY4" fmla="*/ 6375153 h 6470305"/>
              <a:gd name="connsiteX5" fmla="*/ 12166698 w 12192000"/>
              <a:gd name="connsiteY5" fmla="*/ 6280001 h 6470305"/>
              <a:gd name="connsiteX6" fmla="*/ 11748029 w 12192000"/>
              <a:gd name="connsiteY6" fmla="*/ 6280001 h 6470305"/>
              <a:gd name="connsiteX7" fmla="*/ 11843181 w 12192000"/>
              <a:gd name="connsiteY7" fmla="*/ 6375153 h 6470305"/>
              <a:gd name="connsiteX8" fmla="*/ 11748029 w 12192000"/>
              <a:gd name="connsiteY8" fmla="*/ 6470305 h 6470305"/>
              <a:gd name="connsiteX9" fmla="*/ 11652877 w 12192000"/>
              <a:gd name="connsiteY9" fmla="*/ 6375153 h 6470305"/>
              <a:gd name="connsiteX10" fmla="*/ 11748029 w 12192000"/>
              <a:gd name="connsiteY10" fmla="*/ 6280001 h 6470305"/>
              <a:gd name="connsiteX11" fmla="*/ 11329360 w 12192000"/>
              <a:gd name="connsiteY11" fmla="*/ 6280001 h 6470305"/>
              <a:gd name="connsiteX12" fmla="*/ 11424512 w 12192000"/>
              <a:gd name="connsiteY12" fmla="*/ 6375153 h 6470305"/>
              <a:gd name="connsiteX13" fmla="*/ 11329360 w 12192000"/>
              <a:gd name="connsiteY13" fmla="*/ 6470305 h 6470305"/>
              <a:gd name="connsiteX14" fmla="*/ 11234208 w 12192000"/>
              <a:gd name="connsiteY14" fmla="*/ 6375153 h 6470305"/>
              <a:gd name="connsiteX15" fmla="*/ 11329360 w 12192000"/>
              <a:gd name="connsiteY15" fmla="*/ 6280001 h 6470305"/>
              <a:gd name="connsiteX16" fmla="*/ 10910691 w 12192000"/>
              <a:gd name="connsiteY16" fmla="*/ 6280001 h 6470305"/>
              <a:gd name="connsiteX17" fmla="*/ 11005843 w 12192000"/>
              <a:gd name="connsiteY17" fmla="*/ 6375153 h 6470305"/>
              <a:gd name="connsiteX18" fmla="*/ 10910691 w 12192000"/>
              <a:gd name="connsiteY18" fmla="*/ 6470305 h 6470305"/>
              <a:gd name="connsiteX19" fmla="*/ 10815539 w 12192000"/>
              <a:gd name="connsiteY19" fmla="*/ 6375153 h 6470305"/>
              <a:gd name="connsiteX20" fmla="*/ 10910691 w 12192000"/>
              <a:gd name="connsiteY20" fmla="*/ 6280001 h 6470305"/>
              <a:gd name="connsiteX21" fmla="*/ 10492022 w 12192000"/>
              <a:gd name="connsiteY21" fmla="*/ 6280001 h 6470305"/>
              <a:gd name="connsiteX22" fmla="*/ 10587174 w 12192000"/>
              <a:gd name="connsiteY22" fmla="*/ 6375153 h 6470305"/>
              <a:gd name="connsiteX23" fmla="*/ 10492022 w 12192000"/>
              <a:gd name="connsiteY23" fmla="*/ 6470305 h 6470305"/>
              <a:gd name="connsiteX24" fmla="*/ 10396870 w 12192000"/>
              <a:gd name="connsiteY24" fmla="*/ 6375153 h 6470305"/>
              <a:gd name="connsiteX25" fmla="*/ 10492022 w 12192000"/>
              <a:gd name="connsiteY25" fmla="*/ 6280001 h 6470305"/>
              <a:gd name="connsiteX26" fmla="*/ 10073353 w 12192000"/>
              <a:gd name="connsiteY26" fmla="*/ 6280001 h 6470305"/>
              <a:gd name="connsiteX27" fmla="*/ 10168505 w 12192000"/>
              <a:gd name="connsiteY27" fmla="*/ 6375153 h 6470305"/>
              <a:gd name="connsiteX28" fmla="*/ 10073353 w 12192000"/>
              <a:gd name="connsiteY28" fmla="*/ 6470305 h 6470305"/>
              <a:gd name="connsiteX29" fmla="*/ 9978201 w 12192000"/>
              <a:gd name="connsiteY29" fmla="*/ 6375153 h 6470305"/>
              <a:gd name="connsiteX30" fmla="*/ 10073353 w 12192000"/>
              <a:gd name="connsiteY30" fmla="*/ 6280001 h 6470305"/>
              <a:gd name="connsiteX31" fmla="*/ 9654684 w 12192000"/>
              <a:gd name="connsiteY31" fmla="*/ 6280001 h 6470305"/>
              <a:gd name="connsiteX32" fmla="*/ 9749836 w 12192000"/>
              <a:gd name="connsiteY32" fmla="*/ 6375153 h 6470305"/>
              <a:gd name="connsiteX33" fmla="*/ 9654684 w 12192000"/>
              <a:gd name="connsiteY33" fmla="*/ 6470305 h 6470305"/>
              <a:gd name="connsiteX34" fmla="*/ 9559532 w 12192000"/>
              <a:gd name="connsiteY34" fmla="*/ 6375153 h 6470305"/>
              <a:gd name="connsiteX35" fmla="*/ 9654684 w 12192000"/>
              <a:gd name="connsiteY35" fmla="*/ 6280001 h 6470305"/>
              <a:gd name="connsiteX36" fmla="*/ 9236015 w 12192000"/>
              <a:gd name="connsiteY36" fmla="*/ 6280001 h 6470305"/>
              <a:gd name="connsiteX37" fmla="*/ 9331167 w 12192000"/>
              <a:gd name="connsiteY37" fmla="*/ 6375153 h 6470305"/>
              <a:gd name="connsiteX38" fmla="*/ 9236015 w 12192000"/>
              <a:gd name="connsiteY38" fmla="*/ 6470305 h 6470305"/>
              <a:gd name="connsiteX39" fmla="*/ 9140863 w 12192000"/>
              <a:gd name="connsiteY39" fmla="*/ 6375153 h 6470305"/>
              <a:gd name="connsiteX40" fmla="*/ 9236015 w 12192000"/>
              <a:gd name="connsiteY40" fmla="*/ 6280001 h 6470305"/>
              <a:gd name="connsiteX41" fmla="*/ 8817346 w 12192000"/>
              <a:gd name="connsiteY41" fmla="*/ 6280001 h 6470305"/>
              <a:gd name="connsiteX42" fmla="*/ 8912498 w 12192000"/>
              <a:gd name="connsiteY42" fmla="*/ 6375153 h 6470305"/>
              <a:gd name="connsiteX43" fmla="*/ 8817346 w 12192000"/>
              <a:gd name="connsiteY43" fmla="*/ 6470305 h 6470305"/>
              <a:gd name="connsiteX44" fmla="*/ 8722194 w 12192000"/>
              <a:gd name="connsiteY44" fmla="*/ 6375153 h 6470305"/>
              <a:gd name="connsiteX45" fmla="*/ 8817346 w 12192000"/>
              <a:gd name="connsiteY45" fmla="*/ 6280001 h 6470305"/>
              <a:gd name="connsiteX46" fmla="*/ 8398677 w 12192000"/>
              <a:gd name="connsiteY46" fmla="*/ 6280001 h 6470305"/>
              <a:gd name="connsiteX47" fmla="*/ 8493829 w 12192000"/>
              <a:gd name="connsiteY47" fmla="*/ 6375153 h 6470305"/>
              <a:gd name="connsiteX48" fmla="*/ 8398677 w 12192000"/>
              <a:gd name="connsiteY48" fmla="*/ 6470305 h 6470305"/>
              <a:gd name="connsiteX49" fmla="*/ 8303526 w 12192000"/>
              <a:gd name="connsiteY49" fmla="*/ 6375153 h 6470305"/>
              <a:gd name="connsiteX50" fmla="*/ 8398677 w 12192000"/>
              <a:gd name="connsiteY50" fmla="*/ 6280001 h 6470305"/>
              <a:gd name="connsiteX51" fmla="*/ 7980009 w 12192000"/>
              <a:gd name="connsiteY51" fmla="*/ 6280001 h 6470305"/>
              <a:gd name="connsiteX52" fmla="*/ 8075161 w 12192000"/>
              <a:gd name="connsiteY52" fmla="*/ 6375153 h 6470305"/>
              <a:gd name="connsiteX53" fmla="*/ 7980009 w 12192000"/>
              <a:gd name="connsiteY53" fmla="*/ 6470305 h 6470305"/>
              <a:gd name="connsiteX54" fmla="*/ 7884857 w 12192000"/>
              <a:gd name="connsiteY54" fmla="*/ 6375153 h 6470305"/>
              <a:gd name="connsiteX55" fmla="*/ 7980009 w 12192000"/>
              <a:gd name="connsiteY55" fmla="*/ 6280001 h 6470305"/>
              <a:gd name="connsiteX56" fmla="*/ 7561340 w 12192000"/>
              <a:gd name="connsiteY56" fmla="*/ 6280001 h 6470305"/>
              <a:gd name="connsiteX57" fmla="*/ 7656492 w 12192000"/>
              <a:gd name="connsiteY57" fmla="*/ 6375153 h 6470305"/>
              <a:gd name="connsiteX58" fmla="*/ 7561340 w 12192000"/>
              <a:gd name="connsiteY58" fmla="*/ 6470305 h 6470305"/>
              <a:gd name="connsiteX59" fmla="*/ 7466188 w 12192000"/>
              <a:gd name="connsiteY59" fmla="*/ 6375153 h 6470305"/>
              <a:gd name="connsiteX60" fmla="*/ 7561340 w 12192000"/>
              <a:gd name="connsiteY60" fmla="*/ 6280001 h 6470305"/>
              <a:gd name="connsiteX61" fmla="*/ 7142671 w 12192000"/>
              <a:gd name="connsiteY61" fmla="*/ 6280001 h 6470305"/>
              <a:gd name="connsiteX62" fmla="*/ 7237823 w 12192000"/>
              <a:gd name="connsiteY62" fmla="*/ 6375153 h 6470305"/>
              <a:gd name="connsiteX63" fmla="*/ 7142671 w 12192000"/>
              <a:gd name="connsiteY63" fmla="*/ 6470305 h 6470305"/>
              <a:gd name="connsiteX64" fmla="*/ 7047519 w 12192000"/>
              <a:gd name="connsiteY64" fmla="*/ 6375153 h 6470305"/>
              <a:gd name="connsiteX65" fmla="*/ 7142671 w 12192000"/>
              <a:gd name="connsiteY65" fmla="*/ 6280001 h 6470305"/>
              <a:gd name="connsiteX66" fmla="*/ 6724002 w 12192000"/>
              <a:gd name="connsiteY66" fmla="*/ 6280001 h 6470305"/>
              <a:gd name="connsiteX67" fmla="*/ 6819154 w 12192000"/>
              <a:gd name="connsiteY67" fmla="*/ 6375153 h 6470305"/>
              <a:gd name="connsiteX68" fmla="*/ 6724002 w 12192000"/>
              <a:gd name="connsiteY68" fmla="*/ 6470305 h 6470305"/>
              <a:gd name="connsiteX69" fmla="*/ 6628850 w 12192000"/>
              <a:gd name="connsiteY69" fmla="*/ 6375153 h 6470305"/>
              <a:gd name="connsiteX70" fmla="*/ 6724002 w 12192000"/>
              <a:gd name="connsiteY70" fmla="*/ 6280001 h 6470305"/>
              <a:gd name="connsiteX71" fmla="*/ 6305333 w 12192000"/>
              <a:gd name="connsiteY71" fmla="*/ 6280001 h 6470305"/>
              <a:gd name="connsiteX72" fmla="*/ 6400485 w 12192000"/>
              <a:gd name="connsiteY72" fmla="*/ 6375153 h 6470305"/>
              <a:gd name="connsiteX73" fmla="*/ 6305333 w 12192000"/>
              <a:gd name="connsiteY73" fmla="*/ 6470305 h 6470305"/>
              <a:gd name="connsiteX74" fmla="*/ 6210181 w 12192000"/>
              <a:gd name="connsiteY74" fmla="*/ 6375153 h 6470305"/>
              <a:gd name="connsiteX75" fmla="*/ 6305333 w 12192000"/>
              <a:gd name="connsiteY75" fmla="*/ 6280001 h 6470305"/>
              <a:gd name="connsiteX76" fmla="*/ 5886664 w 12192000"/>
              <a:gd name="connsiteY76" fmla="*/ 6280001 h 6470305"/>
              <a:gd name="connsiteX77" fmla="*/ 5981816 w 12192000"/>
              <a:gd name="connsiteY77" fmla="*/ 6375153 h 6470305"/>
              <a:gd name="connsiteX78" fmla="*/ 5886664 w 12192000"/>
              <a:gd name="connsiteY78" fmla="*/ 6470305 h 6470305"/>
              <a:gd name="connsiteX79" fmla="*/ 5791512 w 12192000"/>
              <a:gd name="connsiteY79" fmla="*/ 6375153 h 6470305"/>
              <a:gd name="connsiteX80" fmla="*/ 5886664 w 12192000"/>
              <a:gd name="connsiteY80" fmla="*/ 6280001 h 6470305"/>
              <a:gd name="connsiteX81" fmla="*/ 5467994 w 12192000"/>
              <a:gd name="connsiteY81" fmla="*/ 6280001 h 6470305"/>
              <a:gd name="connsiteX82" fmla="*/ 5563146 w 12192000"/>
              <a:gd name="connsiteY82" fmla="*/ 6375153 h 6470305"/>
              <a:gd name="connsiteX83" fmla="*/ 5467994 w 12192000"/>
              <a:gd name="connsiteY83" fmla="*/ 6470305 h 6470305"/>
              <a:gd name="connsiteX84" fmla="*/ 5372842 w 12192000"/>
              <a:gd name="connsiteY84" fmla="*/ 6375153 h 6470305"/>
              <a:gd name="connsiteX85" fmla="*/ 5467994 w 12192000"/>
              <a:gd name="connsiteY85" fmla="*/ 6280001 h 6470305"/>
              <a:gd name="connsiteX86" fmla="*/ 5049325 w 12192000"/>
              <a:gd name="connsiteY86" fmla="*/ 6280001 h 6470305"/>
              <a:gd name="connsiteX87" fmla="*/ 5144478 w 12192000"/>
              <a:gd name="connsiteY87" fmla="*/ 6375153 h 6470305"/>
              <a:gd name="connsiteX88" fmla="*/ 5049325 w 12192000"/>
              <a:gd name="connsiteY88" fmla="*/ 6470305 h 6470305"/>
              <a:gd name="connsiteX89" fmla="*/ 4954173 w 12192000"/>
              <a:gd name="connsiteY89" fmla="*/ 6375153 h 6470305"/>
              <a:gd name="connsiteX90" fmla="*/ 5049325 w 12192000"/>
              <a:gd name="connsiteY90" fmla="*/ 6280001 h 6470305"/>
              <a:gd name="connsiteX91" fmla="*/ 4630656 w 12192000"/>
              <a:gd name="connsiteY91" fmla="*/ 6280001 h 6470305"/>
              <a:gd name="connsiteX92" fmla="*/ 4725808 w 12192000"/>
              <a:gd name="connsiteY92" fmla="*/ 6375153 h 6470305"/>
              <a:gd name="connsiteX93" fmla="*/ 4630656 w 12192000"/>
              <a:gd name="connsiteY93" fmla="*/ 6470305 h 6470305"/>
              <a:gd name="connsiteX94" fmla="*/ 4535504 w 12192000"/>
              <a:gd name="connsiteY94" fmla="*/ 6375153 h 6470305"/>
              <a:gd name="connsiteX95" fmla="*/ 4630656 w 12192000"/>
              <a:gd name="connsiteY95" fmla="*/ 6280001 h 6470305"/>
              <a:gd name="connsiteX96" fmla="*/ 4211987 w 12192000"/>
              <a:gd name="connsiteY96" fmla="*/ 6280001 h 6470305"/>
              <a:gd name="connsiteX97" fmla="*/ 4307139 w 12192000"/>
              <a:gd name="connsiteY97" fmla="*/ 6375153 h 6470305"/>
              <a:gd name="connsiteX98" fmla="*/ 4211987 w 12192000"/>
              <a:gd name="connsiteY98" fmla="*/ 6470305 h 6470305"/>
              <a:gd name="connsiteX99" fmla="*/ 4116835 w 12192000"/>
              <a:gd name="connsiteY99" fmla="*/ 6375153 h 6470305"/>
              <a:gd name="connsiteX100" fmla="*/ 4211987 w 12192000"/>
              <a:gd name="connsiteY100" fmla="*/ 6280001 h 6470305"/>
              <a:gd name="connsiteX101" fmla="*/ 3793342 w 12192000"/>
              <a:gd name="connsiteY101" fmla="*/ 6280001 h 6470305"/>
              <a:gd name="connsiteX102" fmla="*/ 3888470 w 12192000"/>
              <a:gd name="connsiteY102" fmla="*/ 6375153 h 6470305"/>
              <a:gd name="connsiteX103" fmla="*/ 3793342 w 12192000"/>
              <a:gd name="connsiteY103" fmla="*/ 6470305 h 6470305"/>
              <a:gd name="connsiteX104" fmla="*/ 3698190 w 12192000"/>
              <a:gd name="connsiteY104" fmla="*/ 6375153 h 6470305"/>
              <a:gd name="connsiteX105" fmla="*/ 3793342 w 12192000"/>
              <a:gd name="connsiteY105" fmla="*/ 6280001 h 6470305"/>
              <a:gd name="connsiteX106" fmla="*/ 3374671 w 12192000"/>
              <a:gd name="connsiteY106" fmla="*/ 6280001 h 6470305"/>
              <a:gd name="connsiteX107" fmla="*/ 3469825 w 12192000"/>
              <a:gd name="connsiteY107" fmla="*/ 6375153 h 6470305"/>
              <a:gd name="connsiteX108" fmla="*/ 3374671 w 12192000"/>
              <a:gd name="connsiteY108" fmla="*/ 6470305 h 6470305"/>
              <a:gd name="connsiteX109" fmla="*/ 3279519 w 12192000"/>
              <a:gd name="connsiteY109" fmla="*/ 6375153 h 6470305"/>
              <a:gd name="connsiteX110" fmla="*/ 3374671 w 12192000"/>
              <a:gd name="connsiteY110" fmla="*/ 6280001 h 6470305"/>
              <a:gd name="connsiteX111" fmla="*/ 2956001 w 12192000"/>
              <a:gd name="connsiteY111" fmla="*/ 6280001 h 6470305"/>
              <a:gd name="connsiteX112" fmla="*/ 3051154 w 12192000"/>
              <a:gd name="connsiteY112" fmla="*/ 6375153 h 6470305"/>
              <a:gd name="connsiteX113" fmla="*/ 2956001 w 12192000"/>
              <a:gd name="connsiteY113" fmla="*/ 6470305 h 6470305"/>
              <a:gd name="connsiteX114" fmla="*/ 2860848 w 12192000"/>
              <a:gd name="connsiteY114" fmla="*/ 6375153 h 6470305"/>
              <a:gd name="connsiteX115" fmla="*/ 2956001 w 12192000"/>
              <a:gd name="connsiteY115" fmla="*/ 6280001 h 6470305"/>
              <a:gd name="connsiteX116" fmla="*/ 2537330 w 12192000"/>
              <a:gd name="connsiteY116" fmla="*/ 6280001 h 6470305"/>
              <a:gd name="connsiteX117" fmla="*/ 2632482 w 12192000"/>
              <a:gd name="connsiteY117" fmla="*/ 6375153 h 6470305"/>
              <a:gd name="connsiteX118" fmla="*/ 2537330 w 12192000"/>
              <a:gd name="connsiteY118" fmla="*/ 6470305 h 6470305"/>
              <a:gd name="connsiteX119" fmla="*/ 2442177 w 12192000"/>
              <a:gd name="connsiteY119" fmla="*/ 6375153 h 6470305"/>
              <a:gd name="connsiteX120" fmla="*/ 2537330 w 12192000"/>
              <a:gd name="connsiteY120" fmla="*/ 6280001 h 6470305"/>
              <a:gd name="connsiteX121" fmla="*/ 2118660 w 12192000"/>
              <a:gd name="connsiteY121" fmla="*/ 6280001 h 6470305"/>
              <a:gd name="connsiteX122" fmla="*/ 2213812 w 12192000"/>
              <a:gd name="connsiteY122" fmla="*/ 6375153 h 6470305"/>
              <a:gd name="connsiteX123" fmla="*/ 2118660 w 12192000"/>
              <a:gd name="connsiteY123" fmla="*/ 6470305 h 6470305"/>
              <a:gd name="connsiteX124" fmla="*/ 2023508 w 12192000"/>
              <a:gd name="connsiteY124" fmla="*/ 6375153 h 6470305"/>
              <a:gd name="connsiteX125" fmla="*/ 2118660 w 12192000"/>
              <a:gd name="connsiteY125" fmla="*/ 6280001 h 6470305"/>
              <a:gd name="connsiteX126" fmla="*/ 1699989 w 12192000"/>
              <a:gd name="connsiteY126" fmla="*/ 6280001 h 6470305"/>
              <a:gd name="connsiteX127" fmla="*/ 1795142 w 12192000"/>
              <a:gd name="connsiteY127" fmla="*/ 6375153 h 6470305"/>
              <a:gd name="connsiteX128" fmla="*/ 1699989 w 12192000"/>
              <a:gd name="connsiteY128" fmla="*/ 6470305 h 6470305"/>
              <a:gd name="connsiteX129" fmla="*/ 1604835 w 12192000"/>
              <a:gd name="connsiteY129" fmla="*/ 6375153 h 6470305"/>
              <a:gd name="connsiteX130" fmla="*/ 1699989 w 12192000"/>
              <a:gd name="connsiteY130" fmla="*/ 6280001 h 6470305"/>
              <a:gd name="connsiteX131" fmla="*/ 1281318 w 12192000"/>
              <a:gd name="connsiteY131" fmla="*/ 6280001 h 6470305"/>
              <a:gd name="connsiteX132" fmla="*/ 1376471 w 12192000"/>
              <a:gd name="connsiteY132" fmla="*/ 6375153 h 6470305"/>
              <a:gd name="connsiteX133" fmla="*/ 1281318 w 12192000"/>
              <a:gd name="connsiteY133" fmla="*/ 6470305 h 6470305"/>
              <a:gd name="connsiteX134" fmla="*/ 1186165 w 12192000"/>
              <a:gd name="connsiteY134" fmla="*/ 6375153 h 6470305"/>
              <a:gd name="connsiteX135" fmla="*/ 1281318 w 12192000"/>
              <a:gd name="connsiteY135" fmla="*/ 6280001 h 6470305"/>
              <a:gd name="connsiteX136" fmla="*/ 862650 w 12192000"/>
              <a:gd name="connsiteY136" fmla="*/ 6280001 h 6470305"/>
              <a:gd name="connsiteX137" fmla="*/ 957802 w 12192000"/>
              <a:gd name="connsiteY137" fmla="*/ 6375153 h 6470305"/>
              <a:gd name="connsiteX138" fmla="*/ 862650 w 12192000"/>
              <a:gd name="connsiteY138" fmla="*/ 6470305 h 6470305"/>
              <a:gd name="connsiteX139" fmla="*/ 767498 w 12192000"/>
              <a:gd name="connsiteY139" fmla="*/ 6375153 h 6470305"/>
              <a:gd name="connsiteX140" fmla="*/ 862650 w 12192000"/>
              <a:gd name="connsiteY140" fmla="*/ 6280001 h 6470305"/>
              <a:gd name="connsiteX141" fmla="*/ 443982 w 12192000"/>
              <a:gd name="connsiteY141" fmla="*/ 6280001 h 6470305"/>
              <a:gd name="connsiteX142" fmla="*/ 539134 w 12192000"/>
              <a:gd name="connsiteY142" fmla="*/ 6375153 h 6470305"/>
              <a:gd name="connsiteX143" fmla="*/ 443982 w 12192000"/>
              <a:gd name="connsiteY143" fmla="*/ 6470305 h 6470305"/>
              <a:gd name="connsiteX144" fmla="*/ 348830 w 12192000"/>
              <a:gd name="connsiteY144" fmla="*/ 6375153 h 6470305"/>
              <a:gd name="connsiteX145" fmla="*/ 443982 w 12192000"/>
              <a:gd name="connsiteY145" fmla="*/ 6280001 h 6470305"/>
              <a:gd name="connsiteX146" fmla="*/ 25313 w 12192000"/>
              <a:gd name="connsiteY146" fmla="*/ 6280001 h 6470305"/>
              <a:gd name="connsiteX147" fmla="*/ 120465 w 12192000"/>
              <a:gd name="connsiteY147" fmla="*/ 6375153 h 6470305"/>
              <a:gd name="connsiteX148" fmla="*/ 25313 w 12192000"/>
              <a:gd name="connsiteY148" fmla="*/ 6470305 h 6470305"/>
              <a:gd name="connsiteX149" fmla="*/ 0 w 12192000"/>
              <a:gd name="connsiteY149" fmla="*/ 6465195 h 6470305"/>
              <a:gd name="connsiteX150" fmla="*/ 0 w 12192000"/>
              <a:gd name="connsiteY150" fmla="*/ 6285112 h 6470305"/>
              <a:gd name="connsiteX151" fmla="*/ 12166698 w 12192000"/>
              <a:gd name="connsiteY151" fmla="*/ 5861332 h 6470305"/>
              <a:gd name="connsiteX152" fmla="*/ 12192000 w 12192000"/>
              <a:gd name="connsiteY152" fmla="*/ 5866441 h 6470305"/>
              <a:gd name="connsiteX153" fmla="*/ 12192000 w 12192000"/>
              <a:gd name="connsiteY153" fmla="*/ 6046528 h 6470305"/>
              <a:gd name="connsiteX154" fmla="*/ 12166698 w 12192000"/>
              <a:gd name="connsiteY154" fmla="*/ 6051636 h 6470305"/>
              <a:gd name="connsiteX155" fmla="*/ 12071546 w 12192000"/>
              <a:gd name="connsiteY155" fmla="*/ 5956484 h 6470305"/>
              <a:gd name="connsiteX156" fmla="*/ 12166698 w 12192000"/>
              <a:gd name="connsiteY156" fmla="*/ 5861332 h 6470305"/>
              <a:gd name="connsiteX157" fmla="*/ 11748029 w 12192000"/>
              <a:gd name="connsiteY157" fmla="*/ 5861332 h 6470305"/>
              <a:gd name="connsiteX158" fmla="*/ 11843181 w 12192000"/>
              <a:gd name="connsiteY158" fmla="*/ 5956484 h 6470305"/>
              <a:gd name="connsiteX159" fmla="*/ 11748029 w 12192000"/>
              <a:gd name="connsiteY159" fmla="*/ 6051636 h 6470305"/>
              <a:gd name="connsiteX160" fmla="*/ 11652877 w 12192000"/>
              <a:gd name="connsiteY160" fmla="*/ 5956484 h 6470305"/>
              <a:gd name="connsiteX161" fmla="*/ 11748029 w 12192000"/>
              <a:gd name="connsiteY161" fmla="*/ 5861332 h 6470305"/>
              <a:gd name="connsiteX162" fmla="*/ 11329360 w 12192000"/>
              <a:gd name="connsiteY162" fmla="*/ 5861332 h 6470305"/>
              <a:gd name="connsiteX163" fmla="*/ 11424512 w 12192000"/>
              <a:gd name="connsiteY163" fmla="*/ 5956484 h 6470305"/>
              <a:gd name="connsiteX164" fmla="*/ 11329360 w 12192000"/>
              <a:gd name="connsiteY164" fmla="*/ 6051636 h 6470305"/>
              <a:gd name="connsiteX165" fmla="*/ 11234208 w 12192000"/>
              <a:gd name="connsiteY165" fmla="*/ 5956484 h 6470305"/>
              <a:gd name="connsiteX166" fmla="*/ 11329360 w 12192000"/>
              <a:gd name="connsiteY166" fmla="*/ 5861332 h 6470305"/>
              <a:gd name="connsiteX167" fmla="*/ 10910691 w 12192000"/>
              <a:gd name="connsiteY167" fmla="*/ 5861332 h 6470305"/>
              <a:gd name="connsiteX168" fmla="*/ 11005843 w 12192000"/>
              <a:gd name="connsiteY168" fmla="*/ 5956484 h 6470305"/>
              <a:gd name="connsiteX169" fmla="*/ 10910691 w 12192000"/>
              <a:gd name="connsiteY169" fmla="*/ 6051636 h 6470305"/>
              <a:gd name="connsiteX170" fmla="*/ 10815539 w 12192000"/>
              <a:gd name="connsiteY170" fmla="*/ 5956484 h 6470305"/>
              <a:gd name="connsiteX171" fmla="*/ 10910691 w 12192000"/>
              <a:gd name="connsiteY171" fmla="*/ 5861332 h 6470305"/>
              <a:gd name="connsiteX172" fmla="*/ 10492022 w 12192000"/>
              <a:gd name="connsiteY172" fmla="*/ 5861332 h 6470305"/>
              <a:gd name="connsiteX173" fmla="*/ 10587174 w 12192000"/>
              <a:gd name="connsiteY173" fmla="*/ 5956484 h 6470305"/>
              <a:gd name="connsiteX174" fmla="*/ 10492022 w 12192000"/>
              <a:gd name="connsiteY174" fmla="*/ 6051636 h 6470305"/>
              <a:gd name="connsiteX175" fmla="*/ 10396870 w 12192000"/>
              <a:gd name="connsiteY175" fmla="*/ 5956484 h 6470305"/>
              <a:gd name="connsiteX176" fmla="*/ 10492022 w 12192000"/>
              <a:gd name="connsiteY176" fmla="*/ 5861332 h 6470305"/>
              <a:gd name="connsiteX177" fmla="*/ 10073353 w 12192000"/>
              <a:gd name="connsiteY177" fmla="*/ 5861332 h 6470305"/>
              <a:gd name="connsiteX178" fmla="*/ 10168505 w 12192000"/>
              <a:gd name="connsiteY178" fmla="*/ 5956484 h 6470305"/>
              <a:gd name="connsiteX179" fmla="*/ 10073353 w 12192000"/>
              <a:gd name="connsiteY179" fmla="*/ 6051636 h 6470305"/>
              <a:gd name="connsiteX180" fmla="*/ 9978201 w 12192000"/>
              <a:gd name="connsiteY180" fmla="*/ 5956484 h 6470305"/>
              <a:gd name="connsiteX181" fmla="*/ 10073353 w 12192000"/>
              <a:gd name="connsiteY181" fmla="*/ 5861332 h 6470305"/>
              <a:gd name="connsiteX182" fmla="*/ 9654684 w 12192000"/>
              <a:gd name="connsiteY182" fmla="*/ 5861332 h 6470305"/>
              <a:gd name="connsiteX183" fmla="*/ 9749836 w 12192000"/>
              <a:gd name="connsiteY183" fmla="*/ 5956484 h 6470305"/>
              <a:gd name="connsiteX184" fmla="*/ 9654684 w 12192000"/>
              <a:gd name="connsiteY184" fmla="*/ 6051636 h 6470305"/>
              <a:gd name="connsiteX185" fmla="*/ 9559532 w 12192000"/>
              <a:gd name="connsiteY185" fmla="*/ 5956484 h 6470305"/>
              <a:gd name="connsiteX186" fmla="*/ 9654684 w 12192000"/>
              <a:gd name="connsiteY186" fmla="*/ 5861332 h 6470305"/>
              <a:gd name="connsiteX187" fmla="*/ 9236015 w 12192000"/>
              <a:gd name="connsiteY187" fmla="*/ 5861332 h 6470305"/>
              <a:gd name="connsiteX188" fmla="*/ 9331167 w 12192000"/>
              <a:gd name="connsiteY188" fmla="*/ 5956484 h 6470305"/>
              <a:gd name="connsiteX189" fmla="*/ 9236015 w 12192000"/>
              <a:gd name="connsiteY189" fmla="*/ 6051636 h 6470305"/>
              <a:gd name="connsiteX190" fmla="*/ 9140863 w 12192000"/>
              <a:gd name="connsiteY190" fmla="*/ 5956484 h 6470305"/>
              <a:gd name="connsiteX191" fmla="*/ 9236015 w 12192000"/>
              <a:gd name="connsiteY191" fmla="*/ 5861332 h 6470305"/>
              <a:gd name="connsiteX192" fmla="*/ 8817346 w 12192000"/>
              <a:gd name="connsiteY192" fmla="*/ 5861332 h 6470305"/>
              <a:gd name="connsiteX193" fmla="*/ 8912498 w 12192000"/>
              <a:gd name="connsiteY193" fmla="*/ 5956484 h 6470305"/>
              <a:gd name="connsiteX194" fmla="*/ 8817346 w 12192000"/>
              <a:gd name="connsiteY194" fmla="*/ 6051636 h 6470305"/>
              <a:gd name="connsiteX195" fmla="*/ 8722194 w 12192000"/>
              <a:gd name="connsiteY195" fmla="*/ 5956484 h 6470305"/>
              <a:gd name="connsiteX196" fmla="*/ 8817346 w 12192000"/>
              <a:gd name="connsiteY196" fmla="*/ 5861332 h 6470305"/>
              <a:gd name="connsiteX197" fmla="*/ 8398677 w 12192000"/>
              <a:gd name="connsiteY197" fmla="*/ 5861332 h 6470305"/>
              <a:gd name="connsiteX198" fmla="*/ 8493829 w 12192000"/>
              <a:gd name="connsiteY198" fmla="*/ 5956484 h 6470305"/>
              <a:gd name="connsiteX199" fmla="*/ 8398677 w 12192000"/>
              <a:gd name="connsiteY199" fmla="*/ 6051636 h 6470305"/>
              <a:gd name="connsiteX200" fmla="*/ 8303526 w 12192000"/>
              <a:gd name="connsiteY200" fmla="*/ 5956484 h 6470305"/>
              <a:gd name="connsiteX201" fmla="*/ 8398677 w 12192000"/>
              <a:gd name="connsiteY201" fmla="*/ 5861332 h 6470305"/>
              <a:gd name="connsiteX202" fmla="*/ 7980009 w 12192000"/>
              <a:gd name="connsiteY202" fmla="*/ 5861332 h 6470305"/>
              <a:gd name="connsiteX203" fmla="*/ 8075161 w 12192000"/>
              <a:gd name="connsiteY203" fmla="*/ 5956484 h 6470305"/>
              <a:gd name="connsiteX204" fmla="*/ 7980009 w 12192000"/>
              <a:gd name="connsiteY204" fmla="*/ 6051636 h 6470305"/>
              <a:gd name="connsiteX205" fmla="*/ 7884857 w 12192000"/>
              <a:gd name="connsiteY205" fmla="*/ 5956484 h 6470305"/>
              <a:gd name="connsiteX206" fmla="*/ 7980009 w 12192000"/>
              <a:gd name="connsiteY206" fmla="*/ 5861332 h 6470305"/>
              <a:gd name="connsiteX207" fmla="*/ 7561340 w 12192000"/>
              <a:gd name="connsiteY207" fmla="*/ 5861332 h 6470305"/>
              <a:gd name="connsiteX208" fmla="*/ 7656492 w 12192000"/>
              <a:gd name="connsiteY208" fmla="*/ 5956484 h 6470305"/>
              <a:gd name="connsiteX209" fmla="*/ 7561340 w 12192000"/>
              <a:gd name="connsiteY209" fmla="*/ 6051636 h 6470305"/>
              <a:gd name="connsiteX210" fmla="*/ 7466188 w 12192000"/>
              <a:gd name="connsiteY210" fmla="*/ 5956484 h 6470305"/>
              <a:gd name="connsiteX211" fmla="*/ 7561340 w 12192000"/>
              <a:gd name="connsiteY211" fmla="*/ 5861332 h 6470305"/>
              <a:gd name="connsiteX212" fmla="*/ 7142671 w 12192000"/>
              <a:gd name="connsiteY212" fmla="*/ 5861332 h 6470305"/>
              <a:gd name="connsiteX213" fmla="*/ 7237823 w 12192000"/>
              <a:gd name="connsiteY213" fmla="*/ 5956484 h 6470305"/>
              <a:gd name="connsiteX214" fmla="*/ 7142671 w 12192000"/>
              <a:gd name="connsiteY214" fmla="*/ 6051636 h 6470305"/>
              <a:gd name="connsiteX215" fmla="*/ 7047519 w 12192000"/>
              <a:gd name="connsiteY215" fmla="*/ 5956484 h 6470305"/>
              <a:gd name="connsiteX216" fmla="*/ 7142671 w 12192000"/>
              <a:gd name="connsiteY216" fmla="*/ 5861332 h 6470305"/>
              <a:gd name="connsiteX217" fmla="*/ 6724002 w 12192000"/>
              <a:gd name="connsiteY217" fmla="*/ 5861332 h 6470305"/>
              <a:gd name="connsiteX218" fmla="*/ 6819154 w 12192000"/>
              <a:gd name="connsiteY218" fmla="*/ 5956484 h 6470305"/>
              <a:gd name="connsiteX219" fmla="*/ 6724002 w 12192000"/>
              <a:gd name="connsiteY219" fmla="*/ 6051636 h 6470305"/>
              <a:gd name="connsiteX220" fmla="*/ 6628850 w 12192000"/>
              <a:gd name="connsiteY220" fmla="*/ 5956484 h 6470305"/>
              <a:gd name="connsiteX221" fmla="*/ 6724002 w 12192000"/>
              <a:gd name="connsiteY221" fmla="*/ 5861332 h 6470305"/>
              <a:gd name="connsiteX222" fmla="*/ 6305333 w 12192000"/>
              <a:gd name="connsiteY222" fmla="*/ 5861332 h 6470305"/>
              <a:gd name="connsiteX223" fmla="*/ 6400485 w 12192000"/>
              <a:gd name="connsiteY223" fmla="*/ 5956484 h 6470305"/>
              <a:gd name="connsiteX224" fmla="*/ 6305333 w 12192000"/>
              <a:gd name="connsiteY224" fmla="*/ 6051636 h 6470305"/>
              <a:gd name="connsiteX225" fmla="*/ 6210181 w 12192000"/>
              <a:gd name="connsiteY225" fmla="*/ 5956484 h 6470305"/>
              <a:gd name="connsiteX226" fmla="*/ 6305333 w 12192000"/>
              <a:gd name="connsiteY226" fmla="*/ 5861332 h 6470305"/>
              <a:gd name="connsiteX227" fmla="*/ 5886664 w 12192000"/>
              <a:gd name="connsiteY227" fmla="*/ 5861332 h 6470305"/>
              <a:gd name="connsiteX228" fmla="*/ 5981816 w 12192000"/>
              <a:gd name="connsiteY228" fmla="*/ 5956484 h 6470305"/>
              <a:gd name="connsiteX229" fmla="*/ 5886664 w 12192000"/>
              <a:gd name="connsiteY229" fmla="*/ 6051636 h 6470305"/>
              <a:gd name="connsiteX230" fmla="*/ 5791512 w 12192000"/>
              <a:gd name="connsiteY230" fmla="*/ 5956484 h 6470305"/>
              <a:gd name="connsiteX231" fmla="*/ 5886664 w 12192000"/>
              <a:gd name="connsiteY231" fmla="*/ 5861332 h 6470305"/>
              <a:gd name="connsiteX232" fmla="*/ 5467994 w 12192000"/>
              <a:gd name="connsiteY232" fmla="*/ 5861332 h 6470305"/>
              <a:gd name="connsiteX233" fmla="*/ 5563146 w 12192000"/>
              <a:gd name="connsiteY233" fmla="*/ 5956484 h 6470305"/>
              <a:gd name="connsiteX234" fmla="*/ 5467994 w 12192000"/>
              <a:gd name="connsiteY234" fmla="*/ 6051636 h 6470305"/>
              <a:gd name="connsiteX235" fmla="*/ 5372842 w 12192000"/>
              <a:gd name="connsiteY235" fmla="*/ 5956484 h 6470305"/>
              <a:gd name="connsiteX236" fmla="*/ 5467994 w 12192000"/>
              <a:gd name="connsiteY236" fmla="*/ 5861332 h 6470305"/>
              <a:gd name="connsiteX237" fmla="*/ 5049325 w 12192000"/>
              <a:gd name="connsiteY237" fmla="*/ 5861332 h 6470305"/>
              <a:gd name="connsiteX238" fmla="*/ 5144478 w 12192000"/>
              <a:gd name="connsiteY238" fmla="*/ 5956484 h 6470305"/>
              <a:gd name="connsiteX239" fmla="*/ 5049325 w 12192000"/>
              <a:gd name="connsiteY239" fmla="*/ 6051636 h 6470305"/>
              <a:gd name="connsiteX240" fmla="*/ 4954173 w 12192000"/>
              <a:gd name="connsiteY240" fmla="*/ 5956484 h 6470305"/>
              <a:gd name="connsiteX241" fmla="*/ 5049325 w 12192000"/>
              <a:gd name="connsiteY241" fmla="*/ 5861332 h 6470305"/>
              <a:gd name="connsiteX242" fmla="*/ 4630656 w 12192000"/>
              <a:gd name="connsiteY242" fmla="*/ 5861332 h 6470305"/>
              <a:gd name="connsiteX243" fmla="*/ 4725808 w 12192000"/>
              <a:gd name="connsiteY243" fmla="*/ 5956484 h 6470305"/>
              <a:gd name="connsiteX244" fmla="*/ 4630656 w 12192000"/>
              <a:gd name="connsiteY244" fmla="*/ 6051636 h 6470305"/>
              <a:gd name="connsiteX245" fmla="*/ 4535504 w 12192000"/>
              <a:gd name="connsiteY245" fmla="*/ 5956484 h 6470305"/>
              <a:gd name="connsiteX246" fmla="*/ 4630656 w 12192000"/>
              <a:gd name="connsiteY246" fmla="*/ 5861332 h 6470305"/>
              <a:gd name="connsiteX247" fmla="*/ 4211987 w 12192000"/>
              <a:gd name="connsiteY247" fmla="*/ 5861332 h 6470305"/>
              <a:gd name="connsiteX248" fmla="*/ 4307139 w 12192000"/>
              <a:gd name="connsiteY248" fmla="*/ 5956484 h 6470305"/>
              <a:gd name="connsiteX249" fmla="*/ 4211987 w 12192000"/>
              <a:gd name="connsiteY249" fmla="*/ 6051636 h 6470305"/>
              <a:gd name="connsiteX250" fmla="*/ 4116835 w 12192000"/>
              <a:gd name="connsiteY250" fmla="*/ 5956484 h 6470305"/>
              <a:gd name="connsiteX251" fmla="*/ 4211987 w 12192000"/>
              <a:gd name="connsiteY251" fmla="*/ 5861332 h 6470305"/>
              <a:gd name="connsiteX252" fmla="*/ 3793350 w 12192000"/>
              <a:gd name="connsiteY252" fmla="*/ 5861332 h 6470305"/>
              <a:gd name="connsiteX253" fmla="*/ 3888470 w 12192000"/>
              <a:gd name="connsiteY253" fmla="*/ 5956484 h 6470305"/>
              <a:gd name="connsiteX254" fmla="*/ 3793350 w 12192000"/>
              <a:gd name="connsiteY254" fmla="*/ 6051636 h 6470305"/>
              <a:gd name="connsiteX255" fmla="*/ 3698198 w 12192000"/>
              <a:gd name="connsiteY255" fmla="*/ 5956484 h 6470305"/>
              <a:gd name="connsiteX256" fmla="*/ 3793350 w 12192000"/>
              <a:gd name="connsiteY256" fmla="*/ 5861332 h 6470305"/>
              <a:gd name="connsiteX257" fmla="*/ 3374679 w 12192000"/>
              <a:gd name="connsiteY257" fmla="*/ 5861332 h 6470305"/>
              <a:gd name="connsiteX258" fmla="*/ 3469833 w 12192000"/>
              <a:gd name="connsiteY258" fmla="*/ 5956484 h 6470305"/>
              <a:gd name="connsiteX259" fmla="*/ 3374679 w 12192000"/>
              <a:gd name="connsiteY259" fmla="*/ 6051636 h 6470305"/>
              <a:gd name="connsiteX260" fmla="*/ 3279526 w 12192000"/>
              <a:gd name="connsiteY260" fmla="*/ 5956484 h 6470305"/>
              <a:gd name="connsiteX261" fmla="*/ 3374679 w 12192000"/>
              <a:gd name="connsiteY261" fmla="*/ 5861332 h 6470305"/>
              <a:gd name="connsiteX262" fmla="*/ 2956009 w 12192000"/>
              <a:gd name="connsiteY262" fmla="*/ 5861332 h 6470305"/>
              <a:gd name="connsiteX263" fmla="*/ 3051162 w 12192000"/>
              <a:gd name="connsiteY263" fmla="*/ 5956484 h 6470305"/>
              <a:gd name="connsiteX264" fmla="*/ 2956009 w 12192000"/>
              <a:gd name="connsiteY264" fmla="*/ 6051636 h 6470305"/>
              <a:gd name="connsiteX265" fmla="*/ 2860854 w 12192000"/>
              <a:gd name="connsiteY265" fmla="*/ 5956484 h 6470305"/>
              <a:gd name="connsiteX266" fmla="*/ 2956009 w 12192000"/>
              <a:gd name="connsiteY266" fmla="*/ 5861332 h 6470305"/>
              <a:gd name="connsiteX267" fmla="*/ 2537336 w 12192000"/>
              <a:gd name="connsiteY267" fmla="*/ 5861332 h 6470305"/>
              <a:gd name="connsiteX268" fmla="*/ 2632490 w 12192000"/>
              <a:gd name="connsiteY268" fmla="*/ 5956484 h 6470305"/>
              <a:gd name="connsiteX269" fmla="*/ 2537336 w 12192000"/>
              <a:gd name="connsiteY269" fmla="*/ 6051636 h 6470305"/>
              <a:gd name="connsiteX270" fmla="*/ 2442183 w 12192000"/>
              <a:gd name="connsiteY270" fmla="*/ 5956484 h 6470305"/>
              <a:gd name="connsiteX271" fmla="*/ 2537336 w 12192000"/>
              <a:gd name="connsiteY271" fmla="*/ 5861332 h 6470305"/>
              <a:gd name="connsiteX272" fmla="*/ 2118666 w 12192000"/>
              <a:gd name="connsiteY272" fmla="*/ 5861332 h 6470305"/>
              <a:gd name="connsiteX273" fmla="*/ 2213818 w 12192000"/>
              <a:gd name="connsiteY273" fmla="*/ 5956484 h 6470305"/>
              <a:gd name="connsiteX274" fmla="*/ 2118666 w 12192000"/>
              <a:gd name="connsiteY274" fmla="*/ 6051636 h 6470305"/>
              <a:gd name="connsiteX275" fmla="*/ 2023514 w 12192000"/>
              <a:gd name="connsiteY275" fmla="*/ 5956484 h 6470305"/>
              <a:gd name="connsiteX276" fmla="*/ 2118666 w 12192000"/>
              <a:gd name="connsiteY276" fmla="*/ 5861332 h 6470305"/>
              <a:gd name="connsiteX277" fmla="*/ 1699995 w 12192000"/>
              <a:gd name="connsiteY277" fmla="*/ 5861332 h 6470305"/>
              <a:gd name="connsiteX278" fmla="*/ 1795147 w 12192000"/>
              <a:gd name="connsiteY278" fmla="*/ 5956484 h 6470305"/>
              <a:gd name="connsiteX279" fmla="*/ 1699995 w 12192000"/>
              <a:gd name="connsiteY279" fmla="*/ 6051636 h 6470305"/>
              <a:gd name="connsiteX280" fmla="*/ 1604840 w 12192000"/>
              <a:gd name="connsiteY280" fmla="*/ 5956484 h 6470305"/>
              <a:gd name="connsiteX281" fmla="*/ 1699995 w 12192000"/>
              <a:gd name="connsiteY281" fmla="*/ 5861332 h 6470305"/>
              <a:gd name="connsiteX282" fmla="*/ 1281322 w 12192000"/>
              <a:gd name="connsiteY282" fmla="*/ 5861332 h 6470305"/>
              <a:gd name="connsiteX283" fmla="*/ 1376474 w 12192000"/>
              <a:gd name="connsiteY283" fmla="*/ 5956484 h 6470305"/>
              <a:gd name="connsiteX284" fmla="*/ 1281322 w 12192000"/>
              <a:gd name="connsiteY284" fmla="*/ 6051636 h 6470305"/>
              <a:gd name="connsiteX285" fmla="*/ 1186170 w 12192000"/>
              <a:gd name="connsiteY285" fmla="*/ 5956484 h 6470305"/>
              <a:gd name="connsiteX286" fmla="*/ 1281322 w 12192000"/>
              <a:gd name="connsiteY286" fmla="*/ 5861332 h 6470305"/>
              <a:gd name="connsiteX287" fmla="*/ 862654 w 12192000"/>
              <a:gd name="connsiteY287" fmla="*/ 5861332 h 6470305"/>
              <a:gd name="connsiteX288" fmla="*/ 957807 w 12192000"/>
              <a:gd name="connsiteY288" fmla="*/ 5956484 h 6470305"/>
              <a:gd name="connsiteX289" fmla="*/ 862654 w 12192000"/>
              <a:gd name="connsiteY289" fmla="*/ 6051636 h 6470305"/>
              <a:gd name="connsiteX290" fmla="*/ 767502 w 12192000"/>
              <a:gd name="connsiteY290" fmla="*/ 5956484 h 6470305"/>
              <a:gd name="connsiteX291" fmla="*/ 862654 w 12192000"/>
              <a:gd name="connsiteY291" fmla="*/ 5861332 h 6470305"/>
              <a:gd name="connsiteX292" fmla="*/ 443987 w 12192000"/>
              <a:gd name="connsiteY292" fmla="*/ 5861332 h 6470305"/>
              <a:gd name="connsiteX293" fmla="*/ 539139 w 12192000"/>
              <a:gd name="connsiteY293" fmla="*/ 5956484 h 6470305"/>
              <a:gd name="connsiteX294" fmla="*/ 443987 w 12192000"/>
              <a:gd name="connsiteY294" fmla="*/ 6051636 h 6470305"/>
              <a:gd name="connsiteX295" fmla="*/ 348835 w 12192000"/>
              <a:gd name="connsiteY295" fmla="*/ 5956484 h 6470305"/>
              <a:gd name="connsiteX296" fmla="*/ 443987 w 12192000"/>
              <a:gd name="connsiteY296" fmla="*/ 5861332 h 6470305"/>
              <a:gd name="connsiteX297" fmla="*/ 25318 w 12192000"/>
              <a:gd name="connsiteY297" fmla="*/ 5861332 h 6470305"/>
              <a:gd name="connsiteX298" fmla="*/ 120470 w 12192000"/>
              <a:gd name="connsiteY298" fmla="*/ 5956484 h 6470305"/>
              <a:gd name="connsiteX299" fmla="*/ 25318 w 12192000"/>
              <a:gd name="connsiteY299" fmla="*/ 6051636 h 6470305"/>
              <a:gd name="connsiteX300" fmla="*/ 0 w 12192000"/>
              <a:gd name="connsiteY300" fmla="*/ 6046525 h 6470305"/>
              <a:gd name="connsiteX301" fmla="*/ 0 w 12192000"/>
              <a:gd name="connsiteY301" fmla="*/ 5866444 h 6470305"/>
              <a:gd name="connsiteX302" fmla="*/ 12166698 w 12192000"/>
              <a:gd name="connsiteY302" fmla="*/ 5442663 h 6470305"/>
              <a:gd name="connsiteX303" fmla="*/ 12192000 w 12192000"/>
              <a:gd name="connsiteY303" fmla="*/ 5447772 h 6470305"/>
              <a:gd name="connsiteX304" fmla="*/ 12192000 w 12192000"/>
              <a:gd name="connsiteY304" fmla="*/ 5627859 h 6470305"/>
              <a:gd name="connsiteX305" fmla="*/ 12166698 w 12192000"/>
              <a:gd name="connsiteY305" fmla="*/ 5632967 h 6470305"/>
              <a:gd name="connsiteX306" fmla="*/ 12071546 w 12192000"/>
              <a:gd name="connsiteY306" fmla="*/ 5537815 h 6470305"/>
              <a:gd name="connsiteX307" fmla="*/ 12166698 w 12192000"/>
              <a:gd name="connsiteY307" fmla="*/ 5442663 h 6470305"/>
              <a:gd name="connsiteX308" fmla="*/ 11748029 w 12192000"/>
              <a:gd name="connsiteY308" fmla="*/ 5442663 h 6470305"/>
              <a:gd name="connsiteX309" fmla="*/ 11843181 w 12192000"/>
              <a:gd name="connsiteY309" fmla="*/ 5537815 h 6470305"/>
              <a:gd name="connsiteX310" fmla="*/ 11748029 w 12192000"/>
              <a:gd name="connsiteY310" fmla="*/ 5632967 h 6470305"/>
              <a:gd name="connsiteX311" fmla="*/ 11652877 w 12192000"/>
              <a:gd name="connsiteY311" fmla="*/ 5537815 h 6470305"/>
              <a:gd name="connsiteX312" fmla="*/ 11748029 w 12192000"/>
              <a:gd name="connsiteY312" fmla="*/ 5442663 h 6470305"/>
              <a:gd name="connsiteX313" fmla="*/ 11329360 w 12192000"/>
              <a:gd name="connsiteY313" fmla="*/ 5442663 h 6470305"/>
              <a:gd name="connsiteX314" fmla="*/ 11424512 w 12192000"/>
              <a:gd name="connsiteY314" fmla="*/ 5537815 h 6470305"/>
              <a:gd name="connsiteX315" fmla="*/ 11329360 w 12192000"/>
              <a:gd name="connsiteY315" fmla="*/ 5632967 h 6470305"/>
              <a:gd name="connsiteX316" fmla="*/ 11234208 w 12192000"/>
              <a:gd name="connsiteY316" fmla="*/ 5537815 h 6470305"/>
              <a:gd name="connsiteX317" fmla="*/ 11329360 w 12192000"/>
              <a:gd name="connsiteY317" fmla="*/ 5442663 h 6470305"/>
              <a:gd name="connsiteX318" fmla="*/ 10910691 w 12192000"/>
              <a:gd name="connsiteY318" fmla="*/ 5442663 h 6470305"/>
              <a:gd name="connsiteX319" fmla="*/ 11005843 w 12192000"/>
              <a:gd name="connsiteY319" fmla="*/ 5537815 h 6470305"/>
              <a:gd name="connsiteX320" fmla="*/ 10910691 w 12192000"/>
              <a:gd name="connsiteY320" fmla="*/ 5632967 h 6470305"/>
              <a:gd name="connsiteX321" fmla="*/ 10815539 w 12192000"/>
              <a:gd name="connsiteY321" fmla="*/ 5537815 h 6470305"/>
              <a:gd name="connsiteX322" fmla="*/ 10910691 w 12192000"/>
              <a:gd name="connsiteY322" fmla="*/ 5442663 h 6470305"/>
              <a:gd name="connsiteX323" fmla="*/ 10492022 w 12192000"/>
              <a:gd name="connsiteY323" fmla="*/ 5442663 h 6470305"/>
              <a:gd name="connsiteX324" fmla="*/ 10587174 w 12192000"/>
              <a:gd name="connsiteY324" fmla="*/ 5537815 h 6470305"/>
              <a:gd name="connsiteX325" fmla="*/ 10492022 w 12192000"/>
              <a:gd name="connsiteY325" fmla="*/ 5632967 h 6470305"/>
              <a:gd name="connsiteX326" fmla="*/ 10396870 w 12192000"/>
              <a:gd name="connsiteY326" fmla="*/ 5537815 h 6470305"/>
              <a:gd name="connsiteX327" fmla="*/ 10492022 w 12192000"/>
              <a:gd name="connsiteY327" fmla="*/ 5442663 h 6470305"/>
              <a:gd name="connsiteX328" fmla="*/ 10073353 w 12192000"/>
              <a:gd name="connsiteY328" fmla="*/ 5442663 h 6470305"/>
              <a:gd name="connsiteX329" fmla="*/ 10168505 w 12192000"/>
              <a:gd name="connsiteY329" fmla="*/ 5537815 h 6470305"/>
              <a:gd name="connsiteX330" fmla="*/ 10073353 w 12192000"/>
              <a:gd name="connsiteY330" fmla="*/ 5632967 h 6470305"/>
              <a:gd name="connsiteX331" fmla="*/ 9978201 w 12192000"/>
              <a:gd name="connsiteY331" fmla="*/ 5537815 h 6470305"/>
              <a:gd name="connsiteX332" fmla="*/ 10073353 w 12192000"/>
              <a:gd name="connsiteY332" fmla="*/ 5442663 h 6470305"/>
              <a:gd name="connsiteX333" fmla="*/ 9654684 w 12192000"/>
              <a:gd name="connsiteY333" fmla="*/ 5442663 h 6470305"/>
              <a:gd name="connsiteX334" fmla="*/ 9749836 w 12192000"/>
              <a:gd name="connsiteY334" fmla="*/ 5537815 h 6470305"/>
              <a:gd name="connsiteX335" fmla="*/ 9654684 w 12192000"/>
              <a:gd name="connsiteY335" fmla="*/ 5632967 h 6470305"/>
              <a:gd name="connsiteX336" fmla="*/ 9559532 w 12192000"/>
              <a:gd name="connsiteY336" fmla="*/ 5537815 h 6470305"/>
              <a:gd name="connsiteX337" fmla="*/ 9654684 w 12192000"/>
              <a:gd name="connsiteY337" fmla="*/ 5442663 h 6470305"/>
              <a:gd name="connsiteX338" fmla="*/ 9236015 w 12192000"/>
              <a:gd name="connsiteY338" fmla="*/ 5442663 h 6470305"/>
              <a:gd name="connsiteX339" fmla="*/ 9331167 w 12192000"/>
              <a:gd name="connsiteY339" fmla="*/ 5537815 h 6470305"/>
              <a:gd name="connsiteX340" fmla="*/ 9236015 w 12192000"/>
              <a:gd name="connsiteY340" fmla="*/ 5632967 h 6470305"/>
              <a:gd name="connsiteX341" fmla="*/ 9140863 w 12192000"/>
              <a:gd name="connsiteY341" fmla="*/ 5537815 h 6470305"/>
              <a:gd name="connsiteX342" fmla="*/ 9236015 w 12192000"/>
              <a:gd name="connsiteY342" fmla="*/ 5442663 h 6470305"/>
              <a:gd name="connsiteX343" fmla="*/ 8817346 w 12192000"/>
              <a:gd name="connsiteY343" fmla="*/ 5442663 h 6470305"/>
              <a:gd name="connsiteX344" fmla="*/ 8912498 w 12192000"/>
              <a:gd name="connsiteY344" fmla="*/ 5537815 h 6470305"/>
              <a:gd name="connsiteX345" fmla="*/ 8817346 w 12192000"/>
              <a:gd name="connsiteY345" fmla="*/ 5632967 h 6470305"/>
              <a:gd name="connsiteX346" fmla="*/ 8722194 w 12192000"/>
              <a:gd name="connsiteY346" fmla="*/ 5537815 h 6470305"/>
              <a:gd name="connsiteX347" fmla="*/ 8817346 w 12192000"/>
              <a:gd name="connsiteY347" fmla="*/ 5442663 h 6470305"/>
              <a:gd name="connsiteX348" fmla="*/ 8398677 w 12192000"/>
              <a:gd name="connsiteY348" fmla="*/ 5442663 h 6470305"/>
              <a:gd name="connsiteX349" fmla="*/ 8493829 w 12192000"/>
              <a:gd name="connsiteY349" fmla="*/ 5537815 h 6470305"/>
              <a:gd name="connsiteX350" fmla="*/ 8398677 w 12192000"/>
              <a:gd name="connsiteY350" fmla="*/ 5632967 h 6470305"/>
              <a:gd name="connsiteX351" fmla="*/ 8303526 w 12192000"/>
              <a:gd name="connsiteY351" fmla="*/ 5537815 h 6470305"/>
              <a:gd name="connsiteX352" fmla="*/ 8398677 w 12192000"/>
              <a:gd name="connsiteY352" fmla="*/ 5442663 h 6470305"/>
              <a:gd name="connsiteX353" fmla="*/ 7980009 w 12192000"/>
              <a:gd name="connsiteY353" fmla="*/ 5442663 h 6470305"/>
              <a:gd name="connsiteX354" fmla="*/ 8075161 w 12192000"/>
              <a:gd name="connsiteY354" fmla="*/ 5537815 h 6470305"/>
              <a:gd name="connsiteX355" fmla="*/ 7980009 w 12192000"/>
              <a:gd name="connsiteY355" fmla="*/ 5632967 h 6470305"/>
              <a:gd name="connsiteX356" fmla="*/ 7884857 w 12192000"/>
              <a:gd name="connsiteY356" fmla="*/ 5537815 h 6470305"/>
              <a:gd name="connsiteX357" fmla="*/ 7980009 w 12192000"/>
              <a:gd name="connsiteY357" fmla="*/ 5442663 h 6470305"/>
              <a:gd name="connsiteX358" fmla="*/ 7561340 w 12192000"/>
              <a:gd name="connsiteY358" fmla="*/ 5442663 h 6470305"/>
              <a:gd name="connsiteX359" fmla="*/ 7656492 w 12192000"/>
              <a:gd name="connsiteY359" fmla="*/ 5537815 h 6470305"/>
              <a:gd name="connsiteX360" fmla="*/ 7561340 w 12192000"/>
              <a:gd name="connsiteY360" fmla="*/ 5632967 h 6470305"/>
              <a:gd name="connsiteX361" fmla="*/ 7466188 w 12192000"/>
              <a:gd name="connsiteY361" fmla="*/ 5537815 h 6470305"/>
              <a:gd name="connsiteX362" fmla="*/ 7561340 w 12192000"/>
              <a:gd name="connsiteY362" fmla="*/ 5442663 h 6470305"/>
              <a:gd name="connsiteX363" fmla="*/ 7142671 w 12192000"/>
              <a:gd name="connsiteY363" fmla="*/ 5442663 h 6470305"/>
              <a:gd name="connsiteX364" fmla="*/ 7237823 w 12192000"/>
              <a:gd name="connsiteY364" fmla="*/ 5537815 h 6470305"/>
              <a:gd name="connsiteX365" fmla="*/ 7142671 w 12192000"/>
              <a:gd name="connsiteY365" fmla="*/ 5632967 h 6470305"/>
              <a:gd name="connsiteX366" fmla="*/ 7047519 w 12192000"/>
              <a:gd name="connsiteY366" fmla="*/ 5537815 h 6470305"/>
              <a:gd name="connsiteX367" fmla="*/ 7142671 w 12192000"/>
              <a:gd name="connsiteY367" fmla="*/ 5442663 h 6470305"/>
              <a:gd name="connsiteX368" fmla="*/ 6724002 w 12192000"/>
              <a:gd name="connsiteY368" fmla="*/ 5442663 h 6470305"/>
              <a:gd name="connsiteX369" fmla="*/ 6819154 w 12192000"/>
              <a:gd name="connsiteY369" fmla="*/ 5537815 h 6470305"/>
              <a:gd name="connsiteX370" fmla="*/ 6724002 w 12192000"/>
              <a:gd name="connsiteY370" fmla="*/ 5632967 h 6470305"/>
              <a:gd name="connsiteX371" fmla="*/ 6628850 w 12192000"/>
              <a:gd name="connsiteY371" fmla="*/ 5537815 h 6470305"/>
              <a:gd name="connsiteX372" fmla="*/ 6724002 w 12192000"/>
              <a:gd name="connsiteY372" fmla="*/ 5442663 h 6470305"/>
              <a:gd name="connsiteX373" fmla="*/ 6305333 w 12192000"/>
              <a:gd name="connsiteY373" fmla="*/ 5442663 h 6470305"/>
              <a:gd name="connsiteX374" fmla="*/ 6400485 w 12192000"/>
              <a:gd name="connsiteY374" fmla="*/ 5537815 h 6470305"/>
              <a:gd name="connsiteX375" fmla="*/ 6305333 w 12192000"/>
              <a:gd name="connsiteY375" fmla="*/ 5632967 h 6470305"/>
              <a:gd name="connsiteX376" fmla="*/ 6210181 w 12192000"/>
              <a:gd name="connsiteY376" fmla="*/ 5537815 h 6470305"/>
              <a:gd name="connsiteX377" fmla="*/ 6305333 w 12192000"/>
              <a:gd name="connsiteY377" fmla="*/ 5442663 h 6470305"/>
              <a:gd name="connsiteX378" fmla="*/ 5886664 w 12192000"/>
              <a:gd name="connsiteY378" fmla="*/ 5442663 h 6470305"/>
              <a:gd name="connsiteX379" fmla="*/ 5981816 w 12192000"/>
              <a:gd name="connsiteY379" fmla="*/ 5537815 h 6470305"/>
              <a:gd name="connsiteX380" fmla="*/ 5886664 w 12192000"/>
              <a:gd name="connsiteY380" fmla="*/ 5632967 h 6470305"/>
              <a:gd name="connsiteX381" fmla="*/ 5791512 w 12192000"/>
              <a:gd name="connsiteY381" fmla="*/ 5537815 h 6470305"/>
              <a:gd name="connsiteX382" fmla="*/ 5886664 w 12192000"/>
              <a:gd name="connsiteY382" fmla="*/ 5442663 h 6470305"/>
              <a:gd name="connsiteX383" fmla="*/ 5467994 w 12192000"/>
              <a:gd name="connsiteY383" fmla="*/ 5442663 h 6470305"/>
              <a:gd name="connsiteX384" fmla="*/ 5563146 w 12192000"/>
              <a:gd name="connsiteY384" fmla="*/ 5537815 h 6470305"/>
              <a:gd name="connsiteX385" fmla="*/ 5467994 w 12192000"/>
              <a:gd name="connsiteY385" fmla="*/ 5632967 h 6470305"/>
              <a:gd name="connsiteX386" fmla="*/ 5372842 w 12192000"/>
              <a:gd name="connsiteY386" fmla="*/ 5537815 h 6470305"/>
              <a:gd name="connsiteX387" fmla="*/ 5467994 w 12192000"/>
              <a:gd name="connsiteY387" fmla="*/ 5442663 h 6470305"/>
              <a:gd name="connsiteX388" fmla="*/ 5049325 w 12192000"/>
              <a:gd name="connsiteY388" fmla="*/ 5442663 h 6470305"/>
              <a:gd name="connsiteX389" fmla="*/ 5144478 w 12192000"/>
              <a:gd name="connsiteY389" fmla="*/ 5537815 h 6470305"/>
              <a:gd name="connsiteX390" fmla="*/ 5049325 w 12192000"/>
              <a:gd name="connsiteY390" fmla="*/ 5632967 h 6470305"/>
              <a:gd name="connsiteX391" fmla="*/ 4954173 w 12192000"/>
              <a:gd name="connsiteY391" fmla="*/ 5537815 h 6470305"/>
              <a:gd name="connsiteX392" fmla="*/ 5049325 w 12192000"/>
              <a:gd name="connsiteY392" fmla="*/ 5442663 h 6470305"/>
              <a:gd name="connsiteX393" fmla="*/ 4630656 w 12192000"/>
              <a:gd name="connsiteY393" fmla="*/ 5442663 h 6470305"/>
              <a:gd name="connsiteX394" fmla="*/ 4725808 w 12192000"/>
              <a:gd name="connsiteY394" fmla="*/ 5537815 h 6470305"/>
              <a:gd name="connsiteX395" fmla="*/ 4630656 w 12192000"/>
              <a:gd name="connsiteY395" fmla="*/ 5632967 h 6470305"/>
              <a:gd name="connsiteX396" fmla="*/ 4535504 w 12192000"/>
              <a:gd name="connsiteY396" fmla="*/ 5537815 h 6470305"/>
              <a:gd name="connsiteX397" fmla="*/ 4630656 w 12192000"/>
              <a:gd name="connsiteY397" fmla="*/ 5442663 h 6470305"/>
              <a:gd name="connsiteX398" fmla="*/ 4211987 w 12192000"/>
              <a:gd name="connsiteY398" fmla="*/ 5442663 h 6470305"/>
              <a:gd name="connsiteX399" fmla="*/ 4307139 w 12192000"/>
              <a:gd name="connsiteY399" fmla="*/ 5537815 h 6470305"/>
              <a:gd name="connsiteX400" fmla="*/ 4211987 w 12192000"/>
              <a:gd name="connsiteY400" fmla="*/ 5632967 h 6470305"/>
              <a:gd name="connsiteX401" fmla="*/ 4116835 w 12192000"/>
              <a:gd name="connsiteY401" fmla="*/ 5537815 h 6470305"/>
              <a:gd name="connsiteX402" fmla="*/ 4211987 w 12192000"/>
              <a:gd name="connsiteY402" fmla="*/ 5442663 h 6470305"/>
              <a:gd name="connsiteX403" fmla="*/ 3793358 w 12192000"/>
              <a:gd name="connsiteY403" fmla="*/ 5442663 h 6470305"/>
              <a:gd name="connsiteX404" fmla="*/ 3888470 w 12192000"/>
              <a:gd name="connsiteY404" fmla="*/ 5537815 h 6470305"/>
              <a:gd name="connsiteX405" fmla="*/ 3793358 w 12192000"/>
              <a:gd name="connsiteY405" fmla="*/ 5632967 h 6470305"/>
              <a:gd name="connsiteX406" fmla="*/ 3698207 w 12192000"/>
              <a:gd name="connsiteY406" fmla="*/ 5537815 h 6470305"/>
              <a:gd name="connsiteX407" fmla="*/ 3793358 w 12192000"/>
              <a:gd name="connsiteY407" fmla="*/ 5442663 h 6470305"/>
              <a:gd name="connsiteX408" fmla="*/ 3374686 w 12192000"/>
              <a:gd name="connsiteY408" fmla="*/ 5442663 h 6470305"/>
              <a:gd name="connsiteX409" fmla="*/ 3469841 w 12192000"/>
              <a:gd name="connsiteY409" fmla="*/ 5537815 h 6470305"/>
              <a:gd name="connsiteX410" fmla="*/ 3374686 w 12192000"/>
              <a:gd name="connsiteY410" fmla="*/ 5632967 h 6470305"/>
              <a:gd name="connsiteX411" fmla="*/ 3279534 w 12192000"/>
              <a:gd name="connsiteY411" fmla="*/ 5537815 h 6470305"/>
              <a:gd name="connsiteX412" fmla="*/ 3374686 w 12192000"/>
              <a:gd name="connsiteY412" fmla="*/ 5442663 h 6470305"/>
              <a:gd name="connsiteX413" fmla="*/ 2956015 w 12192000"/>
              <a:gd name="connsiteY413" fmla="*/ 5442663 h 6470305"/>
              <a:gd name="connsiteX414" fmla="*/ 3051169 w 12192000"/>
              <a:gd name="connsiteY414" fmla="*/ 5537815 h 6470305"/>
              <a:gd name="connsiteX415" fmla="*/ 2956015 w 12192000"/>
              <a:gd name="connsiteY415" fmla="*/ 5632967 h 6470305"/>
              <a:gd name="connsiteX416" fmla="*/ 2860862 w 12192000"/>
              <a:gd name="connsiteY416" fmla="*/ 5537815 h 6470305"/>
              <a:gd name="connsiteX417" fmla="*/ 2956015 w 12192000"/>
              <a:gd name="connsiteY417" fmla="*/ 5442663 h 6470305"/>
              <a:gd name="connsiteX418" fmla="*/ 2537342 w 12192000"/>
              <a:gd name="connsiteY418" fmla="*/ 5442663 h 6470305"/>
              <a:gd name="connsiteX419" fmla="*/ 2632497 w 12192000"/>
              <a:gd name="connsiteY419" fmla="*/ 5537815 h 6470305"/>
              <a:gd name="connsiteX420" fmla="*/ 2537342 w 12192000"/>
              <a:gd name="connsiteY420" fmla="*/ 5632967 h 6470305"/>
              <a:gd name="connsiteX421" fmla="*/ 2442190 w 12192000"/>
              <a:gd name="connsiteY421" fmla="*/ 5537815 h 6470305"/>
              <a:gd name="connsiteX422" fmla="*/ 2537342 w 12192000"/>
              <a:gd name="connsiteY422" fmla="*/ 5442663 h 6470305"/>
              <a:gd name="connsiteX423" fmla="*/ 2118672 w 12192000"/>
              <a:gd name="connsiteY423" fmla="*/ 5442663 h 6470305"/>
              <a:gd name="connsiteX424" fmla="*/ 2213824 w 12192000"/>
              <a:gd name="connsiteY424" fmla="*/ 5537815 h 6470305"/>
              <a:gd name="connsiteX425" fmla="*/ 2118672 w 12192000"/>
              <a:gd name="connsiteY425" fmla="*/ 5632967 h 6470305"/>
              <a:gd name="connsiteX426" fmla="*/ 2023520 w 12192000"/>
              <a:gd name="connsiteY426" fmla="*/ 5537815 h 6470305"/>
              <a:gd name="connsiteX427" fmla="*/ 2118672 w 12192000"/>
              <a:gd name="connsiteY427" fmla="*/ 5442663 h 6470305"/>
              <a:gd name="connsiteX428" fmla="*/ 1700000 w 12192000"/>
              <a:gd name="connsiteY428" fmla="*/ 5442663 h 6470305"/>
              <a:gd name="connsiteX429" fmla="*/ 1795153 w 12192000"/>
              <a:gd name="connsiteY429" fmla="*/ 5537815 h 6470305"/>
              <a:gd name="connsiteX430" fmla="*/ 1700000 w 12192000"/>
              <a:gd name="connsiteY430" fmla="*/ 5632967 h 6470305"/>
              <a:gd name="connsiteX431" fmla="*/ 1604845 w 12192000"/>
              <a:gd name="connsiteY431" fmla="*/ 5537815 h 6470305"/>
              <a:gd name="connsiteX432" fmla="*/ 1700000 w 12192000"/>
              <a:gd name="connsiteY432" fmla="*/ 5442663 h 6470305"/>
              <a:gd name="connsiteX433" fmla="*/ 1281327 w 12192000"/>
              <a:gd name="connsiteY433" fmla="*/ 5442663 h 6470305"/>
              <a:gd name="connsiteX434" fmla="*/ 1376479 w 12192000"/>
              <a:gd name="connsiteY434" fmla="*/ 5537815 h 6470305"/>
              <a:gd name="connsiteX435" fmla="*/ 1281327 w 12192000"/>
              <a:gd name="connsiteY435" fmla="*/ 5632967 h 6470305"/>
              <a:gd name="connsiteX436" fmla="*/ 1186175 w 12192000"/>
              <a:gd name="connsiteY436" fmla="*/ 5537815 h 6470305"/>
              <a:gd name="connsiteX437" fmla="*/ 1281327 w 12192000"/>
              <a:gd name="connsiteY437" fmla="*/ 5442663 h 6470305"/>
              <a:gd name="connsiteX438" fmla="*/ 862659 w 12192000"/>
              <a:gd name="connsiteY438" fmla="*/ 5442663 h 6470305"/>
              <a:gd name="connsiteX439" fmla="*/ 957811 w 12192000"/>
              <a:gd name="connsiteY439" fmla="*/ 5537815 h 6470305"/>
              <a:gd name="connsiteX440" fmla="*/ 862659 w 12192000"/>
              <a:gd name="connsiteY440" fmla="*/ 5632967 h 6470305"/>
              <a:gd name="connsiteX441" fmla="*/ 767507 w 12192000"/>
              <a:gd name="connsiteY441" fmla="*/ 5537815 h 6470305"/>
              <a:gd name="connsiteX442" fmla="*/ 862659 w 12192000"/>
              <a:gd name="connsiteY442" fmla="*/ 5442663 h 6470305"/>
              <a:gd name="connsiteX443" fmla="*/ 443991 w 12192000"/>
              <a:gd name="connsiteY443" fmla="*/ 5442663 h 6470305"/>
              <a:gd name="connsiteX444" fmla="*/ 539144 w 12192000"/>
              <a:gd name="connsiteY444" fmla="*/ 5537815 h 6470305"/>
              <a:gd name="connsiteX445" fmla="*/ 443991 w 12192000"/>
              <a:gd name="connsiteY445" fmla="*/ 5632967 h 6470305"/>
              <a:gd name="connsiteX446" fmla="*/ 348839 w 12192000"/>
              <a:gd name="connsiteY446" fmla="*/ 5537815 h 6470305"/>
              <a:gd name="connsiteX447" fmla="*/ 443991 w 12192000"/>
              <a:gd name="connsiteY447" fmla="*/ 5442663 h 6470305"/>
              <a:gd name="connsiteX448" fmla="*/ 25323 w 12192000"/>
              <a:gd name="connsiteY448" fmla="*/ 5442663 h 6470305"/>
              <a:gd name="connsiteX449" fmla="*/ 120475 w 12192000"/>
              <a:gd name="connsiteY449" fmla="*/ 5537815 h 6470305"/>
              <a:gd name="connsiteX450" fmla="*/ 25323 w 12192000"/>
              <a:gd name="connsiteY450" fmla="*/ 5632967 h 6470305"/>
              <a:gd name="connsiteX451" fmla="*/ 0 w 12192000"/>
              <a:gd name="connsiteY451" fmla="*/ 5627855 h 6470305"/>
              <a:gd name="connsiteX452" fmla="*/ 0 w 12192000"/>
              <a:gd name="connsiteY452" fmla="*/ 5447776 h 6470305"/>
              <a:gd name="connsiteX453" fmla="*/ 12166698 w 12192000"/>
              <a:gd name="connsiteY453" fmla="*/ 5023994 h 6470305"/>
              <a:gd name="connsiteX454" fmla="*/ 12192000 w 12192000"/>
              <a:gd name="connsiteY454" fmla="*/ 5029103 h 6470305"/>
              <a:gd name="connsiteX455" fmla="*/ 12192000 w 12192000"/>
              <a:gd name="connsiteY455" fmla="*/ 5209190 h 6470305"/>
              <a:gd name="connsiteX456" fmla="*/ 12166698 w 12192000"/>
              <a:gd name="connsiteY456" fmla="*/ 5214298 h 6470305"/>
              <a:gd name="connsiteX457" fmla="*/ 12071546 w 12192000"/>
              <a:gd name="connsiteY457" fmla="*/ 5119146 h 6470305"/>
              <a:gd name="connsiteX458" fmla="*/ 12166698 w 12192000"/>
              <a:gd name="connsiteY458" fmla="*/ 5023994 h 6470305"/>
              <a:gd name="connsiteX459" fmla="*/ 11748029 w 12192000"/>
              <a:gd name="connsiteY459" fmla="*/ 5023994 h 6470305"/>
              <a:gd name="connsiteX460" fmla="*/ 11843181 w 12192000"/>
              <a:gd name="connsiteY460" fmla="*/ 5119146 h 6470305"/>
              <a:gd name="connsiteX461" fmla="*/ 11748029 w 12192000"/>
              <a:gd name="connsiteY461" fmla="*/ 5214298 h 6470305"/>
              <a:gd name="connsiteX462" fmla="*/ 11652877 w 12192000"/>
              <a:gd name="connsiteY462" fmla="*/ 5119146 h 6470305"/>
              <a:gd name="connsiteX463" fmla="*/ 11748029 w 12192000"/>
              <a:gd name="connsiteY463" fmla="*/ 5023994 h 6470305"/>
              <a:gd name="connsiteX464" fmla="*/ 11329360 w 12192000"/>
              <a:gd name="connsiteY464" fmla="*/ 5023994 h 6470305"/>
              <a:gd name="connsiteX465" fmla="*/ 11424512 w 12192000"/>
              <a:gd name="connsiteY465" fmla="*/ 5119146 h 6470305"/>
              <a:gd name="connsiteX466" fmla="*/ 11329360 w 12192000"/>
              <a:gd name="connsiteY466" fmla="*/ 5214298 h 6470305"/>
              <a:gd name="connsiteX467" fmla="*/ 11234208 w 12192000"/>
              <a:gd name="connsiteY467" fmla="*/ 5119146 h 6470305"/>
              <a:gd name="connsiteX468" fmla="*/ 11329360 w 12192000"/>
              <a:gd name="connsiteY468" fmla="*/ 5023994 h 6470305"/>
              <a:gd name="connsiteX469" fmla="*/ 10910691 w 12192000"/>
              <a:gd name="connsiteY469" fmla="*/ 5023994 h 6470305"/>
              <a:gd name="connsiteX470" fmla="*/ 11005843 w 12192000"/>
              <a:gd name="connsiteY470" fmla="*/ 5119146 h 6470305"/>
              <a:gd name="connsiteX471" fmla="*/ 10910691 w 12192000"/>
              <a:gd name="connsiteY471" fmla="*/ 5214298 h 6470305"/>
              <a:gd name="connsiteX472" fmla="*/ 10815539 w 12192000"/>
              <a:gd name="connsiteY472" fmla="*/ 5119146 h 6470305"/>
              <a:gd name="connsiteX473" fmla="*/ 10910691 w 12192000"/>
              <a:gd name="connsiteY473" fmla="*/ 5023994 h 6470305"/>
              <a:gd name="connsiteX474" fmla="*/ 10492022 w 12192000"/>
              <a:gd name="connsiteY474" fmla="*/ 5023994 h 6470305"/>
              <a:gd name="connsiteX475" fmla="*/ 10587174 w 12192000"/>
              <a:gd name="connsiteY475" fmla="*/ 5119146 h 6470305"/>
              <a:gd name="connsiteX476" fmla="*/ 10492022 w 12192000"/>
              <a:gd name="connsiteY476" fmla="*/ 5214298 h 6470305"/>
              <a:gd name="connsiteX477" fmla="*/ 10396870 w 12192000"/>
              <a:gd name="connsiteY477" fmla="*/ 5119146 h 6470305"/>
              <a:gd name="connsiteX478" fmla="*/ 10492022 w 12192000"/>
              <a:gd name="connsiteY478" fmla="*/ 5023994 h 6470305"/>
              <a:gd name="connsiteX479" fmla="*/ 10073353 w 12192000"/>
              <a:gd name="connsiteY479" fmla="*/ 5023994 h 6470305"/>
              <a:gd name="connsiteX480" fmla="*/ 10168505 w 12192000"/>
              <a:gd name="connsiteY480" fmla="*/ 5119146 h 6470305"/>
              <a:gd name="connsiteX481" fmla="*/ 10073353 w 12192000"/>
              <a:gd name="connsiteY481" fmla="*/ 5214298 h 6470305"/>
              <a:gd name="connsiteX482" fmla="*/ 9978201 w 12192000"/>
              <a:gd name="connsiteY482" fmla="*/ 5119146 h 6470305"/>
              <a:gd name="connsiteX483" fmla="*/ 10073353 w 12192000"/>
              <a:gd name="connsiteY483" fmla="*/ 5023994 h 6470305"/>
              <a:gd name="connsiteX484" fmla="*/ 9654684 w 12192000"/>
              <a:gd name="connsiteY484" fmla="*/ 5023994 h 6470305"/>
              <a:gd name="connsiteX485" fmla="*/ 9749836 w 12192000"/>
              <a:gd name="connsiteY485" fmla="*/ 5119146 h 6470305"/>
              <a:gd name="connsiteX486" fmla="*/ 9654684 w 12192000"/>
              <a:gd name="connsiteY486" fmla="*/ 5214298 h 6470305"/>
              <a:gd name="connsiteX487" fmla="*/ 9559532 w 12192000"/>
              <a:gd name="connsiteY487" fmla="*/ 5119146 h 6470305"/>
              <a:gd name="connsiteX488" fmla="*/ 9654684 w 12192000"/>
              <a:gd name="connsiteY488" fmla="*/ 5023994 h 6470305"/>
              <a:gd name="connsiteX489" fmla="*/ 9236015 w 12192000"/>
              <a:gd name="connsiteY489" fmla="*/ 5023994 h 6470305"/>
              <a:gd name="connsiteX490" fmla="*/ 9331167 w 12192000"/>
              <a:gd name="connsiteY490" fmla="*/ 5119146 h 6470305"/>
              <a:gd name="connsiteX491" fmla="*/ 9236015 w 12192000"/>
              <a:gd name="connsiteY491" fmla="*/ 5214298 h 6470305"/>
              <a:gd name="connsiteX492" fmla="*/ 9140863 w 12192000"/>
              <a:gd name="connsiteY492" fmla="*/ 5119146 h 6470305"/>
              <a:gd name="connsiteX493" fmla="*/ 9236015 w 12192000"/>
              <a:gd name="connsiteY493" fmla="*/ 5023994 h 6470305"/>
              <a:gd name="connsiteX494" fmla="*/ 8817346 w 12192000"/>
              <a:gd name="connsiteY494" fmla="*/ 5023994 h 6470305"/>
              <a:gd name="connsiteX495" fmla="*/ 8912498 w 12192000"/>
              <a:gd name="connsiteY495" fmla="*/ 5119146 h 6470305"/>
              <a:gd name="connsiteX496" fmla="*/ 8817346 w 12192000"/>
              <a:gd name="connsiteY496" fmla="*/ 5214298 h 6470305"/>
              <a:gd name="connsiteX497" fmla="*/ 8722194 w 12192000"/>
              <a:gd name="connsiteY497" fmla="*/ 5119146 h 6470305"/>
              <a:gd name="connsiteX498" fmla="*/ 8817346 w 12192000"/>
              <a:gd name="connsiteY498" fmla="*/ 5023994 h 6470305"/>
              <a:gd name="connsiteX499" fmla="*/ 8398677 w 12192000"/>
              <a:gd name="connsiteY499" fmla="*/ 5023994 h 6470305"/>
              <a:gd name="connsiteX500" fmla="*/ 8493829 w 12192000"/>
              <a:gd name="connsiteY500" fmla="*/ 5119146 h 6470305"/>
              <a:gd name="connsiteX501" fmla="*/ 8398677 w 12192000"/>
              <a:gd name="connsiteY501" fmla="*/ 5214298 h 6470305"/>
              <a:gd name="connsiteX502" fmla="*/ 8303526 w 12192000"/>
              <a:gd name="connsiteY502" fmla="*/ 5119146 h 6470305"/>
              <a:gd name="connsiteX503" fmla="*/ 8398677 w 12192000"/>
              <a:gd name="connsiteY503" fmla="*/ 5023994 h 6470305"/>
              <a:gd name="connsiteX504" fmla="*/ 7980009 w 12192000"/>
              <a:gd name="connsiteY504" fmla="*/ 5023994 h 6470305"/>
              <a:gd name="connsiteX505" fmla="*/ 8075161 w 12192000"/>
              <a:gd name="connsiteY505" fmla="*/ 5119146 h 6470305"/>
              <a:gd name="connsiteX506" fmla="*/ 7980009 w 12192000"/>
              <a:gd name="connsiteY506" fmla="*/ 5214298 h 6470305"/>
              <a:gd name="connsiteX507" fmla="*/ 7884857 w 12192000"/>
              <a:gd name="connsiteY507" fmla="*/ 5119146 h 6470305"/>
              <a:gd name="connsiteX508" fmla="*/ 7980009 w 12192000"/>
              <a:gd name="connsiteY508" fmla="*/ 5023994 h 6470305"/>
              <a:gd name="connsiteX509" fmla="*/ 7561340 w 12192000"/>
              <a:gd name="connsiteY509" fmla="*/ 5023994 h 6470305"/>
              <a:gd name="connsiteX510" fmla="*/ 7656492 w 12192000"/>
              <a:gd name="connsiteY510" fmla="*/ 5119146 h 6470305"/>
              <a:gd name="connsiteX511" fmla="*/ 7561340 w 12192000"/>
              <a:gd name="connsiteY511" fmla="*/ 5214298 h 6470305"/>
              <a:gd name="connsiteX512" fmla="*/ 7466188 w 12192000"/>
              <a:gd name="connsiteY512" fmla="*/ 5119146 h 6470305"/>
              <a:gd name="connsiteX513" fmla="*/ 7561340 w 12192000"/>
              <a:gd name="connsiteY513" fmla="*/ 5023994 h 6470305"/>
              <a:gd name="connsiteX514" fmla="*/ 7142671 w 12192000"/>
              <a:gd name="connsiteY514" fmla="*/ 5023994 h 6470305"/>
              <a:gd name="connsiteX515" fmla="*/ 7237823 w 12192000"/>
              <a:gd name="connsiteY515" fmla="*/ 5119146 h 6470305"/>
              <a:gd name="connsiteX516" fmla="*/ 7142671 w 12192000"/>
              <a:gd name="connsiteY516" fmla="*/ 5214298 h 6470305"/>
              <a:gd name="connsiteX517" fmla="*/ 7047519 w 12192000"/>
              <a:gd name="connsiteY517" fmla="*/ 5119146 h 6470305"/>
              <a:gd name="connsiteX518" fmla="*/ 7142671 w 12192000"/>
              <a:gd name="connsiteY518" fmla="*/ 5023994 h 6470305"/>
              <a:gd name="connsiteX519" fmla="*/ 6724002 w 12192000"/>
              <a:gd name="connsiteY519" fmla="*/ 5023994 h 6470305"/>
              <a:gd name="connsiteX520" fmla="*/ 6819154 w 12192000"/>
              <a:gd name="connsiteY520" fmla="*/ 5119146 h 6470305"/>
              <a:gd name="connsiteX521" fmla="*/ 6724002 w 12192000"/>
              <a:gd name="connsiteY521" fmla="*/ 5214298 h 6470305"/>
              <a:gd name="connsiteX522" fmla="*/ 6628850 w 12192000"/>
              <a:gd name="connsiteY522" fmla="*/ 5119146 h 6470305"/>
              <a:gd name="connsiteX523" fmla="*/ 6724002 w 12192000"/>
              <a:gd name="connsiteY523" fmla="*/ 5023994 h 6470305"/>
              <a:gd name="connsiteX524" fmla="*/ 6305333 w 12192000"/>
              <a:gd name="connsiteY524" fmla="*/ 5023994 h 6470305"/>
              <a:gd name="connsiteX525" fmla="*/ 6400485 w 12192000"/>
              <a:gd name="connsiteY525" fmla="*/ 5119146 h 6470305"/>
              <a:gd name="connsiteX526" fmla="*/ 6305333 w 12192000"/>
              <a:gd name="connsiteY526" fmla="*/ 5214298 h 6470305"/>
              <a:gd name="connsiteX527" fmla="*/ 6210181 w 12192000"/>
              <a:gd name="connsiteY527" fmla="*/ 5119146 h 6470305"/>
              <a:gd name="connsiteX528" fmla="*/ 6305333 w 12192000"/>
              <a:gd name="connsiteY528" fmla="*/ 5023994 h 6470305"/>
              <a:gd name="connsiteX529" fmla="*/ 5886664 w 12192000"/>
              <a:gd name="connsiteY529" fmla="*/ 5023994 h 6470305"/>
              <a:gd name="connsiteX530" fmla="*/ 5981816 w 12192000"/>
              <a:gd name="connsiteY530" fmla="*/ 5119146 h 6470305"/>
              <a:gd name="connsiteX531" fmla="*/ 5886664 w 12192000"/>
              <a:gd name="connsiteY531" fmla="*/ 5214298 h 6470305"/>
              <a:gd name="connsiteX532" fmla="*/ 5791512 w 12192000"/>
              <a:gd name="connsiteY532" fmla="*/ 5119146 h 6470305"/>
              <a:gd name="connsiteX533" fmla="*/ 5886664 w 12192000"/>
              <a:gd name="connsiteY533" fmla="*/ 5023994 h 6470305"/>
              <a:gd name="connsiteX534" fmla="*/ 5467994 w 12192000"/>
              <a:gd name="connsiteY534" fmla="*/ 5023994 h 6470305"/>
              <a:gd name="connsiteX535" fmla="*/ 5563146 w 12192000"/>
              <a:gd name="connsiteY535" fmla="*/ 5119146 h 6470305"/>
              <a:gd name="connsiteX536" fmla="*/ 5467994 w 12192000"/>
              <a:gd name="connsiteY536" fmla="*/ 5214298 h 6470305"/>
              <a:gd name="connsiteX537" fmla="*/ 5372842 w 12192000"/>
              <a:gd name="connsiteY537" fmla="*/ 5119146 h 6470305"/>
              <a:gd name="connsiteX538" fmla="*/ 5467994 w 12192000"/>
              <a:gd name="connsiteY538" fmla="*/ 5023994 h 6470305"/>
              <a:gd name="connsiteX539" fmla="*/ 5049325 w 12192000"/>
              <a:gd name="connsiteY539" fmla="*/ 5023994 h 6470305"/>
              <a:gd name="connsiteX540" fmla="*/ 5144478 w 12192000"/>
              <a:gd name="connsiteY540" fmla="*/ 5119146 h 6470305"/>
              <a:gd name="connsiteX541" fmla="*/ 5049325 w 12192000"/>
              <a:gd name="connsiteY541" fmla="*/ 5214298 h 6470305"/>
              <a:gd name="connsiteX542" fmla="*/ 4954173 w 12192000"/>
              <a:gd name="connsiteY542" fmla="*/ 5119146 h 6470305"/>
              <a:gd name="connsiteX543" fmla="*/ 5049325 w 12192000"/>
              <a:gd name="connsiteY543" fmla="*/ 5023994 h 6470305"/>
              <a:gd name="connsiteX544" fmla="*/ 4630656 w 12192000"/>
              <a:gd name="connsiteY544" fmla="*/ 5023994 h 6470305"/>
              <a:gd name="connsiteX545" fmla="*/ 4725808 w 12192000"/>
              <a:gd name="connsiteY545" fmla="*/ 5119146 h 6470305"/>
              <a:gd name="connsiteX546" fmla="*/ 4630656 w 12192000"/>
              <a:gd name="connsiteY546" fmla="*/ 5214298 h 6470305"/>
              <a:gd name="connsiteX547" fmla="*/ 4535504 w 12192000"/>
              <a:gd name="connsiteY547" fmla="*/ 5119146 h 6470305"/>
              <a:gd name="connsiteX548" fmla="*/ 4630656 w 12192000"/>
              <a:gd name="connsiteY548" fmla="*/ 5023994 h 6470305"/>
              <a:gd name="connsiteX549" fmla="*/ 4211987 w 12192000"/>
              <a:gd name="connsiteY549" fmla="*/ 5023994 h 6470305"/>
              <a:gd name="connsiteX550" fmla="*/ 4307139 w 12192000"/>
              <a:gd name="connsiteY550" fmla="*/ 5119146 h 6470305"/>
              <a:gd name="connsiteX551" fmla="*/ 4211987 w 12192000"/>
              <a:gd name="connsiteY551" fmla="*/ 5214298 h 6470305"/>
              <a:gd name="connsiteX552" fmla="*/ 4116835 w 12192000"/>
              <a:gd name="connsiteY552" fmla="*/ 5119146 h 6470305"/>
              <a:gd name="connsiteX553" fmla="*/ 4211987 w 12192000"/>
              <a:gd name="connsiteY553" fmla="*/ 5023994 h 6470305"/>
              <a:gd name="connsiteX554" fmla="*/ 3793367 w 12192000"/>
              <a:gd name="connsiteY554" fmla="*/ 5023994 h 6470305"/>
              <a:gd name="connsiteX555" fmla="*/ 3888470 w 12192000"/>
              <a:gd name="connsiteY555" fmla="*/ 5119146 h 6470305"/>
              <a:gd name="connsiteX556" fmla="*/ 3793367 w 12192000"/>
              <a:gd name="connsiteY556" fmla="*/ 5214298 h 6470305"/>
              <a:gd name="connsiteX557" fmla="*/ 3698215 w 12192000"/>
              <a:gd name="connsiteY557" fmla="*/ 5119146 h 6470305"/>
              <a:gd name="connsiteX558" fmla="*/ 3793367 w 12192000"/>
              <a:gd name="connsiteY558" fmla="*/ 5023994 h 6470305"/>
              <a:gd name="connsiteX559" fmla="*/ 3374694 w 12192000"/>
              <a:gd name="connsiteY559" fmla="*/ 5023994 h 6470305"/>
              <a:gd name="connsiteX560" fmla="*/ 3469850 w 12192000"/>
              <a:gd name="connsiteY560" fmla="*/ 5119146 h 6470305"/>
              <a:gd name="connsiteX561" fmla="*/ 3374694 w 12192000"/>
              <a:gd name="connsiteY561" fmla="*/ 5214298 h 6470305"/>
              <a:gd name="connsiteX562" fmla="*/ 3279542 w 12192000"/>
              <a:gd name="connsiteY562" fmla="*/ 5119146 h 6470305"/>
              <a:gd name="connsiteX563" fmla="*/ 3374694 w 12192000"/>
              <a:gd name="connsiteY563" fmla="*/ 5023994 h 6470305"/>
              <a:gd name="connsiteX564" fmla="*/ 2956022 w 12192000"/>
              <a:gd name="connsiteY564" fmla="*/ 5023994 h 6470305"/>
              <a:gd name="connsiteX565" fmla="*/ 3051176 w 12192000"/>
              <a:gd name="connsiteY565" fmla="*/ 5119146 h 6470305"/>
              <a:gd name="connsiteX566" fmla="*/ 2956022 w 12192000"/>
              <a:gd name="connsiteY566" fmla="*/ 5214298 h 6470305"/>
              <a:gd name="connsiteX567" fmla="*/ 2860869 w 12192000"/>
              <a:gd name="connsiteY567" fmla="*/ 5119146 h 6470305"/>
              <a:gd name="connsiteX568" fmla="*/ 2956022 w 12192000"/>
              <a:gd name="connsiteY568" fmla="*/ 5023994 h 6470305"/>
              <a:gd name="connsiteX569" fmla="*/ 2537348 w 12192000"/>
              <a:gd name="connsiteY569" fmla="*/ 5023994 h 6470305"/>
              <a:gd name="connsiteX570" fmla="*/ 2632504 w 12192000"/>
              <a:gd name="connsiteY570" fmla="*/ 5119146 h 6470305"/>
              <a:gd name="connsiteX571" fmla="*/ 2537348 w 12192000"/>
              <a:gd name="connsiteY571" fmla="*/ 5214298 h 6470305"/>
              <a:gd name="connsiteX572" fmla="*/ 2442196 w 12192000"/>
              <a:gd name="connsiteY572" fmla="*/ 5119146 h 6470305"/>
              <a:gd name="connsiteX573" fmla="*/ 2537348 w 12192000"/>
              <a:gd name="connsiteY573" fmla="*/ 5023994 h 6470305"/>
              <a:gd name="connsiteX574" fmla="*/ 2118678 w 12192000"/>
              <a:gd name="connsiteY574" fmla="*/ 5023994 h 6470305"/>
              <a:gd name="connsiteX575" fmla="*/ 2213831 w 12192000"/>
              <a:gd name="connsiteY575" fmla="*/ 5119146 h 6470305"/>
              <a:gd name="connsiteX576" fmla="*/ 2118678 w 12192000"/>
              <a:gd name="connsiteY576" fmla="*/ 5214298 h 6470305"/>
              <a:gd name="connsiteX577" fmla="*/ 2023526 w 12192000"/>
              <a:gd name="connsiteY577" fmla="*/ 5119146 h 6470305"/>
              <a:gd name="connsiteX578" fmla="*/ 2118678 w 12192000"/>
              <a:gd name="connsiteY578" fmla="*/ 5023994 h 6470305"/>
              <a:gd name="connsiteX579" fmla="*/ 1700005 w 12192000"/>
              <a:gd name="connsiteY579" fmla="*/ 5023994 h 6470305"/>
              <a:gd name="connsiteX580" fmla="*/ 1795158 w 12192000"/>
              <a:gd name="connsiteY580" fmla="*/ 5119146 h 6470305"/>
              <a:gd name="connsiteX581" fmla="*/ 1700005 w 12192000"/>
              <a:gd name="connsiteY581" fmla="*/ 5214298 h 6470305"/>
              <a:gd name="connsiteX582" fmla="*/ 1604850 w 12192000"/>
              <a:gd name="connsiteY582" fmla="*/ 5119146 h 6470305"/>
              <a:gd name="connsiteX583" fmla="*/ 1700005 w 12192000"/>
              <a:gd name="connsiteY583" fmla="*/ 5023994 h 6470305"/>
              <a:gd name="connsiteX584" fmla="*/ 1281332 w 12192000"/>
              <a:gd name="connsiteY584" fmla="*/ 5023994 h 6470305"/>
              <a:gd name="connsiteX585" fmla="*/ 1376484 w 12192000"/>
              <a:gd name="connsiteY585" fmla="*/ 5119146 h 6470305"/>
              <a:gd name="connsiteX586" fmla="*/ 1281332 w 12192000"/>
              <a:gd name="connsiteY586" fmla="*/ 5214298 h 6470305"/>
              <a:gd name="connsiteX587" fmla="*/ 1186180 w 12192000"/>
              <a:gd name="connsiteY587" fmla="*/ 5119146 h 6470305"/>
              <a:gd name="connsiteX588" fmla="*/ 1281332 w 12192000"/>
              <a:gd name="connsiteY588" fmla="*/ 5023994 h 6470305"/>
              <a:gd name="connsiteX589" fmla="*/ 862664 w 12192000"/>
              <a:gd name="connsiteY589" fmla="*/ 5023994 h 6470305"/>
              <a:gd name="connsiteX590" fmla="*/ 957816 w 12192000"/>
              <a:gd name="connsiteY590" fmla="*/ 5119146 h 6470305"/>
              <a:gd name="connsiteX591" fmla="*/ 862664 w 12192000"/>
              <a:gd name="connsiteY591" fmla="*/ 5214298 h 6470305"/>
              <a:gd name="connsiteX592" fmla="*/ 767512 w 12192000"/>
              <a:gd name="connsiteY592" fmla="*/ 5119146 h 6470305"/>
              <a:gd name="connsiteX593" fmla="*/ 862664 w 12192000"/>
              <a:gd name="connsiteY593" fmla="*/ 5023994 h 6470305"/>
              <a:gd name="connsiteX594" fmla="*/ 443996 w 12192000"/>
              <a:gd name="connsiteY594" fmla="*/ 5023994 h 6470305"/>
              <a:gd name="connsiteX595" fmla="*/ 539148 w 12192000"/>
              <a:gd name="connsiteY595" fmla="*/ 5119146 h 6470305"/>
              <a:gd name="connsiteX596" fmla="*/ 443996 w 12192000"/>
              <a:gd name="connsiteY596" fmla="*/ 5214298 h 6470305"/>
              <a:gd name="connsiteX597" fmla="*/ 348844 w 12192000"/>
              <a:gd name="connsiteY597" fmla="*/ 5119146 h 6470305"/>
              <a:gd name="connsiteX598" fmla="*/ 443996 w 12192000"/>
              <a:gd name="connsiteY598" fmla="*/ 5023994 h 6470305"/>
              <a:gd name="connsiteX599" fmla="*/ 25327 w 12192000"/>
              <a:gd name="connsiteY599" fmla="*/ 5023994 h 6470305"/>
              <a:gd name="connsiteX600" fmla="*/ 120479 w 12192000"/>
              <a:gd name="connsiteY600" fmla="*/ 5119146 h 6470305"/>
              <a:gd name="connsiteX601" fmla="*/ 25327 w 12192000"/>
              <a:gd name="connsiteY601" fmla="*/ 5214298 h 6470305"/>
              <a:gd name="connsiteX602" fmla="*/ 0 w 12192000"/>
              <a:gd name="connsiteY602" fmla="*/ 5209185 h 6470305"/>
              <a:gd name="connsiteX603" fmla="*/ 0 w 12192000"/>
              <a:gd name="connsiteY603" fmla="*/ 5029108 h 6470305"/>
              <a:gd name="connsiteX604" fmla="*/ 12166698 w 12192000"/>
              <a:gd name="connsiteY604" fmla="*/ 4605325 h 6470305"/>
              <a:gd name="connsiteX605" fmla="*/ 12192000 w 12192000"/>
              <a:gd name="connsiteY605" fmla="*/ 4610434 h 6470305"/>
              <a:gd name="connsiteX606" fmla="*/ 12192000 w 12192000"/>
              <a:gd name="connsiteY606" fmla="*/ 4790521 h 6470305"/>
              <a:gd name="connsiteX607" fmla="*/ 12166698 w 12192000"/>
              <a:gd name="connsiteY607" fmla="*/ 4795629 h 6470305"/>
              <a:gd name="connsiteX608" fmla="*/ 12071546 w 12192000"/>
              <a:gd name="connsiteY608" fmla="*/ 4700477 h 6470305"/>
              <a:gd name="connsiteX609" fmla="*/ 12166698 w 12192000"/>
              <a:gd name="connsiteY609" fmla="*/ 4605325 h 6470305"/>
              <a:gd name="connsiteX610" fmla="*/ 11748029 w 12192000"/>
              <a:gd name="connsiteY610" fmla="*/ 4605325 h 6470305"/>
              <a:gd name="connsiteX611" fmla="*/ 11843181 w 12192000"/>
              <a:gd name="connsiteY611" fmla="*/ 4700477 h 6470305"/>
              <a:gd name="connsiteX612" fmla="*/ 11748029 w 12192000"/>
              <a:gd name="connsiteY612" fmla="*/ 4795629 h 6470305"/>
              <a:gd name="connsiteX613" fmla="*/ 11652877 w 12192000"/>
              <a:gd name="connsiteY613" fmla="*/ 4700477 h 6470305"/>
              <a:gd name="connsiteX614" fmla="*/ 11748029 w 12192000"/>
              <a:gd name="connsiteY614" fmla="*/ 4605325 h 6470305"/>
              <a:gd name="connsiteX615" fmla="*/ 11329360 w 12192000"/>
              <a:gd name="connsiteY615" fmla="*/ 4605325 h 6470305"/>
              <a:gd name="connsiteX616" fmla="*/ 11424512 w 12192000"/>
              <a:gd name="connsiteY616" fmla="*/ 4700477 h 6470305"/>
              <a:gd name="connsiteX617" fmla="*/ 11329360 w 12192000"/>
              <a:gd name="connsiteY617" fmla="*/ 4795629 h 6470305"/>
              <a:gd name="connsiteX618" fmla="*/ 11234208 w 12192000"/>
              <a:gd name="connsiteY618" fmla="*/ 4700477 h 6470305"/>
              <a:gd name="connsiteX619" fmla="*/ 11329360 w 12192000"/>
              <a:gd name="connsiteY619" fmla="*/ 4605325 h 6470305"/>
              <a:gd name="connsiteX620" fmla="*/ 10910691 w 12192000"/>
              <a:gd name="connsiteY620" fmla="*/ 4605325 h 6470305"/>
              <a:gd name="connsiteX621" fmla="*/ 11005843 w 12192000"/>
              <a:gd name="connsiteY621" fmla="*/ 4700477 h 6470305"/>
              <a:gd name="connsiteX622" fmla="*/ 10910691 w 12192000"/>
              <a:gd name="connsiteY622" fmla="*/ 4795629 h 6470305"/>
              <a:gd name="connsiteX623" fmla="*/ 10815539 w 12192000"/>
              <a:gd name="connsiteY623" fmla="*/ 4700477 h 6470305"/>
              <a:gd name="connsiteX624" fmla="*/ 10910691 w 12192000"/>
              <a:gd name="connsiteY624" fmla="*/ 4605325 h 6470305"/>
              <a:gd name="connsiteX625" fmla="*/ 10492022 w 12192000"/>
              <a:gd name="connsiteY625" fmla="*/ 4605325 h 6470305"/>
              <a:gd name="connsiteX626" fmla="*/ 10587174 w 12192000"/>
              <a:gd name="connsiteY626" fmla="*/ 4700477 h 6470305"/>
              <a:gd name="connsiteX627" fmla="*/ 10492022 w 12192000"/>
              <a:gd name="connsiteY627" fmla="*/ 4795629 h 6470305"/>
              <a:gd name="connsiteX628" fmla="*/ 10396870 w 12192000"/>
              <a:gd name="connsiteY628" fmla="*/ 4700477 h 6470305"/>
              <a:gd name="connsiteX629" fmla="*/ 10492022 w 12192000"/>
              <a:gd name="connsiteY629" fmla="*/ 4605325 h 6470305"/>
              <a:gd name="connsiteX630" fmla="*/ 10073353 w 12192000"/>
              <a:gd name="connsiteY630" fmla="*/ 4605325 h 6470305"/>
              <a:gd name="connsiteX631" fmla="*/ 10168505 w 12192000"/>
              <a:gd name="connsiteY631" fmla="*/ 4700477 h 6470305"/>
              <a:gd name="connsiteX632" fmla="*/ 10073353 w 12192000"/>
              <a:gd name="connsiteY632" fmla="*/ 4795629 h 6470305"/>
              <a:gd name="connsiteX633" fmla="*/ 9978201 w 12192000"/>
              <a:gd name="connsiteY633" fmla="*/ 4700477 h 6470305"/>
              <a:gd name="connsiteX634" fmla="*/ 10073353 w 12192000"/>
              <a:gd name="connsiteY634" fmla="*/ 4605325 h 6470305"/>
              <a:gd name="connsiteX635" fmla="*/ 9654684 w 12192000"/>
              <a:gd name="connsiteY635" fmla="*/ 4605325 h 6470305"/>
              <a:gd name="connsiteX636" fmla="*/ 9749836 w 12192000"/>
              <a:gd name="connsiteY636" fmla="*/ 4700477 h 6470305"/>
              <a:gd name="connsiteX637" fmla="*/ 9654684 w 12192000"/>
              <a:gd name="connsiteY637" fmla="*/ 4795629 h 6470305"/>
              <a:gd name="connsiteX638" fmla="*/ 9559532 w 12192000"/>
              <a:gd name="connsiteY638" fmla="*/ 4700477 h 6470305"/>
              <a:gd name="connsiteX639" fmla="*/ 9654684 w 12192000"/>
              <a:gd name="connsiteY639" fmla="*/ 4605325 h 6470305"/>
              <a:gd name="connsiteX640" fmla="*/ 9236015 w 12192000"/>
              <a:gd name="connsiteY640" fmla="*/ 4605325 h 6470305"/>
              <a:gd name="connsiteX641" fmla="*/ 9331167 w 12192000"/>
              <a:gd name="connsiteY641" fmla="*/ 4700477 h 6470305"/>
              <a:gd name="connsiteX642" fmla="*/ 9236015 w 12192000"/>
              <a:gd name="connsiteY642" fmla="*/ 4795629 h 6470305"/>
              <a:gd name="connsiteX643" fmla="*/ 9140863 w 12192000"/>
              <a:gd name="connsiteY643" fmla="*/ 4700477 h 6470305"/>
              <a:gd name="connsiteX644" fmla="*/ 9236015 w 12192000"/>
              <a:gd name="connsiteY644" fmla="*/ 4605325 h 6470305"/>
              <a:gd name="connsiteX645" fmla="*/ 8817346 w 12192000"/>
              <a:gd name="connsiteY645" fmla="*/ 4605325 h 6470305"/>
              <a:gd name="connsiteX646" fmla="*/ 8912498 w 12192000"/>
              <a:gd name="connsiteY646" fmla="*/ 4700477 h 6470305"/>
              <a:gd name="connsiteX647" fmla="*/ 8817346 w 12192000"/>
              <a:gd name="connsiteY647" fmla="*/ 4795629 h 6470305"/>
              <a:gd name="connsiteX648" fmla="*/ 8722194 w 12192000"/>
              <a:gd name="connsiteY648" fmla="*/ 4700477 h 6470305"/>
              <a:gd name="connsiteX649" fmla="*/ 8817346 w 12192000"/>
              <a:gd name="connsiteY649" fmla="*/ 4605325 h 6470305"/>
              <a:gd name="connsiteX650" fmla="*/ 8398677 w 12192000"/>
              <a:gd name="connsiteY650" fmla="*/ 4605325 h 6470305"/>
              <a:gd name="connsiteX651" fmla="*/ 8493829 w 12192000"/>
              <a:gd name="connsiteY651" fmla="*/ 4700477 h 6470305"/>
              <a:gd name="connsiteX652" fmla="*/ 8398677 w 12192000"/>
              <a:gd name="connsiteY652" fmla="*/ 4795629 h 6470305"/>
              <a:gd name="connsiteX653" fmla="*/ 8303526 w 12192000"/>
              <a:gd name="connsiteY653" fmla="*/ 4700477 h 6470305"/>
              <a:gd name="connsiteX654" fmla="*/ 8398677 w 12192000"/>
              <a:gd name="connsiteY654" fmla="*/ 4605325 h 6470305"/>
              <a:gd name="connsiteX655" fmla="*/ 7980009 w 12192000"/>
              <a:gd name="connsiteY655" fmla="*/ 4605325 h 6470305"/>
              <a:gd name="connsiteX656" fmla="*/ 8075161 w 12192000"/>
              <a:gd name="connsiteY656" fmla="*/ 4700477 h 6470305"/>
              <a:gd name="connsiteX657" fmla="*/ 7980009 w 12192000"/>
              <a:gd name="connsiteY657" fmla="*/ 4795629 h 6470305"/>
              <a:gd name="connsiteX658" fmla="*/ 7884857 w 12192000"/>
              <a:gd name="connsiteY658" fmla="*/ 4700477 h 6470305"/>
              <a:gd name="connsiteX659" fmla="*/ 7980009 w 12192000"/>
              <a:gd name="connsiteY659" fmla="*/ 4605325 h 6470305"/>
              <a:gd name="connsiteX660" fmla="*/ 7561340 w 12192000"/>
              <a:gd name="connsiteY660" fmla="*/ 4605325 h 6470305"/>
              <a:gd name="connsiteX661" fmla="*/ 7656492 w 12192000"/>
              <a:gd name="connsiteY661" fmla="*/ 4700477 h 6470305"/>
              <a:gd name="connsiteX662" fmla="*/ 7561340 w 12192000"/>
              <a:gd name="connsiteY662" fmla="*/ 4795629 h 6470305"/>
              <a:gd name="connsiteX663" fmla="*/ 7466188 w 12192000"/>
              <a:gd name="connsiteY663" fmla="*/ 4700477 h 6470305"/>
              <a:gd name="connsiteX664" fmla="*/ 7561340 w 12192000"/>
              <a:gd name="connsiteY664" fmla="*/ 4605325 h 6470305"/>
              <a:gd name="connsiteX665" fmla="*/ 7142671 w 12192000"/>
              <a:gd name="connsiteY665" fmla="*/ 4605325 h 6470305"/>
              <a:gd name="connsiteX666" fmla="*/ 7237823 w 12192000"/>
              <a:gd name="connsiteY666" fmla="*/ 4700477 h 6470305"/>
              <a:gd name="connsiteX667" fmla="*/ 7142671 w 12192000"/>
              <a:gd name="connsiteY667" fmla="*/ 4795629 h 6470305"/>
              <a:gd name="connsiteX668" fmla="*/ 7047519 w 12192000"/>
              <a:gd name="connsiteY668" fmla="*/ 4700477 h 6470305"/>
              <a:gd name="connsiteX669" fmla="*/ 7142671 w 12192000"/>
              <a:gd name="connsiteY669" fmla="*/ 4605325 h 6470305"/>
              <a:gd name="connsiteX670" fmla="*/ 6724002 w 12192000"/>
              <a:gd name="connsiteY670" fmla="*/ 4605325 h 6470305"/>
              <a:gd name="connsiteX671" fmla="*/ 6819154 w 12192000"/>
              <a:gd name="connsiteY671" fmla="*/ 4700477 h 6470305"/>
              <a:gd name="connsiteX672" fmla="*/ 6724002 w 12192000"/>
              <a:gd name="connsiteY672" fmla="*/ 4795629 h 6470305"/>
              <a:gd name="connsiteX673" fmla="*/ 6628850 w 12192000"/>
              <a:gd name="connsiteY673" fmla="*/ 4700477 h 6470305"/>
              <a:gd name="connsiteX674" fmla="*/ 6724002 w 12192000"/>
              <a:gd name="connsiteY674" fmla="*/ 4605325 h 6470305"/>
              <a:gd name="connsiteX675" fmla="*/ 6305333 w 12192000"/>
              <a:gd name="connsiteY675" fmla="*/ 4605325 h 6470305"/>
              <a:gd name="connsiteX676" fmla="*/ 6400485 w 12192000"/>
              <a:gd name="connsiteY676" fmla="*/ 4700477 h 6470305"/>
              <a:gd name="connsiteX677" fmla="*/ 6305333 w 12192000"/>
              <a:gd name="connsiteY677" fmla="*/ 4795629 h 6470305"/>
              <a:gd name="connsiteX678" fmla="*/ 6210181 w 12192000"/>
              <a:gd name="connsiteY678" fmla="*/ 4700477 h 6470305"/>
              <a:gd name="connsiteX679" fmla="*/ 6305333 w 12192000"/>
              <a:gd name="connsiteY679" fmla="*/ 4605325 h 6470305"/>
              <a:gd name="connsiteX680" fmla="*/ 5886664 w 12192000"/>
              <a:gd name="connsiteY680" fmla="*/ 4605325 h 6470305"/>
              <a:gd name="connsiteX681" fmla="*/ 5981816 w 12192000"/>
              <a:gd name="connsiteY681" fmla="*/ 4700477 h 6470305"/>
              <a:gd name="connsiteX682" fmla="*/ 5886664 w 12192000"/>
              <a:gd name="connsiteY682" fmla="*/ 4795629 h 6470305"/>
              <a:gd name="connsiteX683" fmla="*/ 5791512 w 12192000"/>
              <a:gd name="connsiteY683" fmla="*/ 4700477 h 6470305"/>
              <a:gd name="connsiteX684" fmla="*/ 5886664 w 12192000"/>
              <a:gd name="connsiteY684" fmla="*/ 4605325 h 6470305"/>
              <a:gd name="connsiteX685" fmla="*/ 5467994 w 12192000"/>
              <a:gd name="connsiteY685" fmla="*/ 4605325 h 6470305"/>
              <a:gd name="connsiteX686" fmla="*/ 5563146 w 12192000"/>
              <a:gd name="connsiteY686" fmla="*/ 4700477 h 6470305"/>
              <a:gd name="connsiteX687" fmla="*/ 5467994 w 12192000"/>
              <a:gd name="connsiteY687" fmla="*/ 4795629 h 6470305"/>
              <a:gd name="connsiteX688" fmla="*/ 5372842 w 12192000"/>
              <a:gd name="connsiteY688" fmla="*/ 4700477 h 6470305"/>
              <a:gd name="connsiteX689" fmla="*/ 5467994 w 12192000"/>
              <a:gd name="connsiteY689" fmla="*/ 4605325 h 6470305"/>
              <a:gd name="connsiteX690" fmla="*/ 5049325 w 12192000"/>
              <a:gd name="connsiteY690" fmla="*/ 4605325 h 6470305"/>
              <a:gd name="connsiteX691" fmla="*/ 5144478 w 12192000"/>
              <a:gd name="connsiteY691" fmla="*/ 4700477 h 6470305"/>
              <a:gd name="connsiteX692" fmla="*/ 5049325 w 12192000"/>
              <a:gd name="connsiteY692" fmla="*/ 4795629 h 6470305"/>
              <a:gd name="connsiteX693" fmla="*/ 4954173 w 12192000"/>
              <a:gd name="connsiteY693" fmla="*/ 4700477 h 6470305"/>
              <a:gd name="connsiteX694" fmla="*/ 5049325 w 12192000"/>
              <a:gd name="connsiteY694" fmla="*/ 4605325 h 6470305"/>
              <a:gd name="connsiteX695" fmla="*/ 4630656 w 12192000"/>
              <a:gd name="connsiteY695" fmla="*/ 4605325 h 6470305"/>
              <a:gd name="connsiteX696" fmla="*/ 4725808 w 12192000"/>
              <a:gd name="connsiteY696" fmla="*/ 4700477 h 6470305"/>
              <a:gd name="connsiteX697" fmla="*/ 4630656 w 12192000"/>
              <a:gd name="connsiteY697" fmla="*/ 4795629 h 6470305"/>
              <a:gd name="connsiteX698" fmla="*/ 4535504 w 12192000"/>
              <a:gd name="connsiteY698" fmla="*/ 4700477 h 6470305"/>
              <a:gd name="connsiteX699" fmla="*/ 4630656 w 12192000"/>
              <a:gd name="connsiteY699" fmla="*/ 4605325 h 6470305"/>
              <a:gd name="connsiteX700" fmla="*/ 4211987 w 12192000"/>
              <a:gd name="connsiteY700" fmla="*/ 4605325 h 6470305"/>
              <a:gd name="connsiteX701" fmla="*/ 4307139 w 12192000"/>
              <a:gd name="connsiteY701" fmla="*/ 4700477 h 6470305"/>
              <a:gd name="connsiteX702" fmla="*/ 4211987 w 12192000"/>
              <a:gd name="connsiteY702" fmla="*/ 4795629 h 6470305"/>
              <a:gd name="connsiteX703" fmla="*/ 4116835 w 12192000"/>
              <a:gd name="connsiteY703" fmla="*/ 4700477 h 6470305"/>
              <a:gd name="connsiteX704" fmla="*/ 4211987 w 12192000"/>
              <a:gd name="connsiteY704" fmla="*/ 4605325 h 6470305"/>
              <a:gd name="connsiteX705" fmla="*/ 3793376 w 12192000"/>
              <a:gd name="connsiteY705" fmla="*/ 4605325 h 6470305"/>
              <a:gd name="connsiteX706" fmla="*/ 3888470 w 12192000"/>
              <a:gd name="connsiteY706" fmla="*/ 4700477 h 6470305"/>
              <a:gd name="connsiteX707" fmla="*/ 3793376 w 12192000"/>
              <a:gd name="connsiteY707" fmla="*/ 4795629 h 6470305"/>
              <a:gd name="connsiteX708" fmla="*/ 3698224 w 12192000"/>
              <a:gd name="connsiteY708" fmla="*/ 4700477 h 6470305"/>
              <a:gd name="connsiteX709" fmla="*/ 3793376 w 12192000"/>
              <a:gd name="connsiteY709" fmla="*/ 4605325 h 6470305"/>
              <a:gd name="connsiteX710" fmla="*/ 3374703 w 12192000"/>
              <a:gd name="connsiteY710" fmla="*/ 4605325 h 6470305"/>
              <a:gd name="connsiteX711" fmla="*/ 3469858 w 12192000"/>
              <a:gd name="connsiteY711" fmla="*/ 4700477 h 6470305"/>
              <a:gd name="connsiteX712" fmla="*/ 3374703 w 12192000"/>
              <a:gd name="connsiteY712" fmla="*/ 4795629 h 6470305"/>
              <a:gd name="connsiteX713" fmla="*/ 3279550 w 12192000"/>
              <a:gd name="connsiteY713" fmla="*/ 4700477 h 6470305"/>
              <a:gd name="connsiteX714" fmla="*/ 3374703 w 12192000"/>
              <a:gd name="connsiteY714" fmla="*/ 4605325 h 6470305"/>
              <a:gd name="connsiteX715" fmla="*/ 2956029 w 12192000"/>
              <a:gd name="connsiteY715" fmla="*/ 4605325 h 6470305"/>
              <a:gd name="connsiteX716" fmla="*/ 3051184 w 12192000"/>
              <a:gd name="connsiteY716" fmla="*/ 4700477 h 6470305"/>
              <a:gd name="connsiteX717" fmla="*/ 2956029 w 12192000"/>
              <a:gd name="connsiteY717" fmla="*/ 4795629 h 6470305"/>
              <a:gd name="connsiteX718" fmla="*/ 2860876 w 12192000"/>
              <a:gd name="connsiteY718" fmla="*/ 4700477 h 6470305"/>
              <a:gd name="connsiteX719" fmla="*/ 2956029 w 12192000"/>
              <a:gd name="connsiteY719" fmla="*/ 4605325 h 6470305"/>
              <a:gd name="connsiteX720" fmla="*/ 2537355 w 12192000"/>
              <a:gd name="connsiteY720" fmla="*/ 4605325 h 6470305"/>
              <a:gd name="connsiteX721" fmla="*/ 2632511 w 12192000"/>
              <a:gd name="connsiteY721" fmla="*/ 4700477 h 6470305"/>
              <a:gd name="connsiteX722" fmla="*/ 2537355 w 12192000"/>
              <a:gd name="connsiteY722" fmla="*/ 4795629 h 6470305"/>
              <a:gd name="connsiteX723" fmla="*/ 2442202 w 12192000"/>
              <a:gd name="connsiteY723" fmla="*/ 4700477 h 6470305"/>
              <a:gd name="connsiteX724" fmla="*/ 2537355 w 12192000"/>
              <a:gd name="connsiteY724" fmla="*/ 4605325 h 6470305"/>
              <a:gd name="connsiteX725" fmla="*/ 2118684 w 12192000"/>
              <a:gd name="connsiteY725" fmla="*/ 4605325 h 6470305"/>
              <a:gd name="connsiteX726" fmla="*/ 2213837 w 12192000"/>
              <a:gd name="connsiteY726" fmla="*/ 4700477 h 6470305"/>
              <a:gd name="connsiteX727" fmla="*/ 2118684 w 12192000"/>
              <a:gd name="connsiteY727" fmla="*/ 4795629 h 6470305"/>
              <a:gd name="connsiteX728" fmla="*/ 2023532 w 12192000"/>
              <a:gd name="connsiteY728" fmla="*/ 4700477 h 6470305"/>
              <a:gd name="connsiteX729" fmla="*/ 2118684 w 12192000"/>
              <a:gd name="connsiteY729" fmla="*/ 4605325 h 6470305"/>
              <a:gd name="connsiteX730" fmla="*/ 1700010 w 12192000"/>
              <a:gd name="connsiteY730" fmla="*/ 4605325 h 6470305"/>
              <a:gd name="connsiteX731" fmla="*/ 1795163 w 12192000"/>
              <a:gd name="connsiteY731" fmla="*/ 4700477 h 6470305"/>
              <a:gd name="connsiteX732" fmla="*/ 1700010 w 12192000"/>
              <a:gd name="connsiteY732" fmla="*/ 4795629 h 6470305"/>
              <a:gd name="connsiteX733" fmla="*/ 1604856 w 12192000"/>
              <a:gd name="connsiteY733" fmla="*/ 4700477 h 6470305"/>
              <a:gd name="connsiteX734" fmla="*/ 1700010 w 12192000"/>
              <a:gd name="connsiteY734" fmla="*/ 4605325 h 6470305"/>
              <a:gd name="connsiteX735" fmla="*/ 1281336 w 12192000"/>
              <a:gd name="connsiteY735" fmla="*/ 4605325 h 6470305"/>
              <a:gd name="connsiteX736" fmla="*/ 1376489 w 12192000"/>
              <a:gd name="connsiteY736" fmla="*/ 4700477 h 6470305"/>
              <a:gd name="connsiteX737" fmla="*/ 1281336 w 12192000"/>
              <a:gd name="connsiteY737" fmla="*/ 4795629 h 6470305"/>
              <a:gd name="connsiteX738" fmla="*/ 1186185 w 12192000"/>
              <a:gd name="connsiteY738" fmla="*/ 4700477 h 6470305"/>
              <a:gd name="connsiteX739" fmla="*/ 1281336 w 12192000"/>
              <a:gd name="connsiteY739" fmla="*/ 4605325 h 6470305"/>
              <a:gd name="connsiteX740" fmla="*/ 862669 w 12192000"/>
              <a:gd name="connsiteY740" fmla="*/ 4605325 h 6470305"/>
              <a:gd name="connsiteX741" fmla="*/ 957821 w 12192000"/>
              <a:gd name="connsiteY741" fmla="*/ 4700477 h 6470305"/>
              <a:gd name="connsiteX742" fmla="*/ 862669 w 12192000"/>
              <a:gd name="connsiteY742" fmla="*/ 4795629 h 6470305"/>
              <a:gd name="connsiteX743" fmla="*/ 767517 w 12192000"/>
              <a:gd name="connsiteY743" fmla="*/ 4700477 h 6470305"/>
              <a:gd name="connsiteX744" fmla="*/ 862669 w 12192000"/>
              <a:gd name="connsiteY744" fmla="*/ 4605325 h 6470305"/>
              <a:gd name="connsiteX745" fmla="*/ 444001 w 12192000"/>
              <a:gd name="connsiteY745" fmla="*/ 4605325 h 6470305"/>
              <a:gd name="connsiteX746" fmla="*/ 539154 w 12192000"/>
              <a:gd name="connsiteY746" fmla="*/ 4700477 h 6470305"/>
              <a:gd name="connsiteX747" fmla="*/ 444001 w 12192000"/>
              <a:gd name="connsiteY747" fmla="*/ 4795629 h 6470305"/>
              <a:gd name="connsiteX748" fmla="*/ 348849 w 12192000"/>
              <a:gd name="connsiteY748" fmla="*/ 4700477 h 6470305"/>
              <a:gd name="connsiteX749" fmla="*/ 444001 w 12192000"/>
              <a:gd name="connsiteY749" fmla="*/ 4605325 h 6470305"/>
              <a:gd name="connsiteX750" fmla="*/ 25333 w 12192000"/>
              <a:gd name="connsiteY750" fmla="*/ 4605325 h 6470305"/>
              <a:gd name="connsiteX751" fmla="*/ 120485 w 12192000"/>
              <a:gd name="connsiteY751" fmla="*/ 4700477 h 6470305"/>
              <a:gd name="connsiteX752" fmla="*/ 25333 w 12192000"/>
              <a:gd name="connsiteY752" fmla="*/ 4795629 h 6470305"/>
              <a:gd name="connsiteX753" fmla="*/ 0 w 12192000"/>
              <a:gd name="connsiteY753" fmla="*/ 4790515 h 6470305"/>
              <a:gd name="connsiteX754" fmla="*/ 0 w 12192000"/>
              <a:gd name="connsiteY754" fmla="*/ 4610440 h 6470305"/>
              <a:gd name="connsiteX755" fmla="*/ 12166698 w 12192000"/>
              <a:gd name="connsiteY755" fmla="*/ 4186656 h 6470305"/>
              <a:gd name="connsiteX756" fmla="*/ 12192000 w 12192000"/>
              <a:gd name="connsiteY756" fmla="*/ 4191765 h 6470305"/>
              <a:gd name="connsiteX757" fmla="*/ 12192000 w 12192000"/>
              <a:gd name="connsiteY757" fmla="*/ 4371852 h 6470305"/>
              <a:gd name="connsiteX758" fmla="*/ 12166698 w 12192000"/>
              <a:gd name="connsiteY758" fmla="*/ 4376960 h 6470305"/>
              <a:gd name="connsiteX759" fmla="*/ 12071546 w 12192000"/>
              <a:gd name="connsiteY759" fmla="*/ 4281808 h 6470305"/>
              <a:gd name="connsiteX760" fmla="*/ 12166698 w 12192000"/>
              <a:gd name="connsiteY760" fmla="*/ 4186656 h 6470305"/>
              <a:gd name="connsiteX761" fmla="*/ 11748029 w 12192000"/>
              <a:gd name="connsiteY761" fmla="*/ 4186656 h 6470305"/>
              <a:gd name="connsiteX762" fmla="*/ 11843181 w 12192000"/>
              <a:gd name="connsiteY762" fmla="*/ 4281808 h 6470305"/>
              <a:gd name="connsiteX763" fmla="*/ 11748029 w 12192000"/>
              <a:gd name="connsiteY763" fmla="*/ 4376960 h 6470305"/>
              <a:gd name="connsiteX764" fmla="*/ 11652877 w 12192000"/>
              <a:gd name="connsiteY764" fmla="*/ 4281808 h 6470305"/>
              <a:gd name="connsiteX765" fmla="*/ 11748029 w 12192000"/>
              <a:gd name="connsiteY765" fmla="*/ 4186656 h 6470305"/>
              <a:gd name="connsiteX766" fmla="*/ 11329360 w 12192000"/>
              <a:gd name="connsiteY766" fmla="*/ 4186656 h 6470305"/>
              <a:gd name="connsiteX767" fmla="*/ 11424512 w 12192000"/>
              <a:gd name="connsiteY767" fmla="*/ 4281808 h 6470305"/>
              <a:gd name="connsiteX768" fmla="*/ 11329360 w 12192000"/>
              <a:gd name="connsiteY768" fmla="*/ 4376960 h 6470305"/>
              <a:gd name="connsiteX769" fmla="*/ 11234208 w 12192000"/>
              <a:gd name="connsiteY769" fmla="*/ 4281808 h 6470305"/>
              <a:gd name="connsiteX770" fmla="*/ 11329360 w 12192000"/>
              <a:gd name="connsiteY770" fmla="*/ 4186656 h 6470305"/>
              <a:gd name="connsiteX771" fmla="*/ 10910691 w 12192000"/>
              <a:gd name="connsiteY771" fmla="*/ 4186656 h 6470305"/>
              <a:gd name="connsiteX772" fmla="*/ 11005843 w 12192000"/>
              <a:gd name="connsiteY772" fmla="*/ 4281808 h 6470305"/>
              <a:gd name="connsiteX773" fmla="*/ 10910691 w 12192000"/>
              <a:gd name="connsiteY773" fmla="*/ 4376960 h 6470305"/>
              <a:gd name="connsiteX774" fmla="*/ 10815539 w 12192000"/>
              <a:gd name="connsiteY774" fmla="*/ 4281808 h 6470305"/>
              <a:gd name="connsiteX775" fmla="*/ 10910691 w 12192000"/>
              <a:gd name="connsiteY775" fmla="*/ 4186656 h 6470305"/>
              <a:gd name="connsiteX776" fmla="*/ 10492022 w 12192000"/>
              <a:gd name="connsiteY776" fmla="*/ 4186656 h 6470305"/>
              <a:gd name="connsiteX777" fmla="*/ 10587174 w 12192000"/>
              <a:gd name="connsiteY777" fmla="*/ 4281808 h 6470305"/>
              <a:gd name="connsiteX778" fmla="*/ 10492022 w 12192000"/>
              <a:gd name="connsiteY778" fmla="*/ 4376960 h 6470305"/>
              <a:gd name="connsiteX779" fmla="*/ 10396870 w 12192000"/>
              <a:gd name="connsiteY779" fmla="*/ 4281808 h 6470305"/>
              <a:gd name="connsiteX780" fmla="*/ 10492022 w 12192000"/>
              <a:gd name="connsiteY780" fmla="*/ 4186656 h 6470305"/>
              <a:gd name="connsiteX781" fmla="*/ 10073353 w 12192000"/>
              <a:gd name="connsiteY781" fmla="*/ 4186656 h 6470305"/>
              <a:gd name="connsiteX782" fmla="*/ 10168505 w 12192000"/>
              <a:gd name="connsiteY782" fmla="*/ 4281808 h 6470305"/>
              <a:gd name="connsiteX783" fmla="*/ 10073353 w 12192000"/>
              <a:gd name="connsiteY783" fmla="*/ 4376960 h 6470305"/>
              <a:gd name="connsiteX784" fmla="*/ 9978201 w 12192000"/>
              <a:gd name="connsiteY784" fmla="*/ 4281808 h 6470305"/>
              <a:gd name="connsiteX785" fmla="*/ 10073353 w 12192000"/>
              <a:gd name="connsiteY785" fmla="*/ 4186656 h 6470305"/>
              <a:gd name="connsiteX786" fmla="*/ 9654684 w 12192000"/>
              <a:gd name="connsiteY786" fmla="*/ 4186656 h 6470305"/>
              <a:gd name="connsiteX787" fmla="*/ 9749836 w 12192000"/>
              <a:gd name="connsiteY787" fmla="*/ 4281808 h 6470305"/>
              <a:gd name="connsiteX788" fmla="*/ 9654684 w 12192000"/>
              <a:gd name="connsiteY788" fmla="*/ 4376960 h 6470305"/>
              <a:gd name="connsiteX789" fmla="*/ 9559532 w 12192000"/>
              <a:gd name="connsiteY789" fmla="*/ 4281808 h 6470305"/>
              <a:gd name="connsiteX790" fmla="*/ 9654684 w 12192000"/>
              <a:gd name="connsiteY790" fmla="*/ 4186656 h 6470305"/>
              <a:gd name="connsiteX791" fmla="*/ 9236015 w 12192000"/>
              <a:gd name="connsiteY791" fmla="*/ 4186656 h 6470305"/>
              <a:gd name="connsiteX792" fmla="*/ 9331167 w 12192000"/>
              <a:gd name="connsiteY792" fmla="*/ 4281808 h 6470305"/>
              <a:gd name="connsiteX793" fmla="*/ 9236015 w 12192000"/>
              <a:gd name="connsiteY793" fmla="*/ 4376960 h 6470305"/>
              <a:gd name="connsiteX794" fmla="*/ 9140863 w 12192000"/>
              <a:gd name="connsiteY794" fmla="*/ 4281808 h 6470305"/>
              <a:gd name="connsiteX795" fmla="*/ 9236015 w 12192000"/>
              <a:gd name="connsiteY795" fmla="*/ 4186656 h 6470305"/>
              <a:gd name="connsiteX796" fmla="*/ 8817346 w 12192000"/>
              <a:gd name="connsiteY796" fmla="*/ 4186656 h 6470305"/>
              <a:gd name="connsiteX797" fmla="*/ 8912498 w 12192000"/>
              <a:gd name="connsiteY797" fmla="*/ 4281808 h 6470305"/>
              <a:gd name="connsiteX798" fmla="*/ 8817346 w 12192000"/>
              <a:gd name="connsiteY798" fmla="*/ 4376960 h 6470305"/>
              <a:gd name="connsiteX799" fmla="*/ 8722194 w 12192000"/>
              <a:gd name="connsiteY799" fmla="*/ 4281808 h 6470305"/>
              <a:gd name="connsiteX800" fmla="*/ 8817346 w 12192000"/>
              <a:gd name="connsiteY800" fmla="*/ 4186656 h 6470305"/>
              <a:gd name="connsiteX801" fmla="*/ 8398677 w 12192000"/>
              <a:gd name="connsiteY801" fmla="*/ 4186656 h 6470305"/>
              <a:gd name="connsiteX802" fmla="*/ 8493829 w 12192000"/>
              <a:gd name="connsiteY802" fmla="*/ 4281808 h 6470305"/>
              <a:gd name="connsiteX803" fmla="*/ 8398677 w 12192000"/>
              <a:gd name="connsiteY803" fmla="*/ 4376960 h 6470305"/>
              <a:gd name="connsiteX804" fmla="*/ 8303526 w 12192000"/>
              <a:gd name="connsiteY804" fmla="*/ 4281808 h 6470305"/>
              <a:gd name="connsiteX805" fmla="*/ 8398677 w 12192000"/>
              <a:gd name="connsiteY805" fmla="*/ 4186656 h 6470305"/>
              <a:gd name="connsiteX806" fmla="*/ 7980009 w 12192000"/>
              <a:gd name="connsiteY806" fmla="*/ 4186656 h 6470305"/>
              <a:gd name="connsiteX807" fmla="*/ 8075161 w 12192000"/>
              <a:gd name="connsiteY807" fmla="*/ 4281808 h 6470305"/>
              <a:gd name="connsiteX808" fmla="*/ 7980009 w 12192000"/>
              <a:gd name="connsiteY808" fmla="*/ 4376960 h 6470305"/>
              <a:gd name="connsiteX809" fmla="*/ 7884857 w 12192000"/>
              <a:gd name="connsiteY809" fmla="*/ 4281808 h 6470305"/>
              <a:gd name="connsiteX810" fmla="*/ 7980009 w 12192000"/>
              <a:gd name="connsiteY810" fmla="*/ 4186656 h 6470305"/>
              <a:gd name="connsiteX811" fmla="*/ 7561340 w 12192000"/>
              <a:gd name="connsiteY811" fmla="*/ 4186656 h 6470305"/>
              <a:gd name="connsiteX812" fmla="*/ 7656492 w 12192000"/>
              <a:gd name="connsiteY812" fmla="*/ 4281808 h 6470305"/>
              <a:gd name="connsiteX813" fmla="*/ 7561340 w 12192000"/>
              <a:gd name="connsiteY813" fmla="*/ 4376960 h 6470305"/>
              <a:gd name="connsiteX814" fmla="*/ 7466188 w 12192000"/>
              <a:gd name="connsiteY814" fmla="*/ 4281808 h 6470305"/>
              <a:gd name="connsiteX815" fmla="*/ 7561340 w 12192000"/>
              <a:gd name="connsiteY815" fmla="*/ 4186656 h 6470305"/>
              <a:gd name="connsiteX816" fmla="*/ 7142671 w 12192000"/>
              <a:gd name="connsiteY816" fmla="*/ 4186656 h 6470305"/>
              <a:gd name="connsiteX817" fmla="*/ 7237823 w 12192000"/>
              <a:gd name="connsiteY817" fmla="*/ 4281808 h 6470305"/>
              <a:gd name="connsiteX818" fmla="*/ 7142671 w 12192000"/>
              <a:gd name="connsiteY818" fmla="*/ 4376960 h 6470305"/>
              <a:gd name="connsiteX819" fmla="*/ 7047519 w 12192000"/>
              <a:gd name="connsiteY819" fmla="*/ 4281808 h 6470305"/>
              <a:gd name="connsiteX820" fmla="*/ 7142671 w 12192000"/>
              <a:gd name="connsiteY820" fmla="*/ 4186656 h 6470305"/>
              <a:gd name="connsiteX821" fmla="*/ 6724002 w 12192000"/>
              <a:gd name="connsiteY821" fmla="*/ 4186656 h 6470305"/>
              <a:gd name="connsiteX822" fmla="*/ 6819154 w 12192000"/>
              <a:gd name="connsiteY822" fmla="*/ 4281808 h 6470305"/>
              <a:gd name="connsiteX823" fmla="*/ 6724002 w 12192000"/>
              <a:gd name="connsiteY823" fmla="*/ 4376960 h 6470305"/>
              <a:gd name="connsiteX824" fmla="*/ 6628850 w 12192000"/>
              <a:gd name="connsiteY824" fmla="*/ 4281808 h 6470305"/>
              <a:gd name="connsiteX825" fmla="*/ 6724002 w 12192000"/>
              <a:gd name="connsiteY825" fmla="*/ 4186656 h 6470305"/>
              <a:gd name="connsiteX826" fmla="*/ 6305333 w 12192000"/>
              <a:gd name="connsiteY826" fmla="*/ 4186656 h 6470305"/>
              <a:gd name="connsiteX827" fmla="*/ 6400485 w 12192000"/>
              <a:gd name="connsiteY827" fmla="*/ 4281808 h 6470305"/>
              <a:gd name="connsiteX828" fmla="*/ 6305333 w 12192000"/>
              <a:gd name="connsiteY828" fmla="*/ 4376960 h 6470305"/>
              <a:gd name="connsiteX829" fmla="*/ 6210181 w 12192000"/>
              <a:gd name="connsiteY829" fmla="*/ 4281808 h 6470305"/>
              <a:gd name="connsiteX830" fmla="*/ 6305333 w 12192000"/>
              <a:gd name="connsiteY830" fmla="*/ 4186656 h 6470305"/>
              <a:gd name="connsiteX831" fmla="*/ 5886664 w 12192000"/>
              <a:gd name="connsiteY831" fmla="*/ 4186656 h 6470305"/>
              <a:gd name="connsiteX832" fmla="*/ 5981816 w 12192000"/>
              <a:gd name="connsiteY832" fmla="*/ 4281808 h 6470305"/>
              <a:gd name="connsiteX833" fmla="*/ 5886664 w 12192000"/>
              <a:gd name="connsiteY833" fmla="*/ 4376960 h 6470305"/>
              <a:gd name="connsiteX834" fmla="*/ 5791512 w 12192000"/>
              <a:gd name="connsiteY834" fmla="*/ 4281808 h 6470305"/>
              <a:gd name="connsiteX835" fmla="*/ 5886664 w 12192000"/>
              <a:gd name="connsiteY835" fmla="*/ 4186656 h 6470305"/>
              <a:gd name="connsiteX836" fmla="*/ 5467994 w 12192000"/>
              <a:gd name="connsiteY836" fmla="*/ 4186656 h 6470305"/>
              <a:gd name="connsiteX837" fmla="*/ 5563146 w 12192000"/>
              <a:gd name="connsiteY837" fmla="*/ 4281808 h 6470305"/>
              <a:gd name="connsiteX838" fmla="*/ 5467994 w 12192000"/>
              <a:gd name="connsiteY838" fmla="*/ 4376960 h 6470305"/>
              <a:gd name="connsiteX839" fmla="*/ 5372842 w 12192000"/>
              <a:gd name="connsiteY839" fmla="*/ 4281808 h 6470305"/>
              <a:gd name="connsiteX840" fmla="*/ 5467994 w 12192000"/>
              <a:gd name="connsiteY840" fmla="*/ 4186656 h 6470305"/>
              <a:gd name="connsiteX841" fmla="*/ 5049325 w 12192000"/>
              <a:gd name="connsiteY841" fmla="*/ 4186656 h 6470305"/>
              <a:gd name="connsiteX842" fmla="*/ 5144478 w 12192000"/>
              <a:gd name="connsiteY842" fmla="*/ 4281808 h 6470305"/>
              <a:gd name="connsiteX843" fmla="*/ 5049325 w 12192000"/>
              <a:gd name="connsiteY843" fmla="*/ 4376960 h 6470305"/>
              <a:gd name="connsiteX844" fmla="*/ 4954173 w 12192000"/>
              <a:gd name="connsiteY844" fmla="*/ 4281808 h 6470305"/>
              <a:gd name="connsiteX845" fmla="*/ 5049325 w 12192000"/>
              <a:gd name="connsiteY845" fmla="*/ 4186656 h 6470305"/>
              <a:gd name="connsiteX846" fmla="*/ 4630656 w 12192000"/>
              <a:gd name="connsiteY846" fmla="*/ 4186656 h 6470305"/>
              <a:gd name="connsiteX847" fmla="*/ 4725808 w 12192000"/>
              <a:gd name="connsiteY847" fmla="*/ 4281808 h 6470305"/>
              <a:gd name="connsiteX848" fmla="*/ 4630656 w 12192000"/>
              <a:gd name="connsiteY848" fmla="*/ 4376960 h 6470305"/>
              <a:gd name="connsiteX849" fmla="*/ 4535504 w 12192000"/>
              <a:gd name="connsiteY849" fmla="*/ 4281808 h 6470305"/>
              <a:gd name="connsiteX850" fmla="*/ 4630656 w 12192000"/>
              <a:gd name="connsiteY850" fmla="*/ 4186656 h 6470305"/>
              <a:gd name="connsiteX851" fmla="*/ 4211987 w 12192000"/>
              <a:gd name="connsiteY851" fmla="*/ 4186656 h 6470305"/>
              <a:gd name="connsiteX852" fmla="*/ 4307139 w 12192000"/>
              <a:gd name="connsiteY852" fmla="*/ 4281808 h 6470305"/>
              <a:gd name="connsiteX853" fmla="*/ 4211987 w 12192000"/>
              <a:gd name="connsiteY853" fmla="*/ 4376960 h 6470305"/>
              <a:gd name="connsiteX854" fmla="*/ 4116835 w 12192000"/>
              <a:gd name="connsiteY854" fmla="*/ 4281808 h 6470305"/>
              <a:gd name="connsiteX855" fmla="*/ 4211987 w 12192000"/>
              <a:gd name="connsiteY855" fmla="*/ 4186656 h 6470305"/>
              <a:gd name="connsiteX856" fmla="*/ 3793385 w 12192000"/>
              <a:gd name="connsiteY856" fmla="*/ 4186656 h 6470305"/>
              <a:gd name="connsiteX857" fmla="*/ 3888470 w 12192000"/>
              <a:gd name="connsiteY857" fmla="*/ 4281808 h 6470305"/>
              <a:gd name="connsiteX858" fmla="*/ 3793385 w 12192000"/>
              <a:gd name="connsiteY858" fmla="*/ 4376960 h 6470305"/>
              <a:gd name="connsiteX859" fmla="*/ 3698233 w 12192000"/>
              <a:gd name="connsiteY859" fmla="*/ 4281808 h 6470305"/>
              <a:gd name="connsiteX860" fmla="*/ 3793385 w 12192000"/>
              <a:gd name="connsiteY860" fmla="*/ 4186656 h 6470305"/>
              <a:gd name="connsiteX861" fmla="*/ 3374710 w 12192000"/>
              <a:gd name="connsiteY861" fmla="*/ 4186656 h 6470305"/>
              <a:gd name="connsiteX862" fmla="*/ 3469866 w 12192000"/>
              <a:gd name="connsiteY862" fmla="*/ 4281808 h 6470305"/>
              <a:gd name="connsiteX863" fmla="*/ 3374710 w 12192000"/>
              <a:gd name="connsiteY863" fmla="*/ 4376960 h 6470305"/>
              <a:gd name="connsiteX864" fmla="*/ 3279558 w 12192000"/>
              <a:gd name="connsiteY864" fmla="*/ 4281808 h 6470305"/>
              <a:gd name="connsiteX865" fmla="*/ 3374710 w 12192000"/>
              <a:gd name="connsiteY865" fmla="*/ 4186656 h 6470305"/>
              <a:gd name="connsiteX866" fmla="*/ 2956037 w 12192000"/>
              <a:gd name="connsiteY866" fmla="*/ 4186656 h 6470305"/>
              <a:gd name="connsiteX867" fmla="*/ 3051192 w 12192000"/>
              <a:gd name="connsiteY867" fmla="*/ 4281808 h 6470305"/>
              <a:gd name="connsiteX868" fmla="*/ 2956037 w 12192000"/>
              <a:gd name="connsiteY868" fmla="*/ 4376960 h 6470305"/>
              <a:gd name="connsiteX869" fmla="*/ 2860883 w 12192000"/>
              <a:gd name="connsiteY869" fmla="*/ 4281808 h 6470305"/>
              <a:gd name="connsiteX870" fmla="*/ 2956037 w 12192000"/>
              <a:gd name="connsiteY870" fmla="*/ 4186656 h 6470305"/>
              <a:gd name="connsiteX871" fmla="*/ 2537361 w 12192000"/>
              <a:gd name="connsiteY871" fmla="*/ 4186656 h 6470305"/>
              <a:gd name="connsiteX872" fmla="*/ 2632518 w 12192000"/>
              <a:gd name="connsiteY872" fmla="*/ 4281808 h 6470305"/>
              <a:gd name="connsiteX873" fmla="*/ 2537361 w 12192000"/>
              <a:gd name="connsiteY873" fmla="*/ 4376960 h 6470305"/>
              <a:gd name="connsiteX874" fmla="*/ 2442208 w 12192000"/>
              <a:gd name="connsiteY874" fmla="*/ 4281808 h 6470305"/>
              <a:gd name="connsiteX875" fmla="*/ 2537361 w 12192000"/>
              <a:gd name="connsiteY875" fmla="*/ 4186656 h 6470305"/>
              <a:gd name="connsiteX876" fmla="*/ 2118691 w 12192000"/>
              <a:gd name="connsiteY876" fmla="*/ 4186656 h 6470305"/>
              <a:gd name="connsiteX877" fmla="*/ 2213843 w 12192000"/>
              <a:gd name="connsiteY877" fmla="*/ 4281808 h 6470305"/>
              <a:gd name="connsiteX878" fmla="*/ 2118691 w 12192000"/>
              <a:gd name="connsiteY878" fmla="*/ 4376960 h 6470305"/>
              <a:gd name="connsiteX879" fmla="*/ 2023537 w 12192000"/>
              <a:gd name="connsiteY879" fmla="*/ 4281808 h 6470305"/>
              <a:gd name="connsiteX880" fmla="*/ 2118691 w 12192000"/>
              <a:gd name="connsiteY880" fmla="*/ 4186656 h 6470305"/>
              <a:gd name="connsiteX881" fmla="*/ 1700016 w 12192000"/>
              <a:gd name="connsiteY881" fmla="*/ 4186656 h 6470305"/>
              <a:gd name="connsiteX882" fmla="*/ 1795168 w 12192000"/>
              <a:gd name="connsiteY882" fmla="*/ 4281808 h 6470305"/>
              <a:gd name="connsiteX883" fmla="*/ 1700016 w 12192000"/>
              <a:gd name="connsiteY883" fmla="*/ 4376960 h 6470305"/>
              <a:gd name="connsiteX884" fmla="*/ 1604860 w 12192000"/>
              <a:gd name="connsiteY884" fmla="*/ 4281808 h 6470305"/>
              <a:gd name="connsiteX885" fmla="*/ 1700016 w 12192000"/>
              <a:gd name="connsiteY885" fmla="*/ 4186656 h 6470305"/>
              <a:gd name="connsiteX886" fmla="*/ 1281341 w 12192000"/>
              <a:gd name="connsiteY886" fmla="*/ 4186656 h 6470305"/>
              <a:gd name="connsiteX887" fmla="*/ 1376493 w 12192000"/>
              <a:gd name="connsiteY887" fmla="*/ 4281808 h 6470305"/>
              <a:gd name="connsiteX888" fmla="*/ 1281341 w 12192000"/>
              <a:gd name="connsiteY888" fmla="*/ 4376960 h 6470305"/>
              <a:gd name="connsiteX889" fmla="*/ 1186189 w 12192000"/>
              <a:gd name="connsiteY889" fmla="*/ 4281808 h 6470305"/>
              <a:gd name="connsiteX890" fmla="*/ 1281341 w 12192000"/>
              <a:gd name="connsiteY890" fmla="*/ 4186656 h 6470305"/>
              <a:gd name="connsiteX891" fmla="*/ 862675 w 12192000"/>
              <a:gd name="connsiteY891" fmla="*/ 4186656 h 6470305"/>
              <a:gd name="connsiteX892" fmla="*/ 957826 w 12192000"/>
              <a:gd name="connsiteY892" fmla="*/ 4281808 h 6470305"/>
              <a:gd name="connsiteX893" fmla="*/ 862675 w 12192000"/>
              <a:gd name="connsiteY893" fmla="*/ 4376960 h 6470305"/>
              <a:gd name="connsiteX894" fmla="*/ 767521 w 12192000"/>
              <a:gd name="connsiteY894" fmla="*/ 4281808 h 6470305"/>
              <a:gd name="connsiteX895" fmla="*/ 862675 w 12192000"/>
              <a:gd name="connsiteY895" fmla="*/ 4186656 h 6470305"/>
              <a:gd name="connsiteX896" fmla="*/ 444007 w 12192000"/>
              <a:gd name="connsiteY896" fmla="*/ 4186656 h 6470305"/>
              <a:gd name="connsiteX897" fmla="*/ 539159 w 12192000"/>
              <a:gd name="connsiteY897" fmla="*/ 4281808 h 6470305"/>
              <a:gd name="connsiteX898" fmla="*/ 444007 w 12192000"/>
              <a:gd name="connsiteY898" fmla="*/ 4376960 h 6470305"/>
              <a:gd name="connsiteX899" fmla="*/ 348855 w 12192000"/>
              <a:gd name="connsiteY899" fmla="*/ 4281808 h 6470305"/>
              <a:gd name="connsiteX900" fmla="*/ 444007 w 12192000"/>
              <a:gd name="connsiteY900" fmla="*/ 4186656 h 6470305"/>
              <a:gd name="connsiteX901" fmla="*/ 25338 w 12192000"/>
              <a:gd name="connsiteY901" fmla="*/ 4186656 h 6470305"/>
              <a:gd name="connsiteX902" fmla="*/ 120490 w 12192000"/>
              <a:gd name="connsiteY902" fmla="*/ 4281808 h 6470305"/>
              <a:gd name="connsiteX903" fmla="*/ 25338 w 12192000"/>
              <a:gd name="connsiteY903" fmla="*/ 4376960 h 6470305"/>
              <a:gd name="connsiteX904" fmla="*/ 0 w 12192000"/>
              <a:gd name="connsiteY904" fmla="*/ 4371845 h 6470305"/>
              <a:gd name="connsiteX905" fmla="*/ 0 w 12192000"/>
              <a:gd name="connsiteY905" fmla="*/ 4191772 h 6470305"/>
              <a:gd name="connsiteX906" fmla="*/ 12166698 w 12192000"/>
              <a:gd name="connsiteY906" fmla="*/ 3767987 h 6470305"/>
              <a:gd name="connsiteX907" fmla="*/ 12192000 w 12192000"/>
              <a:gd name="connsiteY907" fmla="*/ 3773095 h 6470305"/>
              <a:gd name="connsiteX908" fmla="*/ 12192000 w 12192000"/>
              <a:gd name="connsiteY908" fmla="*/ 3953183 h 6470305"/>
              <a:gd name="connsiteX909" fmla="*/ 12166698 w 12192000"/>
              <a:gd name="connsiteY909" fmla="*/ 3958292 h 6470305"/>
              <a:gd name="connsiteX910" fmla="*/ 12071546 w 12192000"/>
              <a:gd name="connsiteY910" fmla="*/ 3863139 h 6470305"/>
              <a:gd name="connsiteX911" fmla="*/ 12166698 w 12192000"/>
              <a:gd name="connsiteY911" fmla="*/ 3767987 h 6470305"/>
              <a:gd name="connsiteX912" fmla="*/ 11748029 w 12192000"/>
              <a:gd name="connsiteY912" fmla="*/ 3767987 h 6470305"/>
              <a:gd name="connsiteX913" fmla="*/ 11843181 w 12192000"/>
              <a:gd name="connsiteY913" fmla="*/ 3863139 h 6470305"/>
              <a:gd name="connsiteX914" fmla="*/ 11748029 w 12192000"/>
              <a:gd name="connsiteY914" fmla="*/ 3958292 h 6470305"/>
              <a:gd name="connsiteX915" fmla="*/ 11652877 w 12192000"/>
              <a:gd name="connsiteY915" fmla="*/ 3863139 h 6470305"/>
              <a:gd name="connsiteX916" fmla="*/ 11748029 w 12192000"/>
              <a:gd name="connsiteY916" fmla="*/ 3767987 h 6470305"/>
              <a:gd name="connsiteX917" fmla="*/ 11329360 w 12192000"/>
              <a:gd name="connsiteY917" fmla="*/ 3767987 h 6470305"/>
              <a:gd name="connsiteX918" fmla="*/ 11424512 w 12192000"/>
              <a:gd name="connsiteY918" fmla="*/ 3863139 h 6470305"/>
              <a:gd name="connsiteX919" fmla="*/ 11329360 w 12192000"/>
              <a:gd name="connsiteY919" fmla="*/ 3958292 h 6470305"/>
              <a:gd name="connsiteX920" fmla="*/ 11234208 w 12192000"/>
              <a:gd name="connsiteY920" fmla="*/ 3863139 h 6470305"/>
              <a:gd name="connsiteX921" fmla="*/ 11329360 w 12192000"/>
              <a:gd name="connsiteY921" fmla="*/ 3767987 h 6470305"/>
              <a:gd name="connsiteX922" fmla="*/ 10910691 w 12192000"/>
              <a:gd name="connsiteY922" fmla="*/ 3767987 h 6470305"/>
              <a:gd name="connsiteX923" fmla="*/ 11005843 w 12192000"/>
              <a:gd name="connsiteY923" fmla="*/ 3863139 h 6470305"/>
              <a:gd name="connsiteX924" fmla="*/ 10910691 w 12192000"/>
              <a:gd name="connsiteY924" fmla="*/ 3958292 h 6470305"/>
              <a:gd name="connsiteX925" fmla="*/ 10815539 w 12192000"/>
              <a:gd name="connsiteY925" fmla="*/ 3863139 h 6470305"/>
              <a:gd name="connsiteX926" fmla="*/ 10910691 w 12192000"/>
              <a:gd name="connsiteY926" fmla="*/ 3767987 h 6470305"/>
              <a:gd name="connsiteX927" fmla="*/ 10492022 w 12192000"/>
              <a:gd name="connsiteY927" fmla="*/ 3767987 h 6470305"/>
              <a:gd name="connsiteX928" fmla="*/ 10587174 w 12192000"/>
              <a:gd name="connsiteY928" fmla="*/ 3863139 h 6470305"/>
              <a:gd name="connsiteX929" fmla="*/ 10492022 w 12192000"/>
              <a:gd name="connsiteY929" fmla="*/ 3958292 h 6470305"/>
              <a:gd name="connsiteX930" fmla="*/ 10396870 w 12192000"/>
              <a:gd name="connsiteY930" fmla="*/ 3863139 h 6470305"/>
              <a:gd name="connsiteX931" fmla="*/ 10492022 w 12192000"/>
              <a:gd name="connsiteY931" fmla="*/ 3767987 h 6470305"/>
              <a:gd name="connsiteX932" fmla="*/ 10073353 w 12192000"/>
              <a:gd name="connsiteY932" fmla="*/ 3767987 h 6470305"/>
              <a:gd name="connsiteX933" fmla="*/ 10168505 w 12192000"/>
              <a:gd name="connsiteY933" fmla="*/ 3863139 h 6470305"/>
              <a:gd name="connsiteX934" fmla="*/ 10073353 w 12192000"/>
              <a:gd name="connsiteY934" fmla="*/ 3958292 h 6470305"/>
              <a:gd name="connsiteX935" fmla="*/ 9978201 w 12192000"/>
              <a:gd name="connsiteY935" fmla="*/ 3863139 h 6470305"/>
              <a:gd name="connsiteX936" fmla="*/ 10073353 w 12192000"/>
              <a:gd name="connsiteY936" fmla="*/ 3767987 h 6470305"/>
              <a:gd name="connsiteX937" fmla="*/ 9654684 w 12192000"/>
              <a:gd name="connsiteY937" fmla="*/ 3767987 h 6470305"/>
              <a:gd name="connsiteX938" fmla="*/ 9749836 w 12192000"/>
              <a:gd name="connsiteY938" fmla="*/ 3863139 h 6470305"/>
              <a:gd name="connsiteX939" fmla="*/ 9654684 w 12192000"/>
              <a:gd name="connsiteY939" fmla="*/ 3958292 h 6470305"/>
              <a:gd name="connsiteX940" fmla="*/ 9559532 w 12192000"/>
              <a:gd name="connsiteY940" fmla="*/ 3863139 h 6470305"/>
              <a:gd name="connsiteX941" fmla="*/ 9654684 w 12192000"/>
              <a:gd name="connsiteY941" fmla="*/ 3767987 h 6470305"/>
              <a:gd name="connsiteX942" fmla="*/ 9236015 w 12192000"/>
              <a:gd name="connsiteY942" fmla="*/ 3767987 h 6470305"/>
              <a:gd name="connsiteX943" fmla="*/ 9331167 w 12192000"/>
              <a:gd name="connsiteY943" fmla="*/ 3863139 h 6470305"/>
              <a:gd name="connsiteX944" fmla="*/ 9236015 w 12192000"/>
              <a:gd name="connsiteY944" fmla="*/ 3958292 h 6470305"/>
              <a:gd name="connsiteX945" fmla="*/ 9140863 w 12192000"/>
              <a:gd name="connsiteY945" fmla="*/ 3863139 h 6470305"/>
              <a:gd name="connsiteX946" fmla="*/ 9236015 w 12192000"/>
              <a:gd name="connsiteY946" fmla="*/ 3767987 h 6470305"/>
              <a:gd name="connsiteX947" fmla="*/ 8817346 w 12192000"/>
              <a:gd name="connsiteY947" fmla="*/ 3767987 h 6470305"/>
              <a:gd name="connsiteX948" fmla="*/ 8912498 w 12192000"/>
              <a:gd name="connsiteY948" fmla="*/ 3863139 h 6470305"/>
              <a:gd name="connsiteX949" fmla="*/ 8817346 w 12192000"/>
              <a:gd name="connsiteY949" fmla="*/ 3958292 h 6470305"/>
              <a:gd name="connsiteX950" fmla="*/ 8722194 w 12192000"/>
              <a:gd name="connsiteY950" fmla="*/ 3863139 h 6470305"/>
              <a:gd name="connsiteX951" fmla="*/ 8817346 w 12192000"/>
              <a:gd name="connsiteY951" fmla="*/ 3767987 h 6470305"/>
              <a:gd name="connsiteX952" fmla="*/ 8398677 w 12192000"/>
              <a:gd name="connsiteY952" fmla="*/ 3767987 h 6470305"/>
              <a:gd name="connsiteX953" fmla="*/ 8493829 w 12192000"/>
              <a:gd name="connsiteY953" fmla="*/ 3863139 h 6470305"/>
              <a:gd name="connsiteX954" fmla="*/ 8398677 w 12192000"/>
              <a:gd name="connsiteY954" fmla="*/ 3958292 h 6470305"/>
              <a:gd name="connsiteX955" fmla="*/ 8303526 w 12192000"/>
              <a:gd name="connsiteY955" fmla="*/ 3863139 h 6470305"/>
              <a:gd name="connsiteX956" fmla="*/ 8398677 w 12192000"/>
              <a:gd name="connsiteY956" fmla="*/ 3767987 h 6470305"/>
              <a:gd name="connsiteX957" fmla="*/ 7980009 w 12192000"/>
              <a:gd name="connsiteY957" fmla="*/ 3767987 h 6470305"/>
              <a:gd name="connsiteX958" fmla="*/ 8075161 w 12192000"/>
              <a:gd name="connsiteY958" fmla="*/ 3863139 h 6470305"/>
              <a:gd name="connsiteX959" fmla="*/ 7980009 w 12192000"/>
              <a:gd name="connsiteY959" fmla="*/ 3958292 h 6470305"/>
              <a:gd name="connsiteX960" fmla="*/ 7884857 w 12192000"/>
              <a:gd name="connsiteY960" fmla="*/ 3863139 h 6470305"/>
              <a:gd name="connsiteX961" fmla="*/ 7980009 w 12192000"/>
              <a:gd name="connsiteY961" fmla="*/ 3767987 h 6470305"/>
              <a:gd name="connsiteX962" fmla="*/ 7561340 w 12192000"/>
              <a:gd name="connsiteY962" fmla="*/ 3767987 h 6470305"/>
              <a:gd name="connsiteX963" fmla="*/ 7656492 w 12192000"/>
              <a:gd name="connsiteY963" fmla="*/ 3863139 h 6470305"/>
              <a:gd name="connsiteX964" fmla="*/ 7561340 w 12192000"/>
              <a:gd name="connsiteY964" fmla="*/ 3958292 h 6470305"/>
              <a:gd name="connsiteX965" fmla="*/ 7466188 w 12192000"/>
              <a:gd name="connsiteY965" fmla="*/ 3863139 h 6470305"/>
              <a:gd name="connsiteX966" fmla="*/ 7561340 w 12192000"/>
              <a:gd name="connsiteY966" fmla="*/ 3767987 h 6470305"/>
              <a:gd name="connsiteX967" fmla="*/ 7142671 w 12192000"/>
              <a:gd name="connsiteY967" fmla="*/ 3767987 h 6470305"/>
              <a:gd name="connsiteX968" fmla="*/ 7237823 w 12192000"/>
              <a:gd name="connsiteY968" fmla="*/ 3863139 h 6470305"/>
              <a:gd name="connsiteX969" fmla="*/ 7142671 w 12192000"/>
              <a:gd name="connsiteY969" fmla="*/ 3958292 h 6470305"/>
              <a:gd name="connsiteX970" fmla="*/ 7047519 w 12192000"/>
              <a:gd name="connsiteY970" fmla="*/ 3863139 h 6470305"/>
              <a:gd name="connsiteX971" fmla="*/ 7142671 w 12192000"/>
              <a:gd name="connsiteY971" fmla="*/ 3767987 h 6470305"/>
              <a:gd name="connsiteX972" fmla="*/ 6724002 w 12192000"/>
              <a:gd name="connsiteY972" fmla="*/ 3767987 h 6470305"/>
              <a:gd name="connsiteX973" fmla="*/ 6819154 w 12192000"/>
              <a:gd name="connsiteY973" fmla="*/ 3863139 h 6470305"/>
              <a:gd name="connsiteX974" fmla="*/ 6724002 w 12192000"/>
              <a:gd name="connsiteY974" fmla="*/ 3958292 h 6470305"/>
              <a:gd name="connsiteX975" fmla="*/ 6628850 w 12192000"/>
              <a:gd name="connsiteY975" fmla="*/ 3863139 h 6470305"/>
              <a:gd name="connsiteX976" fmla="*/ 6724002 w 12192000"/>
              <a:gd name="connsiteY976" fmla="*/ 3767987 h 6470305"/>
              <a:gd name="connsiteX977" fmla="*/ 6305333 w 12192000"/>
              <a:gd name="connsiteY977" fmla="*/ 3767987 h 6470305"/>
              <a:gd name="connsiteX978" fmla="*/ 6400485 w 12192000"/>
              <a:gd name="connsiteY978" fmla="*/ 3863139 h 6470305"/>
              <a:gd name="connsiteX979" fmla="*/ 6305333 w 12192000"/>
              <a:gd name="connsiteY979" fmla="*/ 3958292 h 6470305"/>
              <a:gd name="connsiteX980" fmla="*/ 6210181 w 12192000"/>
              <a:gd name="connsiteY980" fmla="*/ 3863139 h 6470305"/>
              <a:gd name="connsiteX981" fmla="*/ 6305333 w 12192000"/>
              <a:gd name="connsiteY981" fmla="*/ 3767987 h 6470305"/>
              <a:gd name="connsiteX982" fmla="*/ 5886664 w 12192000"/>
              <a:gd name="connsiteY982" fmla="*/ 3767987 h 6470305"/>
              <a:gd name="connsiteX983" fmla="*/ 5981816 w 12192000"/>
              <a:gd name="connsiteY983" fmla="*/ 3863139 h 6470305"/>
              <a:gd name="connsiteX984" fmla="*/ 5886664 w 12192000"/>
              <a:gd name="connsiteY984" fmla="*/ 3958292 h 6470305"/>
              <a:gd name="connsiteX985" fmla="*/ 5791512 w 12192000"/>
              <a:gd name="connsiteY985" fmla="*/ 3863139 h 6470305"/>
              <a:gd name="connsiteX986" fmla="*/ 5886664 w 12192000"/>
              <a:gd name="connsiteY986" fmla="*/ 3767987 h 6470305"/>
              <a:gd name="connsiteX987" fmla="*/ 5467994 w 12192000"/>
              <a:gd name="connsiteY987" fmla="*/ 3767987 h 6470305"/>
              <a:gd name="connsiteX988" fmla="*/ 5563146 w 12192000"/>
              <a:gd name="connsiteY988" fmla="*/ 3863139 h 6470305"/>
              <a:gd name="connsiteX989" fmla="*/ 5467994 w 12192000"/>
              <a:gd name="connsiteY989" fmla="*/ 3958292 h 6470305"/>
              <a:gd name="connsiteX990" fmla="*/ 5372842 w 12192000"/>
              <a:gd name="connsiteY990" fmla="*/ 3863139 h 6470305"/>
              <a:gd name="connsiteX991" fmla="*/ 5467994 w 12192000"/>
              <a:gd name="connsiteY991" fmla="*/ 3767987 h 6470305"/>
              <a:gd name="connsiteX992" fmla="*/ 5049325 w 12192000"/>
              <a:gd name="connsiteY992" fmla="*/ 3767987 h 6470305"/>
              <a:gd name="connsiteX993" fmla="*/ 5144478 w 12192000"/>
              <a:gd name="connsiteY993" fmla="*/ 3863139 h 6470305"/>
              <a:gd name="connsiteX994" fmla="*/ 5049325 w 12192000"/>
              <a:gd name="connsiteY994" fmla="*/ 3958292 h 6470305"/>
              <a:gd name="connsiteX995" fmla="*/ 4954173 w 12192000"/>
              <a:gd name="connsiteY995" fmla="*/ 3863139 h 6470305"/>
              <a:gd name="connsiteX996" fmla="*/ 5049325 w 12192000"/>
              <a:gd name="connsiteY996" fmla="*/ 3767987 h 6470305"/>
              <a:gd name="connsiteX997" fmla="*/ 4630656 w 12192000"/>
              <a:gd name="connsiteY997" fmla="*/ 3767987 h 6470305"/>
              <a:gd name="connsiteX998" fmla="*/ 4725808 w 12192000"/>
              <a:gd name="connsiteY998" fmla="*/ 3863139 h 6470305"/>
              <a:gd name="connsiteX999" fmla="*/ 4630656 w 12192000"/>
              <a:gd name="connsiteY999" fmla="*/ 3958292 h 6470305"/>
              <a:gd name="connsiteX1000" fmla="*/ 4535504 w 12192000"/>
              <a:gd name="connsiteY1000" fmla="*/ 3863139 h 6470305"/>
              <a:gd name="connsiteX1001" fmla="*/ 4630656 w 12192000"/>
              <a:gd name="connsiteY1001" fmla="*/ 3767987 h 6470305"/>
              <a:gd name="connsiteX1002" fmla="*/ 4211987 w 12192000"/>
              <a:gd name="connsiteY1002" fmla="*/ 3767987 h 6470305"/>
              <a:gd name="connsiteX1003" fmla="*/ 4307139 w 12192000"/>
              <a:gd name="connsiteY1003" fmla="*/ 3863139 h 6470305"/>
              <a:gd name="connsiteX1004" fmla="*/ 4211987 w 12192000"/>
              <a:gd name="connsiteY1004" fmla="*/ 3958292 h 6470305"/>
              <a:gd name="connsiteX1005" fmla="*/ 4116835 w 12192000"/>
              <a:gd name="connsiteY1005" fmla="*/ 3863139 h 6470305"/>
              <a:gd name="connsiteX1006" fmla="*/ 4211987 w 12192000"/>
              <a:gd name="connsiteY1006" fmla="*/ 3767987 h 6470305"/>
              <a:gd name="connsiteX1007" fmla="*/ 3793393 w 12192000"/>
              <a:gd name="connsiteY1007" fmla="*/ 3767987 h 6470305"/>
              <a:gd name="connsiteX1008" fmla="*/ 3888470 w 12192000"/>
              <a:gd name="connsiteY1008" fmla="*/ 3863139 h 6470305"/>
              <a:gd name="connsiteX1009" fmla="*/ 3793393 w 12192000"/>
              <a:gd name="connsiteY1009" fmla="*/ 3958292 h 6470305"/>
              <a:gd name="connsiteX1010" fmla="*/ 3698241 w 12192000"/>
              <a:gd name="connsiteY1010" fmla="*/ 3863139 h 6470305"/>
              <a:gd name="connsiteX1011" fmla="*/ 3793393 w 12192000"/>
              <a:gd name="connsiteY1011" fmla="*/ 3767987 h 6470305"/>
              <a:gd name="connsiteX1012" fmla="*/ 3374718 w 12192000"/>
              <a:gd name="connsiteY1012" fmla="*/ 3767987 h 6470305"/>
              <a:gd name="connsiteX1013" fmla="*/ 3469874 w 12192000"/>
              <a:gd name="connsiteY1013" fmla="*/ 3863139 h 6470305"/>
              <a:gd name="connsiteX1014" fmla="*/ 3374718 w 12192000"/>
              <a:gd name="connsiteY1014" fmla="*/ 3958292 h 6470305"/>
              <a:gd name="connsiteX1015" fmla="*/ 3279565 w 12192000"/>
              <a:gd name="connsiteY1015" fmla="*/ 3863139 h 6470305"/>
              <a:gd name="connsiteX1016" fmla="*/ 3374718 w 12192000"/>
              <a:gd name="connsiteY1016" fmla="*/ 3767987 h 6470305"/>
              <a:gd name="connsiteX1017" fmla="*/ 2956045 w 12192000"/>
              <a:gd name="connsiteY1017" fmla="*/ 3767987 h 6470305"/>
              <a:gd name="connsiteX1018" fmla="*/ 3051199 w 12192000"/>
              <a:gd name="connsiteY1018" fmla="*/ 3863139 h 6470305"/>
              <a:gd name="connsiteX1019" fmla="*/ 2956045 w 12192000"/>
              <a:gd name="connsiteY1019" fmla="*/ 3958292 h 6470305"/>
              <a:gd name="connsiteX1020" fmla="*/ 2860890 w 12192000"/>
              <a:gd name="connsiteY1020" fmla="*/ 3863139 h 6470305"/>
              <a:gd name="connsiteX1021" fmla="*/ 2956045 w 12192000"/>
              <a:gd name="connsiteY1021" fmla="*/ 3767987 h 6470305"/>
              <a:gd name="connsiteX1022" fmla="*/ 2537367 w 12192000"/>
              <a:gd name="connsiteY1022" fmla="*/ 3767987 h 6470305"/>
              <a:gd name="connsiteX1023" fmla="*/ 2632525 w 12192000"/>
              <a:gd name="connsiteY1023" fmla="*/ 3863139 h 6470305"/>
              <a:gd name="connsiteX1024" fmla="*/ 2537367 w 12192000"/>
              <a:gd name="connsiteY1024" fmla="*/ 3958292 h 6470305"/>
              <a:gd name="connsiteX1025" fmla="*/ 2442215 w 12192000"/>
              <a:gd name="connsiteY1025" fmla="*/ 3863139 h 6470305"/>
              <a:gd name="connsiteX1026" fmla="*/ 2537367 w 12192000"/>
              <a:gd name="connsiteY1026" fmla="*/ 3767987 h 6470305"/>
              <a:gd name="connsiteX1027" fmla="*/ 2118697 w 12192000"/>
              <a:gd name="connsiteY1027" fmla="*/ 3767987 h 6470305"/>
              <a:gd name="connsiteX1028" fmla="*/ 2213849 w 12192000"/>
              <a:gd name="connsiteY1028" fmla="*/ 3863139 h 6470305"/>
              <a:gd name="connsiteX1029" fmla="*/ 2118697 w 12192000"/>
              <a:gd name="connsiteY1029" fmla="*/ 3958292 h 6470305"/>
              <a:gd name="connsiteX1030" fmla="*/ 2023543 w 12192000"/>
              <a:gd name="connsiteY1030" fmla="*/ 3863139 h 6470305"/>
              <a:gd name="connsiteX1031" fmla="*/ 2118697 w 12192000"/>
              <a:gd name="connsiteY1031" fmla="*/ 3767987 h 6470305"/>
              <a:gd name="connsiteX1032" fmla="*/ 1700022 w 12192000"/>
              <a:gd name="connsiteY1032" fmla="*/ 3767987 h 6470305"/>
              <a:gd name="connsiteX1033" fmla="*/ 1795174 w 12192000"/>
              <a:gd name="connsiteY1033" fmla="*/ 3863139 h 6470305"/>
              <a:gd name="connsiteX1034" fmla="*/ 1700022 w 12192000"/>
              <a:gd name="connsiteY1034" fmla="*/ 3958292 h 6470305"/>
              <a:gd name="connsiteX1035" fmla="*/ 1604865 w 12192000"/>
              <a:gd name="connsiteY1035" fmla="*/ 3863139 h 6470305"/>
              <a:gd name="connsiteX1036" fmla="*/ 1700022 w 12192000"/>
              <a:gd name="connsiteY1036" fmla="*/ 3767987 h 6470305"/>
              <a:gd name="connsiteX1037" fmla="*/ 1281346 w 12192000"/>
              <a:gd name="connsiteY1037" fmla="*/ 3767987 h 6470305"/>
              <a:gd name="connsiteX1038" fmla="*/ 1376498 w 12192000"/>
              <a:gd name="connsiteY1038" fmla="*/ 3863139 h 6470305"/>
              <a:gd name="connsiteX1039" fmla="*/ 1281346 w 12192000"/>
              <a:gd name="connsiteY1039" fmla="*/ 3958292 h 6470305"/>
              <a:gd name="connsiteX1040" fmla="*/ 1186194 w 12192000"/>
              <a:gd name="connsiteY1040" fmla="*/ 3863139 h 6470305"/>
              <a:gd name="connsiteX1041" fmla="*/ 1281346 w 12192000"/>
              <a:gd name="connsiteY1041" fmla="*/ 3767987 h 6470305"/>
              <a:gd name="connsiteX1042" fmla="*/ 862679 w 12192000"/>
              <a:gd name="connsiteY1042" fmla="*/ 3767987 h 6470305"/>
              <a:gd name="connsiteX1043" fmla="*/ 957830 w 12192000"/>
              <a:gd name="connsiteY1043" fmla="*/ 3863139 h 6470305"/>
              <a:gd name="connsiteX1044" fmla="*/ 862679 w 12192000"/>
              <a:gd name="connsiteY1044" fmla="*/ 3958292 h 6470305"/>
              <a:gd name="connsiteX1045" fmla="*/ 767526 w 12192000"/>
              <a:gd name="connsiteY1045" fmla="*/ 3863139 h 6470305"/>
              <a:gd name="connsiteX1046" fmla="*/ 862679 w 12192000"/>
              <a:gd name="connsiteY1046" fmla="*/ 3767987 h 6470305"/>
              <a:gd name="connsiteX1047" fmla="*/ 444012 w 12192000"/>
              <a:gd name="connsiteY1047" fmla="*/ 3767987 h 6470305"/>
              <a:gd name="connsiteX1048" fmla="*/ 539164 w 12192000"/>
              <a:gd name="connsiteY1048" fmla="*/ 3863139 h 6470305"/>
              <a:gd name="connsiteX1049" fmla="*/ 444012 w 12192000"/>
              <a:gd name="connsiteY1049" fmla="*/ 3958292 h 6470305"/>
              <a:gd name="connsiteX1050" fmla="*/ 348860 w 12192000"/>
              <a:gd name="connsiteY1050" fmla="*/ 3863139 h 6470305"/>
              <a:gd name="connsiteX1051" fmla="*/ 444012 w 12192000"/>
              <a:gd name="connsiteY1051" fmla="*/ 3767987 h 6470305"/>
              <a:gd name="connsiteX1052" fmla="*/ 25343 w 12192000"/>
              <a:gd name="connsiteY1052" fmla="*/ 3767987 h 6470305"/>
              <a:gd name="connsiteX1053" fmla="*/ 120495 w 12192000"/>
              <a:gd name="connsiteY1053" fmla="*/ 3863139 h 6470305"/>
              <a:gd name="connsiteX1054" fmla="*/ 25343 w 12192000"/>
              <a:gd name="connsiteY1054" fmla="*/ 3958292 h 6470305"/>
              <a:gd name="connsiteX1055" fmla="*/ 0 w 12192000"/>
              <a:gd name="connsiteY1055" fmla="*/ 3953175 h 6470305"/>
              <a:gd name="connsiteX1056" fmla="*/ 0 w 12192000"/>
              <a:gd name="connsiteY1056" fmla="*/ 3773104 h 6470305"/>
              <a:gd name="connsiteX1057" fmla="*/ 12166698 w 12192000"/>
              <a:gd name="connsiteY1057" fmla="*/ 3349318 h 6470305"/>
              <a:gd name="connsiteX1058" fmla="*/ 12192000 w 12192000"/>
              <a:gd name="connsiteY1058" fmla="*/ 3354427 h 6470305"/>
              <a:gd name="connsiteX1059" fmla="*/ 12192000 w 12192000"/>
              <a:gd name="connsiteY1059" fmla="*/ 3534514 h 6470305"/>
              <a:gd name="connsiteX1060" fmla="*/ 12166698 w 12192000"/>
              <a:gd name="connsiteY1060" fmla="*/ 3539623 h 6470305"/>
              <a:gd name="connsiteX1061" fmla="*/ 12071546 w 12192000"/>
              <a:gd name="connsiteY1061" fmla="*/ 3444470 h 6470305"/>
              <a:gd name="connsiteX1062" fmla="*/ 12166698 w 12192000"/>
              <a:gd name="connsiteY1062" fmla="*/ 3349318 h 6470305"/>
              <a:gd name="connsiteX1063" fmla="*/ 11748029 w 12192000"/>
              <a:gd name="connsiteY1063" fmla="*/ 3349318 h 6470305"/>
              <a:gd name="connsiteX1064" fmla="*/ 11843181 w 12192000"/>
              <a:gd name="connsiteY1064" fmla="*/ 3444470 h 6470305"/>
              <a:gd name="connsiteX1065" fmla="*/ 11748029 w 12192000"/>
              <a:gd name="connsiteY1065" fmla="*/ 3539623 h 6470305"/>
              <a:gd name="connsiteX1066" fmla="*/ 11652877 w 12192000"/>
              <a:gd name="connsiteY1066" fmla="*/ 3444470 h 6470305"/>
              <a:gd name="connsiteX1067" fmla="*/ 11748029 w 12192000"/>
              <a:gd name="connsiteY1067" fmla="*/ 3349318 h 6470305"/>
              <a:gd name="connsiteX1068" fmla="*/ 11329360 w 12192000"/>
              <a:gd name="connsiteY1068" fmla="*/ 3349318 h 6470305"/>
              <a:gd name="connsiteX1069" fmla="*/ 11424512 w 12192000"/>
              <a:gd name="connsiteY1069" fmla="*/ 3444470 h 6470305"/>
              <a:gd name="connsiteX1070" fmla="*/ 11329360 w 12192000"/>
              <a:gd name="connsiteY1070" fmla="*/ 3539623 h 6470305"/>
              <a:gd name="connsiteX1071" fmla="*/ 11234208 w 12192000"/>
              <a:gd name="connsiteY1071" fmla="*/ 3444470 h 6470305"/>
              <a:gd name="connsiteX1072" fmla="*/ 11329360 w 12192000"/>
              <a:gd name="connsiteY1072" fmla="*/ 3349318 h 6470305"/>
              <a:gd name="connsiteX1073" fmla="*/ 10910691 w 12192000"/>
              <a:gd name="connsiteY1073" fmla="*/ 3349318 h 6470305"/>
              <a:gd name="connsiteX1074" fmla="*/ 11005843 w 12192000"/>
              <a:gd name="connsiteY1074" fmla="*/ 3444470 h 6470305"/>
              <a:gd name="connsiteX1075" fmla="*/ 10910691 w 12192000"/>
              <a:gd name="connsiteY1075" fmla="*/ 3539623 h 6470305"/>
              <a:gd name="connsiteX1076" fmla="*/ 10815539 w 12192000"/>
              <a:gd name="connsiteY1076" fmla="*/ 3444470 h 6470305"/>
              <a:gd name="connsiteX1077" fmla="*/ 10910691 w 12192000"/>
              <a:gd name="connsiteY1077" fmla="*/ 3349318 h 6470305"/>
              <a:gd name="connsiteX1078" fmla="*/ 10492022 w 12192000"/>
              <a:gd name="connsiteY1078" fmla="*/ 3349318 h 6470305"/>
              <a:gd name="connsiteX1079" fmla="*/ 10587174 w 12192000"/>
              <a:gd name="connsiteY1079" fmla="*/ 3444470 h 6470305"/>
              <a:gd name="connsiteX1080" fmla="*/ 10492022 w 12192000"/>
              <a:gd name="connsiteY1080" fmla="*/ 3539623 h 6470305"/>
              <a:gd name="connsiteX1081" fmla="*/ 10396870 w 12192000"/>
              <a:gd name="connsiteY1081" fmla="*/ 3444470 h 6470305"/>
              <a:gd name="connsiteX1082" fmla="*/ 10492022 w 12192000"/>
              <a:gd name="connsiteY1082" fmla="*/ 3349318 h 6470305"/>
              <a:gd name="connsiteX1083" fmla="*/ 10073353 w 12192000"/>
              <a:gd name="connsiteY1083" fmla="*/ 3349318 h 6470305"/>
              <a:gd name="connsiteX1084" fmla="*/ 10168505 w 12192000"/>
              <a:gd name="connsiteY1084" fmla="*/ 3444470 h 6470305"/>
              <a:gd name="connsiteX1085" fmla="*/ 10073353 w 12192000"/>
              <a:gd name="connsiteY1085" fmla="*/ 3539623 h 6470305"/>
              <a:gd name="connsiteX1086" fmla="*/ 9978201 w 12192000"/>
              <a:gd name="connsiteY1086" fmla="*/ 3444470 h 6470305"/>
              <a:gd name="connsiteX1087" fmla="*/ 10073353 w 12192000"/>
              <a:gd name="connsiteY1087" fmla="*/ 3349318 h 6470305"/>
              <a:gd name="connsiteX1088" fmla="*/ 9654684 w 12192000"/>
              <a:gd name="connsiteY1088" fmla="*/ 3349318 h 6470305"/>
              <a:gd name="connsiteX1089" fmla="*/ 9749836 w 12192000"/>
              <a:gd name="connsiteY1089" fmla="*/ 3444470 h 6470305"/>
              <a:gd name="connsiteX1090" fmla="*/ 9654684 w 12192000"/>
              <a:gd name="connsiteY1090" fmla="*/ 3539623 h 6470305"/>
              <a:gd name="connsiteX1091" fmla="*/ 9559532 w 12192000"/>
              <a:gd name="connsiteY1091" fmla="*/ 3444470 h 6470305"/>
              <a:gd name="connsiteX1092" fmla="*/ 9654684 w 12192000"/>
              <a:gd name="connsiteY1092" fmla="*/ 3349318 h 6470305"/>
              <a:gd name="connsiteX1093" fmla="*/ 9236015 w 12192000"/>
              <a:gd name="connsiteY1093" fmla="*/ 3349318 h 6470305"/>
              <a:gd name="connsiteX1094" fmla="*/ 9331167 w 12192000"/>
              <a:gd name="connsiteY1094" fmla="*/ 3444470 h 6470305"/>
              <a:gd name="connsiteX1095" fmla="*/ 9236015 w 12192000"/>
              <a:gd name="connsiteY1095" fmla="*/ 3539623 h 6470305"/>
              <a:gd name="connsiteX1096" fmla="*/ 9140863 w 12192000"/>
              <a:gd name="connsiteY1096" fmla="*/ 3444470 h 6470305"/>
              <a:gd name="connsiteX1097" fmla="*/ 9236015 w 12192000"/>
              <a:gd name="connsiteY1097" fmla="*/ 3349318 h 6470305"/>
              <a:gd name="connsiteX1098" fmla="*/ 8817346 w 12192000"/>
              <a:gd name="connsiteY1098" fmla="*/ 3349318 h 6470305"/>
              <a:gd name="connsiteX1099" fmla="*/ 8912498 w 12192000"/>
              <a:gd name="connsiteY1099" fmla="*/ 3444470 h 6470305"/>
              <a:gd name="connsiteX1100" fmla="*/ 8817346 w 12192000"/>
              <a:gd name="connsiteY1100" fmla="*/ 3539623 h 6470305"/>
              <a:gd name="connsiteX1101" fmla="*/ 8722194 w 12192000"/>
              <a:gd name="connsiteY1101" fmla="*/ 3444470 h 6470305"/>
              <a:gd name="connsiteX1102" fmla="*/ 8817346 w 12192000"/>
              <a:gd name="connsiteY1102" fmla="*/ 3349318 h 6470305"/>
              <a:gd name="connsiteX1103" fmla="*/ 8398677 w 12192000"/>
              <a:gd name="connsiteY1103" fmla="*/ 3349318 h 6470305"/>
              <a:gd name="connsiteX1104" fmla="*/ 8493829 w 12192000"/>
              <a:gd name="connsiteY1104" fmla="*/ 3444470 h 6470305"/>
              <a:gd name="connsiteX1105" fmla="*/ 8398677 w 12192000"/>
              <a:gd name="connsiteY1105" fmla="*/ 3539623 h 6470305"/>
              <a:gd name="connsiteX1106" fmla="*/ 8303526 w 12192000"/>
              <a:gd name="connsiteY1106" fmla="*/ 3444470 h 6470305"/>
              <a:gd name="connsiteX1107" fmla="*/ 8398677 w 12192000"/>
              <a:gd name="connsiteY1107" fmla="*/ 3349318 h 6470305"/>
              <a:gd name="connsiteX1108" fmla="*/ 7980009 w 12192000"/>
              <a:gd name="connsiteY1108" fmla="*/ 3349318 h 6470305"/>
              <a:gd name="connsiteX1109" fmla="*/ 8075161 w 12192000"/>
              <a:gd name="connsiteY1109" fmla="*/ 3444470 h 6470305"/>
              <a:gd name="connsiteX1110" fmla="*/ 7980009 w 12192000"/>
              <a:gd name="connsiteY1110" fmla="*/ 3539623 h 6470305"/>
              <a:gd name="connsiteX1111" fmla="*/ 7884857 w 12192000"/>
              <a:gd name="connsiteY1111" fmla="*/ 3444470 h 6470305"/>
              <a:gd name="connsiteX1112" fmla="*/ 7980009 w 12192000"/>
              <a:gd name="connsiteY1112" fmla="*/ 3349318 h 6470305"/>
              <a:gd name="connsiteX1113" fmla="*/ 7561340 w 12192000"/>
              <a:gd name="connsiteY1113" fmla="*/ 3349318 h 6470305"/>
              <a:gd name="connsiteX1114" fmla="*/ 7656492 w 12192000"/>
              <a:gd name="connsiteY1114" fmla="*/ 3444470 h 6470305"/>
              <a:gd name="connsiteX1115" fmla="*/ 7561340 w 12192000"/>
              <a:gd name="connsiteY1115" fmla="*/ 3539623 h 6470305"/>
              <a:gd name="connsiteX1116" fmla="*/ 7466188 w 12192000"/>
              <a:gd name="connsiteY1116" fmla="*/ 3444470 h 6470305"/>
              <a:gd name="connsiteX1117" fmla="*/ 7561340 w 12192000"/>
              <a:gd name="connsiteY1117" fmla="*/ 3349318 h 6470305"/>
              <a:gd name="connsiteX1118" fmla="*/ 7142671 w 12192000"/>
              <a:gd name="connsiteY1118" fmla="*/ 3349318 h 6470305"/>
              <a:gd name="connsiteX1119" fmla="*/ 7237823 w 12192000"/>
              <a:gd name="connsiteY1119" fmla="*/ 3444470 h 6470305"/>
              <a:gd name="connsiteX1120" fmla="*/ 7142671 w 12192000"/>
              <a:gd name="connsiteY1120" fmla="*/ 3539623 h 6470305"/>
              <a:gd name="connsiteX1121" fmla="*/ 7047519 w 12192000"/>
              <a:gd name="connsiteY1121" fmla="*/ 3444470 h 6470305"/>
              <a:gd name="connsiteX1122" fmla="*/ 7142671 w 12192000"/>
              <a:gd name="connsiteY1122" fmla="*/ 3349318 h 6470305"/>
              <a:gd name="connsiteX1123" fmla="*/ 6724002 w 12192000"/>
              <a:gd name="connsiteY1123" fmla="*/ 3349318 h 6470305"/>
              <a:gd name="connsiteX1124" fmla="*/ 6819154 w 12192000"/>
              <a:gd name="connsiteY1124" fmla="*/ 3444470 h 6470305"/>
              <a:gd name="connsiteX1125" fmla="*/ 6724002 w 12192000"/>
              <a:gd name="connsiteY1125" fmla="*/ 3539623 h 6470305"/>
              <a:gd name="connsiteX1126" fmla="*/ 6628850 w 12192000"/>
              <a:gd name="connsiteY1126" fmla="*/ 3444470 h 6470305"/>
              <a:gd name="connsiteX1127" fmla="*/ 6724002 w 12192000"/>
              <a:gd name="connsiteY1127" fmla="*/ 3349318 h 6470305"/>
              <a:gd name="connsiteX1128" fmla="*/ 6305333 w 12192000"/>
              <a:gd name="connsiteY1128" fmla="*/ 3349318 h 6470305"/>
              <a:gd name="connsiteX1129" fmla="*/ 6400485 w 12192000"/>
              <a:gd name="connsiteY1129" fmla="*/ 3444470 h 6470305"/>
              <a:gd name="connsiteX1130" fmla="*/ 6305333 w 12192000"/>
              <a:gd name="connsiteY1130" fmla="*/ 3539623 h 6470305"/>
              <a:gd name="connsiteX1131" fmla="*/ 6210181 w 12192000"/>
              <a:gd name="connsiteY1131" fmla="*/ 3444470 h 6470305"/>
              <a:gd name="connsiteX1132" fmla="*/ 6305333 w 12192000"/>
              <a:gd name="connsiteY1132" fmla="*/ 3349318 h 6470305"/>
              <a:gd name="connsiteX1133" fmla="*/ 5886664 w 12192000"/>
              <a:gd name="connsiteY1133" fmla="*/ 3349318 h 6470305"/>
              <a:gd name="connsiteX1134" fmla="*/ 5981816 w 12192000"/>
              <a:gd name="connsiteY1134" fmla="*/ 3444470 h 6470305"/>
              <a:gd name="connsiteX1135" fmla="*/ 5886664 w 12192000"/>
              <a:gd name="connsiteY1135" fmla="*/ 3539623 h 6470305"/>
              <a:gd name="connsiteX1136" fmla="*/ 5791512 w 12192000"/>
              <a:gd name="connsiteY1136" fmla="*/ 3444470 h 6470305"/>
              <a:gd name="connsiteX1137" fmla="*/ 5886664 w 12192000"/>
              <a:gd name="connsiteY1137" fmla="*/ 3349318 h 6470305"/>
              <a:gd name="connsiteX1138" fmla="*/ 5467994 w 12192000"/>
              <a:gd name="connsiteY1138" fmla="*/ 3349318 h 6470305"/>
              <a:gd name="connsiteX1139" fmla="*/ 5563146 w 12192000"/>
              <a:gd name="connsiteY1139" fmla="*/ 3444470 h 6470305"/>
              <a:gd name="connsiteX1140" fmla="*/ 5467994 w 12192000"/>
              <a:gd name="connsiteY1140" fmla="*/ 3539623 h 6470305"/>
              <a:gd name="connsiteX1141" fmla="*/ 5372842 w 12192000"/>
              <a:gd name="connsiteY1141" fmla="*/ 3444470 h 6470305"/>
              <a:gd name="connsiteX1142" fmla="*/ 5467994 w 12192000"/>
              <a:gd name="connsiteY1142" fmla="*/ 3349318 h 6470305"/>
              <a:gd name="connsiteX1143" fmla="*/ 5049325 w 12192000"/>
              <a:gd name="connsiteY1143" fmla="*/ 3349318 h 6470305"/>
              <a:gd name="connsiteX1144" fmla="*/ 5144478 w 12192000"/>
              <a:gd name="connsiteY1144" fmla="*/ 3444470 h 6470305"/>
              <a:gd name="connsiteX1145" fmla="*/ 5049325 w 12192000"/>
              <a:gd name="connsiteY1145" fmla="*/ 3539623 h 6470305"/>
              <a:gd name="connsiteX1146" fmla="*/ 4954173 w 12192000"/>
              <a:gd name="connsiteY1146" fmla="*/ 3444470 h 6470305"/>
              <a:gd name="connsiteX1147" fmla="*/ 5049325 w 12192000"/>
              <a:gd name="connsiteY1147" fmla="*/ 3349318 h 6470305"/>
              <a:gd name="connsiteX1148" fmla="*/ 4630656 w 12192000"/>
              <a:gd name="connsiteY1148" fmla="*/ 3349318 h 6470305"/>
              <a:gd name="connsiteX1149" fmla="*/ 4725808 w 12192000"/>
              <a:gd name="connsiteY1149" fmla="*/ 3444470 h 6470305"/>
              <a:gd name="connsiteX1150" fmla="*/ 4630656 w 12192000"/>
              <a:gd name="connsiteY1150" fmla="*/ 3539623 h 6470305"/>
              <a:gd name="connsiteX1151" fmla="*/ 4535504 w 12192000"/>
              <a:gd name="connsiteY1151" fmla="*/ 3444470 h 6470305"/>
              <a:gd name="connsiteX1152" fmla="*/ 4630656 w 12192000"/>
              <a:gd name="connsiteY1152" fmla="*/ 3349318 h 6470305"/>
              <a:gd name="connsiteX1153" fmla="*/ 4211987 w 12192000"/>
              <a:gd name="connsiteY1153" fmla="*/ 3349318 h 6470305"/>
              <a:gd name="connsiteX1154" fmla="*/ 4307139 w 12192000"/>
              <a:gd name="connsiteY1154" fmla="*/ 3444470 h 6470305"/>
              <a:gd name="connsiteX1155" fmla="*/ 4211987 w 12192000"/>
              <a:gd name="connsiteY1155" fmla="*/ 3539623 h 6470305"/>
              <a:gd name="connsiteX1156" fmla="*/ 4116835 w 12192000"/>
              <a:gd name="connsiteY1156" fmla="*/ 3444470 h 6470305"/>
              <a:gd name="connsiteX1157" fmla="*/ 4211987 w 12192000"/>
              <a:gd name="connsiteY1157" fmla="*/ 3349318 h 6470305"/>
              <a:gd name="connsiteX1158" fmla="*/ 3793401 w 12192000"/>
              <a:gd name="connsiteY1158" fmla="*/ 3349318 h 6470305"/>
              <a:gd name="connsiteX1159" fmla="*/ 3888470 w 12192000"/>
              <a:gd name="connsiteY1159" fmla="*/ 3444470 h 6470305"/>
              <a:gd name="connsiteX1160" fmla="*/ 3793401 w 12192000"/>
              <a:gd name="connsiteY1160" fmla="*/ 3539623 h 6470305"/>
              <a:gd name="connsiteX1161" fmla="*/ 3698249 w 12192000"/>
              <a:gd name="connsiteY1161" fmla="*/ 3444470 h 6470305"/>
              <a:gd name="connsiteX1162" fmla="*/ 3793401 w 12192000"/>
              <a:gd name="connsiteY1162" fmla="*/ 3349318 h 6470305"/>
              <a:gd name="connsiteX1163" fmla="*/ 3374725 w 12192000"/>
              <a:gd name="connsiteY1163" fmla="*/ 3349318 h 6470305"/>
              <a:gd name="connsiteX1164" fmla="*/ 3469882 w 12192000"/>
              <a:gd name="connsiteY1164" fmla="*/ 3444470 h 6470305"/>
              <a:gd name="connsiteX1165" fmla="*/ 3374725 w 12192000"/>
              <a:gd name="connsiteY1165" fmla="*/ 3539623 h 6470305"/>
              <a:gd name="connsiteX1166" fmla="*/ 3279573 w 12192000"/>
              <a:gd name="connsiteY1166" fmla="*/ 3444470 h 6470305"/>
              <a:gd name="connsiteX1167" fmla="*/ 3374725 w 12192000"/>
              <a:gd name="connsiteY1167" fmla="*/ 3349318 h 6470305"/>
              <a:gd name="connsiteX1168" fmla="*/ 2956052 w 12192000"/>
              <a:gd name="connsiteY1168" fmla="*/ 3349318 h 6470305"/>
              <a:gd name="connsiteX1169" fmla="*/ 3051206 w 12192000"/>
              <a:gd name="connsiteY1169" fmla="*/ 3444470 h 6470305"/>
              <a:gd name="connsiteX1170" fmla="*/ 2956052 w 12192000"/>
              <a:gd name="connsiteY1170" fmla="*/ 3539623 h 6470305"/>
              <a:gd name="connsiteX1171" fmla="*/ 2860897 w 12192000"/>
              <a:gd name="connsiteY1171" fmla="*/ 3444470 h 6470305"/>
              <a:gd name="connsiteX1172" fmla="*/ 2956052 w 12192000"/>
              <a:gd name="connsiteY1172" fmla="*/ 3349318 h 6470305"/>
              <a:gd name="connsiteX1173" fmla="*/ 2537373 w 12192000"/>
              <a:gd name="connsiteY1173" fmla="*/ 3349318 h 6470305"/>
              <a:gd name="connsiteX1174" fmla="*/ 2632532 w 12192000"/>
              <a:gd name="connsiteY1174" fmla="*/ 3444470 h 6470305"/>
              <a:gd name="connsiteX1175" fmla="*/ 2537373 w 12192000"/>
              <a:gd name="connsiteY1175" fmla="*/ 3539623 h 6470305"/>
              <a:gd name="connsiteX1176" fmla="*/ 2442221 w 12192000"/>
              <a:gd name="connsiteY1176" fmla="*/ 3444470 h 6470305"/>
              <a:gd name="connsiteX1177" fmla="*/ 2537373 w 12192000"/>
              <a:gd name="connsiteY1177" fmla="*/ 3349318 h 6470305"/>
              <a:gd name="connsiteX1178" fmla="*/ 2118703 w 12192000"/>
              <a:gd name="connsiteY1178" fmla="*/ 3349318 h 6470305"/>
              <a:gd name="connsiteX1179" fmla="*/ 2213856 w 12192000"/>
              <a:gd name="connsiteY1179" fmla="*/ 3444470 h 6470305"/>
              <a:gd name="connsiteX1180" fmla="*/ 2118703 w 12192000"/>
              <a:gd name="connsiteY1180" fmla="*/ 3539623 h 6470305"/>
              <a:gd name="connsiteX1181" fmla="*/ 2023548 w 12192000"/>
              <a:gd name="connsiteY1181" fmla="*/ 3444470 h 6470305"/>
              <a:gd name="connsiteX1182" fmla="*/ 2118703 w 12192000"/>
              <a:gd name="connsiteY1182" fmla="*/ 3349318 h 6470305"/>
              <a:gd name="connsiteX1183" fmla="*/ 1700027 w 12192000"/>
              <a:gd name="connsiteY1183" fmla="*/ 3349318 h 6470305"/>
              <a:gd name="connsiteX1184" fmla="*/ 1795180 w 12192000"/>
              <a:gd name="connsiteY1184" fmla="*/ 3444470 h 6470305"/>
              <a:gd name="connsiteX1185" fmla="*/ 1700027 w 12192000"/>
              <a:gd name="connsiteY1185" fmla="*/ 3539623 h 6470305"/>
              <a:gd name="connsiteX1186" fmla="*/ 1604870 w 12192000"/>
              <a:gd name="connsiteY1186" fmla="*/ 3444470 h 6470305"/>
              <a:gd name="connsiteX1187" fmla="*/ 1700027 w 12192000"/>
              <a:gd name="connsiteY1187" fmla="*/ 3349318 h 6470305"/>
              <a:gd name="connsiteX1188" fmla="*/ 1281351 w 12192000"/>
              <a:gd name="connsiteY1188" fmla="*/ 3349318 h 6470305"/>
              <a:gd name="connsiteX1189" fmla="*/ 1376503 w 12192000"/>
              <a:gd name="connsiteY1189" fmla="*/ 3444470 h 6470305"/>
              <a:gd name="connsiteX1190" fmla="*/ 1281351 w 12192000"/>
              <a:gd name="connsiteY1190" fmla="*/ 3539623 h 6470305"/>
              <a:gd name="connsiteX1191" fmla="*/ 1186199 w 12192000"/>
              <a:gd name="connsiteY1191" fmla="*/ 3444470 h 6470305"/>
              <a:gd name="connsiteX1192" fmla="*/ 1281351 w 12192000"/>
              <a:gd name="connsiteY1192" fmla="*/ 3349318 h 6470305"/>
              <a:gd name="connsiteX1193" fmla="*/ 862684 w 12192000"/>
              <a:gd name="connsiteY1193" fmla="*/ 3349318 h 6470305"/>
              <a:gd name="connsiteX1194" fmla="*/ 957835 w 12192000"/>
              <a:gd name="connsiteY1194" fmla="*/ 3444470 h 6470305"/>
              <a:gd name="connsiteX1195" fmla="*/ 862684 w 12192000"/>
              <a:gd name="connsiteY1195" fmla="*/ 3539623 h 6470305"/>
              <a:gd name="connsiteX1196" fmla="*/ 767531 w 12192000"/>
              <a:gd name="connsiteY1196" fmla="*/ 3444470 h 6470305"/>
              <a:gd name="connsiteX1197" fmla="*/ 862684 w 12192000"/>
              <a:gd name="connsiteY1197" fmla="*/ 3349318 h 6470305"/>
              <a:gd name="connsiteX1198" fmla="*/ 444017 w 12192000"/>
              <a:gd name="connsiteY1198" fmla="*/ 3349318 h 6470305"/>
              <a:gd name="connsiteX1199" fmla="*/ 539170 w 12192000"/>
              <a:gd name="connsiteY1199" fmla="*/ 3444470 h 6470305"/>
              <a:gd name="connsiteX1200" fmla="*/ 444017 w 12192000"/>
              <a:gd name="connsiteY1200" fmla="*/ 3539623 h 6470305"/>
              <a:gd name="connsiteX1201" fmla="*/ 348864 w 12192000"/>
              <a:gd name="connsiteY1201" fmla="*/ 3444470 h 6470305"/>
              <a:gd name="connsiteX1202" fmla="*/ 444017 w 12192000"/>
              <a:gd name="connsiteY1202" fmla="*/ 3349318 h 6470305"/>
              <a:gd name="connsiteX1203" fmla="*/ 25348 w 12192000"/>
              <a:gd name="connsiteY1203" fmla="*/ 3349318 h 6470305"/>
              <a:gd name="connsiteX1204" fmla="*/ 120500 w 12192000"/>
              <a:gd name="connsiteY1204" fmla="*/ 3444470 h 6470305"/>
              <a:gd name="connsiteX1205" fmla="*/ 25348 w 12192000"/>
              <a:gd name="connsiteY1205" fmla="*/ 3539623 h 6470305"/>
              <a:gd name="connsiteX1206" fmla="*/ 0 w 12192000"/>
              <a:gd name="connsiteY1206" fmla="*/ 3534505 h 6470305"/>
              <a:gd name="connsiteX1207" fmla="*/ 0 w 12192000"/>
              <a:gd name="connsiteY1207" fmla="*/ 3354436 h 6470305"/>
              <a:gd name="connsiteX1208" fmla="*/ 12166698 w 12192000"/>
              <a:gd name="connsiteY1208" fmla="*/ 2930653 h 6470305"/>
              <a:gd name="connsiteX1209" fmla="*/ 12192000 w 12192000"/>
              <a:gd name="connsiteY1209" fmla="*/ 2935761 h 6470305"/>
              <a:gd name="connsiteX1210" fmla="*/ 12192000 w 12192000"/>
              <a:gd name="connsiteY1210" fmla="*/ 3115847 h 6470305"/>
              <a:gd name="connsiteX1211" fmla="*/ 12166698 w 12192000"/>
              <a:gd name="connsiteY1211" fmla="*/ 3120955 h 6470305"/>
              <a:gd name="connsiteX1212" fmla="*/ 12071546 w 12192000"/>
              <a:gd name="connsiteY1212" fmla="*/ 3025805 h 6470305"/>
              <a:gd name="connsiteX1213" fmla="*/ 12166698 w 12192000"/>
              <a:gd name="connsiteY1213" fmla="*/ 2930653 h 6470305"/>
              <a:gd name="connsiteX1214" fmla="*/ 11748029 w 12192000"/>
              <a:gd name="connsiteY1214" fmla="*/ 2930653 h 6470305"/>
              <a:gd name="connsiteX1215" fmla="*/ 11843181 w 12192000"/>
              <a:gd name="connsiteY1215" fmla="*/ 3025805 h 6470305"/>
              <a:gd name="connsiteX1216" fmla="*/ 11748029 w 12192000"/>
              <a:gd name="connsiteY1216" fmla="*/ 3120955 h 6470305"/>
              <a:gd name="connsiteX1217" fmla="*/ 11652877 w 12192000"/>
              <a:gd name="connsiteY1217" fmla="*/ 3025805 h 6470305"/>
              <a:gd name="connsiteX1218" fmla="*/ 11748029 w 12192000"/>
              <a:gd name="connsiteY1218" fmla="*/ 2930653 h 6470305"/>
              <a:gd name="connsiteX1219" fmla="*/ 11329360 w 12192000"/>
              <a:gd name="connsiteY1219" fmla="*/ 2930653 h 6470305"/>
              <a:gd name="connsiteX1220" fmla="*/ 11424512 w 12192000"/>
              <a:gd name="connsiteY1220" fmla="*/ 3025805 h 6470305"/>
              <a:gd name="connsiteX1221" fmla="*/ 11329360 w 12192000"/>
              <a:gd name="connsiteY1221" fmla="*/ 3120955 h 6470305"/>
              <a:gd name="connsiteX1222" fmla="*/ 11234208 w 12192000"/>
              <a:gd name="connsiteY1222" fmla="*/ 3025805 h 6470305"/>
              <a:gd name="connsiteX1223" fmla="*/ 11329360 w 12192000"/>
              <a:gd name="connsiteY1223" fmla="*/ 2930653 h 6470305"/>
              <a:gd name="connsiteX1224" fmla="*/ 10910691 w 12192000"/>
              <a:gd name="connsiteY1224" fmla="*/ 2930653 h 6470305"/>
              <a:gd name="connsiteX1225" fmla="*/ 11005843 w 12192000"/>
              <a:gd name="connsiteY1225" fmla="*/ 3025805 h 6470305"/>
              <a:gd name="connsiteX1226" fmla="*/ 10910691 w 12192000"/>
              <a:gd name="connsiteY1226" fmla="*/ 3120955 h 6470305"/>
              <a:gd name="connsiteX1227" fmla="*/ 10815539 w 12192000"/>
              <a:gd name="connsiteY1227" fmla="*/ 3025805 h 6470305"/>
              <a:gd name="connsiteX1228" fmla="*/ 10910691 w 12192000"/>
              <a:gd name="connsiteY1228" fmla="*/ 2930653 h 6470305"/>
              <a:gd name="connsiteX1229" fmla="*/ 10492022 w 12192000"/>
              <a:gd name="connsiteY1229" fmla="*/ 2930653 h 6470305"/>
              <a:gd name="connsiteX1230" fmla="*/ 10587174 w 12192000"/>
              <a:gd name="connsiteY1230" fmla="*/ 3025805 h 6470305"/>
              <a:gd name="connsiteX1231" fmla="*/ 10492022 w 12192000"/>
              <a:gd name="connsiteY1231" fmla="*/ 3120955 h 6470305"/>
              <a:gd name="connsiteX1232" fmla="*/ 10396870 w 12192000"/>
              <a:gd name="connsiteY1232" fmla="*/ 3025805 h 6470305"/>
              <a:gd name="connsiteX1233" fmla="*/ 10492022 w 12192000"/>
              <a:gd name="connsiteY1233" fmla="*/ 2930653 h 6470305"/>
              <a:gd name="connsiteX1234" fmla="*/ 10073353 w 12192000"/>
              <a:gd name="connsiteY1234" fmla="*/ 2930653 h 6470305"/>
              <a:gd name="connsiteX1235" fmla="*/ 10168505 w 12192000"/>
              <a:gd name="connsiteY1235" fmla="*/ 3025805 h 6470305"/>
              <a:gd name="connsiteX1236" fmla="*/ 10073353 w 12192000"/>
              <a:gd name="connsiteY1236" fmla="*/ 3120955 h 6470305"/>
              <a:gd name="connsiteX1237" fmla="*/ 9978201 w 12192000"/>
              <a:gd name="connsiteY1237" fmla="*/ 3025805 h 6470305"/>
              <a:gd name="connsiteX1238" fmla="*/ 10073353 w 12192000"/>
              <a:gd name="connsiteY1238" fmla="*/ 2930653 h 6470305"/>
              <a:gd name="connsiteX1239" fmla="*/ 9654684 w 12192000"/>
              <a:gd name="connsiteY1239" fmla="*/ 2930653 h 6470305"/>
              <a:gd name="connsiteX1240" fmla="*/ 9749836 w 12192000"/>
              <a:gd name="connsiteY1240" fmla="*/ 3025805 h 6470305"/>
              <a:gd name="connsiteX1241" fmla="*/ 9654684 w 12192000"/>
              <a:gd name="connsiteY1241" fmla="*/ 3120955 h 6470305"/>
              <a:gd name="connsiteX1242" fmla="*/ 9559532 w 12192000"/>
              <a:gd name="connsiteY1242" fmla="*/ 3025805 h 6470305"/>
              <a:gd name="connsiteX1243" fmla="*/ 9654684 w 12192000"/>
              <a:gd name="connsiteY1243" fmla="*/ 2930653 h 6470305"/>
              <a:gd name="connsiteX1244" fmla="*/ 9236015 w 12192000"/>
              <a:gd name="connsiteY1244" fmla="*/ 2930653 h 6470305"/>
              <a:gd name="connsiteX1245" fmla="*/ 9331167 w 12192000"/>
              <a:gd name="connsiteY1245" fmla="*/ 3025805 h 6470305"/>
              <a:gd name="connsiteX1246" fmla="*/ 9236015 w 12192000"/>
              <a:gd name="connsiteY1246" fmla="*/ 3120955 h 6470305"/>
              <a:gd name="connsiteX1247" fmla="*/ 9140863 w 12192000"/>
              <a:gd name="connsiteY1247" fmla="*/ 3025805 h 6470305"/>
              <a:gd name="connsiteX1248" fmla="*/ 9236015 w 12192000"/>
              <a:gd name="connsiteY1248" fmla="*/ 2930653 h 6470305"/>
              <a:gd name="connsiteX1249" fmla="*/ 8817346 w 12192000"/>
              <a:gd name="connsiteY1249" fmla="*/ 2930653 h 6470305"/>
              <a:gd name="connsiteX1250" fmla="*/ 8912498 w 12192000"/>
              <a:gd name="connsiteY1250" fmla="*/ 3025805 h 6470305"/>
              <a:gd name="connsiteX1251" fmla="*/ 8817346 w 12192000"/>
              <a:gd name="connsiteY1251" fmla="*/ 3120955 h 6470305"/>
              <a:gd name="connsiteX1252" fmla="*/ 8722194 w 12192000"/>
              <a:gd name="connsiteY1252" fmla="*/ 3025805 h 6470305"/>
              <a:gd name="connsiteX1253" fmla="*/ 8817346 w 12192000"/>
              <a:gd name="connsiteY1253" fmla="*/ 2930653 h 6470305"/>
              <a:gd name="connsiteX1254" fmla="*/ 8398677 w 12192000"/>
              <a:gd name="connsiteY1254" fmla="*/ 2930653 h 6470305"/>
              <a:gd name="connsiteX1255" fmla="*/ 8493829 w 12192000"/>
              <a:gd name="connsiteY1255" fmla="*/ 3025805 h 6470305"/>
              <a:gd name="connsiteX1256" fmla="*/ 8398677 w 12192000"/>
              <a:gd name="connsiteY1256" fmla="*/ 3120955 h 6470305"/>
              <a:gd name="connsiteX1257" fmla="*/ 8303526 w 12192000"/>
              <a:gd name="connsiteY1257" fmla="*/ 3025805 h 6470305"/>
              <a:gd name="connsiteX1258" fmla="*/ 8398677 w 12192000"/>
              <a:gd name="connsiteY1258" fmla="*/ 2930653 h 6470305"/>
              <a:gd name="connsiteX1259" fmla="*/ 7980009 w 12192000"/>
              <a:gd name="connsiteY1259" fmla="*/ 2930653 h 6470305"/>
              <a:gd name="connsiteX1260" fmla="*/ 8075161 w 12192000"/>
              <a:gd name="connsiteY1260" fmla="*/ 3025805 h 6470305"/>
              <a:gd name="connsiteX1261" fmla="*/ 7980009 w 12192000"/>
              <a:gd name="connsiteY1261" fmla="*/ 3120955 h 6470305"/>
              <a:gd name="connsiteX1262" fmla="*/ 7884857 w 12192000"/>
              <a:gd name="connsiteY1262" fmla="*/ 3025805 h 6470305"/>
              <a:gd name="connsiteX1263" fmla="*/ 7980009 w 12192000"/>
              <a:gd name="connsiteY1263" fmla="*/ 2930653 h 6470305"/>
              <a:gd name="connsiteX1264" fmla="*/ 7561340 w 12192000"/>
              <a:gd name="connsiteY1264" fmla="*/ 2930653 h 6470305"/>
              <a:gd name="connsiteX1265" fmla="*/ 7656492 w 12192000"/>
              <a:gd name="connsiteY1265" fmla="*/ 3025805 h 6470305"/>
              <a:gd name="connsiteX1266" fmla="*/ 7561340 w 12192000"/>
              <a:gd name="connsiteY1266" fmla="*/ 3120955 h 6470305"/>
              <a:gd name="connsiteX1267" fmla="*/ 7466188 w 12192000"/>
              <a:gd name="connsiteY1267" fmla="*/ 3025805 h 6470305"/>
              <a:gd name="connsiteX1268" fmla="*/ 7561340 w 12192000"/>
              <a:gd name="connsiteY1268" fmla="*/ 2930653 h 6470305"/>
              <a:gd name="connsiteX1269" fmla="*/ 7142671 w 12192000"/>
              <a:gd name="connsiteY1269" fmla="*/ 2930653 h 6470305"/>
              <a:gd name="connsiteX1270" fmla="*/ 7237823 w 12192000"/>
              <a:gd name="connsiteY1270" fmla="*/ 3025805 h 6470305"/>
              <a:gd name="connsiteX1271" fmla="*/ 7142671 w 12192000"/>
              <a:gd name="connsiteY1271" fmla="*/ 3120955 h 6470305"/>
              <a:gd name="connsiteX1272" fmla="*/ 7047519 w 12192000"/>
              <a:gd name="connsiteY1272" fmla="*/ 3025805 h 6470305"/>
              <a:gd name="connsiteX1273" fmla="*/ 7142671 w 12192000"/>
              <a:gd name="connsiteY1273" fmla="*/ 2930653 h 6470305"/>
              <a:gd name="connsiteX1274" fmla="*/ 6724002 w 12192000"/>
              <a:gd name="connsiteY1274" fmla="*/ 2930653 h 6470305"/>
              <a:gd name="connsiteX1275" fmla="*/ 6819154 w 12192000"/>
              <a:gd name="connsiteY1275" fmla="*/ 3025805 h 6470305"/>
              <a:gd name="connsiteX1276" fmla="*/ 6724002 w 12192000"/>
              <a:gd name="connsiteY1276" fmla="*/ 3120955 h 6470305"/>
              <a:gd name="connsiteX1277" fmla="*/ 6628850 w 12192000"/>
              <a:gd name="connsiteY1277" fmla="*/ 3025805 h 6470305"/>
              <a:gd name="connsiteX1278" fmla="*/ 6724002 w 12192000"/>
              <a:gd name="connsiteY1278" fmla="*/ 2930653 h 6470305"/>
              <a:gd name="connsiteX1279" fmla="*/ 6305333 w 12192000"/>
              <a:gd name="connsiteY1279" fmla="*/ 2930653 h 6470305"/>
              <a:gd name="connsiteX1280" fmla="*/ 6400485 w 12192000"/>
              <a:gd name="connsiteY1280" fmla="*/ 3025805 h 6470305"/>
              <a:gd name="connsiteX1281" fmla="*/ 6305333 w 12192000"/>
              <a:gd name="connsiteY1281" fmla="*/ 3120955 h 6470305"/>
              <a:gd name="connsiteX1282" fmla="*/ 6210181 w 12192000"/>
              <a:gd name="connsiteY1282" fmla="*/ 3025805 h 6470305"/>
              <a:gd name="connsiteX1283" fmla="*/ 6305333 w 12192000"/>
              <a:gd name="connsiteY1283" fmla="*/ 2930653 h 6470305"/>
              <a:gd name="connsiteX1284" fmla="*/ 5886664 w 12192000"/>
              <a:gd name="connsiteY1284" fmla="*/ 2930653 h 6470305"/>
              <a:gd name="connsiteX1285" fmla="*/ 5981816 w 12192000"/>
              <a:gd name="connsiteY1285" fmla="*/ 3025805 h 6470305"/>
              <a:gd name="connsiteX1286" fmla="*/ 5886664 w 12192000"/>
              <a:gd name="connsiteY1286" fmla="*/ 3120955 h 6470305"/>
              <a:gd name="connsiteX1287" fmla="*/ 5791512 w 12192000"/>
              <a:gd name="connsiteY1287" fmla="*/ 3025805 h 6470305"/>
              <a:gd name="connsiteX1288" fmla="*/ 5886664 w 12192000"/>
              <a:gd name="connsiteY1288" fmla="*/ 2930653 h 6470305"/>
              <a:gd name="connsiteX1289" fmla="*/ 5467994 w 12192000"/>
              <a:gd name="connsiteY1289" fmla="*/ 2930653 h 6470305"/>
              <a:gd name="connsiteX1290" fmla="*/ 5563146 w 12192000"/>
              <a:gd name="connsiteY1290" fmla="*/ 3025805 h 6470305"/>
              <a:gd name="connsiteX1291" fmla="*/ 5467994 w 12192000"/>
              <a:gd name="connsiteY1291" fmla="*/ 3120955 h 6470305"/>
              <a:gd name="connsiteX1292" fmla="*/ 5372842 w 12192000"/>
              <a:gd name="connsiteY1292" fmla="*/ 3025805 h 6470305"/>
              <a:gd name="connsiteX1293" fmla="*/ 5467994 w 12192000"/>
              <a:gd name="connsiteY1293" fmla="*/ 2930653 h 6470305"/>
              <a:gd name="connsiteX1294" fmla="*/ 5049325 w 12192000"/>
              <a:gd name="connsiteY1294" fmla="*/ 2930653 h 6470305"/>
              <a:gd name="connsiteX1295" fmla="*/ 5144478 w 12192000"/>
              <a:gd name="connsiteY1295" fmla="*/ 3025805 h 6470305"/>
              <a:gd name="connsiteX1296" fmla="*/ 5049325 w 12192000"/>
              <a:gd name="connsiteY1296" fmla="*/ 3120955 h 6470305"/>
              <a:gd name="connsiteX1297" fmla="*/ 4954173 w 12192000"/>
              <a:gd name="connsiteY1297" fmla="*/ 3025805 h 6470305"/>
              <a:gd name="connsiteX1298" fmla="*/ 5049325 w 12192000"/>
              <a:gd name="connsiteY1298" fmla="*/ 2930653 h 6470305"/>
              <a:gd name="connsiteX1299" fmla="*/ 4630656 w 12192000"/>
              <a:gd name="connsiteY1299" fmla="*/ 2930653 h 6470305"/>
              <a:gd name="connsiteX1300" fmla="*/ 4725808 w 12192000"/>
              <a:gd name="connsiteY1300" fmla="*/ 3025805 h 6470305"/>
              <a:gd name="connsiteX1301" fmla="*/ 4630656 w 12192000"/>
              <a:gd name="connsiteY1301" fmla="*/ 3120955 h 6470305"/>
              <a:gd name="connsiteX1302" fmla="*/ 4535504 w 12192000"/>
              <a:gd name="connsiteY1302" fmla="*/ 3025805 h 6470305"/>
              <a:gd name="connsiteX1303" fmla="*/ 4630656 w 12192000"/>
              <a:gd name="connsiteY1303" fmla="*/ 2930653 h 6470305"/>
              <a:gd name="connsiteX1304" fmla="*/ 4211987 w 12192000"/>
              <a:gd name="connsiteY1304" fmla="*/ 2930653 h 6470305"/>
              <a:gd name="connsiteX1305" fmla="*/ 4307139 w 12192000"/>
              <a:gd name="connsiteY1305" fmla="*/ 3025805 h 6470305"/>
              <a:gd name="connsiteX1306" fmla="*/ 4211987 w 12192000"/>
              <a:gd name="connsiteY1306" fmla="*/ 3120955 h 6470305"/>
              <a:gd name="connsiteX1307" fmla="*/ 4116835 w 12192000"/>
              <a:gd name="connsiteY1307" fmla="*/ 3025805 h 6470305"/>
              <a:gd name="connsiteX1308" fmla="*/ 4211987 w 12192000"/>
              <a:gd name="connsiteY1308" fmla="*/ 2930653 h 6470305"/>
              <a:gd name="connsiteX1309" fmla="*/ 3793410 w 12192000"/>
              <a:gd name="connsiteY1309" fmla="*/ 2930653 h 6470305"/>
              <a:gd name="connsiteX1310" fmla="*/ 3888470 w 12192000"/>
              <a:gd name="connsiteY1310" fmla="*/ 3025805 h 6470305"/>
              <a:gd name="connsiteX1311" fmla="*/ 3793410 w 12192000"/>
              <a:gd name="connsiteY1311" fmla="*/ 3120955 h 6470305"/>
              <a:gd name="connsiteX1312" fmla="*/ 3698259 w 12192000"/>
              <a:gd name="connsiteY1312" fmla="*/ 3025805 h 6470305"/>
              <a:gd name="connsiteX1313" fmla="*/ 3793410 w 12192000"/>
              <a:gd name="connsiteY1313" fmla="*/ 2930653 h 6470305"/>
              <a:gd name="connsiteX1314" fmla="*/ 3374734 w 12192000"/>
              <a:gd name="connsiteY1314" fmla="*/ 2930653 h 6470305"/>
              <a:gd name="connsiteX1315" fmla="*/ 3469891 w 12192000"/>
              <a:gd name="connsiteY1315" fmla="*/ 3025805 h 6470305"/>
              <a:gd name="connsiteX1316" fmla="*/ 3374734 w 12192000"/>
              <a:gd name="connsiteY1316" fmla="*/ 3120955 h 6470305"/>
              <a:gd name="connsiteX1317" fmla="*/ 3279580 w 12192000"/>
              <a:gd name="connsiteY1317" fmla="*/ 3025805 h 6470305"/>
              <a:gd name="connsiteX1318" fmla="*/ 3374734 w 12192000"/>
              <a:gd name="connsiteY1318" fmla="*/ 2930653 h 6470305"/>
              <a:gd name="connsiteX1319" fmla="*/ 2956059 w 12192000"/>
              <a:gd name="connsiteY1319" fmla="*/ 2930653 h 6470305"/>
              <a:gd name="connsiteX1320" fmla="*/ 3051215 w 12192000"/>
              <a:gd name="connsiteY1320" fmla="*/ 3025805 h 6470305"/>
              <a:gd name="connsiteX1321" fmla="*/ 2956059 w 12192000"/>
              <a:gd name="connsiteY1321" fmla="*/ 3120955 h 6470305"/>
              <a:gd name="connsiteX1322" fmla="*/ 2860904 w 12192000"/>
              <a:gd name="connsiteY1322" fmla="*/ 3025805 h 6470305"/>
              <a:gd name="connsiteX1323" fmla="*/ 2956059 w 12192000"/>
              <a:gd name="connsiteY1323" fmla="*/ 2930653 h 6470305"/>
              <a:gd name="connsiteX1324" fmla="*/ 2537380 w 12192000"/>
              <a:gd name="connsiteY1324" fmla="*/ 2930653 h 6470305"/>
              <a:gd name="connsiteX1325" fmla="*/ 2632538 w 12192000"/>
              <a:gd name="connsiteY1325" fmla="*/ 3025805 h 6470305"/>
              <a:gd name="connsiteX1326" fmla="*/ 2537380 w 12192000"/>
              <a:gd name="connsiteY1326" fmla="*/ 3120955 h 6470305"/>
              <a:gd name="connsiteX1327" fmla="*/ 2442227 w 12192000"/>
              <a:gd name="connsiteY1327" fmla="*/ 3025805 h 6470305"/>
              <a:gd name="connsiteX1328" fmla="*/ 2537380 w 12192000"/>
              <a:gd name="connsiteY1328" fmla="*/ 2930653 h 6470305"/>
              <a:gd name="connsiteX1329" fmla="*/ 2118709 w 12192000"/>
              <a:gd name="connsiteY1329" fmla="*/ 2930653 h 6470305"/>
              <a:gd name="connsiteX1330" fmla="*/ 2213862 w 12192000"/>
              <a:gd name="connsiteY1330" fmla="*/ 3025805 h 6470305"/>
              <a:gd name="connsiteX1331" fmla="*/ 2118709 w 12192000"/>
              <a:gd name="connsiteY1331" fmla="*/ 3120955 h 6470305"/>
              <a:gd name="connsiteX1332" fmla="*/ 2023556 w 12192000"/>
              <a:gd name="connsiteY1332" fmla="*/ 3025805 h 6470305"/>
              <a:gd name="connsiteX1333" fmla="*/ 2118709 w 12192000"/>
              <a:gd name="connsiteY1333" fmla="*/ 2930653 h 6470305"/>
              <a:gd name="connsiteX1334" fmla="*/ 1700033 w 12192000"/>
              <a:gd name="connsiteY1334" fmla="*/ 2930653 h 6470305"/>
              <a:gd name="connsiteX1335" fmla="*/ 1795185 w 12192000"/>
              <a:gd name="connsiteY1335" fmla="*/ 3025805 h 6470305"/>
              <a:gd name="connsiteX1336" fmla="*/ 1700033 w 12192000"/>
              <a:gd name="connsiteY1336" fmla="*/ 3120955 h 6470305"/>
              <a:gd name="connsiteX1337" fmla="*/ 1604875 w 12192000"/>
              <a:gd name="connsiteY1337" fmla="*/ 3025805 h 6470305"/>
              <a:gd name="connsiteX1338" fmla="*/ 1700033 w 12192000"/>
              <a:gd name="connsiteY1338" fmla="*/ 2930653 h 6470305"/>
              <a:gd name="connsiteX1339" fmla="*/ 1281356 w 12192000"/>
              <a:gd name="connsiteY1339" fmla="*/ 2930653 h 6470305"/>
              <a:gd name="connsiteX1340" fmla="*/ 1376508 w 12192000"/>
              <a:gd name="connsiteY1340" fmla="*/ 3025805 h 6470305"/>
              <a:gd name="connsiteX1341" fmla="*/ 1281356 w 12192000"/>
              <a:gd name="connsiteY1341" fmla="*/ 3120955 h 6470305"/>
              <a:gd name="connsiteX1342" fmla="*/ 1186203 w 12192000"/>
              <a:gd name="connsiteY1342" fmla="*/ 3025805 h 6470305"/>
              <a:gd name="connsiteX1343" fmla="*/ 1281356 w 12192000"/>
              <a:gd name="connsiteY1343" fmla="*/ 2930653 h 6470305"/>
              <a:gd name="connsiteX1344" fmla="*/ 862689 w 12192000"/>
              <a:gd name="connsiteY1344" fmla="*/ 2930653 h 6470305"/>
              <a:gd name="connsiteX1345" fmla="*/ 957840 w 12192000"/>
              <a:gd name="connsiteY1345" fmla="*/ 3025805 h 6470305"/>
              <a:gd name="connsiteX1346" fmla="*/ 862689 w 12192000"/>
              <a:gd name="connsiteY1346" fmla="*/ 3120955 h 6470305"/>
              <a:gd name="connsiteX1347" fmla="*/ 767536 w 12192000"/>
              <a:gd name="connsiteY1347" fmla="*/ 3025805 h 6470305"/>
              <a:gd name="connsiteX1348" fmla="*/ 862689 w 12192000"/>
              <a:gd name="connsiteY1348" fmla="*/ 2930653 h 6470305"/>
              <a:gd name="connsiteX1349" fmla="*/ 444021 w 12192000"/>
              <a:gd name="connsiteY1349" fmla="*/ 2930653 h 6470305"/>
              <a:gd name="connsiteX1350" fmla="*/ 539175 w 12192000"/>
              <a:gd name="connsiteY1350" fmla="*/ 3025805 h 6470305"/>
              <a:gd name="connsiteX1351" fmla="*/ 444021 w 12192000"/>
              <a:gd name="connsiteY1351" fmla="*/ 3120955 h 6470305"/>
              <a:gd name="connsiteX1352" fmla="*/ 348870 w 12192000"/>
              <a:gd name="connsiteY1352" fmla="*/ 3025805 h 6470305"/>
              <a:gd name="connsiteX1353" fmla="*/ 444021 w 12192000"/>
              <a:gd name="connsiteY1353" fmla="*/ 2930653 h 6470305"/>
              <a:gd name="connsiteX1354" fmla="*/ 25352 w 12192000"/>
              <a:gd name="connsiteY1354" fmla="*/ 2930653 h 6470305"/>
              <a:gd name="connsiteX1355" fmla="*/ 120506 w 12192000"/>
              <a:gd name="connsiteY1355" fmla="*/ 3025805 h 6470305"/>
              <a:gd name="connsiteX1356" fmla="*/ 25352 w 12192000"/>
              <a:gd name="connsiteY1356" fmla="*/ 3120955 h 6470305"/>
              <a:gd name="connsiteX1357" fmla="*/ 0 w 12192000"/>
              <a:gd name="connsiteY1357" fmla="*/ 3115836 h 6470305"/>
              <a:gd name="connsiteX1358" fmla="*/ 0 w 12192000"/>
              <a:gd name="connsiteY1358" fmla="*/ 2935771 h 6470305"/>
              <a:gd name="connsiteX1359" fmla="*/ 12166698 w 12192000"/>
              <a:gd name="connsiteY1359" fmla="*/ 2511990 h 6470305"/>
              <a:gd name="connsiteX1360" fmla="*/ 12192000 w 12192000"/>
              <a:gd name="connsiteY1360" fmla="*/ 2517098 h 6470305"/>
              <a:gd name="connsiteX1361" fmla="*/ 12192000 w 12192000"/>
              <a:gd name="connsiteY1361" fmla="*/ 2697184 h 6470305"/>
              <a:gd name="connsiteX1362" fmla="*/ 12166698 w 12192000"/>
              <a:gd name="connsiteY1362" fmla="*/ 2702292 h 6470305"/>
              <a:gd name="connsiteX1363" fmla="*/ 12071546 w 12192000"/>
              <a:gd name="connsiteY1363" fmla="*/ 2607140 h 6470305"/>
              <a:gd name="connsiteX1364" fmla="*/ 12166698 w 12192000"/>
              <a:gd name="connsiteY1364" fmla="*/ 2511990 h 6470305"/>
              <a:gd name="connsiteX1365" fmla="*/ 11748029 w 12192000"/>
              <a:gd name="connsiteY1365" fmla="*/ 2511990 h 6470305"/>
              <a:gd name="connsiteX1366" fmla="*/ 11843181 w 12192000"/>
              <a:gd name="connsiteY1366" fmla="*/ 2607140 h 6470305"/>
              <a:gd name="connsiteX1367" fmla="*/ 11748029 w 12192000"/>
              <a:gd name="connsiteY1367" fmla="*/ 2702292 h 6470305"/>
              <a:gd name="connsiteX1368" fmla="*/ 11652877 w 12192000"/>
              <a:gd name="connsiteY1368" fmla="*/ 2607140 h 6470305"/>
              <a:gd name="connsiteX1369" fmla="*/ 11748029 w 12192000"/>
              <a:gd name="connsiteY1369" fmla="*/ 2511990 h 6470305"/>
              <a:gd name="connsiteX1370" fmla="*/ 11329360 w 12192000"/>
              <a:gd name="connsiteY1370" fmla="*/ 2511990 h 6470305"/>
              <a:gd name="connsiteX1371" fmla="*/ 11424512 w 12192000"/>
              <a:gd name="connsiteY1371" fmla="*/ 2607140 h 6470305"/>
              <a:gd name="connsiteX1372" fmla="*/ 11329360 w 12192000"/>
              <a:gd name="connsiteY1372" fmla="*/ 2702292 h 6470305"/>
              <a:gd name="connsiteX1373" fmla="*/ 11234208 w 12192000"/>
              <a:gd name="connsiteY1373" fmla="*/ 2607140 h 6470305"/>
              <a:gd name="connsiteX1374" fmla="*/ 11329360 w 12192000"/>
              <a:gd name="connsiteY1374" fmla="*/ 2511990 h 6470305"/>
              <a:gd name="connsiteX1375" fmla="*/ 10910691 w 12192000"/>
              <a:gd name="connsiteY1375" fmla="*/ 2511990 h 6470305"/>
              <a:gd name="connsiteX1376" fmla="*/ 11005843 w 12192000"/>
              <a:gd name="connsiteY1376" fmla="*/ 2607140 h 6470305"/>
              <a:gd name="connsiteX1377" fmla="*/ 10910691 w 12192000"/>
              <a:gd name="connsiteY1377" fmla="*/ 2702292 h 6470305"/>
              <a:gd name="connsiteX1378" fmla="*/ 10815539 w 12192000"/>
              <a:gd name="connsiteY1378" fmla="*/ 2607140 h 6470305"/>
              <a:gd name="connsiteX1379" fmla="*/ 10910691 w 12192000"/>
              <a:gd name="connsiteY1379" fmla="*/ 2511990 h 6470305"/>
              <a:gd name="connsiteX1380" fmla="*/ 10492022 w 12192000"/>
              <a:gd name="connsiteY1380" fmla="*/ 2511990 h 6470305"/>
              <a:gd name="connsiteX1381" fmla="*/ 10587174 w 12192000"/>
              <a:gd name="connsiteY1381" fmla="*/ 2607140 h 6470305"/>
              <a:gd name="connsiteX1382" fmla="*/ 10492022 w 12192000"/>
              <a:gd name="connsiteY1382" fmla="*/ 2702292 h 6470305"/>
              <a:gd name="connsiteX1383" fmla="*/ 10396870 w 12192000"/>
              <a:gd name="connsiteY1383" fmla="*/ 2607140 h 6470305"/>
              <a:gd name="connsiteX1384" fmla="*/ 10492022 w 12192000"/>
              <a:gd name="connsiteY1384" fmla="*/ 2511990 h 6470305"/>
              <a:gd name="connsiteX1385" fmla="*/ 10073353 w 12192000"/>
              <a:gd name="connsiteY1385" fmla="*/ 2511990 h 6470305"/>
              <a:gd name="connsiteX1386" fmla="*/ 10168505 w 12192000"/>
              <a:gd name="connsiteY1386" fmla="*/ 2607140 h 6470305"/>
              <a:gd name="connsiteX1387" fmla="*/ 10073353 w 12192000"/>
              <a:gd name="connsiteY1387" fmla="*/ 2702292 h 6470305"/>
              <a:gd name="connsiteX1388" fmla="*/ 9978201 w 12192000"/>
              <a:gd name="connsiteY1388" fmla="*/ 2607140 h 6470305"/>
              <a:gd name="connsiteX1389" fmla="*/ 10073353 w 12192000"/>
              <a:gd name="connsiteY1389" fmla="*/ 2511990 h 6470305"/>
              <a:gd name="connsiteX1390" fmla="*/ 9654684 w 12192000"/>
              <a:gd name="connsiteY1390" fmla="*/ 2511990 h 6470305"/>
              <a:gd name="connsiteX1391" fmla="*/ 9749836 w 12192000"/>
              <a:gd name="connsiteY1391" fmla="*/ 2607140 h 6470305"/>
              <a:gd name="connsiteX1392" fmla="*/ 9654684 w 12192000"/>
              <a:gd name="connsiteY1392" fmla="*/ 2702292 h 6470305"/>
              <a:gd name="connsiteX1393" fmla="*/ 9559532 w 12192000"/>
              <a:gd name="connsiteY1393" fmla="*/ 2607140 h 6470305"/>
              <a:gd name="connsiteX1394" fmla="*/ 9654684 w 12192000"/>
              <a:gd name="connsiteY1394" fmla="*/ 2511990 h 6470305"/>
              <a:gd name="connsiteX1395" fmla="*/ 9236015 w 12192000"/>
              <a:gd name="connsiteY1395" fmla="*/ 2511990 h 6470305"/>
              <a:gd name="connsiteX1396" fmla="*/ 9331167 w 12192000"/>
              <a:gd name="connsiteY1396" fmla="*/ 2607140 h 6470305"/>
              <a:gd name="connsiteX1397" fmla="*/ 9236015 w 12192000"/>
              <a:gd name="connsiteY1397" fmla="*/ 2702292 h 6470305"/>
              <a:gd name="connsiteX1398" fmla="*/ 9140863 w 12192000"/>
              <a:gd name="connsiteY1398" fmla="*/ 2607140 h 6470305"/>
              <a:gd name="connsiteX1399" fmla="*/ 9236015 w 12192000"/>
              <a:gd name="connsiteY1399" fmla="*/ 2511990 h 6470305"/>
              <a:gd name="connsiteX1400" fmla="*/ 8817346 w 12192000"/>
              <a:gd name="connsiteY1400" fmla="*/ 2511990 h 6470305"/>
              <a:gd name="connsiteX1401" fmla="*/ 8912498 w 12192000"/>
              <a:gd name="connsiteY1401" fmla="*/ 2607140 h 6470305"/>
              <a:gd name="connsiteX1402" fmla="*/ 8817346 w 12192000"/>
              <a:gd name="connsiteY1402" fmla="*/ 2702292 h 6470305"/>
              <a:gd name="connsiteX1403" fmla="*/ 8722194 w 12192000"/>
              <a:gd name="connsiteY1403" fmla="*/ 2607140 h 6470305"/>
              <a:gd name="connsiteX1404" fmla="*/ 8817346 w 12192000"/>
              <a:gd name="connsiteY1404" fmla="*/ 2511990 h 6470305"/>
              <a:gd name="connsiteX1405" fmla="*/ 8398677 w 12192000"/>
              <a:gd name="connsiteY1405" fmla="*/ 2511990 h 6470305"/>
              <a:gd name="connsiteX1406" fmla="*/ 8493829 w 12192000"/>
              <a:gd name="connsiteY1406" fmla="*/ 2607140 h 6470305"/>
              <a:gd name="connsiteX1407" fmla="*/ 8398677 w 12192000"/>
              <a:gd name="connsiteY1407" fmla="*/ 2702292 h 6470305"/>
              <a:gd name="connsiteX1408" fmla="*/ 8303526 w 12192000"/>
              <a:gd name="connsiteY1408" fmla="*/ 2607140 h 6470305"/>
              <a:gd name="connsiteX1409" fmla="*/ 8398677 w 12192000"/>
              <a:gd name="connsiteY1409" fmla="*/ 2511990 h 6470305"/>
              <a:gd name="connsiteX1410" fmla="*/ 7980009 w 12192000"/>
              <a:gd name="connsiteY1410" fmla="*/ 2511990 h 6470305"/>
              <a:gd name="connsiteX1411" fmla="*/ 8075161 w 12192000"/>
              <a:gd name="connsiteY1411" fmla="*/ 2607140 h 6470305"/>
              <a:gd name="connsiteX1412" fmla="*/ 7980009 w 12192000"/>
              <a:gd name="connsiteY1412" fmla="*/ 2702292 h 6470305"/>
              <a:gd name="connsiteX1413" fmla="*/ 7884857 w 12192000"/>
              <a:gd name="connsiteY1413" fmla="*/ 2607140 h 6470305"/>
              <a:gd name="connsiteX1414" fmla="*/ 7980009 w 12192000"/>
              <a:gd name="connsiteY1414" fmla="*/ 2511990 h 6470305"/>
              <a:gd name="connsiteX1415" fmla="*/ 7561340 w 12192000"/>
              <a:gd name="connsiteY1415" fmla="*/ 2511990 h 6470305"/>
              <a:gd name="connsiteX1416" fmla="*/ 7656492 w 12192000"/>
              <a:gd name="connsiteY1416" fmla="*/ 2607140 h 6470305"/>
              <a:gd name="connsiteX1417" fmla="*/ 7561340 w 12192000"/>
              <a:gd name="connsiteY1417" fmla="*/ 2702292 h 6470305"/>
              <a:gd name="connsiteX1418" fmla="*/ 7466188 w 12192000"/>
              <a:gd name="connsiteY1418" fmla="*/ 2607140 h 6470305"/>
              <a:gd name="connsiteX1419" fmla="*/ 7561340 w 12192000"/>
              <a:gd name="connsiteY1419" fmla="*/ 2511990 h 6470305"/>
              <a:gd name="connsiteX1420" fmla="*/ 7142671 w 12192000"/>
              <a:gd name="connsiteY1420" fmla="*/ 2511990 h 6470305"/>
              <a:gd name="connsiteX1421" fmla="*/ 7237823 w 12192000"/>
              <a:gd name="connsiteY1421" fmla="*/ 2607140 h 6470305"/>
              <a:gd name="connsiteX1422" fmla="*/ 7142671 w 12192000"/>
              <a:gd name="connsiteY1422" fmla="*/ 2702292 h 6470305"/>
              <a:gd name="connsiteX1423" fmla="*/ 7047519 w 12192000"/>
              <a:gd name="connsiteY1423" fmla="*/ 2607140 h 6470305"/>
              <a:gd name="connsiteX1424" fmla="*/ 7142671 w 12192000"/>
              <a:gd name="connsiteY1424" fmla="*/ 2511990 h 6470305"/>
              <a:gd name="connsiteX1425" fmla="*/ 6724002 w 12192000"/>
              <a:gd name="connsiteY1425" fmla="*/ 2511990 h 6470305"/>
              <a:gd name="connsiteX1426" fmla="*/ 6819154 w 12192000"/>
              <a:gd name="connsiteY1426" fmla="*/ 2607140 h 6470305"/>
              <a:gd name="connsiteX1427" fmla="*/ 6724002 w 12192000"/>
              <a:gd name="connsiteY1427" fmla="*/ 2702292 h 6470305"/>
              <a:gd name="connsiteX1428" fmla="*/ 6628850 w 12192000"/>
              <a:gd name="connsiteY1428" fmla="*/ 2607140 h 6470305"/>
              <a:gd name="connsiteX1429" fmla="*/ 6724002 w 12192000"/>
              <a:gd name="connsiteY1429" fmla="*/ 2511990 h 6470305"/>
              <a:gd name="connsiteX1430" fmla="*/ 6305333 w 12192000"/>
              <a:gd name="connsiteY1430" fmla="*/ 2511990 h 6470305"/>
              <a:gd name="connsiteX1431" fmla="*/ 6400485 w 12192000"/>
              <a:gd name="connsiteY1431" fmla="*/ 2607140 h 6470305"/>
              <a:gd name="connsiteX1432" fmla="*/ 6305333 w 12192000"/>
              <a:gd name="connsiteY1432" fmla="*/ 2702292 h 6470305"/>
              <a:gd name="connsiteX1433" fmla="*/ 6210181 w 12192000"/>
              <a:gd name="connsiteY1433" fmla="*/ 2607140 h 6470305"/>
              <a:gd name="connsiteX1434" fmla="*/ 6305333 w 12192000"/>
              <a:gd name="connsiteY1434" fmla="*/ 2511990 h 6470305"/>
              <a:gd name="connsiteX1435" fmla="*/ 5886664 w 12192000"/>
              <a:gd name="connsiteY1435" fmla="*/ 2511990 h 6470305"/>
              <a:gd name="connsiteX1436" fmla="*/ 5981816 w 12192000"/>
              <a:gd name="connsiteY1436" fmla="*/ 2607140 h 6470305"/>
              <a:gd name="connsiteX1437" fmla="*/ 5886664 w 12192000"/>
              <a:gd name="connsiteY1437" fmla="*/ 2702292 h 6470305"/>
              <a:gd name="connsiteX1438" fmla="*/ 5791512 w 12192000"/>
              <a:gd name="connsiteY1438" fmla="*/ 2607140 h 6470305"/>
              <a:gd name="connsiteX1439" fmla="*/ 5886664 w 12192000"/>
              <a:gd name="connsiteY1439" fmla="*/ 2511990 h 6470305"/>
              <a:gd name="connsiteX1440" fmla="*/ 5467994 w 12192000"/>
              <a:gd name="connsiteY1440" fmla="*/ 2511990 h 6470305"/>
              <a:gd name="connsiteX1441" fmla="*/ 5563146 w 12192000"/>
              <a:gd name="connsiteY1441" fmla="*/ 2607140 h 6470305"/>
              <a:gd name="connsiteX1442" fmla="*/ 5467994 w 12192000"/>
              <a:gd name="connsiteY1442" fmla="*/ 2702292 h 6470305"/>
              <a:gd name="connsiteX1443" fmla="*/ 5372842 w 12192000"/>
              <a:gd name="connsiteY1443" fmla="*/ 2607140 h 6470305"/>
              <a:gd name="connsiteX1444" fmla="*/ 5467994 w 12192000"/>
              <a:gd name="connsiteY1444" fmla="*/ 2511990 h 6470305"/>
              <a:gd name="connsiteX1445" fmla="*/ 5049325 w 12192000"/>
              <a:gd name="connsiteY1445" fmla="*/ 2511990 h 6470305"/>
              <a:gd name="connsiteX1446" fmla="*/ 5144478 w 12192000"/>
              <a:gd name="connsiteY1446" fmla="*/ 2607140 h 6470305"/>
              <a:gd name="connsiteX1447" fmla="*/ 5049325 w 12192000"/>
              <a:gd name="connsiteY1447" fmla="*/ 2702292 h 6470305"/>
              <a:gd name="connsiteX1448" fmla="*/ 4954173 w 12192000"/>
              <a:gd name="connsiteY1448" fmla="*/ 2607140 h 6470305"/>
              <a:gd name="connsiteX1449" fmla="*/ 5049325 w 12192000"/>
              <a:gd name="connsiteY1449" fmla="*/ 2511990 h 6470305"/>
              <a:gd name="connsiteX1450" fmla="*/ 4630656 w 12192000"/>
              <a:gd name="connsiteY1450" fmla="*/ 2511990 h 6470305"/>
              <a:gd name="connsiteX1451" fmla="*/ 4725808 w 12192000"/>
              <a:gd name="connsiteY1451" fmla="*/ 2607140 h 6470305"/>
              <a:gd name="connsiteX1452" fmla="*/ 4630656 w 12192000"/>
              <a:gd name="connsiteY1452" fmla="*/ 2702292 h 6470305"/>
              <a:gd name="connsiteX1453" fmla="*/ 4535504 w 12192000"/>
              <a:gd name="connsiteY1453" fmla="*/ 2607140 h 6470305"/>
              <a:gd name="connsiteX1454" fmla="*/ 4630656 w 12192000"/>
              <a:gd name="connsiteY1454" fmla="*/ 2511990 h 6470305"/>
              <a:gd name="connsiteX1455" fmla="*/ 4211987 w 12192000"/>
              <a:gd name="connsiteY1455" fmla="*/ 2511990 h 6470305"/>
              <a:gd name="connsiteX1456" fmla="*/ 4307139 w 12192000"/>
              <a:gd name="connsiteY1456" fmla="*/ 2607140 h 6470305"/>
              <a:gd name="connsiteX1457" fmla="*/ 4211987 w 12192000"/>
              <a:gd name="connsiteY1457" fmla="*/ 2702292 h 6470305"/>
              <a:gd name="connsiteX1458" fmla="*/ 4116835 w 12192000"/>
              <a:gd name="connsiteY1458" fmla="*/ 2607140 h 6470305"/>
              <a:gd name="connsiteX1459" fmla="*/ 4211987 w 12192000"/>
              <a:gd name="connsiteY1459" fmla="*/ 2511990 h 6470305"/>
              <a:gd name="connsiteX1460" fmla="*/ 3793419 w 12192000"/>
              <a:gd name="connsiteY1460" fmla="*/ 2511990 h 6470305"/>
              <a:gd name="connsiteX1461" fmla="*/ 3888470 w 12192000"/>
              <a:gd name="connsiteY1461" fmla="*/ 2607140 h 6470305"/>
              <a:gd name="connsiteX1462" fmla="*/ 3793419 w 12192000"/>
              <a:gd name="connsiteY1462" fmla="*/ 2702292 h 6470305"/>
              <a:gd name="connsiteX1463" fmla="*/ 3698267 w 12192000"/>
              <a:gd name="connsiteY1463" fmla="*/ 2607140 h 6470305"/>
              <a:gd name="connsiteX1464" fmla="*/ 3793419 w 12192000"/>
              <a:gd name="connsiteY1464" fmla="*/ 2511990 h 6470305"/>
              <a:gd name="connsiteX1465" fmla="*/ 3374741 w 12192000"/>
              <a:gd name="connsiteY1465" fmla="*/ 2511990 h 6470305"/>
              <a:gd name="connsiteX1466" fmla="*/ 3469899 w 12192000"/>
              <a:gd name="connsiteY1466" fmla="*/ 2607140 h 6470305"/>
              <a:gd name="connsiteX1467" fmla="*/ 3374741 w 12192000"/>
              <a:gd name="connsiteY1467" fmla="*/ 2702292 h 6470305"/>
              <a:gd name="connsiteX1468" fmla="*/ 3279589 w 12192000"/>
              <a:gd name="connsiteY1468" fmla="*/ 2607140 h 6470305"/>
              <a:gd name="connsiteX1469" fmla="*/ 3374741 w 12192000"/>
              <a:gd name="connsiteY1469" fmla="*/ 2511990 h 6470305"/>
              <a:gd name="connsiteX1470" fmla="*/ 2956066 w 12192000"/>
              <a:gd name="connsiteY1470" fmla="*/ 2511990 h 6470305"/>
              <a:gd name="connsiteX1471" fmla="*/ 3051222 w 12192000"/>
              <a:gd name="connsiteY1471" fmla="*/ 2607140 h 6470305"/>
              <a:gd name="connsiteX1472" fmla="*/ 2956066 w 12192000"/>
              <a:gd name="connsiteY1472" fmla="*/ 2702292 h 6470305"/>
              <a:gd name="connsiteX1473" fmla="*/ 2860912 w 12192000"/>
              <a:gd name="connsiteY1473" fmla="*/ 2607140 h 6470305"/>
              <a:gd name="connsiteX1474" fmla="*/ 2956066 w 12192000"/>
              <a:gd name="connsiteY1474" fmla="*/ 2511990 h 6470305"/>
              <a:gd name="connsiteX1475" fmla="*/ 2537386 w 12192000"/>
              <a:gd name="connsiteY1475" fmla="*/ 2511990 h 6470305"/>
              <a:gd name="connsiteX1476" fmla="*/ 2632545 w 12192000"/>
              <a:gd name="connsiteY1476" fmla="*/ 2607140 h 6470305"/>
              <a:gd name="connsiteX1477" fmla="*/ 2537386 w 12192000"/>
              <a:gd name="connsiteY1477" fmla="*/ 2702292 h 6470305"/>
              <a:gd name="connsiteX1478" fmla="*/ 2442233 w 12192000"/>
              <a:gd name="connsiteY1478" fmla="*/ 2607140 h 6470305"/>
              <a:gd name="connsiteX1479" fmla="*/ 2537386 w 12192000"/>
              <a:gd name="connsiteY1479" fmla="*/ 2511990 h 6470305"/>
              <a:gd name="connsiteX1480" fmla="*/ 2118716 w 12192000"/>
              <a:gd name="connsiteY1480" fmla="*/ 2511990 h 6470305"/>
              <a:gd name="connsiteX1481" fmla="*/ 2213868 w 12192000"/>
              <a:gd name="connsiteY1481" fmla="*/ 2607140 h 6470305"/>
              <a:gd name="connsiteX1482" fmla="*/ 2118716 w 12192000"/>
              <a:gd name="connsiteY1482" fmla="*/ 2702292 h 6470305"/>
              <a:gd name="connsiteX1483" fmla="*/ 2023562 w 12192000"/>
              <a:gd name="connsiteY1483" fmla="*/ 2607140 h 6470305"/>
              <a:gd name="connsiteX1484" fmla="*/ 2118716 w 12192000"/>
              <a:gd name="connsiteY1484" fmla="*/ 2511990 h 6470305"/>
              <a:gd name="connsiteX1485" fmla="*/ 1700038 w 12192000"/>
              <a:gd name="connsiteY1485" fmla="*/ 2511990 h 6470305"/>
              <a:gd name="connsiteX1486" fmla="*/ 1795191 w 12192000"/>
              <a:gd name="connsiteY1486" fmla="*/ 2607140 h 6470305"/>
              <a:gd name="connsiteX1487" fmla="*/ 1700038 w 12192000"/>
              <a:gd name="connsiteY1487" fmla="*/ 2702292 h 6470305"/>
              <a:gd name="connsiteX1488" fmla="*/ 1604881 w 12192000"/>
              <a:gd name="connsiteY1488" fmla="*/ 2607140 h 6470305"/>
              <a:gd name="connsiteX1489" fmla="*/ 1700038 w 12192000"/>
              <a:gd name="connsiteY1489" fmla="*/ 2511990 h 6470305"/>
              <a:gd name="connsiteX1490" fmla="*/ 1281360 w 12192000"/>
              <a:gd name="connsiteY1490" fmla="*/ 2511990 h 6470305"/>
              <a:gd name="connsiteX1491" fmla="*/ 1376512 w 12192000"/>
              <a:gd name="connsiteY1491" fmla="*/ 2607140 h 6470305"/>
              <a:gd name="connsiteX1492" fmla="*/ 1281360 w 12192000"/>
              <a:gd name="connsiteY1492" fmla="*/ 2702292 h 6470305"/>
              <a:gd name="connsiteX1493" fmla="*/ 1186208 w 12192000"/>
              <a:gd name="connsiteY1493" fmla="*/ 2607140 h 6470305"/>
              <a:gd name="connsiteX1494" fmla="*/ 1281360 w 12192000"/>
              <a:gd name="connsiteY1494" fmla="*/ 2511990 h 6470305"/>
              <a:gd name="connsiteX1495" fmla="*/ 862694 w 12192000"/>
              <a:gd name="connsiteY1495" fmla="*/ 2511990 h 6470305"/>
              <a:gd name="connsiteX1496" fmla="*/ 957845 w 12192000"/>
              <a:gd name="connsiteY1496" fmla="*/ 2607140 h 6470305"/>
              <a:gd name="connsiteX1497" fmla="*/ 862694 w 12192000"/>
              <a:gd name="connsiteY1497" fmla="*/ 2702292 h 6470305"/>
              <a:gd name="connsiteX1498" fmla="*/ 767541 w 12192000"/>
              <a:gd name="connsiteY1498" fmla="*/ 2607140 h 6470305"/>
              <a:gd name="connsiteX1499" fmla="*/ 862694 w 12192000"/>
              <a:gd name="connsiteY1499" fmla="*/ 2511990 h 6470305"/>
              <a:gd name="connsiteX1500" fmla="*/ 444027 w 12192000"/>
              <a:gd name="connsiteY1500" fmla="*/ 2511990 h 6470305"/>
              <a:gd name="connsiteX1501" fmla="*/ 539179 w 12192000"/>
              <a:gd name="connsiteY1501" fmla="*/ 2607140 h 6470305"/>
              <a:gd name="connsiteX1502" fmla="*/ 444027 w 12192000"/>
              <a:gd name="connsiteY1502" fmla="*/ 2702292 h 6470305"/>
              <a:gd name="connsiteX1503" fmla="*/ 348875 w 12192000"/>
              <a:gd name="connsiteY1503" fmla="*/ 2607140 h 6470305"/>
              <a:gd name="connsiteX1504" fmla="*/ 444027 w 12192000"/>
              <a:gd name="connsiteY1504" fmla="*/ 2511990 h 6470305"/>
              <a:gd name="connsiteX1505" fmla="*/ 25358 w 12192000"/>
              <a:gd name="connsiteY1505" fmla="*/ 2511990 h 6470305"/>
              <a:gd name="connsiteX1506" fmla="*/ 120510 w 12192000"/>
              <a:gd name="connsiteY1506" fmla="*/ 2607140 h 6470305"/>
              <a:gd name="connsiteX1507" fmla="*/ 25358 w 12192000"/>
              <a:gd name="connsiteY1507" fmla="*/ 2702292 h 6470305"/>
              <a:gd name="connsiteX1508" fmla="*/ 0 w 12192000"/>
              <a:gd name="connsiteY1508" fmla="*/ 2697172 h 6470305"/>
              <a:gd name="connsiteX1509" fmla="*/ 0 w 12192000"/>
              <a:gd name="connsiteY1509" fmla="*/ 2517109 h 6470305"/>
              <a:gd name="connsiteX1510" fmla="*/ 12166698 w 12192000"/>
              <a:gd name="connsiteY1510" fmla="*/ 2093322 h 6470305"/>
              <a:gd name="connsiteX1511" fmla="*/ 12192000 w 12192000"/>
              <a:gd name="connsiteY1511" fmla="*/ 2098431 h 6470305"/>
              <a:gd name="connsiteX1512" fmla="*/ 12192000 w 12192000"/>
              <a:gd name="connsiteY1512" fmla="*/ 2278521 h 6470305"/>
              <a:gd name="connsiteX1513" fmla="*/ 12166698 w 12192000"/>
              <a:gd name="connsiteY1513" fmla="*/ 2283630 h 6470305"/>
              <a:gd name="connsiteX1514" fmla="*/ 12071546 w 12192000"/>
              <a:gd name="connsiteY1514" fmla="*/ 2188474 h 6470305"/>
              <a:gd name="connsiteX1515" fmla="*/ 12166698 w 12192000"/>
              <a:gd name="connsiteY1515" fmla="*/ 2093322 h 6470305"/>
              <a:gd name="connsiteX1516" fmla="*/ 11748029 w 12192000"/>
              <a:gd name="connsiteY1516" fmla="*/ 2093322 h 6470305"/>
              <a:gd name="connsiteX1517" fmla="*/ 11843181 w 12192000"/>
              <a:gd name="connsiteY1517" fmla="*/ 2188474 h 6470305"/>
              <a:gd name="connsiteX1518" fmla="*/ 11748029 w 12192000"/>
              <a:gd name="connsiteY1518" fmla="*/ 2283630 h 6470305"/>
              <a:gd name="connsiteX1519" fmla="*/ 11652877 w 12192000"/>
              <a:gd name="connsiteY1519" fmla="*/ 2188474 h 6470305"/>
              <a:gd name="connsiteX1520" fmla="*/ 11748029 w 12192000"/>
              <a:gd name="connsiteY1520" fmla="*/ 2093322 h 6470305"/>
              <a:gd name="connsiteX1521" fmla="*/ 11329360 w 12192000"/>
              <a:gd name="connsiteY1521" fmla="*/ 2093322 h 6470305"/>
              <a:gd name="connsiteX1522" fmla="*/ 11424512 w 12192000"/>
              <a:gd name="connsiteY1522" fmla="*/ 2188474 h 6470305"/>
              <a:gd name="connsiteX1523" fmla="*/ 11329360 w 12192000"/>
              <a:gd name="connsiteY1523" fmla="*/ 2283630 h 6470305"/>
              <a:gd name="connsiteX1524" fmla="*/ 11234208 w 12192000"/>
              <a:gd name="connsiteY1524" fmla="*/ 2188474 h 6470305"/>
              <a:gd name="connsiteX1525" fmla="*/ 11329360 w 12192000"/>
              <a:gd name="connsiteY1525" fmla="*/ 2093322 h 6470305"/>
              <a:gd name="connsiteX1526" fmla="*/ 10910691 w 12192000"/>
              <a:gd name="connsiteY1526" fmla="*/ 2093322 h 6470305"/>
              <a:gd name="connsiteX1527" fmla="*/ 11005843 w 12192000"/>
              <a:gd name="connsiteY1527" fmla="*/ 2188474 h 6470305"/>
              <a:gd name="connsiteX1528" fmla="*/ 10910691 w 12192000"/>
              <a:gd name="connsiteY1528" fmla="*/ 2283630 h 6470305"/>
              <a:gd name="connsiteX1529" fmla="*/ 10815539 w 12192000"/>
              <a:gd name="connsiteY1529" fmla="*/ 2188474 h 6470305"/>
              <a:gd name="connsiteX1530" fmla="*/ 10910691 w 12192000"/>
              <a:gd name="connsiteY1530" fmla="*/ 2093322 h 6470305"/>
              <a:gd name="connsiteX1531" fmla="*/ 10492022 w 12192000"/>
              <a:gd name="connsiteY1531" fmla="*/ 2093322 h 6470305"/>
              <a:gd name="connsiteX1532" fmla="*/ 10587174 w 12192000"/>
              <a:gd name="connsiteY1532" fmla="*/ 2188474 h 6470305"/>
              <a:gd name="connsiteX1533" fmla="*/ 10492022 w 12192000"/>
              <a:gd name="connsiteY1533" fmla="*/ 2283630 h 6470305"/>
              <a:gd name="connsiteX1534" fmla="*/ 10396870 w 12192000"/>
              <a:gd name="connsiteY1534" fmla="*/ 2188474 h 6470305"/>
              <a:gd name="connsiteX1535" fmla="*/ 10492022 w 12192000"/>
              <a:gd name="connsiteY1535" fmla="*/ 2093322 h 6470305"/>
              <a:gd name="connsiteX1536" fmla="*/ 10073353 w 12192000"/>
              <a:gd name="connsiteY1536" fmla="*/ 2093322 h 6470305"/>
              <a:gd name="connsiteX1537" fmla="*/ 10168505 w 12192000"/>
              <a:gd name="connsiteY1537" fmla="*/ 2188474 h 6470305"/>
              <a:gd name="connsiteX1538" fmla="*/ 10073353 w 12192000"/>
              <a:gd name="connsiteY1538" fmla="*/ 2283630 h 6470305"/>
              <a:gd name="connsiteX1539" fmla="*/ 9978201 w 12192000"/>
              <a:gd name="connsiteY1539" fmla="*/ 2188474 h 6470305"/>
              <a:gd name="connsiteX1540" fmla="*/ 10073353 w 12192000"/>
              <a:gd name="connsiteY1540" fmla="*/ 2093322 h 6470305"/>
              <a:gd name="connsiteX1541" fmla="*/ 9654684 w 12192000"/>
              <a:gd name="connsiteY1541" fmla="*/ 2093322 h 6470305"/>
              <a:gd name="connsiteX1542" fmla="*/ 9749836 w 12192000"/>
              <a:gd name="connsiteY1542" fmla="*/ 2188474 h 6470305"/>
              <a:gd name="connsiteX1543" fmla="*/ 9654684 w 12192000"/>
              <a:gd name="connsiteY1543" fmla="*/ 2283630 h 6470305"/>
              <a:gd name="connsiteX1544" fmla="*/ 9559532 w 12192000"/>
              <a:gd name="connsiteY1544" fmla="*/ 2188474 h 6470305"/>
              <a:gd name="connsiteX1545" fmla="*/ 9654684 w 12192000"/>
              <a:gd name="connsiteY1545" fmla="*/ 2093322 h 6470305"/>
              <a:gd name="connsiteX1546" fmla="*/ 9236015 w 12192000"/>
              <a:gd name="connsiteY1546" fmla="*/ 2093322 h 6470305"/>
              <a:gd name="connsiteX1547" fmla="*/ 9331167 w 12192000"/>
              <a:gd name="connsiteY1547" fmla="*/ 2188474 h 6470305"/>
              <a:gd name="connsiteX1548" fmla="*/ 9236015 w 12192000"/>
              <a:gd name="connsiteY1548" fmla="*/ 2283630 h 6470305"/>
              <a:gd name="connsiteX1549" fmla="*/ 9140863 w 12192000"/>
              <a:gd name="connsiteY1549" fmla="*/ 2188474 h 6470305"/>
              <a:gd name="connsiteX1550" fmla="*/ 9236015 w 12192000"/>
              <a:gd name="connsiteY1550" fmla="*/ 2093322 h 6470305"/>
              <a:gd name="connsiteX1551" fmla="*/ 8817346 w 12192000"/>
              <a:gd name="connsiteY1551" fmla="*/ 2093322 h 6470305"/>
              <a:gd name="connsiteX1552" fmla="*/ 8912498 w 12192000"/>
              <a:gd name="connsiteY1552" fmla="*/ 2188474 h 6470305"/>
              <a:gd name="connsiteX1553" fmla="*/ 8817346 w 12192000"/>
              <a:gd name="connsiteY1553" fmla="*/ 2283630 h 6470305"/>
              <a:gd name="connsiteX1554" fmla="*/ 8722194 w 12192000"/>
              <a:gd name="connsiteY1554" fmla="*/ 2188474 h 6470305"/>
              <a:gd name="connsiteX1555" fmla="*/ 8817346 w 12192000"/>
              <a:gd name="connsiteY1555" fmla="*/ 2093322 h 6470305"/>
              <a:gd name="connsiteX1556" fmla="*/ 8398677 w 12192000"/>
              <a:gd name="connsiteY1556" fmla="*/ 2093322 h 6470305"/>
              <a:gd name="connsiteX1557" fmla="*/ 8493829 w 12192000"/>
              <a:gd name="connsiteY1557" fmla="*/ 2188474 h 6470305"/>
              <a:gd name="connsiteX1558" fmla="*/ 8398677 w 12192000"/>
              <a:gd name="connsiteY1558" fmla="*/ 2283630 h 6470305"/>
              <a:gd name="connsiteX1559" fmla="*/ 8303526 w 12192000"/>
              <a:gd name="connsiteY1559" fmla="*/ 2188474 h 6470305"/>
              <a:gd name="connsiteX1560" fmla="*/ 8398677 w 12192000"/>
              <a:gd name="connsiteY1560" fmla="*/ 2093322 h 6470305"/>
              <a:gd name="connsiteX1561" fmla="*/ 7980009 w 12192000"/>
              <a:gd name="connsiteY1561" fmla="*/ 2093322 h 6470305"/>
              <a:gd name="connsiteX1562" fmla="*/ 8075161 w 12192000"/>
              <a:gd name="connsiteY1562" fmla="*/ 2188474 h 6470305"/>
              <a:gd name="connsiteX1563" fmla="*/ 7980009 w 12192000"/>
              <a:gd name="connsiteY1563" fmla="*/ 2283630 h 6470305"/>
              <a:gd name="connsiteX1564" fmla="*/ 7884857 w 12192000"/>
              <a:gd name="connsiteY1564" fmla="*/ 2188474 h 6470305"/>
              <a:gd name="connsiteX1565" fmla="*/ 7980009 w 12192000"/>
              <a:gd name="connsiteY1565" fmla="*/ 2093322 h 6470305"/>
              <a:gd name="connsiteX1566" fmla="*/ 7561340 w 12192000"/>
              <a:gd name="connsiteY1566" fmla="*/ 2093322 h 6470305"/>
              <a:gd name="connsiteX1567" fmla="*/ 7656492 w 12192000"/>
              <a:gd name="connsiteY1567" fmla="*/ 2188474 h 6470305"/>
              <a:gd name="connsiteX1568" fmla="*/ 7561340 w 12192000"/>
              <a:gd name="connsiteY1568" fmla="*/ 2283630 h 6470305"/>
              <a:gd name="connsiteX1569" fmla="*/ 7466188 w 12192000"/>
              <a:gd name="connsiteY1569" fmla="*/ 2188474 h 6470305"/>
              <a:gd name="connsiteX1570" fmla="*/ 7561340 w 12192000"/>
              <a:gd name="connsiteY1570" fmla="*/ 2093322 h 6470305"/>
              <a:gd name="connsiteX1571" fmla="*/ 7142671 w 12192000"/>
              <a:gd name="connsiteY1571" fmla="*/ 2093322 h 6470305"/>
              <a:gd name="connsiteX1572" fmla="*/ 7237823 w 12192000"/>
              <a:gd name="connsiteY1572" fmla="*/ 2188474 h 6470305"/>
              <a:gd name="connsiteX1573" fmla="*/ 7142671 w 12192000"/>
              <a:gd name="connsiteY1573" fmla="*/ 2283630 h 6470305"/>
              <a:gd name="connsiteX1574" fmla="*/ 7047519 w 12192000"/>
              <a:gd name="connsiteY1574" fmla="*/ 2188474 h 6470305"/>
              <a:gd name="connsiteX1575" fmla="*/ 7142671 w 12192000"/>
              <a:gd name="connsiteY1575" fmla="*/ 2093322 h 6470305"/>
              <a:gd name="connsiteX1576" fmla="*/ 6724002 w 12192000"/>
              <a:gd name="connsiteY1576" fmla="*/ 2093322 h 6470305"/>
              <a:gd name="connsiteX1577" fmla="*/ 6819154 w 12192000"/>
              <a:gd name="connsiteY1577" fmla="*/ 2188474 h 6470305"/>
              <a:gd name="connsiteX1578" fmla="*/ 6724002 w 12192000"/>
              <a:gd name="connsiteY1578" fmla="*/ 2283630 h 6470305"/>
              <a:gd name="connsiteX1579" fmla="*/ 6628850 w 12192000"/>
              <a:gd name="connsiteY1579" fmla="*/ 2188474 h 6470305"/>
              <a:gd name="connsiteX1580" fmla="*/ 6724002 w 12192000"/>
              <a:gd name="connsiteY1580" fmla="*/ 2093322 h 6470305"/>
              <a:gd name="connsiteX1581" fmla="*/ 6305333 w 12192000"/>
              <a:gd name="connsiteY1581" fmla="*/ 2093322 h 6470305"/>
              <a:gd name="connsiteX1582" fmla="*/ 6400485 w 12192000"/>
              <a:gd name="connsiteY1582" fmla="*/ 2188474 h 6470305"/>
              <a:gd name="connsiteX1583" fmla="*/ 6305333 w 12192000"/>
              <a:gd name="connsiteY1583" fmla="*/ 2283630 h 6470305"/>
              <a:gd name="connsiteX1584" fmla="*/ 6210181 w 12192000"/>
              <a:gd name="connsiteY1584" fmla="*/ 2188474 h 6470305"/>
              <a:gd name="connsiteX1585" fmla="*/ 6305333 w 12192000"/>
              <a:gd name="connsiteY1585" fmla="*/ 2093322 h 6470305"/>
              <a:gd name="connsiteX1586" fmla="*/ 5886664 w 12192000"/>
              <a:gd name="connsiteY1586" fmla="*/ 2093322 h 6470305"/>
              <a:gd name="connsiteX1587" fmla="*/ 5981816 w 12192000"/>
              <a:gd name="connsiteY1587" fmla="*/ 2188474 h 6470305"/>
              <a:gd name="connsiteX1588" fmla="*/ 5886664 w 12192000"/>
              <a:gd name="connsiteY1588" fmla="*/ 2283630 h 6470305"/>
              <a:gd name="connsiteX1589" fmla="*/ 5791512 w 12192000"/>
              <a:gd name="connsiteY1589" fmla="*/ 2188474 h 6470305"/>
              <a:gd name="connsiteX1590" fmla="*/ 5886664 w 12192000"/>
              <a:gd name="connsiteY1590" fmla="*/ 2093322 h 6470305"/>
              <a:gd name="connsiteX1591" fmla="*/ 5467994 w 12192000"/>
              <a:gd name="connsiteY1591" fmla="*/ 2093322 h 6470305"/>
              <a:gd name="connsiteX1592" fmla="*/ 5563146 w 12192000"/>
              <a:gd name="connsiteY1592" fmla="*/ 2188474 h 6470305"/>
              <a:gd name="connsiteX1593" fmla="*/ 5467994 w 12192000"/>
              <a:gd name="connsiteY1593" fmla="*/ 2283630 h 6470305"/>
              <a:gd name="connsiteX1594" fmla="*/ 5372842 w 12192000"/>
              <a:gd name="connsiteY1594" fmla="*/ 2188474 h 6470305"/>
              <a:gd name="connsiteX1595" fmla="*/ 5467994 w 12192000"/>
              <a:gd name="connsiteY1595" fmla="*/ 2093322 h 6470305"/>
              <a:gd name="connsiteX1596" fmla="*/ 5049325 w 12192000"/>
              <a:gd name="connsiteY1596" fmla="*/ 2093322 h 6470305"/>
              <a:gd name="connsiteX1597" fmla="*/ 5144478 w 12192000"/>
              <a:gd name="connsiteY1597" fmla="*/ 2188474 h 6470305"/>
              <a:gd name="connsiteX1598" fmla="*/ 5049325 w 12192000"/>
              <a:gd name="connsiteY1598" fmla="*/ 2283630 h 6470305"/>
              <a:gd name="connsiteX1599" fmla="*/ 4954173 w 12192000"/>
              <a:gd name="connsiteY1599" fmla="*/ 2188474 h 6470305"/>
              <a:gd name="connsiteX1600" fmla="*/ 5049325 w 12192000"/>
              <a:gd name="connsiteY1600" fmla="*/ 2093322 h 6470305"/>
              <a:gd name="connsiteX1601" fmla="*/ 4630656 w 12192000"/>
              <a:gd name="connsiteY1601" fmla="*/ 2093322 h 6470305"/>
              <a:gd name="connsiteX1602" fmla="*/ 4725808 w 12192000"/>
              <a:gd name="connsiteY1602" fmla="*/ 2188474 h 6470305"/>
              <a:gd name="connsiteX1603" fmla="*/ 4630656 w 12192000"/>
              <a:gd name="connsiteY1603" fmla="*/ 2283630 h 6470305"/>
              <a:gd name="connsiteX1604" fmla="*/ 4535504 w 12192000"/>
              <a:gd name="connsiteY1604" fmla="*/ 2188474 h 6470305"/>
              <a:gd name="connsiteX1605" fmla="*/ 4630656 w 12192000"/>
              <a:gd name="connsiteY1605" fmla="*/ 2093322 h 6470305"/>
              <a:gd name="connsiteX1606" fmla="*/ 4211987 w 12192000"/>
              <a:gd name="connsiteY1606" fmla="*/ 2093322 h 6470305"/>
              <a:gd name="connsiteX1607" fmla="*/ 4307139 w 12192000"/>
              <a:gd name="connsiteY1607" fmla="*/ 2188474 h 6470305"/>
              <a:gd name="connsiteX1608" fmla="*/ 4211987 w 12192000"/>
              <a:gd name="connsiteY1608" fmla="*/ 2283630 h 6470305"/>
              <a:gd name="connsiteX1609" fmla="*/ 4116835 w 12192000"/>
              <a:gd name="connsiteY1609" fmla="*/ 2188474 h 6470305"/>
              <a:gd name="connsiteX1610" fmla="*/ 4211987 w 12192000"/>
              <a:gd name="connsiteY1610" fmla="*/ 2093322 h 6470305"/>
              <a:gd name="connsiteX1611" fmla="*/ 3793428 w 12192000"/>
              <a:gd name="connsiteY1611" fmla="*/ 2093322 h 6470305"/>
              <a:gd name="connsiteX1612" fmla="*/ 3888470 w 12192000"/>
              <a:gd name="connsiteY1612" fmla="*/ 2188474 h 6470305"/>
              <a:gd name="connsiteX1613" fmla="*/ 3793428 w 12192000"/>
              <a:gd name="connsiteY1613" fmla="*/ 2283630 h 6470305"/>
              <a:gd name="connsiteX1614" fmla="*/ 3698276 w 12192000"/>
              <a:gd name="connsiteY1614" fmla="*/ 2188474 h 6470305"/>
              <a:gd name="connsiteX1615" fmla="*/ 3793428 w 12192000"/>
              <a:gd name="connsiteY1615" fmla="*/ 2093322 h 6470305"/>
              <a:gd name="connsiteX1616" fmla="*/ 3374749 w 12192000"/>
              <a:gd name="connsiteY1616" fmla="*/ 2093322 h 6470305"/>
              <a:gd name="connsiteX1617" fmla="*/ 3469907 w 12192000"/>
              <a:gd name="connsiteY1617" fmla="*/ 2188474 h 6470305"/>
              <a:gd name="connsiteX1618" fmla="*/ 3374749 w 12192000"/>
              <a:gd name="connsiteY1618" fmla="*/ 2283630 h 6470305"/>
              <a:gd name="connsiteX1619" fmla="*/ 3279596 w 12192000"/>
              <a:gd name="connsiteY1619" fmla="*/ 2188474 h 6470305"/>
              <a:gd name="connsiteX1620" fmla="*/ 3374749 w 12192000"/>
              <a:gd name="connsiteY1620" fmla="*/ 2093322 h 6470305"/>
              <a:gd name="connsiteX1621" fmla="*/ 2956073 w 12192000"/>
              <a:gd name="connsiteY1621" fmla="*/ 2093322 h 6470305"/>
              <a:gd name="connsiteX1622" fmla="*/ 3051229 w 12192000"/>
              <a:gd name="connsiteY1622" fmla="*/ 2188474 h 6470305"/>
              <a:gd name="connsiteX1623" fmla="*/ 2956073 w 12192000"/>
              <a:gd name="connsiteY1623" fmla="*/ 2283630 h 6470305"/>
              <a:gd name="connsiteX1624" fmla="*/ 2860919 w 12192000"/>
              <a:gd name="connsiteY1624" fmla="*/ 2188474 h 6470305"/>
              <a:gd name="connsiteX1625" fmla="*/ 2956073 w 12192000"/>
              <a:gd name="connsiteY1625" fmla="*/ 2093322 h 6470305"/>
              <a:gd name="connsiteX1626" fmla="*/ 2537392 w 12192000"/>
              <a:gd name="connsiteY1626" fmla="*/ 2093322 h 6470305"/>
              <a:gd name="connsiteX1627" fmla="*/ 2632553 w 12192000"/>
              <a:gd name="connsiteY1627" fmla="*/ 2188474 h 6470305"/>
              <a:gd name="connsiteX1628" fmla="*/ 2537392 w 12192000"/>
              <a:gd name="connsiteY1628" fmla="*/ 2283630 h 6470305"/>
              <a:gd name="connsiteX1629" fmla="*/ 2442240 w 12192000"/>
              <a:gd name="connsiteY1629" fmla="*/ 2188474 h 6470305"/>
              <a:gd name="connsiteX1630" fmla="*/ 2537392 w 12192000"/>
              <a:gd name="connsiteY1630" fmla="*/ 2093322 h 6470305"/>
              <a:gd name="connsiteX1631" fmla="*/ 2118722 w 12192000"/>
              <a:gd name="connsiteY1631" fmla="*/ 2093322 h 6470305"/>
              <a:gd name="connsiteX1632" fmla="*/ 2213874 w 12192000"/>
              <a:gd name="connsiteY1632" fmla="*/ 2188474 h 6470305"/>
              <a:gd name="connsiteX1633" fmla="*/ 2118722 w 12192000"/>
              <a:gd name="connsiteY1633" fmla="*/ 2283630 h 6470305"/>
              <a:gd name="connsiteX1634" fmla="*/ 2023567 w 12192000"/>
              <a:gd name="connsiteY1634" fmla="*/ 2188474 h 6470305"/>
              <a:gd name="connsiteX1635" fmla="*/ 2118722 w 12192000"/>
              <a:gd name="connsiteY1635" fmla="*/ 2093322 h 6470305"/>
              <a:gd name="connsiteX1636" fmla="*/ 1700044 w 12192000"/>
              <a:gd name="connsiteY1636" fmla="*/ 2093322 h 6470305"/>
              <a:gd name="connsiteX1637" fmla="*/ 1795196 w 12192000"/>
              <a:gd name="connsiteY1637" fmla="*/ 2188474 h 6470305"/>
              <a:gd name="connsiteX1638" fmla="*/ 1700044 w 12192000"/>
              <a:gd name="connsiteY1638" fmla="*/ 2283630 h 6470305"/>
              <a:gd name="connsiteX1639" fmla="*/ 1604885 w 12192000"/>
              <a:gd name="connsiteY1639" fmla="*/ 2188474 h 6470305"/>
              <a:gd name="connsiteX1640" fmla="*/ 1700044 w 12192000"/>
              <a:gd name="connsiteY1640" fmla="*/ 2093322 h 6470305"/>
              <a:gd name="connsiteX1641" fmla="*/ 1281365 w 12192000"/>
              <a:gd name="connsiteY1641" fmla="*/ 2093322 h 6470305"/>
              <a:gd name="connsiteX1642" fmla="*/ 1376517 w 12192000"/>
              <a:gd name="connsiteY1642" fmla="*/ 2188474 h 6470305"/>
              <a:gd name="connsiteX1643" fmla="*/ 1281365 w 12192000"/>
              <a:gd name="connsiteY1643" fmla="*/ 2283630 h 6470305"/>
              <a:gd name="connsiteX1644" fmla="*/ 1186213 w 12192000"/>
              <a:gd name="connsiteY1644" fmla="*/ 2188474 h 6470305"/>
              <a:gd name="connsiteX1645" fmla="*/ 1281365 w 12192000"/>
              <a:gd name="connsiteY1645" fmla="*/ 2093322 h 6470305"/>
              <a:gd name="connsiteX1646" fmla="*/ 862699 w 12192000"/>
              <a:gd name="connsiteY1646" fmla="*/ 2093322 h 6470305"/>
              <a:gd name="connsiteX1647" fmla="*/ 957849 w 12192000"/>
              <a:gd name="connsiteY1647" fmla="*/ 2188474 h 6470305"/>
              <a:gd name="connsiteX1648" fmla="*/ 862699 w 12192000"/>
              <a:gd name="connsiteY1648" fmla="*/ 2283630 h 6470305"/>
              <a:gd name="connsiteX1649" fmla="*/ 767546 w 12192000"/>
              <a:gd name="connsiteY1649" fmla="*/ 2188474 h 6470305"/>
              <a:gd name="connsiteX1650" fmla="*/ 862699 w 12192000"/>
              <a:gd name="connsiteY1650" fmla="*/ 2093322 h 6470305"/>
              <a:gd name="connsiteX1651" fmla="*/ 444032 w 12192000"/>
              <a:gd name="connsiteY1651" fmla="*/ 2093322 h 6470305"/>
              <a:gd name="connsiteX1652" fmla="*/ 539184 w 12192000"/>
              <a:gd name="connsiteY1652" fmla="*/ 2188474 h 6470305"/>
              <a:gd name="connsiteX1653" fmla="*/ 444032 w 12192000"/>
              <a:gd name="connsiteY1653" fmla="*/ 2283630 h 6470305"/>
              <a:gd name="connsiteX1654" fmla="*/ 348880 w 12192000"/>
              <a:gd name="connsiteY1654" fmla="*/ 2188474 h 6470305"/>
              <a:gd name="connsiteX1655" fmla="*/ 444032 w 12192000"/>
              <a:gd name="connsiteY1655" fmla="*/ 2093322 h 6470305"/>
              <a:gd name="connsiteX1656" fmla="*/ 25363 w 12192000"/>
              <a:gd name="connsiteY1656" fmla="*/ 2093322 h 6470305"/>
              <a:gd name="connsiteX1657" fmla="*/ 120515 w 12192000"/>
              <a:gd name="connsiteY1657" fmla="*/ 2188474 h 6470305"/>
              <a:gd name="connsiteX1658" fmla="*/ 25363 w 12192000"/>
              <a:gd name="connsiteY1658" fmla="*/ 2283630 h 6470305"/>
              <a:gd name="connsiteX1659" fmla="*/ 0 w 12192000"/>
              <a:gd name="connsiteY1659" fmla="*/ 2278509 h 6470305"/>
              <a:gd name="connsiteX1660" fmla="*/ 0 w 12192000"/>
              <a:gd name="connsiteY1660" fmla="*/ 2098443 h 6470305"/>
              <a:gd name="connsiteX1661" fmla="*/ 12166698 w 12192000"/>
              <a:gd name="connsiteY1661" fmla="*/ 1674648 h 6470305"/>
              <a:gd name="connsiteX1662" fmla="*/ 12192000 w 12192000"/>
              <a:gd name="connsiteY1662" fmla="*/ 1679757 h 6470305"/>
              <a:gd name="connsiteX1663" fmla="*/ 12192000 w 12192000"/>
              <a:gd name="connsiteY1663" fmla="*/ 1859844 h 6470305"/>
              <a:gd name="connsiteX1664" fmla="*/ 12166698 w 12192000"/>
              <a:gd name="connsiteY1664" fmla="*/ 1864953 h 6470305"/>
              <a:gd name="connsiteX1665" fmla="*/ 12071546 w 12192000"/>
              <a:gd name="connsiteY1665" fmla="*/ 1769800 h 6470305"/>
              <a:gd name="connsiteX1666" fmla="*/ 12166698 w 12192000"/>
              <a:gd name="connsiteY1666" fmla="*/ 1674648 h 6470305"/>
              <a:gd name="connsiteX1667" fmla="*/ 11748029 w 12192000"/>
              <a:gd name="connsiteY1667" fmla="*/ 1674648 h 6470305"/>
              <a:gd name="connsiteX1668" fmla="*/ 11843181 w 12192000"/>
              <a:gd name="connsiteY1668" fmla="*/ 1769800 h 6470305"/>
              <a:gd name="connsiteX1669" fmla="*/ 11748029 w 12192000"/>
              <a:gd name="connsiteY1669" fmla="*/ 1864953 h 6470305"/>
              <a:gd name="connsiteX1670" fmla="*/ 11652877 w 12192000"/>
              <a:gd name="connsiteY1670" fmla="*/ 1769800 h 6470305"/>
              <a:gd name="connsiteX1671" fmla="*/ 11748029 w 12192000"/>
              <a:gd name="connsiteY1671" fmla="*/ 1674648 h 6470305"/>
              <a:gd name="connsiteX1672" fmla="*/ 11329360 w 12192000"/>
              <a:gd name="connsiteY1672" fmla="*/ 1674648 h 6470305"/>
              <a:gd name="connsiteX1673" fmla="*/ 11424512 w 12192000"/>
              <a:gd name="connsiteY1673" fmla="*/ 1769800 h 6470305"/>
              <a:gd name="connsiteX1674" fmla="*/ 11329360 w 12192000"/>
              <a:gd name="connsiteY1674" fmla="*/ 1864953 h 6470305"/>
              <a:gd name="connsiteX1675" fmla="*/ 11234208 w 12192000"/>
              <a:gd name="connsiteY1675" fmla="*/ 1769800 h 6470305"/>
              <a:gd name="connsiteX1676" fmla="*/ 11329360 w 12192000"/>
              <a:gd name="connsiteY1676" fmla="*/ 1674648 h 6470305"/>
              <a:gd name="connsiteX1677" fmla="*/ 10910691 w 12192000"/>
              <a:gd name="connsiteY1677" fmla="*/ 1674648 h 6470305"/>
              <a:gd name="connsiteX1678" fmla="*/ 11005843 w 12192000"/>
              <a:gd name="connsiteY1678" fmla="*/ 1769800 h 6470305"/>
              <a:gd name="connsiteX1679" fmla="*/ 10910691 w 12192000"/>
              <a:gd name="connsiteY1679" fmla="*/ 1864953 h 6470305"/>
              <a:gd name="connsiteX1680" fmla="*/ 10815539 w 12192000"/>
              <a:gd name="connsiteY1680" fmla="*/ 1769800 h 6470305"/>
              <a:gd name="connsiteX1681" fmla="*/ 10910691 w 12192000"/>
              <a:gd name="connsiteY1681" fmla="*/ 1674648 h 6470305"/>
              <a:gd name="connsiteX1682" fmla="*/ 10492022 w 12192000"/>
              <a:gd name="connsiteY1682" fmla="*/ 1674648 h 6470305"/>
              <a:gd name="connsiteX1683" fmla="*/ 10587174 w 12192000"/>
              <a:gd name="connsiteY1683" fmla="*/ 1769800 h 6470305"/>
              <a:gd name="connsiteX1684" fmla="*/ 10492022 w 12192000"/>
              <a:gd name="connsiteY1684" fmla="*/ 1864953 h 6470305"/>
              <a:gd name="connsiteX1685" fmla="*/ 10396870 w 12192000"/>
              <a:gd name="connsiteY1685" fmla="*/ 1769800 h 6470305"/>
              <a:gd name="connsiteX1686" fmla="*/ 10492022 w 12192000"/>
              <a:gd name="connsiteY1686" fmla="*/ 1674648 h 6470305"/>
              <a:gd name="connsiteX1687" fmla="*/ 10073353 w 12192000"/>
              <a:gd name="connsiteY1687" fmla="*/ 1674648 h 6470305"/>
              <a:gd name="connsiteX1688" fmla="*/ 10168505 w 12192000"/>
              <a:gd name="connsiteY1688" fmla="*/ 1769800 h 6470305"/>
              <a:gd name="connsiteX1689" fmla="*/ 10073353 w 12192000"/>
              <a:gd name="connsiteY1689" fmla="*/ 1864953 h 6470305"/>
              <a:gd name="connsiteX1690" fmla="*/ 9978201 w 12192000"/>
              <a:gd name="connsiteY1690" fmla="*/ 1769800 h 6470305"/>
              <a:gd name="connsiteX1691" fmla="*/ 10073353 w 12192000"/>
              <a:gd name="connsiteY1691" fmla="*/ 1674648 h 6470305"/>
              <a:gd name="connsiteX1692" fmla="*/ 9654684 w 12192000"/>
              <a:gd name="connsiteY1692" fmla="*/ 1674648 h 6470305"/>
              <a:gd name="connsiteX1693" fmla="*/ 9749836 w 12192000"/>
              <a:gd name="connsiteY1693" fmla="*/ 1769800 h 6470305"/>
              <a:gd name="connsiteX1694" fmla="*/ 9654684 w 12192000"/>
              <a:gd name="connsiteY1694" fmla="*/ 1864953 h 6470305"/>
              <a:gd name="connsiteX1695" fmla="*/ 9559532 w 12192000"/>
              <a:gd name="connsiteY1695" fmla="*/ 1769800 h 6470305"/>
              <a:gd name="connsiteX1696" fmla="*/ 9654684 w 12192000"/>
              <a:gd name="connsiteY1696" fmla="*/ 1674648 h 6470305"/>
              <a:gd name="connsiteX1697" fmla="*/ 9236015 w 12192000"/>
              <a:gd name="connsiteY1697" fmla="*/ 1674648 h 6470305"/>
              <a:gd name="connsiteX1698" fmla="*/ 9331167 w 12192000"/>
              <a:gd name="connsiteY1698" fmla="*/ 1769800 h 6470305"/>
              <a:gd name="connsiteX1699" fmla="*/ 9236015 w 12192000"/>
              <a:gd name="connsiteY1699" fmla="*/ 1864953 h 6470305"/>
              <a:gd name="connsiteX1700" fmla="*/ 9140863 w 12192000"/>
              <a:gd name="connsiteY1700" fmla="*/ 1769800 h 6470305"/>
              <a:gd name="connsiteX1701" fmla="*/ 9236015 w 12192000"/>
              <a:gd name="connsiteY1701" fmla="*/ 1674648 h 6470305"/>
              <a:gd name="connsiteX1702" fmla="*/ 8817346 w 12192000"/>
              <a:gd name="connsiteY1702" fmla="*/ 1674648 h 6470305"/>
              <a:gd name="connsiteX1703" fmla="*/ 8912498 w 12192000"/>
              <a:gd name="connsiteY1703" fmla="*/ 1769800 h 6470305"/>
              <a:gd name="connsiteX1704" fmla="*/ 8817346 w 12192000"/>
              <a:gd name="connsiteY1704" fmla="*/ 1864953 h 6470305"/>
              <a:gd name="connsiteX1705" fmla="*/ 8722194 w 12192000"/>
              <a:gd name="connsiteY1705" fmla="*/ 1769800 h 6470305"/>
              <a:gd name="connsiteX1706" fmla="*/ 8817346 w 12192000"/>
              <a:gd name="connsiteY1706" fmla="*/ 1674648 h 6470305"/>
              <a:gd name="connsiteX1707" fmla="*/ 8398677 w 12192000"/>
              <a:gd name="connsiteY1707" fmla="*/ 1674648 h 6470305"/>
              <a:gd name="connsiteX1708" fmla="*/ 8493829 w 12192000"/>
              <a:gd name="connsiteY1708" fmla="*/ 1769800 h 6470305"/>
              <a:gd name="connsiteX1709" fmla="*/ 8398677 w 12192000"/>
              <a:gd name="connsiteY1709" fmla="*/ 1864953 h 6470305"/>
              <a:gd name="connsiteX1710" fmla="*/ 8303526 w 12192000"/>
              <a:gd name="connsiteY1710" fmla="*/ 1769800 h 6470305"/>
              <a:gd name="connsiteX1711" fmla="*/ 8398677 w 12192000"/>
              <a:gd name="connsiteY1711" fmla="*/ 1674648 h 6470305"/>
              <a:gd name="connsiteX1712" fmla="*/ 7980009 w 12192000"/>
              <a:gd name="connsiteY1712" fmla="*/ 1674648 h 6470305"/>
              <a:gd name="connsiteX1713" fmla="*/ 8075161 w 12192000"/>
              <a:gd name="connsiteY1713" fmla="*/ 1769800 h 6470305"/>
              <a:gd name="connsiteX1714" fmla="*/ 7980009 w 12192000"/>
              <a:gd name="connsiteY1714" fmla="*/ 1864953 h 6470305"/>
              <a:gd name="connsiteX1715" fmla="*/ 7884857 w 12192000"/>
              <a:gd name="connsiteY1715" fmla="*/ 1769800 h 6470305"/>
              <a:gd name="connsiteX1716" fmla="*/ 7980009 w 12192000"/>
              <a:gd name="connsiteY1716" fmla="*/ 1674648 h 6470305"/>
              <a:gd name="connsiteX1717" fmla="*/ 7561340 w 12192000"/>
              <a:gd name="connsiteY1717" fmla="*/ 1674648 h 6470305"/>
              <a:gd name="connsiteX1718" fmla="*/ 7656492 w 12192000"/>
              <a:gd name="connsiteY1718" fmla="*/ 1769800 h 6470305"/>
              <a:gd name="connsiteX1719" fmla="*/ 7561340 w 12192000"/>
              <a:gd name="connsiteY1719" fmla="*/ 1864953 h 6470305"/>
              <a:gd name="connsiteX1720" fmla="*/ 7466188 w 12192000"/>
              <a:gd name="connsiteY1720" fmla="*/ 1769800 h 6470305"/>
              <a:gd name="connsiteX1721" fmla="*/ 7561340 w 12192000"/>
              <a:gd name="connsiteY1721" fmla="*/ 1674648 h 6470305"/>
              <a:gd name="connsiteX1722" fmla="*/ 7142671 w 12192000"/>
              <a:gd name="connsiteY1722" fmla="*/ 1674648 h 6470305"/>
              <a:gd name="connsiteX1723" fmla="*/ 7237823 w 12192000"/>
              <a:gd name="connsiteY1723" fmla="*/ 1769800 h 6470305"/>
              <a:gd name="connsiteX1724" fmla="*/ 7142671 w 12192000"/>
              <a:gd name="connsiteY1724" fmla="*/ 1864953 h 6470305"/>
              <a:gd name="connsiteX1725" fmla="*/ 7047519 w 12192000"/>
              <a:gd name="connsiteY1725" fmla="*/ 1769800 h 6470305"/>
              <a:gd name="connsiteX1726" fmla="*/ 7142671 w 12192000"/>
              <a:gd name="connsiteY1726" fmla="*/ 1674648 h 6470305"/>
              <a:gd name="connsiteX1727" fmla="*/ 6724002 w 12192000"/>
              <a:gd name="connsiteY1727" fmla="*/ 1674648 h 6470305"/>
              <a:gd name="connsiteX1728" fmla="*/ 6819154 w 12192000"/>
              <a:gd name="connsiteY1728" fmla="*/ 1769800 h 6470305"/>
              <a:gd name="connsiteX1729" fmla="*/ 6724002 w 12192000"/>
              <a:gd name="connsiteY1729" fmla="*/ 1864953 h 6470305"/>
              <a:gd name="connsiteX1730" fmla="*/ 6628850 w 12192000"/>
              <a:gd name="connsiteY1730" fmla="*/ 1769800 h 6470305"/>
              <a:gd name="connsiteX1731" fmla="*/ 6724002 w 12192000"/>
              <a:gd name="connsiteY1731" fmla="*/ 1674648 h 6470305"/>
              <a:gd name="connsiteX1732" fmla="*/ 6305333 w 12192000"/>
              <a:gd name="connsiteY1732" fmla="*/ 1674648 h 6470305"/>
              <a:gd name="connsiteX1733" fmla="*/ 6400485 w 12192000"/>
              <a:gd name="connsiteY1733" fmla="*/ 1769800 h 6470305"/>
              <a:gd name="connsiteX1734" fmla="*/ 6305333 w 12192000"/>
              <a:gd name="connsiteY1734" fmla="*/ 1864953 h 6470305"/>
              <a:gd name="connsiteX1735" fmla="*/ 6210181 w 12192000"/>
              <a:gd name="connsiteY1735" fmla="*/ 1769800 h 6470305"/>
              <a:gd name="connsiteX1736" fmla="*/ 6305333 w 12192000"/>
              <a:gd name="connsiteY1736" fmla="*/ 1674648 h 6470305"/>
              <a:gd name="connsiteX1737" fmla="*/ 5886664 w 12192000"/>
              <a:gd name="connsiteY1737" fmla="*/ 1674648 h 6470305"/>
              <a:gd name="connsiteX1738" fmla="*/ 5981816 w 12192000"/>
              <a:gd name="connsiteY1738" fmla="*/ 1769800 h 6470305"/>
              <a:gd name="connsiteX1739" fmla="*/ 5886664 w 12192000"/>
              <a:gd name="connsiteY1739" fmla="*/ 1864953 h 6470305"/>
              <a:gd name="connsiteX1740" fmla="*/ 5791512 w 12192000"/>
              <a:gd name="connsiteY1740" fmla="*/ 1769800 h 6470305"/>
              <a:gd name="connsiteX1741" fmla="*/ 5886664 w 12192000"/>
              <a:gd name="connsiteY1741" fmla="*/ 1674648 h 6470305"/>
              <a:gd name="connsiteX1742" fmla="*/ 5467994 w 12192000"/>
              <a:gd name="connsiteY1742" fmla="*/ 1674648 h 6470305"/>
              <a:gd name="connsiteX1743" fmla="*/ 5563146 w 12192000"/>
              <a:gd name="connsiteY1743" fmla="*/ 1769800 h 6470305"/>
              <a:gd name="connsiteX1744" fmla="*/ 5467994 w 12192000"/>
              <a:gd name="connsiteY1744" fmla="*/ 1864953 h 6470305"/>
              <a:gd name="connsiteX1745" fmla="*/ 5372842 w 12192000"/>
              <a:gd name="connsiteY1745" fmla="*/ 1769800 h 6470305"/>
              <a:gd name="connsiteX1746" fmla="*/ 5467994 w 12192000"/>
              <a:gd name="connsiteY1746" fmla="*/ 1674648 h 6470305"/>
              <a:gd name="connsiteX1747" fmla="*/ 5049325 w 12192000"/>
              <a:gd name="connsiteY1747" fmla="*/ 1674648 h 6470305"/>
              <a:gd name="connsiteX1748" fmla="*/ 5144478 w 12192000"/>
              <a:gd name="connsiteY1748" fmla="*/ 1769800 h 6470305"/>
              <a:gd name="connsiteX1749" fmla="*/ 5049325 w 12192000"/>
              <a:gd name="connsiteY1749" fmla="*/ 1864953 h 6470305"/>
              <a:gd name="connsiteX1750" fmla="*/ 4954173 w 12192000"/>
              <a:gd name="connsiteY1750" fmla="*/ 1769800 h 6470305"/>
              <a:gd name="connsiteX1751" fmla="*/ 5049325 w 12192000"/>
              <a:gd name="connsiteY1751" fmla="*/ 1674648 h 6470305"/>
              <a:gd name="connsiteX1752" fmla="*/ 4630656 w 12192000"/>
              <a:gd name="connsiteY1752" fmla="*/ 1674648 h 6470305"/>
              <a:gd name="connsiteX1753" fmla="*/ 4725808 w 12192000"/>
              <a:gd name="connsiteY1753" fmla="*/ 1769800 h 6470305"/>
              <a:gd name="connsiteX1754" fmla="*/ 4630656 w 12192000"/>
              <a:gd name="connsiteY1754" fmla="*/ 1864953 h 6470305"/>
              <a:gd name="connsiteX1755" fmla="*/ 4535504 w 12192000"/>
              <a:gd name="connsiteY1755" fmla="*/ 1769800 h 6470305"/>
              <a:gd name="connsiteX1756" fmla="*/ 4630656 w 12192000"/>
              <a:gd name="connsiteY1756" fmla="*/ 1674648 h 6470305"/>
              <a:gd name="connsiteX1757" fmla="*/ 4211987 w 12192000"/>
              <a:gd name="connsiteY1757" fmla="*/ 1674648 h 6470305"/>
              <a:gd name="connsiteX1758" fmla="*/ 4307139 w 12192000"/>
              <a:gd name="connsiteY1758" fmla="*/ 1769800 h 6470305"/>
              <a:gd name="connsiteX1759" fmla="*/ 4211987 w 12192000"/>
              <a:gd name="connsiteY1759" fmla="*/ 1864953 h 6470305"/>
              <a:gd name="connsiteX1760" fmla="*/ 4116835 w 12192000"/>
              <a:gd name="connsiteY1760" fmla="*/ 1769800 h 6470305"/>
              <a:gd name="connsiteX1761" fmla="*/ 4211987 w 12192000"/>
              <a:gd name="connsiteY1761" fmla="*/ 1674648 h 6470305"/>
              <a:gd name="connsiteX1762" fmla="*/ 3793436 w 12192000"/>
              <a:gd name="connsiteY1762" fmla="*/ 1674648 h 6470305"/>
              <a:gd name="connsiteX1763" fmla="*/ 3888470 w 12192000"/>
              <a:gd name="connsiteY1763" fmla="*/ 1769800 h 6470305"/>
              <a:gd name="connsiteX1764" fmla="*/ 3793436 w 12192000"/>
              <a:gd name="connsiteY1764" fmla="*/ 1864953 h 6470305"/>
              <a:gd name="connsiteX1765" fmla="*/ 3698284 w 12192000"/>
              <a:gd name="connsiteY1765" fmla="*/ 1769800 h 6470305"/>
              <a:gd name="connsiteX1766" fmla="*/ 3793436 w 12192000"/>
              <a:gd name="connsiteY1766" fmla="*/ 1674648 h 6470305"/>
              <a:gd name="connsiteX1767" fmla="*/ 3374758 w 12192000"/>
              <a:gd name="connsiteY1767" fmla="*/ 1674648 h 6470305"/>
              <a:gd name="connsiteX1768" fmla="*/ 3469916 w 12192000"/>
              <a:gd name="connsiteY1768" fmla="*/ 1769800 h 6470305"/>
              <a:gd name="connsiteX1769" fmla="*/ 3374758 w 12192000"/>
              <a:gd name="connsiteY1769" fmla="*/ 1864953 h 6470305"/>
              <a:gd name="connsiteX1770" fmla="*/ 3279604 w 12192000"/>
              <a:gd name="connsiteY1770" fmla="*/ 1769800 h 6470305"/>
              <a:gd name="connsiteX1771" fmla="*/ 3374758 w 12192000"/>
              <a:gd name="connsiteY1771" fmla="*/ 1674648 h 6470305"/>
              <a:gd name="connsiteX1772" fmla="*/ 2956081 w 12192000"/>
              <a:gd name="connsiteY1772" fmla="*/ 1674648 h 6470305"/>
              <a:gd name="connsiteX1773" fmla="*/ 3051237 w 12192000"/>
              <a:gd name="connsiteY1773" fmla="*/ 1769800 h 6470305"/>
              <a:gd name="connsiteX1774" fmla="*/ 2956081 w 12192000"/>
              <a:gd name="connsiteY1774" fmla="*/ 1864953 h 6470305"/>
              <a:gd name="connsiteX1775" fmla="*/ 2860924 w 12192000"/>
              <a:gd name="connsiteY1775" fmla="*/ 1769800 h 6470305"/>
              <a:gd name="connsiteX1776" fmla="*/ 2956081 w 12192000"/>
              <a:gd name="connsiteY1776" fmla="*/ 1674648 h 6470305"/>
              <a:gd name="connsiteX1777" fmla="*/ 2537398 w 12192000"/>
              <a:gd name="connsiteY1777" fmla="*/ 1674648 h 6470305"/>
              <a:gd name="connsiteX1778" fmla="*/ 2632560 w 12192000"/>
              <a:gd name="connsiteY1778" fmla="*/ 1769800 h 6470305"/>
              <a:gd name="connsiteX1779" fmla="*/ 2537398 w 12192000"/>
              <a:gd name="connsiteY1779" fmla="*/ 1864953 h 6470305"/>
              <a:gd name="connsiteX1780" fmla="*/ 2442246 w 12192000"/>
              <a:gd name="connsiteY1780" fmla="*/ 1769800 h 6470305"/>
              <a:gd name="connsiteX1781" fmla="*/ 2537398 w 12192000"/>
              <a:gd name="connsiteY1781" fmla="*/ 1674648 h 6470305"/>
              <a:gd name="connsiteX1782" fmla="*/ 2118728 w 12192000"/>
              <a:gd name="connsiteY1782" fmla="*/ 1674648 h 6470305"/>
              <a:gd name="connsiteX1783" fmla="*/ 2213881 w 12192000"/>
              <a:gd name="connsiteY1783" fmla="*/ 1769800 h 6470305"/>
              <a:gd name="connsiteX1784" fmla="*/ 2118728 w 12192000"/>
              <a:gd name="connsiteY1784" fmla="*/ 1864953 h 6470305"/>
              <a:gd name="connsiteX1785" fmla="*/ 2023573 w 12192000"/>
              <a:gd name="connsiteY1785" fmla="*/ 1769800 h 6470305"/>
              <a:gd name="connsiteX1786" fmla="*/ 2118728 w 12192000"/>
              <a:gd name="connsiteY1786" fmla="*/ 1674648 h 6470305"/>
              <a:gd name="connsiteX1787" fmla="*/ 1700050 w 12192000"/>
              <a:gd name="connsiteY1787" fmla="*/ 1674648 h 6470305"/>
              <a:gd name="connsiteX1788" fmla="*/ 1795202 w 12192000"/>
              <a:gd name="connsiteY1788" fmla="*/ 1769800 h 6470305"/>
              <a:gd name="connsiteX1789" fmla="*/ 1700050 w 12192000"/>
              <a:gd name="connsiteY1789" fmla="*/ 1864953 h 6470305"/>
              <a:gd name="connsiteX1790" fmla="*/ 1604890 w 12192000"/>
              <a:gd name="connsiteY1790" fmla="*/ 1769800 h 6470305"/>
              <a:gd name="connsiteX1791" fmla="*/ 1700050 w 12192000"/>
              <a:gd name="connsiteY1791" fmla="*/ 1674648 h 6470305"/>
              <a:gd name="connsiteX1792" fmla="*/ 1281369 w 12192000"/>
              <a:gd name="connsiteY1792" fmla="*/ 1674648 h 6470305"/>
              <a:gd name="connsiteX1793" fmla="*/ 1376522 w 12192000"/>
              <a:gd name="connsiteY1793" fmla="*/ 1769800 h 6470305"/>
              <a:gd name="connsiteX1794" fmla="*/ 1281369 w 12192000"/>
              <a:gd name="connsiteY1794" fmla="*/ 1864953 h 6470305"/>
              <a:gd name="connsiteX1795" fmla="*/ 1186218 w 12192000"/>
              <a:gd name="connsiteY1795" fmla="*/ 1769800 h 6470305"/>
              <a:gd name="connsiteX1796" fmla="*/ 1281369 w 12192000"/>
              <a:gd name="connsiteY1796" fmla="*/ 1674648 h 6470305"/>
              <a:gd name="connsiteX1797" fmla="*/ 862703 w 12192000"/>
              <a:gd name="connsiteY1797" fmla="*/ 1674648 h 6470305"/>
              <a:gd name="connsiteX1798" fmla="*/ 957854 w 12192000"/>
              <a:gd name="connsiteY1798" fmla="*/ 1769800 h 6470305"/>
              <a:gd name="connsiteX1799" fmla="*/ 862703 w 12192000"/>
              <a:gd name="connsiteY1799" fmla="*/ 1864953 h 6470305"/>
              <a:gd name="connsiteX1800" fmla="*/ 767551 w 12192000"/>
              <a:gd name="connsiteY1800" fmla="*/ 1769800 h 6470305"/>
              <a:gd name="connsiteX1801" fmla="*/ 862703 w 12192000"/>
              <a:gd name="connsiteY1801" fmla="*/ 1674648 h 6470305"/>
              <a:gd name="connsiteX1802" fmla="*/ 444037 w 12192000"/>
              <a:gd name="connsiteY1802" fmla="*/ 1674648 h 6470305"/>
              <a:gd name="connsiteX1803" fmla="*/ 539190 w 12192000"/>
              <a:gd name="connsiteY1803" fmla="*/ 1769800 h 6470305"/>
              <a:gd name="connsiteX1804" fmla="*/ 444037 w 12192000"/>
              <a:gd name="connsiteY1804" fmla="*/ 1864953 h 6470305"/>
              <a:gd name="connsiteX1805" fmla="*/ 348885 w 12192000"/>
              <a:gd name="connsiteY1805" fmla="*/ 1769800 h 6470305"/>
              <a:gd name="connsiteX1806" fmla="*/ 444037 w 12192000"/>
              <a:gd name="connsiteY1806" fmla="*/ 1674648 h 6470305"/>
              <a:gd name="connsiteX1807" fmla="*/ 25368 w 12192000"/>
              <a:gd name="connsiteY1807" fmla="*/ 1674648 h 6470305"/>
              <a:gd name="connsiteX1808" fmla="*/ 120521 w 12192000"/>
              <a:gd name="connsiteY1808" fmla="*/ 1769800 h 6470305"/>
              <a:gd name="connsiteX1809" fmla="*/ 25368 w 12192000"/>
              <a:gd name="connsiteY1809" fmla="*/ 1864953 h 6470305"/>
              <a:gd name="connsiteX1810" fmla="*/ 0 w 12192000"/>
              <a:gd name="connsiteY1810" fmla="*/ 1859831 h 6470305"/>
              <a:gd name="connsiteX1811" fmla="*/ 0 w 12192000"/>
              <a:gd name="connsiteY1811" fmla="*/ 1679770 h 6470305"/>
              <a:gd name="connsiteX1812" fmla="*/ 12166698 w 12192000"/>
              <a:gd name="connsiteY1812" fmla="*/ 1256004 h 6470305"/>
              <a:gd name="connsiteX1813" fmla="*/ 12192000 w 12192000"/>
              <a:gd name="connsiteY1813" fmla="*/ 1261113 h 6470305"/>
              <a:gd name="connsiteX1814" fmla="*/ 12192000 w 12192000"/>
              <a:gd name="connsiteY1814" fmla="*/ 1441198 h 6470305"/>
              <a:gd name="connsiteX1815" fmla="*/ 12166698 w 12192000"/>
              <a:gd name="connsiteY1815" fmla="*/ 1446306 h 6470305"/>
              <a:gd name="connsiteX1816" fmla="*/ 12071546 w 12192000"/>
              <a:gd name="connsiteY1816" fmla="*/ 1351155 h 6470305"/>
              <a:gd name="connsiteX1817" fmla="*/ 12166698 w 12192000"/>
              <a:gd name="connsiteY1817" fmla="*/ 1256004 h 6470305"/>
              <a:gd name="connsiteX1818" fmla="*/ 11748029 w 12192000"/>
              <a:gd name="connsiteY1818" fmla="*/ 1256004 h 6470305"/>
              <a:gd name="connsiteX1819" fmla="*/ 11843181 w 12192000"/>
              <a:gd name="connsiteY1819" fmla="*/ 1351155 h 6470305"/>
              <a:gd name="connsiteX1820" fmla="*/ 11748029 w 12192000"/>
              <a:gd name="connsiteY1820" fmla="*/ 1446306 h 6470305"/>
              <a:gd name="connsiteX1821" fmla="*/ 11652877 w 12192000"/>
              <a:gd name="connsiteY1821" fmla="*/ 1351155 h 6470305"/>
              <a:gd name="connsiteX1822" fmla="*/ 11748029 w 12192000"/>
              <a:gd name="connsiteY1822" fmla="*/ 1256004 h 6470305"/>
              <a:gd name="connsiteX1823" fmla="*/ 11329360 w 12192000"/>
              <a:gd name="connsiteY1823" fmla="*/ 1256004 h 6470305"/>
              <a:gd name="connsiteX1824" fmla="*/ 11424512 w 12192000"/>
              <a:gd name="connsiteY1824" fmla="*/ 1351155 h 6470305"/>
              <a:gd name="connsiteX1825" fmla="*/ 11329360 w 12192000"/>
              <a:gd name="connsiteY1825" fmla="*/ 1446306 h 6470305"/>
              <a:gd name="connsiteX1826" fmla="*/ 11234208 w 12192000"/>
              <a:gd name="connsiteY1826" fmla="*/ 1351155 h 6470305"/>
              <a:gd name="connsiteX1827" fmla="*/ 11329360 w 12192000"/>
              <a:gd name="connsiteY1827" fmla="*/ 1256004 h 6470305"/>
              <a:gd name="connsiteX1828" fmla="*/ 10910691 w 12192000"/>
              <a:gd name="connsiteY1828" fmla="*/ 1256004 h 6470305"/>
              <a:gd name="connsiteX1829" fmla="*/ 11005843 w 12192000"/>
              <a:gd name="connsiteY1829" fmla="*/ 1351155 h 6470305"/>
              <a:gd name="connsiteX1830" fmla="*/ 10910691 w 12192000"/>
              <a:gd name="connsiteY1830" fmla="*/ 1446306 h 6470305"/>
              <a:gd name="connsiteX1831" fmla="*/ 10815539 w 12192000"/>
              <a:gd name="connsiteY1831" fmla="*/ 1351155 h 6470305"/>
              <a:gd name="connsiteX1832" fmla="*/ 10910691 w 12192000"/>
              <a:gd name="connsiteY1832" fmla="*/ 1256004 h 6470305"/>
              <a:gd name="connsiteX1833" fmla="*/ 10492022 w 12192000"/>
              <a:gd name="connsiteY1833" fmla="*/ 1256004 h 6470305"/>
              <a:gd name="connsiteX1834" fmla="*/ 10587174 w 12192000"/>
              <a:gd name="connsiteY1834" fmla="*/ 1351155 h 6470305"/>
              <a:gd name="connsiteX1835" fmla="*/ 10492022 w 12192000"/>
              <a:gd name="connsiteY1835" fmla="*/ 1446306 h 6470305"/>
              <a:gd name="connsiteX1836" fmla="*/ 10396870 w 12192000"/>
              <a:gd name="connsiteY1836" fmla="*/ 1351155 h 6470305"/>
              <a:gd name="connsiteX1837" fmla="*/ 10492022 w 12192000"/>
              <a:gd name="connsiteY1837" fmla="*/ 1256004 h 6470305"/>
              <a:gd name="connsiteX1838" fmla="*/ 10073353 w 12192000"/>
              <a:gd name="connsiteY1838" fmla="*/ 1256004 h 6470305"/>
              <a:gd name="connsiteX1839" fmla="*/ 10168505 w 12192000"/>
              <a:gd name="connsiteY1839" fmla="*/ 1351155 h 6470305"/>
              <a:gd name="connsiteX1840" fmla="*/ 10073353 w 12192000"/>
              <a:gd name="connsiteY1840" fmla="*/ 1446306 h 6470305"/>
              <a:gd name="connsiteX1841" fmla="*/ 9978201 w 12192000"/>
              <a:gd name="connsiteY1841" fmla="*/ 1351155 h 6470305"/>
              <a:gd name="connsiteX1842" fmla="*/ 10073353 w 12192000"/>
              <a:gd name="connsiteY1842" fmla="*/ 1256004 h 6470305"/>
              <a:gd name="connsiteX1843" fmla="*/ 9654684 w 12192000"/>
              <a:gd name="connsiteY1843" fmla="*/ 1256004 h 6470305"/>
              <a:gd name="connsiteX1844" fmla="*/ 9749836 w 12192000"/>
              <a:gd name="connsiteY1844" fmla="*/ 1351155 h 6470305"/>
              <a:gd name="connsiteX1845" fmla="*/ 9654684 w 12192000"/>
              <a:gd name="connsiteY1845" fmla="*/ 1446306 h 6470305"/>
              <a:gd name="connsiteX1846" fmla="*/ 9559532 w 12192000"/>
              <a:gd name="connsiteY1846" fmla="*/ 1351155 h 6470305"/>
              <a:gd name="connsiteX1847" fmla="*/ 9654684 w 12192000"/>
              <a:gd name="connsiteY1847" fmla="*/ 1256004 h 6470305"/>
              <a:gd name="connsiteX1848" fmla="*/ 9236015 w 12192000"/>
              <a:gd name="connsiteY1848" fmla="*/ 1256004 h 6470305"/>
              <a:gd name="connsiteX1849" fmla="*/ 9331167 w 12192000"/>
              <a:gd name="connsiteY1849" fmla="*/ 1351155 h 6470305"/>
              <a:gd name="connsiteX1850" fmla="*/ 9236015 w 12192000"/>
              <a:gd name="connsiteY1850" fmla="*/ 1446306 h 6470305"/>
              <a:gd name="connsiteX1851" fmla="*/ 9140863 w 12192000"/>
              <a:gd name="connsiteY1851" fmla="*/ 1351155 h 6470305"/>
              <a:gd name="connsiteX1852" fmla="*/ 9236015 w 12192000"/>
              <a:gd name="connsiteY1852" fmla="*/ 1256004 h 6470305"/>
              <a:gd name="connsiteX1853" fmla="*/ 8817346 w 12192000"/>
              <a:gd name="connsiteY1853" fmla="*/ 1256004 h 6470305"/>
              <a:gd name="connsiteX1854" fmla="*/ 8912498 w 12192000"/>
              <a:gd name="connsiteY1854" fmla="*/ 1351155 h 6470305"/>
              <a:gd name="connsiteX1855" fmla="*/ 8817346 w 12192000"/>
              <a:gd name="connsiteY1855" fmla="*/ 1446306 h 6470305"/>
              <a:gd name="connsiteX1856" fmla="*/ 8722194 w 12192000"/>
              <a:gd name="connsiteY1856" fmla="*/ 1351155 h 6470305"/>
              <a:gd name="connsiteX1857" fmla="*/ 8817346 w 12192000"/>
              <a:gd name="connsiteY1857" fmla="*/ 1256004 h 6470305"/>
              <a:gd name="connsiteX1858" fmla="*/ 8398677 w 12192000"/>
              <a:gd name="connsiteY1858" fmla="*/ 1256004 h 6470305"/>
              <a:gd name="connsiteX1859" fmla="*/ 8493829 w 12192000"/>
              <a:gd name="connsiteY1859" fmla="*/ 1351155 h 6470305"/>
              <a:gd name="connsiteX1860" fmla="*/ 8398677 w 12192000"/>
              <a:gd name="connsiteY1860" fmla="*/ 1446306 h 6470305"/>
              <a:gd name="connsiteX1861" fmla="*/ 8303526 w 12192000"/>
              <a:gd name="connsiteY1861" fmla="*/ 1351155 h 6470305"/>
              <a:gd name="connsiteX1862" fmla="*/ 8398677 w 12192000"/>
              <a:gd name="connsiteY1862" fmla="*/ 1256004 h 6470305"/>
              <a:gd name="connsiteX1863" fmla="*/ 7980009 w 12192000"/>
              <a:gd name="connsiteY1863" fmla="*/ 1256004 h 6470305"/>
              <a:gd name="connsiteX1864" fmla="*/ 8075161 w 12192000"/>
              <a:gd name="connsiteY1864" fmla="*/ 1351155 h 6470305"/>
              <a:gd name="connsiteX1865" fmla="*/ 7980009 w 12192000"/>
              <a:gd name="connsiteY1865" fmla="*/ 1446306 h 6470305"/>
              <a:gd name="connsiteX1866" fmla="*/ 7884857 w 12192000"/>
              <a:gd name="connsiteY1866" fmla="*/ 1351155 h 6470305"/>
              <a:gd name="connsiteX1867" fmla="*/ 7980009 w 12192000"/>
              <a:gd name="connsiteY1867" fmla="*/ 1256004 h 6470305"/>
              <a:gd name="connsiteX1868" fmla="*/ 7561340 w 12192000"/>
              <a:gd name="connsiteY1868" fmla="*/ 1256004 h 6470305"/>
              <a:gd name="connsiteX1869" fmla="*/ 7656492 w 12192000"/>
              <a:gd name="connsiteY1869" fmla="*/ 1351155 h 6470305"/>
              <a:gd name="connsiteX1870" fmla="*/ 7561340 w 12192000"/>
              <a:gd name="connsiteY1870" fmla="*/ 1446306 h 6470305"/>
              <a:gd name="connsiteX1871" fmla="*/ 7466188 w 12192000"/>
              <a:gd name="connsiteY1871" fmla="*/ 1351155 h 6470305"/>
              <a:gd name="connsiteX1872" fmla="*/ 7561340 w 12192000"/>
              <a:gd name="connsiteY1872" fmla="*/ 1256004 h 6470305"/>
              <a:gd name="connsiteX1873" fmla="*/ 7142671 w 12192000"/>
              <a:gd name="connsiteY1873" fmla="*/ 1256004 h 6470305"/>
              <a:gd name="connsiteX1874" fmla="*/ 7237823 w 12192000"/>
              <a:gd name="connsiteY1874" fmla="*/ 1351155 h 6470305"/>
              <a:gd name="connsiteX1875" fmla="*/ 7142671 w 12192000"/>
              <a:gd name="connsiteY1875" fmla="*/ 1446306 h 6470305"/>
              <a:gd name="connsiteX1876" fmla="*/ 7047519 w 12192000"/>
              <a:gd name="connsiteY1876" fmla="*/ 1351155 h 6470305"/>
              <a:gd name="connsiteX1877" fmla="*/ 7142671 w 12192000"/>
              <a:gd name="connsiteY1877" fmla="*/ 1256004 h 6470305"/>
              <a:gd name="connsiteX1878" fmla="*/ 6724002 w 12192000"/>
              <a:gd name="connsiteY1878" fmla="*/ 1256004 h 6470305"/>
              <a:gd name="connsiteX1879" fmla="*/ 6819154 w 12192000"/>
              <a:gd name="connsiteY1879" fmla="*/ 1351155 h 6470305"/>
              <a:gd name="connsiteX1880" fmla="*/ 6724002 w 12192000"/>
              <a:gd name="connsiteY1880" fmla="*/ 1446306 h 6470305"/>
              <a:gd name="connsiteX1881" fmla="*/ 6628850 w 12192000"/>
              <a:gd name="connsiteY1881" fmla="*/ 1351155 h 6470305"/>
              <a:gd name="connsiteX1882" fmla="*/ 6724002 w 12192000"/>
              <a:gd name="connsiteY1882" fmla="*/ 1256004 h 6470305"/>
              <a:gd name="connsiteX1883" fmla="*/ 6305333 w 12192000"/>
              <a:gd name="connsiteY1883" fmla="*/ 1256004 h 6470305"/>
              <a:gd name="connsiteX1884" fmla="*/ 6400485 w 12192000"/>
              <a:gd name="connsiteY1884" fmla="*/ 1351155 h 6470305"/>
              <a:gd name="connsiteX1885" fmla="*/ 6305333 w 12192000"/>
              <a:gd name="connsiteY1885" fmla="*/ 1446306 h 6470305"/>
              <a:gd name="connsiteX1886" fmla="*/ 6210181 w 12192000"/>
              <a:gd name="connsiteY1886" fmla="*/ 1351155 h 6470305"/>
              <a:gd name="connsiteX1887" fmla="*/ 6305333 w 12192000"/>
              <a:gd name="connsiteY1887" fmla="*/ 1256004 h 6470305"/>
              <a:gd name="connsiteX1888" fmla="*/ 5886664 w 12192000"/>
              <a:gd name="connsiteY1888" fmla="*/ 1256004 h 6470305"/>
              <a:gd name="connsiteX1889" fmla="*/ 5981816 w 12192000"/>
              <a:gd name="connsiteY1889" fmla="*/ 1351155 h 6470305"/>
              <a:gd name="connsiteX1890" fmla="*/ 5886664 w 12192000"/>
              <a:gd name="connsiteY1890" fmla="*/ 1446306 h 6470305"/>
              <a:gd name="connsiteX1891" fmla="*/ 5791512 w 12192000"/>
              <a:gd name="connsiteY1891" fmla="*/ 1351155 h 6470305"/>
              <a:gd name="connsiteX1892" fmla="*/ 5886664 w 12192000"/>
              <a:gd name="connsiteY1892" fmla="*/ 1256004 h 6470305"/>
              <a:gd name="connsiteX1893" fmla="*/ 5467994 w 12192000"/>
              <a:gd name="connsiteY1893" fmla="*/ 1256004 h 6470305"/>
              <a:gd name="connsiteX1894" fmla="*/ 5563146 w 12192000"/>
              <a:gd name="connsiteY1894" fmla="*/ 1351155 h 6470305"/>
              <a:gd name="connsiteX1895" fmla="*/ 5467994 w 12192000"/>
              <a:gd name="connsiteY1895" fmla="*/ 1446306 h 6470305"/>
              <a:gd name="connsiteX1896" fmla="*/ 5372842 w 12192000"/>
              <a:gd name="connsiteY1896" fmla="*/ 1351155 h 6470305"/>
              <a:gd name="connsiteX1897" fmla="*/ 5467994 w 12192000"/>
              <a:gd name="connsiteY1897" fmla="*/ 1256004 h 6470305"/>
              <a:gd name="connsiteX1898" fmla="*/ 5049325 w 12192000"/>
              <a:gd name="connsiteY1898" fmla="*/ 1256004 h 6470305"/>
              <a:gd name="connsiteX1899" fmla="*/ 5144478 w 12192000"/>
              <a:gd name="connsiteY1899" fmla="*/ 1351155 h 6470305"/>
              <a:gd name="connsiteX1900" fmla="*/ 5049325 w 12192000"/>
              <a:gd name="connsiteY1900" fmla="*/ 1446306 h 6470305"/>
              <a:gd name="connsiteX1901" fmla="*/ 4954173 w 12192000"/>
              <a:gd name="connsiteY1901" fmla="*/ 1351155 h 6470305"/>
              <a:gd name="connsiteX1902" fmla="*/ 5049325 w 12192000"/>
              <a:gd name="connsiteY1902" fmla="*/ 1256004 h 6470305"/>
              <a:gd name="connsiteX1903" fmla="*/ 4630656 w 12192000"/>
              <a:gd name="connsiteY1903" fmla="*/ 1256004 h 6470305"/>
              <a:gd name="connsiteX1904" fmla="*/ 4725808 w 12192000"/>
              <a:gd name="connsiteY1904" fmla="*/ 1351155 h 6470305"/>
              <a:gd name="connsiteX1905" fmla="*/ 4630656 w 12192000"/>
              <a:gd name="connsiteY1905" fmla="*/ 1446306 h 6470305"/>
              <a:gd name="connsiteX1906" fmla="*/ 4535504 w 12192000"/>
              <a:gd name="connsiteY1906" fmla="*/ 1351155 h 6470305"/>
              <a:gd name="connsiteX1907" fmla="*/ 4630656 w 12192000"/>
              <a:gd name="connsiteY1907" fmla="*/ 1256004 h 6470305"/>
              <a:gd name="connsiteX1908" fmla="*/ 4211987 w 12192000"/>
              <a:gd name="connsiteY1908" fmla="*/ 1256004 h 6470305"/>
              <a:gd name="connsiteX1909" fmla="*/ 4307139 w 12192000"/>
              <a:gd name="connsiteY1909" fmla="*/ 1351155 h 6470305"/>
              <a:gd name="connsiteX1910" fmla="*/ 4211987 w 12192000"/>
              <a:gd name="connsiteY1910" fmla="*/ 1446306 h 6470305"/>
              <a:gd name="connsiteX1911" fmla="*/ 4116835 w 12192000"/>
              <a:gd name="connsiteY1911" fmla="*/ 1351155 h 6470305"/>
              <a:gd name="connsiteX1912" fmla="*/ 4211987 w 12192000"/>
              <a:gd name="connsiteY1912" fmla="*/ 1256004 h 6470305"/>
              <a:gd name="connsiteX1913" fmla="*/ 3793444 w 12192000"/>
              <a:gd name="connsiteY1913" fmla="*/ 1256004 h 6470305"/>
              <a:gd name="connsiteX1914" fmla="*/ 3888470 w 12192000"/>
              <a:gd name="connsiteY1914" fmla="*/ 1351155 h 6470305"/>
              <a:gd name="connsiteX1915" fmla="*/ 3793444 w 12192000"/>
              <a:gd name="connsiteY1915" fmla="*/ 1446306 h 6470305"/>
              <a:gd name="connsiteX1916" fmla="*/ 3698292 w 12192000"/>
              <a:gd name="connsiteY1916" fmla="*/ 1351155 h 6470305"/>
              <a:gd name="connsiteX1917" fmla="*/ 3793444 w 12192000"/>
              <a:gd name="connsiteY1917" fmla="*/ 1256004 h 6470305"/>
              <a:gd name="connsiteX1918" fmla="*/ 3374764 w 12192000"/>
              <a:gd name="connsiteY1918" fmla="*/ 1256004 h 6470305"/>
              <a:gd name="connsiteX1919" fmla="*/ 3469924 w 12192000"/>
              <a:gd name="connsiteY1919" fmla="*/ 1351155 h 6470305"/>
              <a:gd name="connsiteX1920" fmla="*/ 3374764 w 12192000"/>
              <a:gd name="connsiteY1920" fmla="*/ 1446306 h 6470305"/>
              <a:gd name="connsiteX1921" fmla="*/ 3279613 w 12192000"/>
              <a:gd name="connsiteY1921" fmla="*/ 1351155 h 6470305"/>
              <a:gd name="connsiteX1922" fmla="*/ 3374764 w 12192000"/>
              <a:gd name="connsiteY1922" fmla="*/ 1256004 h 6470305"/>
              <a:gd name="connsiteX1923" fmla="*/ 2956087 w 12192000"/>
              <a:gd name="connsiteY1923" fmla="*/ 1256004 h 6470305"/>
              <a:gd name="connsiteX1924" fmla="*/ 3051244 w 12192000"/>
              <a:gd name="connsiteY1924" fmla="*/ 1351155 h 6470305"/>
              <a:gd name="connsiteX1925" fmla="*/ 2956087 w 12192000"/>
              <a:gd name="connsiteY1925" fmla="*/ 1446306 h 6470305"/>
              <a:gd name="connsiteX1926" fmla="*/ 2860932 w 12192000"/>
              <a:gd name="connsiteY1926" fmla="*/ 1351155 h 6470305"/>
              <a:gd name="connsiteX1927" fmla="*/ 2956087 w 12192000"/>
              <a:gd name="connsiteY1927" fmla="*/ 1256004 h 6470305"/>
              <a:gd name="connsiteX1928" fmla="*/ 2537405 w 12192000"/>
              <a:gd name="connsiteY1928" fmla="*/ 1256004 h 6470305"/>
              <a:gd name="connsiteX1929" fmla="*/ 2632567 w 12192000"/>
              <a:gd name="connsiteY1929" fmla="*/ 1351155 h 6470305"/>
              <a:gd name="connsiteX1930" fmla="*/ 2537405 w 12192000"/>
              <a:gd name="connsiteY1930" fmla="*/ 1446306 h 6470305"/>
              <a:gd name="connsiteX1931" fmla="*/ 2442252 w 12192000"/>
              <a:gd name="connsiteY1931" fmla="*/ 1351155 h 6470305"/>
              <a:gd name="connsiteX1932" fmla="*/ 2537405 w 12192000"/>
              <a:gd name="connsiteY1932" fmla="*/ 1256004 h 6470305"/>
              <a:gd name="connsiteX1933" fmla="*/ 2118734 w 12192000"/>
              <a:gd name="connsiteY1933" fmla="*/ 1256004 h 6470305"/>
              <a:gd name="connsiteX1934" fmla="*/ 2213887 w 12192000"/>
              <a:gd name="connsiteY1934" fmla="*/ 1351155 h 6470305"/>
              <a:gd name="connsiteX1935" fmla="*/ 2118734 w 12192000"/>
              <a:gd name="connsiteY1935" fmla="*/ 1446306 h 6470305"/>
              <a:gd name="connsiteX1936" fmla="*/ 2023581 w 12192000"/>
              <a:gd name="connsiteY1936" fmla="*/ 1351155 h 6470305"/>
              <a:gd name="connsiteX1937" fmla="*/ 2118734 w 12192000"/>
              <a:gd name="connsiteY1937" fmla="*/ 1256004 h 6470305"/>
              <a:gd name="connsiteX1938" fmla="*/ 1700054 w 12192000"/>
              <a:gd name="connsiteY1938" fmla="*/ 1256004 h 6470305"/>
              <a:gd name="connsiteX1939" fmla="*/ 1795208 w 12192000"/>
              <a:gd name="connsiteY1939" fmla="*/ 1351155 h 6470305"/>
              <a:gd name="connsiteX1940" fmla="*/ 1700054 w 12192000"/>
              <a:gd name="connsiteY1940" fmla="*/ 1446306 h 6470305"/>
              <a:gd name="connsiteX1941" fmla="*/ 1604895 w 12192000"/>
              <a:gd name="connsiteY1941" fmla="*/ 1351155 h 6470305"/>
              <a:gd name="connsiteX1942" fmla="*/ 1700054 w 12192000"/>
              <a:gd name="connsiteY1942" fmla="*/ 1256004 h 6470305"/>
              <a:gd name="connsiteX1943" fmla="*/ 1281373 w 12192000"/>
              <a:gd name="connsiteY1943" fmla="*/ 1256004 h 6470305"/>
              <a:gd name="connsiteX1944" fmla="*/ 1376527 w 12192000"/>
              <a:gd name="connsiteY1944" fmla="*/ 1351155 h 6470305"/>
              <a:gd name="connsiteX1945" fmla="*/ 1281373 w 12192000"/>
              <a:gd name="connsiteY1945" fmla="*/ 1446306 h 6470305"/>
              <a:gd name="connsiteX1946" fmla="*/ 1186223 w 12192000"/>
              <a:gd name="connsiteY1946" fmla="*/ 1351155 h 6470305"/>
              <a:gd name="connsiteX1947" fmla="*/ 1281373 w 12192000"/>
              <a:gd name="connsiteY1947" fmla="*/ 1256004 h 6470305"/>
              <a:gd name="connsiteX1948" fmla="*/ 862708 w 12192000"/>
              <a:gd name="connsiteY1948" fmla="*/ 1256004 h 6470305"/>
              <a:gd name="connsiteX1949" fmla="*/ 957859 w 12192000"/>
              <a:gd name="connsiteY1949" fmla="*/ 1351155 h 6470305"/>
              <a:gd name="connsiteX1950" fmla="*/ 862708 w 12192000"/>
              <a:gd name="connsiteY1950" fmla="*/ 1446306 h 6470305"/>
              <a:gd name="connsiteX1951" fmla="*/ 767556 w 12192000"/>
              <a:gd name="connsiteY1951" fmla="*/ 1351155 h 6470305"/>
              <a:gd name="connsiteX1952" fmla="*/ 862708 w 12192000"/>
              <a:gd name="connsiteY1952" fmla="*/ 1256004 h 6470305"/>
              <a:gd name="connsiteX1953" fmla="*/ 444042 w 12192000"/>
              <a:gd name="connsiteY1953" fmla="*/ 1256004 h 6470305"/>
              <a:gd name="connsiteX1954" fmla="*/ 539195 w 12192000"/>
              <a:gd name="connsiteY1954" fmla="*/ 1351155 h 6470305"/>
              <a:gd name="connsiteX1955" fmla="*/ 444042 w 12192000"/>
              <a:gd name="connsiteY1955" fmla="*/ 1446306 h 6470305"/>
              <a:gd name="connsiteX1956" fmla="*/ 348889 w 12192000"/>
              <a:gd name="connsiteY1956" fmla="*/ 1351155 h 6470305"/>
              <a:gd name="connsiteX1957" fmla="*/ 444042 w 12192000"/>
              <a:gd name="connsiteY1957" fmla="*/ 1256004 h 6470305"/>
              <a:gd name="connsiteX1958" fmla="*/ 25373 w 12192000"/>
              <a:gd name="connsiteY1958" fmla="*/ 1256004 h 6470305"/>
              <a:gd name="connsiteX1959" fmla="*/ 120526 w 12192000"/>
              <a:gd name="connsiteY1959" fmla="*/ 1351155 h 6470305"/>
              <a:gd name="connsiteX1960" fmla="*/ 25373 w 12192000"/>
              <a:gd name="connsiteY1960" fmla="*/ 1446306 h 6470305"/>
              <a:gd name="connsiteX1961" fmla="*/ 0 w 12192000"/>
              <a:gd name="connsiteY1961" fmla="*/ 1441184 h 6470305"/>
              <a:gd name="connsiteX1962" fmla="*/ 0 w 12192000"/>
              <a:gd name="connsiteY1962" fmla="*/ 1261127 h 6470305"/>
              <a:gd name="connsiteX1963" fmla="*/ 12166698 w 12192000"/>
              <a:gd name="connsiteY1963" fmla="*/ 837337 h 6470305"/>
              <a:gd name="connsiteX1964" fmla="*/ 12192000 w 12192000"/>
              <a:gd name="connsiteY1964" fmla="*/ 842445 h 6470305"/>
              <a:gd name="connsiteX1965" fmla="*/ 12192000 w 12192000"/>
              <a:gd name="connsiteY1965" fmla="*/ 1022530 h 6470305"/>
              <a:gd name="connsiteX1966" fmla="*/ 12166698 w 12192000"/>
              <a:gd name="connsiteY1966" fmla="*/ 1027638 h 6470305"/>
              <a:gd name="connsiteX1967" fmla="*/ 12071546 w 12192000"/>
              <a:gd name="connsiteY1967" fmla="*/ 932489 h 6470305"/>
              <a:gd name="connsiteX1968" fmla="*/ 12166698 w 12192000"/>
              <a:gd name="connsiteY1968" fmla="*/ 837337 h 6470305"/>
              <a:gd name="connsiteX1969" fmla="*/ 11748029 w 12192000"/>
              <a:gd name="connsiteY1969" fmla="*/ 837337 h 6470305"/>
              <a:gd name="connsiteX1970" fmla="*/ 11843181 w 12192000"/>
              <a:gd name="connsiteY1970" fmla="*/ 932489 h 6470305"/>
              <a:gd name="connsiteX1971" fmla="*/ 11748029 w 12192000"/>
              <a:gd name="connsiteY1971" fmla="*/ 1027638 h 6470305"/>
              <a:gd name="connsiteX1972" fmla="*/ 11652877 w 12192000"/>
              <a:gd name="connsiteY1972" fmla="*/ 932489 h 6470305"/>
              <a:gd name="connsiteX1973" fmla="*/ 11748029 w 12192000"/>
              <a:gd name="connsiteY1973" fmla="*/ 837337 h 6470305"/>
              <a:gd name="connsiteX1974" fmla="*/ 11329360 w 12192000"/>
              <a:gd name="connsiteY1974" fmla="*/ 837337 h 6470305"/>
              <a:gd name="connsiteX1975" fmla="*/ 11424512 w 12192000"/>
              <a:gd name="connsiteY1975" fmla="*/ 932489 h 6470305"/>
              <a:gd name="connsiteX1976" fmla="*/ 11329360 w 12192000"/>
              <a:gd name="connsiteY1976" fmla="*/ 1027638 h 6470305"/>
              <a:gd name="connsiteX1977" fmla="*/ 11234208 w 12192000"/>
              <a:gd name="connsiteY1977" fmla="*/ 932489 h 6470305"/>
              <a:gd name="connsiteX1978" fmla="*/ 11329360 w 12192000"/>
              <a:gd name="connsiteY1978" fmla="*/ 837337 h 6470305"/>
              <a:gd name="connsiteX1979" fmla="*/ 10910691 w 12192000"/>
              <a:gd name="connsiteY1979" fmla="*/ 837337 h 6470305"/>
              <a:gd name="connsiteX1980" fmla="*/ 11005843 w 12192000"/>
              <a:gd name="connsiteY1980" fmla="*/ 932489 h 6470305"/>
              <a:gd name="connsiteX1981" fmla="*/ 10910691 w 12192000"/>
              <a:gd name="connsiteY1981" fmla="*/ 1027638 h 6470305"/>
              <a:gd name="connsiteX1982" fmla="*/ 10815539 w 12192000"/>
              <a:gd name="connsiteY1982" fmla="*/ 932489 h 6470305"/>
              <a:gd name="connsiteX1983" fmla="*/ 10910691 w 12192000"/>
              <a:gd name="connsiteY1983" fmla="*/ 837337 h 6470305"/>
              <a:gd name="connsiteX1984" fmla="*/ 10492022 w 12192000"/>
              <a:gd name="connsiteY1984" fmla="*/ 837337 h 6470305"/>
              <a:gd name="connsiteX1985" fmla="*/ 10587174 w 12192000"/>
              <a:gd name="connsiteY1985" fmla="*/ 932489 h 6470305"/>
              <a:gd name="connsiteX1986" fmla="*/ 10492022 w 12192000"/>
              <a:gd name="connsiteY1986" fmla="*/ 1027638 h 6470305"/>
              <a:gd name="connsiteX1987" fmla="*/ 10396870 w 12192000"/>
              <a:gd name="connsiteY1987" fmla="*/ 932489 h 6470305"/>
              <a:gd name="connsiteX1988" fmla="*/ 10492022 w 12192000"/>
              <a:gd name="connsiteY1988" fmla="*/ 837337 h 6470305"/>
              <a:gd name="connsiteX1989" fmla="*/ 10073353 w 12192000"/>
              <a:gd name="connsiteY1989" fmla="*/ 837337 h 6470305"/>
              <a:gd name="connsiteX1990" fmla="*/ 10168505 w 12192000"/>
              <a:gd name="connsiteY1990" fmla="*/ 932489 h 6470305"/>
              <a:gd name="connsiteX1991" fmla="*/ 10073353 w 12192000"/>
              <a:gd name="connsiteY1991" fmla="*/ 1027638 h 6470305"/>
              <a:gd name="connsiteX1992" fmla="*/ 9978201 w 12192000"/>
              <a:gd name="connsiteY1992" fmla="*/ 932489 h 6470305"/>
              <a:gd name="connsiteX1993" fmla="*/ 10073353 w 12192000"/>
              <a:gd name="connsiteY1993" fmla="*/ 837337 h 6470305"/>
              <a:gd name="connsiteX1994" fmla="*/ 9654684 w 12192000"/>
              <a:gd name="connsiteY1994" fmla="*/ 837337 h 6470305"/>
              <a:gd name="connsiteX1995" fmla="*/ 9749836 w 12192000"/>
              <a:gd name="connsiteY1995" fmla="*/ 932489 h 6470305"/>
              <a:gd name="connsiteX1996" fmla="*/ 9654684 w 12192000"/>
              <a:gd name="connsiteY1996" fmla="*/ 1027638 h 6470305"/>
              <a:gd name="connsiteX1997" fmla="*/ 9559532 w 12192000"/>
              <a:gd name="connsiteY1997" fmla="*/ 932489 h 6470305"/>
              <a:gd name="connsiteX1998" fmla="*/ 9654684 w 12192000"/>
              <a:gd name="connsiteY1998" fmla="*/ 837337 h 6470305"/>
              <a:gd name="connsiteX1999" fmla="*/ 9236015 w 12192000"/>
              <a:gd name="connsiteY1999" fmla="*/ 837337 h 6470305"/>
              <a:gd name="connsiteX2000" fmla="*/ 9331167 w 12192000"/>
              <a:gd name="connsiteY2000" fmla="*/ 932489 h 6470305"/>
              <a:gd name="connsiteX2001" fmla="*/ 9236015 w 12192000"/>
              <a:gd name="connsiteY2001" fmla="*/ 1027638 h 6470305"/>
              <a:gd name="connsiteX2002" fmla="*/ 9140863 w 12192000"/>
              <a:gd name="connsiteY2002" fmla="*/ 932489 h 6470305"/>
              <a:gd name="connsiteX2003" fmla="*/ 9236015 w 12192000"/>
              <a:gd name="connsiteY2003" fmla="*/ 837337 h 6470305"/>
              <a:gd name="connsiteX2004" fmla="*/ 8817346 w 12192000"/>
              <a:gd name="connsiteY2004" fmla="*/ 837337 h 6470305"/>
              <a:gd name="connsiteX2005" fmla="*/ 8912498 w 12192000"/>
              <a:gd name="connsiteY2005" fmla="*/ 932489 h 6470305"/>
              <a:gd name="connsiteX2006" fmla="*/ 8817346 w 12192000"/>
              <a:gd name="connsiteY2006" fmla="*/ 1027638 h 6470305"/>
              <a:gd name="connsiteX2007" fmla="*/ 8722194 w 12192000"/>
              <a:gd name="connsiteY2007" fmla="*/ 932489 h 6470305"/>
              <a:gd name="connsiteX2008" fmla="*/ 8817346 w 12192000"/>
              <a:gd name="connsiteY2008" fmla="*/ 837337 h 6470305"/>
              <a:gd name="connsiteX2009" fmla="*/ 8398677 w 12192000"/>
              <a:gd name="connsiteY2009" fmla="*/ 837337 h 6470305"/>
              <a:gd name="connsiteX2010" fmla="*/ 8493829 w 12192000"/>
              <a:gd name="connsiteY2010" fmla="*/ 932489 h 6470305"/>
              <a:gd name="connsiteX2011" fmla="*/ 8398677 w 12192000"/>
              <a:gd name="connsiteY2011" fmla="*/ 1027638 h 6470305"/>
              <a:gd name="connsiteX2012" fmla="*/ 8303526 w 12192000"/>
              <a:gd name="connsiteY2012" fmla="*/ 932489 h 6470305"/>
              <a:gd name="connsiteX2013" fmla="*/ 8398677 w 12192000"/>
              <a:gd name="connsiteY2013" fmla="*/ 837337 h 6470305"/>
              <a:gd name="connsiteX2014" fmla="*/ 7980009 w 12192000"/>
              <a:gd name="connsiteY2014" fmla="*/ 837337 h 6470305"/>
              <a:gd name="connsiteX2015" fmla="*/ 8075161 w 12192000"/>
              <a:gd name="connsiteY2015" fmla="*/ 932489 h 6470305"/>
              <a:gd name="connsiteX2016" fmla="*/ 7980009 w 12192000"/>
              <a:gd name="connsiteY2016" fmla="*/ 1027638 h 6470305"/>
              <a:gd name="connsiteX2017" fmla="*/ 7884857 w 12192000"/>
              <a:gd name="connsiteY2017" fmla="*/ 932489 h 6470305"/>
              <a:gd name="connsiteX2018" fmla="*/ 7980009 w 12192000"/>
              <a:gd name="connsiteY2018" fmla="*/ 837337 h 6470305"/>
              <a:gd name="connsiteX2019" fmla="*/ 7561340 w 12192000"/>
              <a:gd name="connsiteY2019" fmla="*/ 837337 h 6470305"/>
              <a:gd name="connsiteX2020" fmla="*/ 7656492 w 12192000"/>
              <a:gd name="connsiteY2020" fmla="*/ 932489 h 6470305"/>
              <a:gd name="connsiteX2021" fmla="*/ 7561340 w 12192000"/>
              <a:gd name="connsiteY2021" fmla="*/ 1027638 h 6470305"/>
              <a:gd name="connsiteX2022" fmla="*/ 7466188 w 12192000"/>
              <a:gd name="connsiteY2022" fmla="*/ 932489 h 6470305"/>
              <a:gd name="connsiteX2023" fmla="*/ 7561340 w 12192000"/>
              <a:gd name="connsiteY2023" fmla="*/ 837337 h 6470305"/>
              <a:gd name="connsiteX2024" fmla="*/ 7142671 w 12192000"/>
              <a:gd name="connsiteY2024" fmla="*/ 837337 h 6470305"/>
              <a:gd name="connsiteX2025" fmla="*/ 7237823 w 12192000"/>
              <a:gd name="connsiteY2025" fmla="*/ 932489 h 6470305"/>
              <a:gd name="connsiteX2026" fmla="*/ 7142671 w 12192000"/>
              <a:gd name="connsiteY2026" fmla="*/ 1027638 h 6470305"/>
              <a:gd name="connsiteX2027" fmla="*/ 7047519 w 12192000"/>
              <a:gd name="connsiteY2027" fmla="*/ 932489 h 6470305"/>
              <a:gd name="connsiteX2028" fmla="*/ 7142671 w 12192000"/>
              <a:gd name="connsiteY2028" fmla="*/ 837337 h 6470305"/>
              <a:gd name="connsiteX2029" fmla="*/ 6724002 w 12192000"/>
              <a:gd name="connsiteY2029" fmla="*/ 837337 h 6470305"/>
              <a:gd name="connsiteX2030" fmla="*/ 6819154 w 12192000"/>
              <a:gd name="connsiteY2030" fmla="*/ 932489 h 6470305"/>
              <a:gd name="connsiteX2031" fmla="*/ 6724002 w 12192000"/>
              <a:gd name="connsiteY2031" fmla="*/ 1027638 h 6470305"/>
              <a:gd name="connsiteX2032" fmla="*/ 6628850 w 12192000"/>
              <a:gd name="connsiteY2032" fmla="*/ 932489 h 6470305"/>
              <a:gd name="connsiteX2033" fmla="*/ 6724002 w 12192000"/>
              <a:gd name="connsiteY2033" fmla="*/ 837337 h 6470305"/>
              <a:gd name="connsiteX2034" fmla="*/ 6305333 w 12192000"/>
              <a:gd name="connsiteY2034" fmla="*/ 837337 h 6470305"/>
              <a:gd name="connsiteX2035" fmla="*/ 6400485 w 12192000"/>
              <a:gd name="connsiteY2035" fmla="*/ 932489 h 6470305"/>
              <a:gd name="connsiteX2036" fmla="*/ 6305333 w 12192000"/>
              <a:gd name="connsiteY2036" fmla="*/ 1027638 h 6470305"/>
              <a:gd name="connsiteX2037" fmla="*/ 6210181 w 12192000"/>
              <a:gd name="connsiteY2037" fmla="*/ 932489 h 6470305"/>
              <a:gd name="connsiteX2038" fmla="*/ 6305333 w 12192000"/>
              <a:gd name="connsiteY2038" fmla="*/ 837337 h 6470305"/>
              <a:gd name="connsiteX2039" fmla="*/ 5886664 w 12192000"/>
              <a:gd name="connsiteY2039" fmla="*/ 837337 h 6470305"/>
              <a:gd name="connsiteX2040" fmla="*/ 5981816 w 12192000"/>
              <a:gd name="connsiteY2040" fmla="*/ 932489 h 6470305"/>
              <a:gd name="connsiteX2041" fmla="*/ 5886664 w 12192000"/>
              <a:gd name="connsiteY2041" fmla="*/ 1027638 h 6470305"/>
              <a:gd name="connsiteX2042" fmla="*/ 5791512 w 12192000"/>
              <a:gd name="connsiteY2042" fmla="*/ 932489 h 6470305"/>
              <a:gd name="connsiteX2043" fmla="*/ 5886664 w 12192000"/>
              <a:gd name="connsiteY2043" fmla="*/ 837337 h 6470305"/>
              <a:gd name="connsiteX2044" fmla="*/ 5467994 w 12192000"/>
              <a:gd name="connsiteY2044" fmla="*/ 837337 h 6470305"/>
              <a:gd name="connsiteX2045" fmla="*/ 5563146 w 12192000"/>
              <a:gd name="connsiteY2045" fmla="*/ 932489 h 6470305"/>
              <a:gd name="connsiteX2046" fmla="*/ 5467994 w 12192000"/>
              <a:gd name="connsiteY2046" fmla="*/ 1027638 h 6470305"/>
              <a:gd name="connsiteX2047" fmla="*/ 5372842 w 12192000"/>
              <a:gd name="connsiteY2047" fmla="*/ 932489 h 6470305"/>
              <a:gd name="connsiteX2048" fmla="*/ 5467994 w 12192000"/>
              <a:gd name="connsiteY2048" fmla="*/ 837337 h 6470305"/>
              <a:gd name="connsiteX2049" fmla="*/ 5049325 w 12192000"/>
              <a:gd name="connsiteY2049" fmla="*/ 837337 h 6470305"/>
              <a:gd name="connsiteX2050" fmla="*/ 5144478 w 12192000"/>
              <a:gd name="connsiteY2050" fmla="*/ 932489 h 6470305"/>
              <a:gd name="connsiteX2051" fmla="*/ 5049325 w 12192000"/>
              <a:gd name="connsiteY2051" fmla="*/ 1027638 h 6470305"/>
              <a:gd name="connsiteX2052" fmla="*/ 4954173 w 12192000"/>
              <a:gd name="connsiteY2052" fmla="*/ 932489 h 6470305"/>
              <a:gd name="connsiteX2053" fmla="*/ 5049325 w 12192000"/>
              <a:gd name="connsiteY2053" fmla="*/ 837337 h 6470305"/>
              <a:gd name="connsiteX2054" fmla="*/ 4630656 w 12192000"/>
              <a:gd name="connsiteY2054" fmla="*/ 837337 h 6470305"/>
              <a:gd name="connsiteX2055" fmla="*/ 4725808 w 12192000"/>
              <a:gd name="connsiteY2055" fmla="*/ 932489 h 6470305"/>
              <a:gd name="connsiteX2056" fmla="*/ 4630656 w 12192000"/>
              <a:gd name="connsiteY2056" fmla="*/ 1027638 h 6470305"/>
              <a:gd name="connsiteX2057" fmla="*/ 4535504 w 12192000"/>
              <a:gd name="connsiteY2057" fmla="*/ 932489 h 6470305"/>
              <a:gd name="connsiteX2058" fmla="*/ 4630656 w 12192000"/>
              <a:gd name="connsiteY2058" fmla="*/ 837337 h 6470305"/>
              <a:gd name="connsiteX2059" fmla="*/ 4211987 w 12192000"/>
              <a:gd name="connsiteY2059" fmla="*/ 837337 h 6470305"/>
              <a:gd name="connsiteX2060" fmla="*/ 4307139 w 12192000"/>
              <a:gd name="connsiteY2060" fmla="*/ 932489 h 6470305"/>
              <a:gd name="connsiteX2061" fmla="*/ 4211987 w 12192000"/>
              <a:gd name="connsiteY2061" fmla="*/ 1027638 h 6470305"/>
              <a:gd name="connsiteX2062" fmla="*/ 4116835 w 12192000"/>
              <a:gd name="connsiteY2062" fmla="*/ 932489 h 6470305"/>
              <a:gd name="connsiteX2063" fmla="*/ 4211987 w 12192000"/>
              <a:gd name="connsiteY2063" fmla="*/ 837337 h 6470305"/>
              <a:gd name="connsiteX2064" fmla="*/ 3793453 w 12192000"/>
              <a:gd name="connsiteY2064" fmla="*/ 837337 h 6470305"/>
              <a:gd name="connsiteX2065" fmla="*/ 3888470 w 12192000"/>
              <a:gd name="connsiteY2065" fmla="*/ 932489 h 6470305"/>
              <a:gd name="connsiteX2066" fmla="*/ 3793453 w 12192000"/>
              <a:gd name="connsiteY2066" fmla="*/ 1027638 h 6470305"/>
              <a:gd name="connsiteX2067" fmla="*/ 3698302 w 12192000"/>
              <a:gd name="connsiteY2067" fmla="*/ 932489 h 6470305"/>
              <a:gd name="connsiteX2068" fmla="*/ 3793453 w 12192000"/>
              <a:gd name="connsiteY2068" fmla="*/ 837337 h 6470305"/>
              <a:gd name="connsiteX2069" fmla="*/ 3374773 w 12192000"/>
              <a:gd name="connsiteY2069" fmla="*/ 837337 h 6470305"/>
              <a:gd name="connsiteX2070" fmla="*/ 3469932 w 12192000"/>
              <a:gd name="connsiteY2070" fmla="*/ 932489 h 6470305"/>
              <a:gd name="connsiteX2071" fmla="*/ 3374773 w 12192000"/>
              <a:gd name="connsiteY2071" fmla="*/ 1027638 h 6470305"/>
              <a:gd name="connsiteX2072" fmla="*/ 3279620 w 12192000"/>
              <a:gd name="connsiteY2072" fmla="*/ 932489 h 6470305"/>
              <a:gd name="connsiteX2073" fmla="*/ 3374773 w 12192000"/>
              <a:gd name="connsiteY2073" fmla="*/ 837337 h 6470305"/>
              <a:gd name="connsiteX2074" fmla="*/ 2956095 w 12192000"/>
              <a:gd name="connsiteY2074" fmla="*/ 837337 h 6470305"/>
              <a:gd name="connsiteX2075" fmla="*/ 3051251 w 12192000"/>
              <a:gd name="connsiteY2075" fmla="*/ 932489 h 6470305"/>
              <a:gd name="connsiteX2076" fmla="*/ 2956095 w 12192000"/>
              <a:gd name="connsiteY2076" fmla="*/ 1027638 h 6470305"/>
              <a:gd name="connsiteX2077" fmla="*/ 2860939 w 12192000"/>
              <a:gd name="connsiteY2077" fmla="*/ 932489 h 6470305"/>
              <a:gd name="connsiteX2078" fmla="*/ 2956095 w 12192000"/>
              <a:gd name="connsiteY2078" fmla="*/ 837337 h 6470305"/>
              <a:gd name="connsiteX2079" fmla="*/ 2537411 w 12192000"/>
              <a:gd name="connsiteY2079" fmla="*/ 837337 h 6470305"/>
              <a:gd name="connsiteX2080" fmla="*/ 2632574 w 12192000"/>
              <a:gd name="connsiteY2080" fmla="*/ 932489 h 6470305"/>
              <a:gd name="connsiteX2081" fmla="*/ 2537411 w 12192000"/>
              <a:gd name="connsiteY2081" fmla="*/ 1027638 h 6470305"/>
              <a:gd name="connsiteX2082" fmla="*/ 2442258 w 12192000"/>
              <a:gd name="connsiteY2082" fmla="*/ 932489 h 6470305"/>
              <a:gd name="connsiteX2083" fmla="*/ 2537411 w 12192000"/>
              <a:gd name="connsiteY2083" fmla="*/ 837337 h 6470305"/>
              <a:gd name="connsiteX2084" fmla="*/ 2118741 w 12192000"/>
              <a:gd name="connsiteY2084" fmla="*/ 837337 h 6470305"/>
              <a:gd name="connsiteX2085" fmla="*/ 2213893 w 12192000"/>
              <a:gd name="connsiteY2085" fmla="*/ 932489 h 6470305"/>
              <a:gd name="connsiteX2086" fmla="*/ 2118741 w 12192000"/>
              <a:gd name="connsiteY2086" fmla="*/ 1027638 h 6470305"/>
              <a:gd name="connsiteX2087" fmla="*/ 2023587 w 12192000"/>
              <a:gd name="connsiteY2087" fmla="*/ 932489 h 6470305"/>
              <a:gd name="connsiteX2088" fmla="*/ 2118741 w 12192000"/>
              <a:gd name="connsiteY2088" fmla="*/ 837337 h 6470305"/>
              <a:gd name="connsiteX2089" fmla="*/ 1700060 w 12192000"/>
              <a:gd name="connsiteY2089" fmla="*/ 837337 h 6470305"/>
              <a:gd name="connsiteX2090" fmla="*/ 1795212 w 12192000"/>
              <a:gd name="connsiteY2090" fmla="*/ 932489 h 6470305"/>
              <a:gd name="connsiteX2091" fmla="*/ 1700060 w 12192000"/>
              <a:gd name="connsiteY2091" fmla="*/ 1027638 h 6470305"/>
              <a:gd name="connsiteX2092" fmla="*/ 1604900 w 12192000"/>
              <a:gd name="connsiteY2092" fmla="*/ 932489 h 6470305"/>
              <a:gd name="connsiteX2093" fmla="*/ 1700060 w 12192000"/>
              <a:gd name="connsiteY2093" fmla="*/ 837337 h 6470305"/>
              <a:gd name="connsiteX2094" fmla="*/ 1281378 w 12192000"/>
              <a:gd name="connsiteY2094" fmla="*/ 837337 h 6470305"/>
              <a:gd name="connsiteX2095" fmla="*/ 1376531 w 12192000"/>
              <a:gd name="connsiteY2095" fmla="*/ 932489 h 6470305"/>
              <a:gd name="connsiteX2096" fmla="*/ 1281378 w 12192000"/>
              <a:gd name="connsiteY2096" fmla="*/ 1027638 h 6470305"/>
              <a:gd name="connsiteX2097" fmla="*/ 1186227 w 12192000"/>
              <a:gd name="connsiteY2097" fmla="*/ 932489 h 6470305"/>
              <a:gd name="connsiteX2098" fmla="*/ 1281378 w 12192000"/>
              <a:gd name="connsiteY2098" fmla="*/ 837337 h 6470305"/>
              <a:gd name="connsiteX2099" fmla="*/ 862713 w 12192000"/>
              <a:gd name="connsiteY2099" fmla="*/ 837337 h 6470305"/>
              <a:gd name="connsiteX2100" fmla="*/ 957865 w 12192000"/>
              <a:gd name="connsiteY2100" fmla="*/ 932489 h 6470305"/>
              <a:gd name="connsiteX2101" fmla="*/ 862713 w 12192000"/>
              <a:gd name="connsiteY2101" fmla="*/ 1027638 h 6470305"/>
              <a:gd name="connsiteX2102" fmla="*/ 767561 w 12192000"/>
              <a:gd name="connsiteY2102" fmla="*/ 932489 h 6470305"/>
              <a:gd name="connsiteX2103" fmla="*/ 862713 w 12192000"/>
              <a:gd name="connsiteY2103" fmla="*/ 837337 h 6470305"/>
              <a:gd name="connsiteX2104" fmla="*/ 444046 w 12192000"/>
              <a:gd name="connsiteY2104" fmla="*/ 837337 h 6470305"/>
              <a:gd name="connsiteX2105" fmla="*/ 539200 w 12192000"/>
              <a:gd name="connsiteY2105" fmla="*/ 932489 h 6470305"/>
              <a:gd name="connsiteX2106" fmla="*/ 444046 w 12192000"/>
              <a:gd name="connsiteY2106" fmla="*/ 1027638 h 6470305"/>
              <a:gd name="connsiteX2107" fmla="*/ 348895 w 12192000"/>
              <a:gd name="connsiteY2107" fmla="*/ 932489 h 6470305"/>
              <a:gd name="connsiteX2108" fmla="*/ 444046 w 12192000"/>
              <a:gd name="connsiteY2108" fmla="*/ 837337 h 6470305"/>
              <a:gd name="connsiteX2109" fmla="*/ 25377 w 12192000"/>
              <a:gd name="connsiteY2109" fmla="*/ 837337 h 6470305"/>
              <a:gd name="connsiteX2110" fmla="*/ 120531 w 12192000"/>
              <a:gd name="connsiteY2110" fmla="*/ 932489 h 6470305"/>
              <a:gd name="connsiteX2111" fmla="*/ 25377 w 12192000"/>
              <a:gd name="connsiteY2111" fmla="*/ 1027638 h 6470305"/>
              <a:gd name="connsiteX2112" fmla="*/ 0 w 12192000"/>
              <a:gd name="connsiteY2112" fmla="*/ 1022515 h 6470305"/>
              <a:gd name="connsiteX2113" fmla="*/ 0 w 12192000"/>
              <a:gd name="connsiteY2113" fmla="*/ 842460 h 6470305"/>
              <a:gd name="connsiteX2114" fmla="*/ 12166698 w 12192000"/>
              <a:gd name="connsiteY2114" fmla="*/ 418667 h 6470305"/>
              <a:gd name="connsiteX2115" fmla="*/ 12192000 w 12192000"/>
              <a:gd name="connsiteY2115" fmla="*/ 423775 h 6470305"/>
              <a:gd name="connsiteX2116" fmla="*/ 12192000 w 12192000"/>
              <a:gd name="connsiteY2116" fmla="*/ 603865 h 6470305"/>
              <a:gd name="connsiteX2117" fmla="*/ 12166698 w 12192000"/>
              <a:gd name="connsiteY2117" fmla="*/ 608973 h 6470305"/>
              <a:gd name="connsiteX2118" fmla="*/ 12071546 w 12192000"/>
              <a:gd name="connsiteY2118" fmla="*/ 513818 h 6470305"/>
              <a:gd name="connsiteX2119" fmla="*/ 12166698 w 12192000"/>
              <a:gd name="connsiteY2119" fmla="*/ 418667 h 6470305"/>
              <a:gd name="connsiteX2120" fmla="*/ 11748029 w 12192000"/>
              <a:gd name="connsiteY2120" fmla="*/ 418667 h 6470305"/>
              <a:gd name="connsiteX2121" fmla="*/ 11843181 w 12192000"/>
              <a:gd name="connsiteY2121" fmla="*/ 513818 h 6470305"/>
              <a:gd name="connsiteX2122" fmla="*/ 11748029 w 12192000"/>
              <a:gd name="connsiteY2122" fmla="*/ 608973 h 6470305"/>
              <a:gd name="connsiteX2123" fmla="*/ 11652877 w 12192000"/>
              <a:gd name="connsiteY2123" fmla="*/ 513818 h 6470305"/>
              <a:gd name="connsiteX2124" fmla="*/ 11748029 w 12192000"/>
              <a:gd name="connsiteY2124" fmla="*/ 418667 h 6470305"/>
              <a:gd name="connsiteX2125" fmla="*/ 11329360 w 12192000"/>
              <a:gd name="connsiteY2125" fmla="*/ 418667 h 6470305"/>
              <a:gd name="connsiteX2126" fmla="*/ 11424512 w 12192000"/>
              <a:gd name="connsiteY2126" fmla="*/ 513818 h 6470305"/>
              <a:gd name="connsiteX2127" fmla="*/ 11329360 w 12192000"/>
              <a:gd name="connsiteY2127" fmla="*/ 608973 h 6470305"/>
              <a:gd name="connsiteX2128" fmla="*/ 11234208 w 12192000"/>
              <a:gd name="connsiteY2128" fmla="*/ 513818 h 6470305"/>
              <a:gd name="connsiteX2129" fmla="*/ 11329360 w 12192000"/>
              <a:gd name="connsiteY2129" fmla="*/ 418667 h 6470305"/>
              <a:gd name="connsiteX2130" fmla="*/ 10910691 w 12192000"/>
              <a:gd name="connsiteY2130" fmla="*/ 418667 h 6470305"/>
              <a:gd name="connsiteX2131" fmla="*/ 11005843 w 12192000"/>
              <a:gd name="connsiteY2131" fmla="*/ 513818 h 6470305"/>
              <a:gd name="connsiteX2132" fmla="*/ 10910691 w 12192000"/>
              <a:gd name="connsiteY2132" fmla="*/ 608973 h 6470305"/>
              <a:gd name="connsiteX2133" fmla="*/ 10815539 w 12192000"/>
              <a:gd name="connsiteY2133" fmla="*/ 513818 h 6470305"/>
              <a:gd name="connsiteX2134" fmla="*/ 10910691 w 12192000"/>
              <a:gd name="connsiteY2134" fmla="*/ 418667 h 6470305"/>
              <a:gd name="connsiteX2135" fmla="*/ 10492022 w 12192000"/>
              <a:gd name="connsiteY2135" fmla="*/ 418667 h 6470305"/>
              <a:gd name="connsiteX2136" fmla="*/ 10587174 w 12192000"/>
              <a:gd name="connsiteY2136" fmla="*/ 513818 h 6470305"/>
              <a:gd name="connsiteX2137" fmla="*/ 10492022 w 12192000"/>
              <a:gd name="connsiteY2137" fmla="*/ 608973 h 6470305"/>
              <a:gd name="connsiteX2138" fmla="*/ 10396870 w 12192000"/>
              <a:gd name="connsiteY2138" fmla="*/ 513818 h 6470305"/>
              <a:gd name="connsiteX2139" fmla="*/ 10492022 w 12192000"/>
              <a:gd name="connsiteY2139" fmla="*/ 418667 h 6470305"/>
              <a:gd name="connsiteX2140" fmla="*/ 10073353 w 12192000"/>
              <a:gd name="connsiteY2140" fmla="*/ 418667 h 6470305"/>
              <a:gd name="connsiteX2141" fmla="*/ 10168505 w 12192000"/>
              <a:gd name="connsiteY2141" fmla="*/ 513818 h 6470305"/>
              <a:gd name="connsiteX2142" fmla="*/ 10073353 w 12192000"/>
              <a:gd name="connsiteY2142" fmla="*/ 608973 h 6470305"/>
              <a:gd name="connsiteX2143" fmla="*/ 9978201 w 12192000"/>
              <a:gd name="connsiteY2143" fmla="*/ 513818 h 6470305"/>
              <a:gd name="connsiteX2144" fmla="*/ 10073353 w 12192000"/>
              <a:gd name="connsiteY2144" fmla="*/ 418667 h 6470305"/>
              <a:gd name="connsiteX2145" fmla="*/ 9654684 w 12192000"/>
              <a:gd name="connsiteY2145" fmla="*/ 418667 h 6470305"/>
              <a:gd name="connsiteX2146" fmla="*/ 9749836 w 12192000"/>
              <a:gd name="connsiteY2146" fmla="*/ 513818 h 6470305"/>
              <a:gd name="connsiteX2147" fmla="*/ 9654684 w 12192000"/>
              <a:gd name="connsiteY2147" fmla="*/ 608973 h 6470305"/>
              <a:gd name="connsiteX2148" fmla="*/ 9559532 w 12192000"/>
              <a:gd name="connsiteY2148" fmla="*/ 513818 h 6470305"/>
              <a:gd name="connsiteX2149" fmla="*/ 9654684 w 12192000"/>
              <a:gd name="connsiteY2149" fmla="*/ 418667 h 6470305"/>
              <a:gd name="connsiteX2150" fmla="*/ 9236015 w 12192000"/>
              <a:gd name="connsiteY2150" fmla="*/ 418667 h 6470305"/>
              <a:gd name="connsiteX2151" fmla="*/ 9331167 w 12192000"/>
              <a:gd name="connsiteY2151" fmla="*/ 513818 h 6470305"/>
              <a:gd name="connsiteX2152" fmla="*/ 9236015 w 12192000"/>
              <a:gd name="connsiteY2152" fmla="*/ 608973 h 6470305"/>
              <a:gd name="connsiteX2153" fmla="*/ 9140863 w 12192000"/>
              <a:gd name="connsiteY2153" fmla="*/ 513818 h 6470305"/>
              <a:gd name="connsiteX2154" fmla="*/ 9236015 w 12192000"/>
              <a:gd name="connsiteY2154" fmla="*/ 418667 h 6470305"/>
              <a:gd name="connsiteX2155" fmla="*/ 8817346 w 12192000"/>
              <a:gd name="connsiteY2155" fmla="*/ 418667 h 6470305"/>
              <a:gd name="connsiteX2156" fmla="*/ 8912498 w 12192000"/>
              <a:gd name="connsiteY2156" fmla="*/ 513818 h 6470305"/>
              <a:gd name="connsiteX2157" fmla="*/ 8817346 w 12192000"/>
              <a:gd name="connsiteY2157" fmla="*/ 608973 h 6470305"/>
              <a:gd name="connsiteX2158" fmla="*/ 8722194 w 12192000"/>
              <a:gd name="connsiteY2158" fmla="*/ 513818 h 6470305"/>
              <a:gd name="connsiteX2159" fmla="*/ 8817346 w 12192000"/>
              <a:gd name="connsiteY2159" fmla="*/ 418667 h 6470305"/>
              <a:gd name="connsiteX2160" fmla="*/ 8398677 w 12192000"/>
              <a:gd name="connsiteY2160" fmla="*/ 418667 h 6470305"/>
              <a:gd name="connsiteX2161" fmla="*/ 8493829 w 12192000"/>
              <a:gd name="connsiteY2161" fmla="*/ 513818 h 6470305"/>
              <a:gd name="connsiteX2162" fmla="*/ 8398677 w 12192000"/>
              <a:gd name="connsiteY2162" fmla="*/ 608973 h 6470305"/>
              <a:gd name="connsiteX2163" fmla="*/ 8303526 w 12192000"/>
              <a:gd name="connsiteY2163" fmla="*/ 513818 h 6470305"/>
              <a:gd name="connsiteX2164" fmla="*/ 8398677 w 12192000"/>
              <a:gd name="connsiteY2164" fmla="*/ 418667 h 6470305"/>
              <a:gd name="connsiteX2165" fmla="*/ 7980009 w 12192000"/>
              <a:gd name="connsiteY2165" fmla="*/ 418667 h 6470305"/>
              <a:gd name="connsiteX2166" fmla="*/ 8075161 w 12192000"/>
              <a:gd name="connsiteY2166" fmla="*/ 513818 h 6470305"/>
              <a:gd name="connsiteX2167" fmla="*/ 7980009 w 12192000"/>
              <a:gd name="connsiteY2167" fmla="*/ 608973 h 6470305"/>
              <a:gd name="connsiteX2168" fmla="*/ 7884857 w 12192000"/>
              <a:gd name="connsiteY2168" fmla="*/ 513818 h 6470305"/>
              <a:gd name="connsiteX2169" fmla="*/ 7980009 w 12192000"/>
              <a:gd name="connsiteY2169" fmla="*/ 418667 h 6470305"/>
              <a:gd name="connsiteX2170" fmla="*/ 7561340 w 12192000"/>
              <a:gd name="connsiteY2170" fmla="*/ 418667 h 6470305"/>
              <a:gd name="connsiteX2171" fmla="*/ 7656492 w 12192000"/>
              <a:gd name="connsiteY2171" fmla="*/ 513818 h 6470305"/>
              <a:gd name="connsiteX2172" fmla="*/ 7561340 w 12192000"/>
              <a:gd name="connsiteY2172" fmla="*/ 608973 h 6470305"/>
              <a:gd name="connsiteX2173" fmla="*/ 7466188 w 12192000"/>
              <a:gd name="connsiteY2173" fmla="*/ 513818 h 6470305"/>
              <a:gd name="connsiteX2174" fmla="*/ 7561340 w 12192000"/>
              <a:gd name="connsiteY2174" fmla="*/ 418667 h 6470305"/>
              <a:gd name="connsiteX2175" fmla="*/ 7142671 w 12192000"/>
              <a:gd name="connsiteY2175" fmla="*/ 418667 h 6470305"/>
              <a:gd name="connsiteX2176" fmla="*/ 7237823 w 12192000"/>
              <a:gd name="connsiteY2176" fmla="*/ 513818 h 6470305"/>
              <a:gd name="connsiteX2177" fmla="*/ 7142671 w 12192000"/>
              <a:gd name="connsiteY2177" fmla="*/ 608973 h 6470305"/>
              <a:gd name="connsiteX2178" fmla="*/ 7047519 w 12192000"/>
              <a:gd name="connsiteY2178" fmla="*/ 513818 h 6470305"/>
              <a:gd name="connsiteX2179" fmla="*/ 7142671 w 12192000"/>
              <a:gd name="connsiteY2179" fmla="*/ 418667 h 6470305"/>
              <a:gd name="connsiteX2180" fmla="*/ 6724002 w 12192000"/>
              <a:gd name="connsiteY2180" fmla="*/ 418667 h 6470305"/>
              <a:gd name="connsiteX2181" fmla="*/ 6819154 w 12192000"/>
              <a:gd name="connsiteY2181" fmla="*/ 513818 h 6470305"/>
              <a:gd name="connsiteX2182" fmla="*/ 6724002 w 12192000"/>
              <a:gd name="connsiteY2182" fmla="*/ 608973 h 6470305"/>
              <a:gd name="connsiteX2183" fmla="*/ 6628850 w 12192000"/>
              <a:gd name="connsiteY2183" fmla="*/ 513818 h 6470305"/>
              <a:gd name="connsiteX2184" fmla="*/ 6724002 w 12192000"/>
              <a:gd name="connsiteY2184" fmla="*/ 418667 h 6470305"/>
              <a:gd name="connsiteX2185" fmla="*/ 6305333 w 12192000"/>
              <a:gd name="connsiteY2185" fmla="*/ 418667 h 6470305"/>
              <a:gd name="connsiteX2186" fmla="*/ 6400485 w 12192000"/>
              <a:gd name="connsiteY2186" fmla="*/ 513818 h 6470305"/>
              <a:gd name="connsiteX2187" fmla="*/ 6305333 w 12192000"/>
              <a:gd name="connsiteY2187" fmla="*/ 608973 h 6470305"/>
              <a:gd name="connsiteX2188" fmla="*/ 6210181 w 12192000"/>
              <a:gd name="connsiteY2188" fmla="*/ 513818 h 6470305"/>
              <a:gd name="connsiteX2189" fmla="*/ 6305333 w 12192000"/>
              <a:gd name="connsiteY2189" fmla="*/ 418667 h 6470305"/>
              <a:gd name="connsiteX2190" fmla="*/ 5886664 w 12192000"/>
              <a:gd name="connsiteY2190" fmla="*/ 418667 h 6470305"/>
              <a:gd name="connsiteX2191" fmla="*/ 5981816 w 12192000"/>
              <a:gd name="connsiteY2191" fmla="*/ 513818 h 6470305"/>
              <a:gd name="connsiteX2192" fmla="*/ 5886664 w 12192000"/>
              <a:gd name="connsiteY2192" fmla="*/ 608973 h 6470305"/>
              <a:gd name="connsiteX2193" fmla="*/ 5791512 w 12192000"/>
              <a:gd name="connsiteY2193" fmla="*/ 513818 h 6470305"/>
              <a:gd name="connsiteX2194" fmla="*/ 5886664 w 12192000"/>
              <a:gd name="connsiteY2194" fmla="*/ 418667 h 6470305"/>
              <a:gd name="connsiteX2195" fmla="*/ 5467994 w 12192000"/>
              <a:gd name="connsiteY2195" fmla="*/ 418667 h 6470305"/>
              <a:gd name="connsiteX2196" fmla="*/ 5563146 w 12192000"/>
              <a:gd name="connsiteY2196" fmla="*/ 513818 h 6470305"/>
              <a:gd name="connsiteX2197" fmla="*/ 5467994 w 12192000"/>
              <a:gd name="connsiteY2197" fmla="*/ 608973 h 6470305"/>
              <a:gd name="connsiteX2198" fmla="*/ 5372842 w 12192000"/>
              <a:gd name="connsiteY2198" fmla="*/ 513818 h 6470305"/>
              <a:gd name="connsiteX2199" fmla="*/ 5467994 w 12192000"/>
              <a:gd name="connsiteY2199" fmla="*/ 418667 h 6470305"/>
              <a:gd name="connsiteX2200" fmla="*/ 5049325 w 12192000"/>
              <a:gd name="connsiteY2200" fmla="*/ 418667 h 6470305"/>
              <a:gd name="connsiteX2201" fmla="*/ 5144478 w 12192000"/>
              <a:gd name="connsiteY2201" fmla="*/ 513818 h 6470305"/>
              <a:gd name="connsiteX2202" fmla="*/ 5049325 w 12192000"/>
              <a:gd name="connsiteY2202" fmla="*/ 608973 h 6470305"/>
              <a:gd name="connsiteX2203" fmla="*/ 4954173 w 12192000"/>
              <a:gd name="connsiteY2203" fmla="*/ 513818 h 6470305"/>
              <a:gd name="connsiteX2204" fmla="*/ 5049325 w 12192000"/>
              <a:gd name="connsiteY2204" fmla="*/ 418667 h 6470305"/>
              <a:gd name="connsiteX2205" fmla="*/ 4630656 w 12192000"/>
              <a:gd name="connsiteY2205" fmla="*/ 418667 h 6470305"/>
              <a:gd name="connsiteX2206" fmla="*/ 4725808 w 12192000"/>
              <a:gd name="connsiteY2206" fmla="*/ 513818 h 6470305"/>
              <a:gd name="connsiteX2207" fmla="*/ 4630656 w 12192000"/>
              <a:gd name="connsiteY2207" fmla="*/ 608973 h 6470305"/>
              <a:gd name="connsiteX2208" fmla="*/ 4535504 w 12192000"/>
              <a:gd name="connsiteY2208" fmla="*/ 513818 h 6470305"/>
              <a:gd name="connsiteX2209" fmla="*/ 4630656 w 12192000"/>
              <a:gd name="connsiteY2209" fmla="*/ 418667 h 6470305"/>
              <a:gd name="connsiteX2210" fmla="*/ 4211987 w 12192000"/>
              <a:gd name="connsiteY2210" fmla="*/ 418667 h 6470305"/>
              <a:gd name="connsiteX2211" fmla="*/ 4307139 w 12192000"/>
              <a:gd name="connsiteY2211" fmla="*/ 513818 h 6470305"/>
              <a:gd name="connsiteX2212" fmla="*/ 4211987 w 12192000"/>
              <a:gd name="connsiteY2212" fmla="*/ 608973 h 6470305"/>
              <a:gd name="connsiteX2213" fmla="*/ 4116835 w 12192000"/>
              <a:gd name="connsiteY2213" fmla="*/ 513818 h 6470305"/>
              <a:gd name="connsiteX2214" fmla="*/ 4211987 w 12192000"/>
              <a:gd name="connsiteY2214" fmla="*/ 418667 h 6470305"/>
              <a:gd name="connsiteX2215" fmla="*/ 3793462 w 12192000"/>
              <a:gd name="connsiteY2215" fmla="*/ 418667 h 6470305"/>
              <a:gd name="connsiteX2216" fmla="*/ 3888470 w 12192000"/>
              <a:gd name="connsiteY2216" fmla="*/ 513818 h 6470305"/>
              <a:gd name="connsiteX2217" fmla="*/ 3793462 w 12192000"/>
              <a:gd name="connsiteY2217" fmla="*/ 608973 h 6470305"/>
              <a:gd name="connsiteX2218" fmla="*/ 3698310 w 12192000"/>
              <a:gd name="connsiteY2218" fmla="*/ 513818 h 6470305"/>
              <a:gd name="connsiteX2219" fmla="*/ 3793462 w 12192000"/>
              <a:gd name="connsiteY2219" fmla="*/ 418667 h 6470305"/>
              <a:gd name="connsiteX2220" fmla="*/ 3374780 w 12192000"/>
              <a:gd name="connsiteY2220" fmla="*/ 418667 h 6470305"/>
              <a:gd name="connsiteX2221" fmla="*/ 3469941 w 12192000"/>
              <a:gd name="connsiteY2221" fmla="*/ 513818 h 6470305"/>
              <a:gd name="connsiteX2222" fmla="*/ 3374780 w 12192000"/>
              <a:gd name="connsiteY2222" fmla="*/ 608973 h 6470305"/>
              <a:gd name="connsiteX2223" fmla="*/ 3279628 w 12192000"/>
              <a:gd name="connsiteY2223" fmla="*/ 513818 h 6470305"/>
              <a:gd name="connsiteX2224" fmla="*/ 3374780 w 12192000"/>
              <a:gd name="connsiteY2224" fmla="*/ 418667 h 6470305"/>
              <a:gd name="connsiteX2225" fmla="*/ 2956102 w 12192000"/>
              <a:gd name="connsiteY2225" fmla="*/ 418667 h 6470305"/>
              <a:gd name="connsiteX2226" fmla="*/ 3051260 w 12192000"/>
              <a:gd name="connsiteY2226" fmla="*/ 513818 h 6470305"/>
              <a:gd name="connsiteX2227" fmla="*/ 2956102 w 12192000"/>
              <a:gd name="connsiteY2227" fmla="*/ 608973 h 6470305"/>
              <a:gd name="connsiteX2228" fmla="*/ 2860946 w 12192000"/>
              <a:gd name="connsiteY2228" fmla="*/ 513818 h 6470305"/>
              <a:gd name="connsiteX2229" fmla="*/ 2956102 w 12192000"/>
              <a:gd name="connsiteY2229" fmla="*/ 418667 h 6470305"/>
              <a:gd name="connsiteX2230" fmla="*/ 2537417 w 12192000"/>
              <a:gd name="connsiteY2230" fmla="*/ 418667 h 6470305"/>
              <a:gd name="connsiteX2231" fmla="*/ 2632581 w 12192000"/>
              <a:gd name="connsiteY2231" fmla="*/ 513818 h 6470305"/>
              <a:gd name="connsiteX2232" fmla="*/ 2537417 w 12192000"/>
              <a:gd name="connsiteY2232" fmla="*/ 608973 h 6470305"/>
              <a:gd name="connsiteX2233" fmla="*/ 2442265 w 12192000"/>
              <a:gd name="connsiteY2233" fmla="*/ 513818 h 6470305"/>
              <a:gd name="connsiteX2234" fmla="*/ 2537417 w 12192000"/>
              <a:gd name="connsiteY2234" fmla="*/ 418667 h 6470305"/>
              <a:gd name="connsiteX2235" fmla="*/ 2118747 w 12192000"/>
              <a:gd name="connsiteY2235" fmla="*/ 418667 h 6470305"/>
              <a:gd name="connsiteX2236" fmla="*/ 2213899 w 12192000"/>
              <a:gd name="connsiteY2236" fmla="*/ 513818 h 6470305"/>
              <a:gd name="connsiteX2237" fmla="*/ 2118747 w 12192000"/>
              <a:gd name="connsiteY2237" fmla="*/ 608973 h 6470305"/>
              <a:gd name="connsiteX2238" fmla="*/ 2023592 w 12192000"/>
              <a:gd name="connsiteY2238" fmla="*/ 513818 h 6470305"/>
              <a:gd name="connsiteX2239" fmla="*/ 2118747 w 12192000"/>
              <a:gd name="connsiteY2239" fmla="*/ 418667 h 6470305"/>
              <a:gd name="connsiteX2240" fmla="*/ 1700065 w 12192000"/>
              <a:gd name="connsiteY2240" fmla="*/ 418667 h 6470305"/>
              <a:gd name="connsiteX2241" fmla="*/ 1795218 w 12192000"/>
              <a:gd name="connsiteY2241" fmla="*/ 513818 h 6470305"/>
              <a:gd name="connsiteX2242" fmla="*/ 1700065 w 12192000"/>
              <a:gd name="connsiteY2242" fmla="*/ 608973 h 6470305"/>
              <a:gd name="connsiteX2243" fmla="*/ 1604906 w 12192000"/>
              <a:gd name="connsiteY2243" fmla="*/ 513818 h 6470305"/>
              <a:gd name="connsiteX2244" fmla="*/ 1700065 w 12192000"/>
              <a:gd name="connsiteY2244" fmla="*/ 418667 h 6470305"/>
              <a:gd name="connsiteX2245" fmla="*/ 1281383 w 12192000"/>
              <a:gd name="connsiteY2245" fmla="*/ 418667 h 6470305"/>
              <a:gd name="connsiteX2246" fmla="*/ 1376536 w 12192000"/>
              <a:gd name="connsiteY2246" fmla="*/ 513818 h 6470305"/>
              <a:gd name="connsiteX2247" fmla="*/ 1281383 w 12192000"/>
              <a:gd name="connsiteY2247" fmla="*/ 608973 h 6470305"/>
              <a:gd name="connsiteX2248" fmla="*/ 1186232 w 12192000"/>
              <a:gd name="connsiteY2248" fmla="*/ 513818 h 6470305"/>
              <a:gd name="connsiteX2249" fmla="*/ 1281383 w 12192000"/>
              <a:gd name="connsiteY2249" fmla="*/ 418667 h 6470305"/>
              <a:gd name="connsiteX2250" fmla="*/ 862717 w 12192000"/>
              <a:gd name="connsiteY2250" fmla="*/ 418667 h 6470305"/>
              <a:gd name="connsiteX2251" fmla="*/ 957870 w 12192000"/>
              <a:gd name="connsiteY2251" fmla="*/ 513818 h 6470305"/>
              <a:gd name="connsiteX2252" fmla="*/ 862717 w 12192000"/>
              <a:gd name="connsiteY2252" fmla="*/ 608973 h 6470305"/>
              <a:gd name="connsiteX2253" fmla="*/ 767566 w 12192000"/>
              <a:gd name="connsiteY2253" fmla="*/ 513818 h 6470305"/>
              <a:gd name="connsiteX2254" fmla="*/ 862717 w 12192000"/>
              <a:gd name="connsiteY2254" fmla="*/ 418667 h 6470305"/>
              <a:gd name="connsiteX2255" fmla="*/ 444052 w 12192000"/>
              <a:gd name="connsiteY2255" fmla="*/ 418667 h 6470305"/>
              <a:gd name="connsiteX2256" fmla="*/ 539204 w 12192000"/>
              <a:gd name="connsiteY2256" fmla="*/ 513818 h 6470305"/>
              <a:gd name="connsiteX2257" fmla="*/ 444052 w 12192000"/>
              <a:gd name="connsiteY2257" fmla="*/ 608973 h 6470305"/>
              <a:gd name="connsiteX2258" fmla="*/ 348900 w 12192000"/>
              <a:gd name="connsiteY2258" fmla="*/ 513818 h 6470305"/>
              <a:gd name="connsiteX2259" fmla="*/ 444052 w 12192000"/>
              <a:gd name="connsiteY2259" fmla="*/ 418667 h 6470305"/>
              <a:gd name="connsiteX2260" fmla="*/ 25383 w 12192000"/>
              <a:gd name="connsiteY2260" fmla="*/ 418667 h 6470305"/>
              <a:gd name="connsiteX2261" fmla="*/ 120536 w 12192000"/>
              <a:gd name="connsiteY2261" fmla="*/ 513818 h 6470305"/>
              <a:gd name="connsiteX2262" fmla="*/ 25383 w 12192000"/>
              <a:gd name="connsiteY2262" fmla="*/ 608973 h 6470305"/>
              <a:gd name="connsiteX2263" fmla="*/ 0 w 12192000"/>
              <a:gd name="connsiteY2263" fmla="*/ 603848 h 6470305"/>
              <a:gd name="connsiteX2264" fmla="*/ 0 w 12192000"/>
              <a:gd name="connsiteY2264" fmla="*/ 423791 h 6470305"/>
              <a:gd name="connsiteX2265" fmla="*/ 12166698 w 12192000"/>
              <a:gd name="connsiteY2265" fmla="*/ 0 h 6470305"/>
              <a:gd name="connsiteX2266" fmla="*/ 12192000 w 12192000"/>
              <a:gd name="connsiteY2266" fmla="*/ 5108 h 6470305"/>
              <a:gd name="connsiteX2267" fmla="*/ 12192000 w 12192000"/>
              <a:gd name="connsiteY2267" fmla="*/ 185196 h 6470305"/>
              <a:gd name="connsiteX2268" fmla="*/ 12166698 w 12192000"/>
              <a:gd name="connsiteY2268" fmla="*/ 190304 h 6470305"/>
              <a:gd name="connsiteX2269" fmla="*/ 12071546 w 12192000"/>
              <a:gd name="connsiteY2269" fmla="*/ 95152 h 6470305"/>
              <a:gd name="connsiteX2270" fmla="*/ 12166698 w 12192000"/>
              <a:gd name="connsiteY2270" fmla="*/ 0 h 6470305"/>
              <a:gd name="connsiteX2271" fmla="*/ 11748029 w 12192000"/>
              <a:gd name="connsiteY2271" fmla="*/ 0 h 6470305"/>
              <a:gd name="connsiteX2272" fmla="*/ 11843181 w 12192000"/>
              <a:gd name="connsiteY2272" fmla="*/ 95152 h 6470305"/>
              <a:gd name="connsiteX2273" fmla="*/ 11748029 w 12192000"/>
              <a:gd name="connsiteY2273" fmla="*/ 190304 h 6470305"/>
              <a:gd name="connsiteX2274" fmla="*/ 11652877 w 12192000"/>
              <a:gd name="connsiteY2274" fmla="*/ 95152 h 6470305"/>
              <a:gd name="connsiteX2275" fmla="*/ 11748029 w 12192000"/>
              <a:gd name="connsiteY2275" fmla="*/ 0 h 6470305"/>
              <a:gd name="connsiteX2276" fmla="*/ 11329360 w 12192000"/>
              <a:gd name="connsiteY2276" fmla="*/ 0 h 6470305"/>
              <a:gd name="connsiteX2277" fmla="*/ 11424512 w 12192000"/>
              <a:gd name="connsiteY2277" fmla="*/ 95152 h 6470305"/>
              <a:gd name="connsiteX2278" fmla="*/ 11329360 w 12192000"/>
              <a:gd name="connsiteY2278" fmla="*/ 190304 h 6470305"/>
              <a:gd name="connsiteX2279" fmla="*/ 11234208 w 12192000"/>
              <a:gd name="connsiteY2279" fmla="*/ 95152 h 6470305"/>
              <a:gd name="connsiteX2280" fmla="*/ 11329360 w 12192000"/>
              <a:gd name="connsiteY2280" fmla="*/ 0 h 6470305"/>
              <a:gd name="connsiteX2281" fmla="*/ 10910691 w 12192000"/>
              <a:gd name="connsiteY2281" fmla="*/ 0 h 6470305"/>
              <a:gd name="connsiteX2282" fmla="*/ 11005843 w 12192000"/>
              <a:gd name="connsiteY2282" fmla="*/ 95152 h 6470305"/>
              <a:gd name="connsiteX2283" fmla="*/ 10910691 w 12192000"/>
              <a:gd name="connsiteY2283" fmla="*/ 190304 h 6470305"/>
              <a:gd name="connsiteX2284" fmla="*/ 10815539 w 12192000"/>
              <a:gd name="connsiteY2284" fmla="*/ 95152 h 6470305"/>
              <a:gd name="connsiteX2285" fmla="*/ 10910691 w 12192000"/>
              <a:gd name="connsiteY2285" fmla="*/ 0 h 6470305"/>
              <a:gd name="connsiteX2286" fmla="*/ 10492022 w 12192000"/>
              <a:gd name="connsiteY2286" fmla="*/ 0 h 6470305"/>
              <a:gd name="connsiteX2287" fmla="*/ 10587174 w 12192000"/>
              <a:gd name="connsiteY2287" fmla="*/ 95152 h 6470305"/>
              <a:gd name="connsiteX2288" fmla="*/ 10492022 w 12192000"/>
              <a:gd name="connsiteY2288" fmla="*/ 190304 h 6470305"/>
              <a:gd name="connsiteX2289" fmla="*/ 10396870 w 12192000"/>
              <a:gd name="connsiteY2289" fmla="*/ 95152 h 6470305"/>
              <a:gd name="connsiteX2290" fmla="*/ 10492022 w 12192000"/>
              <a:gd name="connsiteY2290" fmla="*/ 0 h 6470305"/>
              <a:gd name="connsiteX2291" fmla="*/ 10073353 w 12192000"/>
              <a:gd name="connsiteY2291" fmla="*/ 0 h 6470305"/>
              <a:gd name="connsiteX2292" fmla="*/ 10168505 w 12192000"/>
              <a:gd name="connsiteY2292" fmla="*/ 95152 h 6470305"/>
              <a:gd name="connsiteX2293" fmla="*/ 10073353 w 12192000"/>
              <a:gd name="connsiteY2293" fmla="*/ 190304 h 6470305"/>
              <a:gd name="connsiteX2294" fmla="*/ 9978201 w 12192000"/>
              <a:gd name="connsiteY2294" fmla="*/ 95152 h 6470305"/>
              <a:gd name="connsiteX2295" fmla="*/ 10073353 w 12192000"/>
              <a:gd name="connsiteY2295" fmla="*/ 0 h 6470305"/>
              <a:gd name="connsiteX2296" fmla="*/ 9654684 w 12192000"/>
              <a:gd name="connsiteY2296" fmla="*/ 0 h 6470305"/>
              <a:gd name="connsiteX2297" fmla="*/ 9749836 w 12192000"/>
              <a:gd name="connsiteY2297" fmla="*/ 95152 h 6470305"/>
              <a:gd name="connsiteX2298" fmla="*/ 9654684 w 12192000"/>
              <a:gd name="connsiteY2298" fmla="*/ 190304 h 6470305"/>
              <a:gd name="connsiteX2299" fmla="*/ 9559532 w 12192000"/>
              <a:gd name="connsiteY2299" fmla="*/ 95152 h 6470305"/>
              <a:gd name="connsiteX2300" fmla="*/ 9654684 w 12192000"/>
              <a:gd name="connsiteY2300" fmla="*/ 0 h 6470305"/>
              <a:gd name="connsiteX2301" fmla="*/ 9236015 w 12192000"/>
              <a:gd name="connsiteY2301" fmla="*/ 0 h 6470305"/>
              <a:gd name="connsiteX2302" fmla="*/ 9331167 w 12192000"/>
              <a:gd name="connsiteY2302" fmla="*/ 95152 h 6470305"/>
              <a:gd name="connsiteX2303" fmla="*/ 9236015 w 12192000"/>
              <a:gd name="connsiteY2303" fmla="*/ 190304 h 6470305"/>
              <a:gd name="connsiteX2304" fmla="*/ 9140863 w 12192000"/>
              <a:gd name="connsiteY2304" fmla="*/ 95152 h 6470305"/>
              <a:gd name="connsiteX2305" fmla="*/ 9236015 w 12192000"/>
              <a:gd name="connsiteY2305" fmla="*/ 0 h 6470305"/>
              <a:gd name="connsiteX2306" fmla="*/ 8817346 w 12192000"/>
              <a:gd name="connsiteY2306" fmla="*/ 0 h 6470305"/>
              <a:gd name="connsiteX2307" fmla="*/ 8912498 w 12192000"/>
              <a:gd name="connsiteY2307" fmla="*/ 95152 h 6470305"/>
              <a:gd name="connsiteX2308" fmla="*/ 8817346 w 12192000"/>
              <a:gd name="connsiteY2308" fmla="*/ 190304 h 6470305"/>
              <a:gd name="connsiteX2309" fmla="*/ 8722194 w 12192000"/>
              <a:gd name="connsiteY2309" fmla="*/ 95152 h 6470305"/>
              <a:gd name="connsiteX2310" fmla="*/ 8817346 w 12192000"/>
              <a:gd name="connsiteY2310" fmla="*/ 0 h 6470305"/>
              <a:gd name="connsiteX2311" fmla="*/ 8398677 w 12192000"/>
              <a:gd name="connsiteY2311" fmla="*/ 0 h 6470305"/>
              <a:gd name="connsiteX2312" fmla="*/ 8493829 w 12192000"/>
              <a:gd name="connsiteY2312" fmla="*/ 95152 h 6470305"/>
              <a:gd name="connsiteX2313" fmla="*/ 8398677 w 12192000"/>
              <a:gd name="connsiteY2313" fmla="*/ 190304 h 6470305"/>
              <a:gd name="connsiteX2314" fmla="*/ 8303526 w 12192000"/>
              <a:gd name="connsiteY2314" fmla="*/ 95152 h 6470305"/>
              <a:gd name="connsiteX2315" fmla="*/ 8398677 w 12192000"/>
              <a:gd name="connsiteY2315" fmla="*/ 0 h 6470305"/>
              <a:gd name="connsiteX2316" fmla="*/ 7980009 w 12192000"/>
              <a:gd name="connsiteY2316" fmla="*/ 0 h 6470305"/>
              <a:gd name="connsiteX2317" fmla="*/ 8075161 w 12192000"/>
              <a:gd name="connsiteY2317" fmla="*/ 95152 h 6470305"/>
              <a:gd name="connsiteX2318" fmla="*/ 7980009 w 12192000"/>
              <a:gd name="connsiteY2318" fmla="*/ 190304 h 6470305"/>
              <a:gd name="connsiteX2319" fmla="*/ 7884857 w 12192000"/>
              <a:gd name="connsiteY2319" fmla="*/ 95152 h 6470305"/>
              <a:gd name="connsiteX2320" fmla="*/ 7980009 w 12192000"/>
              <a:gd name="connsiteY2320" fmla="*/ 0 h 6470305"/>
              <a:gd name="connsiteX2321" fmla="*/ 7561340 w 12192000"/>
              <a:gd name="connsiteY2321" fmla="*/ 0 h 6470305"/>
              <a:gd name="connsiteX2322" fmla="*/ 7656492 w 12192000"/>
              <a:gd name="connsiteY2322" fmla="*/ 95152 h 6470305"/>
              <a:gd name="connsiteX2323" fmla="*/ 7561340 w 12192000"/>
              <a:gd name="connsiteY2323" fmla="*/ 190304 h 6470305"/>
              <a:gd name="connsiteX2324" fmla="*/ 7466188 w 12192000"/>
              <a:gd name="connsiteY2324" fmla="*/ 95152 h 6470305"/>
              <a:gd name="connsiteX2325" fmla="*/ 7561340 w 12192000"/>
              <a:gd name="connsiteY2325" fmla="*/ 0 h 6470305"/>
              <a:gd name="connsiteX2326" fmla="*/ 7142671 w 12192000"/>
              <a:gd name="connsiteY2326" fmla="*/ 0 h 6470305"/>
              <a:gd name="connsiteX2327" fmla="*/ 7237823 w 12192000"/>
              <a:gd name="connsiteY2327" fmla="*/ 95152 h 6470305"/>
              <a:gd name="connsiteX2328" fmla="*/ 7142671 w 12192000"/>
              <a:gd name="connsiteY2328" fmla="*/ 190304 h 6470305"/>
              <a:gd name="connsiteX2329" fmla="*/ 7047519 w 12192000"/>
              <a:gd name="connsiteY2329" fmla="*/ 95152 h 6470305"/>
              <a:gd name="connsiteX2330" fmla="*/ 7142671 w 12192000"/>
              <a:gd name="connsiteY2330" fmla="*/ 0 h 6470305"/>
              <a:gd name="connsiteX2331" fmla="*/ 6724002 w 12192000"/>
              <a:gd name="connsiteY2331" fmla="*/ 0 h 6470305"/>
              <a:gd name="connsiteX2332" fmla="*/ 6819154 w 12192000"/>
              <a:gd name="connsiteY2332" fmla="*/ 95152 h 6470305"/>
              <a:gd name="connsiteX2333" fmla="*/ 6724002 w 12192000"/>
              <a:gd name="connsiteY2333" fmla="*/ 190304 h 6470305"/>
              <a:gd name="connsiteX2334" fmla="*/ 6628850 w 12192000"/>
              <a:gd name="connsiteY2334" fmla="*/ 95152 h 6470305"/>
              <a:gd name="connsiteX2335" fmla="*/ 6724002 w 12192000"/>
              <a:gd name="connsiteY2335" fmla="*/ 0 h 6470305"/>
              <a:gd name="connsiteX2336" fmla="*/ 6305333 w 12192000"/>
              <a:gd name="connsiteY2336" fmla="*/ 0 h 6470305"/>
              <a:gd name="connsiteX2337" fmla="*/ 6400485 w 12192000"/>
              <a:gd name="connsiteY2337" fmla="*/ 95152 h 6470305"/>
              <a:gd name="connsiteX2338" fmla="*/ 6305333 w 12192000"/>
              <a:gd name="connsiteY2338" fmla="*/ 190304 h 6470305"/>
              <a:gd name="connsiteX2339" fmla="*/ 6210181 w 12192000"/>
              <a:gd name="connsiteY2339" fmla="*/ 95152 h 6470305"/>
              <a:gd name="connsiteX2340" fmla="*/ 6305333 w 12192000"/>
              <a:gd name="connsiteY2340" fmla="*/ 0 h 6470305"/>
              <a:gd name="connsiteX2341" fmla="*/ 5886664 w 12192000"/>
              <a:gd name="connsiteY2341" fmla="*/ 0 h 6470305"/>
              <a:gd name="connsiteX2342" fmla="*/ 5981816 w 12192000"/>
              <a:gd name="connsiteY2342" fmla="*/ 95152 h 6470305"/>
              <a:gd name="connsiteX2343" fmla="*/ 5886664 w 12192000"/>
              <a:gd name="connsiteY2343" fmla="*/ 190304 h 6470305"/>
              <a:gd name="connsiteX2344" fmla="*/ 5791512 w 12192000"/>
              <a:gd name="connsiteY2344" fmla="*/ 95152 h 6470305"/>
              <a:gd name="connsiteX2345" fmla="*/ 5886664 w 12192000"/>
              <a:gd name="connsiteY2345" fmla="*/ 0 h 6470305"/>
              <a:gd name="connsiteX2346" fmla="*/ 5467994 w 12192000"/>
              <a:gd name="connsiteY2346" fmla="*/ 0 h 6470305"/>
              <a:gd name="connsiteX2347" fmla="*/ 5563146 w 12192000"/>
              <a:gd name="connsiteY2347" fmla="*/ 95152 h 6470305"/>
              <a:gd name="connsiteX2348" fmla="*/ 5467994 w 12192000"/>
              <a:gd name="connsiteY2348" fmla="*/ 190304 h 6470305"/>
              <a:gd name="connsiteX2349" fmla="*/ 5372842 w 12192000"/>
              <a:gd name="connsiteY2349" fmla="*/ 95152 h 6470305"/>
              <a:gd name="connsiteX2350" fmla="*/ 5467994 w 12192000"/>
              <a:gd name="connsiteY2350" fmla="*/ 0 h 6470305"/>
              <a:gd name="connsiteX2351" fmla="*/ 5049325 w 12192000"/>
              <a:gd name="connsiteY2351" fmla="*/ 0 h 6470305"/>
              <a:gd name="connsiteX2352" fmla="*/ 5144478 w 12192000"/>
              <a:gd name="connsiteY2352" fmla="*/ 95152 h 6470305"/>
              <a:gd name="connsiteX2353" fmla="*/ 5049325 w 12192000"/>
              <a:gd name="connsiteY2353" fmla="*/ 190304 h 6470305"/>
              <a:gd name="connsiteX2354" fmla="*/ 4954173 w 12192000"/>
              <a:gd name="connsiteY2354" fmla="*/ 95152 h 6470305"/>
              <a:gd name="connsiteX2355" fmla="*/ 5049325 w 12192000"/>
              <a:gd name="connsiteY2355" fmla="*/ 0 h 6470305"/>
              <a:gd name="connsiteX2356" fmla="*/ 4630656 w 12192000"/>
              <a:gd name="connsiteY2356" fmla="*/ 0 h 6470305"/>
              <a:gd name="connsiteX2357" fmla="*/ 4725808 w 12192000"/>
              <a:gd name="connsiteY2357" fmla="*/ 95152 h 6470305"/>
              <a:gd name="connsiteX2358" fmla="*/ 4630656 w 12192000"/>
              <a:gd name="connsiteY2358" fmla="*/ 190304 h 6470305"/>
              <a:gd name="connsiteX2359" fmla="*/ 4535504 w 12192000"/>
              <a:gd name="connsiteY2359" fmla="*/ 95152 h 6470305"/>
              <a:gd name="connsiteX2360" fmla="*/ 4630656 w 12192000"/>
              <a:gd name="connsiteY2360" fmla="*/ 0 h 6470305"/>
              <a:gd name="connsiteX2361" fmla="*/ 4211987 w 12192000"/>
              <a:gd name="connsiteY2361" fmla="*/ 0 h 6470305"/>
              <a:gd name="connsiteX2362" fmla="*/ 4307139 w 12192000"/>
              <a:gd name="connsiteY2362" fmla="*/ 95152 h 6470305"/>
              <a:gd name="connsiteX2363" fmla="*/ 4211987 w 12192000"/>
              <a:gd name="connsiteY2363" fmla="*/ 190304 h 6470305"/>
              <a:gd name="connsiteX2364" fmla="*/ 4116835 w 12192000"/>
              <a:gd name="connsiteY2364" fmla="*/ 95152 h 6470305"/>
              <a:gd name="connsiteX2365" fmla="*/ 4211987 w 12192000"/>
              <a:gd name="connsiteY2365" fmla="*/ 0 h 6470305"/>
              <a:gd name="connsiteX2366" fmla="*/ 3793471 w 12192000"/>
              <a:gd name="connsiteY2366" fmla="*/ 0 h 6470305"/>
              <a:gd name="connsiteX2367" fmla="*/ 3888470 w 12192000"/>
              <a:gd name="connsiteY2367" fmla="*/ 95152 h 6470305"/>
              <a:gd name="connsiteX2368" fmla="*/ 3793471 w 12192000"/>
              <a:gd name="connsiteY2368" fmla="*/ 190304 h 6470305"/>
              <a:gd name="connsiteX2369" fmla="*/ 3698318 w 12192000"/>
              <a:gd name="connsiteY2369" fmla="*/ 95152 h 6470305"/>
              <a:gd name="connsiteX2370" fmla="*/ 3793471 w 12192000"/>
              <a:gd name="connsiteY2370" fmla="*/ 0 h 6470305"/>
              <a:gd name="connsiteX2371" fmla="*/ 3374788 w 12192000"/>
              <a:gd name="connsiteY2371" fmla="*/ 0 h 6470305"/>
              <a:gd name="connsiteX2372" fmla="*/ 3469949 w 12192000"/>
              <a:gd name="connsiteY2372" fmla="*/ 95152 h 6470305"/>
              <a:gd name="connsiteX2373" fmla="*/ 3374788 w 12192000"/>
              <a:gd name="connsiteY2373" fmla="*/ 190304 h 6470305"/>
              <a:gd name="connsiteX2374" fmla="*/ 3279635 w 12192000"/>
              <a:gd name="connsiteY2374" fmla="*/ 95152 h 6470305"/>
              <a:gd name="connsiteX2375" fmla="*/ 3374788 w 12192000"/>
              <a:gd name="connsiteY2375" fmla="*/ 0 h 6470305"/>
              <a:gd name="connsiteX2376" fmla="*/ 2956110 w 12192000"/>
              <a:gd name="connsiteY2376" fmla="*/ 0 h 6470305"/>
              <a:gd name="connsiteX2377" fmla="*/ 3051267 w 12192000"/>
              <a:gd name="connsiteY2377" fmla="*/ 95152 h 6470305"/>
              <a:gd name="connsiteX2378" fmla="*/ 2956110 w 12192000"/>
              <a:gd name="connsiteY2378" fmla="*/ 190304 h 6470305"/>
              <a:gd name="connsiteX2379" fmla="*/ 2860953 w 12192000"/>
              <a:gd name="connsiteY2379" fmla="*/ 95152 h 6470305"/>
              <a:gd name="connsiteX2380" fmla="*/ 2956110 w 12192000"/>
              <a:gd name="connsiteY2380" fmla="*/ 0 h 6470305"/>
              <a:gd name="connsiteX2381" fmla="*/ 2537423 w 12192000"/>
              <a:gd name="connsiteY2381" fmla="*/ 0 h 6470305"/>
              <a:gd name="connsiteX2382" fmla="*/ 2632588 w 12192000"/>
              <a:gd name="connsiteY2382" fmla="*/ 95152 h 6470305"/>
              <a:gd name="connsiteX2383" fmla="*/ 2537423 w 12192000"/>
              <a:gd name="connsiteY2383" fmla="*/ 190304 h 6470305"/>
              <a:gd name="connsiteX2384" fmla="*/ 2442271 w 12192000"/>
              <a:gd name="connsiteY2384" fmla="*/ 95152 h 6470305"/>
              <a:gd name="connsiteX2385" fmla="*/ 2537423 w 12192000"/>
              <a:gd name="connsiteY2385" fmla="*/ 0 h 6470305"/>
              <a:gd name="connsiteX2386" fmla="*/ 2118753 w 12192000"/>
              <a:gd name="connsiteY2386" fmla="*/ 0 h 6470305"/>
              <a:gd name="connsiteX2387" fmla="*/ 2213906 w 12192000"/>
              <a:gd name="connsiteY2387" fmla="*/ 95152 h 6470305"/>
              <a:gd name="connsiteX2388" fmla="*/ 2118753 w 12192000"/>
              <a:gd name="connsiteY2388" fmla="*/ 190304 h 6470305"/>
              <a:gd name="connsiteX2389" fmla="*/ 2023598 w 12192000"/>
              <a:gd name="connsiteY2389" fmla="*/ 95152 h 6470305"/>
              <a:gd name="connsiteX2390" fmla="*/ 2118753 w 12192000"/>
              <a:gd name="connsiteY2390" fmla="*/ 0 h 6470305"/>
              <a:gd name="connsiteX2391" fmla="*/ 1700071 w 12192000"/>
              <a:gd name="connsiteY2391" fmla="*/ 0 h 6470305"/>
              <a:gd name="connsiteX2392" fmla="*/ 1795223 w 12192000"/>
              <a:gd name="connsiteY2392" fmla="*/ 95152 h 6470305"/>
              <a:gd name="connsiteX2393" fmla="*/ 1700071 w 12192000"/>
              <a:gd name="connsiteY2393" fmla="*/ 190304 h 6470305"/>
              <a:gd name="connsiteX2394" fmla="*/ 1604910 w 12192000"/>
              <a:gd name="connsiteY2394" fmla="*/ 95152 h 6470305"/>
              <a:gd name="connsiteX2395" fmla="*/ 1700071 w 12192000"/>
              <a:gd name="connsiteY2395" fmla="*/ 0 h 6470305"/>
              <a:gd name="connsiteX2396" fmla="*/ 1281388 w 12192000"/>
              <a:gd name="connsiteY2396" fmla="*/ 0 h 6470305"/>
              <a:gd name="connsiteX2397" fmla="*/ 1376541 w 12192000"/>
              <a:gd name="connsiteY2397" fmla="*/ 95152 h 6470305"/>
              <a:gd name="connsiteX2398" fmla="*/ 1281388 w 12192000"/>
              <a:gd name="connsiteY2398" fmla="*/ 190304 h 6470305"/>
              <a:gd name="connsiteX2399" fmla="*/ 1186236 w 12192000"/>
              <a:gd name="connsiteY2399" fmla="*/ 95152 h 6470305"/>
              <a:gd name="connsiteX2400" fmla="*/ 1281388 w 12192000"/>
              <a:gd name="connsiteY2400" fmla="*/ 0 h 6470305"/>
              <a:gd name="connsiteX2401" fmla="*/ 862724 w 12192000"/>
              <a:gd name="connsiteY2401" fmla="*/ 0 h 6470305"/>
              <a:gd name="connsiteX2402" fmla="*/ 957874 w 12192000"/>
              <a:gd name="connsiteY2402" fmla="*/ 95152 h 6470305"/>
              <a:gd name="connsiteX2403" fmla="*/ 862724 w 12192000"/>
              <a:gd name="connsiteY2403" fmla="*/ 190304 h 6470305"/>
              <a:gd name="connsiteX2404" fmla="*/ 767571 w 12192000"/>
              <a:gd name="connsiteY2404" fmla="*/ 95152 h 6470305"/>
              <a:gd name="connsiteX2405" fmla="*/ 862724 w 12192000"/>
              <a:gd name="connsiteY2405" fmla="*/ 0 h 6470305"/>
              <a:gd name="connsiteX2406" fmla="*/ 444057 w 12192000"/>
              <a:gd name="connsiteY2406" fmla="*/ 0 h 6470305"/>
              <a:gd name="connsiteX2407" fmla="*/ 539209 w 12192000"/>
              <a:gd name="connsiteY2407" fmla="*/ 95152 h 6470305"/>
              <a:gd name="connsiteX2408" fmla="*/ 444057 w 12192000"/>
              <a:gd name="connsiteY2408" fmla="*/ 190304 h 6470305"/>
              <a:gd name="connsiteX2409" fmla="*/ 348905 w 12192000"/>
              <a:gd name="connsiteY2409" fmla="*/ 95152 h 6470305"/>
              <a:gd name="connsiteX2410" fmla="*/ 444057 w 12192000"/>
              <a:gd name="connsiteY2410" fmla="*/ 0 h 6470305"/>
              <a:gd name="connsiteX2411" fmla="*/ 25388 w 12192000"/>
              <a:gd name="connsiteY2411" fmla="*/ 0 h 6470305"/>
              <a:gd name="connsiteX2412" fmla="*/ 120541 w 12192000"/>
              <a:gd name="connsiteY2412" fmla="*/ 95152 h 6470305"/>
              <a:gd name="connsiteX2413" fmla="*/ 25388 w 12192000"/>
              <a:gd name="connsiteY2413" fmla="*/ 190304 h 6470305"/>
              <a:gd name="connsiteX2414" fmla="*/ 0 w 12192000"/>
              <a:gd name="connsiteY2414" fmla="*/ 185178 h 6470305"/>
              <a:gd name="connsiteX2415" fmla="*/ 0 w 12192000"/>
              <a:gd name="connsiteY2415" fmla="*/ 5126 h 6470305"/>
            </a:gdLst>
            <a:ahLst/>
            <a:cxnLst/>
            <a:rect l="l" t="t" r="r" b="b"/>
            <a:pathLst>
              <a:path w="12192000" h="6470305">
                <a:moveTo>
                  <a:pt x="12166698" y="6280001"/>
                </a:moveTo>
                <a:lnTo>
                  <a:pt x="12192000" y="6285109"/>
                </a:lnTo>
                <a:lnTo>
                  <a:pt x="12192000" y="6465197"/>
                </a:lnTo>
                <a:lnTo>
                  <a:pt x="12166698" y="6470305"/>
                </a:lnTo>
                <a:cubicBezTo>
                  <a:pt x="12114147" y="6470305"/>
                  <a:pt x="12071546" y="6427704"/>
                  <a:pt x="12071546" y="6375153"/>
                </a:cubicBezTo>
                <a:cubicBezTo>
                  <a:pt x="12071546" y="6322603"/>
                  <a:pt x="12114147" y="6280001"/>
                  <a:pt x="12166698" y="6280001"/>
                </a:cubicBezTo>
                <a:close/>
                <a:moveTo>
                  <a:pt x="11748029" y="6280001"/>
                </a:moveTo>
                <a:cubicBezTo>
                  <a:pt x="11800580" y="6280001"/>
                  <a:pt x="11843181" y="6322603"/>
                  <a:pt x="11843181" y="6375153"/>
                </a:cubicBezTo>
                <a:cubicBezTo>
                  <a:pt x="11843181" y="6427704"/>
                  <a:pt x="11800580" y="6470305"/>
                  <a:pt x="11748029" y="6470305"/>
                </a:cubicBezTo>
                <a:cubicBezTo>
                  <a:pt x="11695478" y="6470305"/>
                  <a:pt x="11652877" y="6427704"/>
                  <a:pt x="11652877" y="6375153"/>
                </a:cubicBezTo>
                <a:cubicBezTo>
                  <a:pt x="11652877" y="6322603"/>
                  <a:pt x="11695478" y="6280001"/>
                  <a:pt x="11748029" y="6280001"/>
                </a:cubicBezTo>
                <a:close/>
                <a:moveTo>
                  <a:pt x="11329360" y="6280001"/>
                </a:moveTo>
                <a:cubicBezTo>
                  <a:pt x="11381911" y="6280001"/>
                  <a:pt x="11424512" y="6322603"/>
                  <a:pt x="11424512" y="6375153"/>
                </a:cubicBezTo>
                <a:cubicBezTo>
                  <a:pt x="11424512" y="6427704"/>
                  <a:pt x="11381911" y="6470305"/>
                  <a:pt x="11329360" y="6470305"/>
                </a:cubicBezTo>
                <a:cubicBezTo>
                  <a:pt x="11276809" y="6470305"/>
                  <a:pt x="11234208" y="6427704"/>
                  <a:pt x="11234208" y="6375153"/>
                </a:cubicBezTo>
                <a:cubicBezTo>
                  <a:pt x="11234208" y="6322603"/>
                  <a:pt x="11276809" y="6280001"/>
                  <a:pt x="11329360" y="6280001"/>
                </a:cubicBezTo>
                <a:close/>
                <a:moveTo>
                  <a:pt x="10910691" y="6280001"/>
                </a:moveTo>
                <a:cubicBezTo>
                  <a:pt x="10963242" y="6280001"/>
                  <a:pt x="11005843" y="6322603"/>
                  <a:pt x="11005843" y="6375153"/>
                </a:cubicBezTo>
                <a:cubicBezTo>
                  <a:pt x="11005843" y="6427704"/>
                  <a:pt x="10963242" y="6470305"/>
                  <a:pt x="10910691" y="6470305"/>
                </a:cubicBezTo>
                <a:cubicBezTo>
                  <a:pt x="10858140" y="6470305"/>
                  <a:pt x="10815539" y="6427704"/>
                  <a:pt x="10815539" y="6375153"/>
                </a:cubicBezTo>
                <a:cubicBezTo>
                  <a:pt x="10815539" y="6322603"/>
                  <a:pt x="10858140" y="6280001"/>
                  <a:pt x="10910691" y="6280001"/>
                </a:cubicBezTo>
                <a:close/>
                <a:moveTo>
                  <a:pt x="10492022" y="6280001"/>
                </a:moveTo>
                <a:cubicBezTo>
                  <a:pt x="10544573" y="6280001"/>
                  <a:pt x="10587174" y="6322603"/>
                  <a:pt x="10587174" y="6375153"/>
                </a:cubicBezTo>
                <a:cubicBezTo>
                  <a:pt x="10587174" y="6427704"/>
                  <a:pt x="10544573" y="6470305"/>
                  <a:pt x="10492022" y="6470305"/>
                </a:cubicBezTo>
                <a:cubicBezTo>
                  <a:pt x="10439471" y="6470305"/>
                  <a:pt x="10396870" y="6427704"/>
                  <a:pt x="10396870" y="6375153"/>
                </a:cubicBezTo>
                <a:cubicBezTo>
                  <a:pt x="10396870" y="6322603"/>
                  <a:pt x="10439471" y="6280001"/>
                  <a:pt x="10492022" y="6280001"/>
                </a:cubicBezTo>
                <a:close/>
                <a:moveTo>
                  <a:pt x="10073353" y="6280001"/>
                </a:moveTo>
                <a:cubicBezTo>
                  <a:pt x="10125904" y="6280001"/>
                  <a:pt x="10168505" y="6322603"/>
                  <a:pt x="10168505" y="6375153"/>
                </a:cubicBezTo>
                <a:cubicBezTo>
                  <a:pt x="10168505" y="6427704"/>
                  <a:pt x="10125904" y="6470305"/>
                  <a:pt x="10073353" y="6470305"/>
                </a:cubicBezTo>
                <a:cubicBezTo>
                  <a:pt x="10020803" y="6470305"/>
                  <a:pt x="9978201" y="6427704"/>
                  <a:pt x="9978201" y="6375153"/>
                </a:cubicBezTo>
                <a:cubicBezTo>
                  <a:pt x="9978201" y="6322603"/>
                  <a:pt x="10020803" y="6280001"/>
                  <a:pt x="10073353" y="6280001"/>
                </a:cubicBezTo>
                <a:close/>
                <a:moveTo>
                  <a:pt x="9654684" y="6280001"/>
                </a:moveTo>
                <a:cubicBezTo>
                  <a:pt x="9707235" y="6280001"/>
                  <a:pt x="9749836" y="6322603"/>
                  <a:pt x="9749836" y="6375153"/>
                </a:cubicBezTo>
                <a:cubicBezTo>
                  <a:pt x="9749836" y="6427704"/>
                  <a:pt x="9707235" y="6470305"/>
                  <a:pt x="9654684" y="6470305"/>
                </a:cubicBezTo>
                <a:cubicBezTo>
                  <a:pt x="9602134" y="6470305"/>
                  <a:pt x="9559532" y="6427704"/>
                  <a:pt x="9559532" y="6375153"/>
                </a:cubicBezTo>
                <a:cubicBezTo>
                  <a:pt x="9559532" y="6322603"/>
                  <a:pt x="9602134" y="6280001"/>
                  <a:pt x="9654684" y="6280001"/>
                </a:cubicBezTo>
                <a:close/>
                <a:moveTo>
                  <a:pt x="9236015" y="6280001"/>
                </a:moveTo>
                <a:cubicBezTo>
                  <a:pt x="9288566" y="6280001"/>
                  <a:pt x="9331167" y="6322603"/>
                  <a:pt x="9331167" y="6375153"/>
                </a:cubicBezTo>
                <a:cubicBezTo>
                  <a:pt x="9331167" y="6427704"/>
                  <a:pt x="9288566" y="6470305"/>
                  <a:pt x="9236015" y="6470305"/>
                </a:cubicBezTo>
                <a:cubicBezTo>
                  <a:pt x="9183465" y="6470305"/>
                  <a:pt x="9140863" y="6427704"/>
                  <a:pt x="9140863" y="6375153"/>
                </a:cubicBezTo>
                <a:cubicBezTo>
                  <a:pt x="9140863" y="6322603"/>
                  <a:pt x="9183465" y="6280001"/>
                  <a:pt x="9236015" y="6280001"/>
                </a:cubicBezTo>
                <a:close/>
                <a:moveTo>
                  <a:pt x="8817346" y="6280001"/>
                </a:moveTo>
                <a:cubicBezTo>
                  <a:pt x="8869897" y="6280001"/>
                  <a:pt x="8912498" y="6322603"/>
                  <a:pt x="8912498" y="6375153"/>
                </a:cubicBezTo>
                <a:cubicBezTo>
                  <a:pt x="8912498" y="6427704"/>
                  <a:pt x="8869897" y="6470305"/>
                  <a:pt x="8817346" y="6470305"/>
                </a:cubicBezTo>
                <a:cubicBezTo>
                  <a:pt x="8764796" y="6470305"/>
                  <a:pt x="8722194" y="6427704"/>
                  <a:pt x="8722194" y="6375153"/>
                </a:cubicBezTo>
                <a:cubicBezTo>
                  <a:pt x="8722194" y="6322603"/>
                  <a:pt x="8764796" y="6280001"/>
                  <a:pt x="8817346" y="6280001"/>
                </a:cubicBezTo>
                <a:close/>
                <a:moveTo>
                  <a:pt x="8398677" y="6280001"/>
                </a:moveTo>
                <a:cubicBezTo>
                  <a:pt x="8451228" y="6280001"/>
                  <a:pt x="8493829" y="6322603"/>
                  <a:pt x="8493829" y="6375153"/>
                </a:cubicBezTo>
                <a:cubicBezTo>
                  <a:pt x="8493829" y="6427704"/>
                  <a:pt x="8451228" y="6470305"/>
                  <a:pt x="8398677" y="6470305"/>
                </a:cubicBezTo>
                <a:cubicBezTo>
                  <a:pt x="8346127" y="6470305"/>
                  <a:pt x="8303526" y="6427704"/>
                  <a:pt x="8303526" y="6375153"/>
                </a:cubicBezTo>
                <a:cubicBezTo>
                  <a:pt x="8303526" y="6322603"/>
                  <a:pt x="8346127" y="6280001"/>
                  <a:pt x="8398677" y="6280001"/>
                </a:cubicBezTo>
                <a:close/>
                <a:moveTo>
                  <a:pt x="7980009" y="6280001"/>
                </a:moveTo>
                <a:cubicBezTo>
                  <a:pt x="8032559" y="6280001"/>
                  <a:pt x="8075161" y="6322603"/>
                  <a:pt x="8075161" y="6375153"/>
                </a:cubicBezTo>
                <a:cubicBezTo>
                  <a:pt x="8075161" y="6427704"/>
                  <a:pt x="8032559" y="6470305"/>
                  <a:pt x="7980009" y="6470305"/>
                </a:cubicBezTo>
                <a:cubicBezTo>
                  <a:pt x="7927458" y="6470305"/>
                  <a:pt x="7884857" y="6427704"/>
                  <a:pt x="7884857" y="6375153"/>
                </a:cubicBezTo>
                <a:cubicBezTo>
                  <a:pt x="7884857" y="6322603"/>
                  <a:pt x="7927458" y="6280001"/>
                  <a:pt x="7980009" y="6280001"/>
                </a:cubicBezTo>
                <a:close/>
                <a:moveTo>
                  <a:pt x="7561340" y="6280001"/>
                </a:moveTo>
                <a:cubicBezTo>
                  <a:pt x="7613890" y="6280001"/>
                  <a:pt x="7656492" y="6322603"/>
                  <a:pt x="7656492" y="6375153"/>
                </a:cubicBezTo>
                <a:cubicBezTo>
                  <a:pt x="7656492" y="6427704"/>
                  <a:pt x="7613890" y="6470305"/>
                  <a:pt x="7561340" y="6470305"/>
                </a:cubicBezTo>
                <a:cubicBezTo>
                  <a:pt x="7508789" y="6470305"/>
                  <a:pt x="7466188" y="6427704"/>
                  <a:pt x="7466188" y="6375153"/>
                </a:cubicBezTo>
                <a:cubicBezTo>
                  <a:pt x="7466188" y="6322603"/>
                  <a:pt x="7508789" y="6280001"/>
                  <a:pt x="7561340" y="6280001"/>
                </a:cubicBezTo>
                <a:close/>
                <a:moveTo>
                  <a:pt x="7142671" y="6280001"/>
                </a:moveTo>
                <a:cubicBezTo>
                  <a:pt x="7195221" y="6280001"/>
                  <a:pt x="7237823" y="6322603"/>
                  <a:pt x="7237823" y="6375153"/>
                </a:cubicBezTo>
                <a:cubicBezTo>
                  <a:pt x="7237823" y="6427704"/>
                  <a:pt x="7195221" y="6470305"/>
                  <a:pt x="7142671" y="6470305"/>
                </a:cubicBezTo>
                <a:cubicBezTo>
                  <a:pt x="7090120" y="6470305"/>
                  <a:pt x="7047519" y="6427704"/>
                  <a:pt x="7047519" y="6375153"/>
                </a:cubicBezTo>
                <a:cubicBezTo>
                  <a:pt x="7047519" y="6322603"/>
                  <a:pt x="7090120" y="6280001"/>
                  <a:pt x="7142671" y="6280001"/>
                </a:cubicBezTo>
                <a:close/>
                <a:moveTo>
                  <a:pt x="6724002" y="6280001"/>
                </a:moveTo>
                <a:cubicBezTo>
                  <a:pt x="6776553" y="6280001"/>
                  <a:pt x="6819154" y="6322603"/>
                  <a:pt x="6819154" y="6375153"/>
                </a:cubicBezTo>
                <a:cubicBezTo>
                  <a:pt x="6819154" y="6427704"/>
                  <a:pt x="6776553" y="6470305"/>
                  <a:pt x="6724002" y="6470305"/>
                </a:cubicBezTo>
                <a:cubicBezTo>
                  <a:pt x="6671451" y="6470305"/>
                  <a:pt x="6628850" y="6427704"/>
                  <a:pt x="6628850" y="6375153"/>
                </a:cubicBezTo>
                <a:cubicBezTo>
                  <a:pt x="6628850" y="6322603"/>
                  <a:pt x="6671451" y="6280001"/>
                  <a:pt x="6724002" y="6280001"/>
                </a:cubicBezTo>
                <a:close/>
                <a:moveTo>
                  <a:pt x="6305333" y="6280001"/>
                </a:moveTo>
                <a:cubicBezTo>
                  <a:pt x="6357884" y="6280001"/>
                  <a:pt x="6400485" y="6322603"/>
                  <a:pt x="6400485" y="6375153"/>
                </a:cubicBezTo>
                <a:cubicBezTo>
                  <a:pt x="6400485" y="6427704"/>
                  <a:pt x="6357884" y="6470305"/>
                  <a:pt x="6305333" y="6470305"/>
                </a:cubicBezTo>
                <a:cubicBezTo>
                  <a:pt x="6252782" y="6470305"/>
                  <a:pt x="6210181" y="6427704"/>
                  <a:pt x="6210181" y="6375153"/>
                </a:cubicBezTo>
                <a:cubicBezTo>
                  <a:pt x="6210181" y="6322603"/>
                  <a:pt x="6252782" y="6280001"/>
                  <a:pt x="6305333" y="6280001"/>
                </a:cubicBezTo>
                <a:close/>
                <a:moveTo>
                  <a:pt x="5886664" y="6280001"/>
                </a:moveTo>
                <a:cubicBezTo>
                  <a:pt x="5939215" y="6280001"/>
                  <a:pt x="5981816" y="6322603"/>
                  <a:pt x="5981816" y="6375153"/>
                </a:cubicBezTo>
                <a:cubicBezTo>
                  <a:pt x="5981816" y="6427704"/>
                  <a:pt x="5939215" y="6470305"/>
                  <a:pt x="5886664" y="6470305"/>
                </a:cubicBezTo>
                <a:cubicBezTo>
                  <a:pt x="5834113" y="6470305"/>
                  <a:pt x="5791512" y="6427704"/>
                  <a:pt x="5791512" y="6375153"/>
                </a:cubicBezTo>
                <a:cubicBezTo>
                  <a:pt x="5791512" y="6322603"/>
                  <a:pt x="5834113" y="6280001"/>
                  <a:pt x="5886664" y="6280001"/>
                </a:cubicBezTo>
                <a:close/>
                <a:moveTo>
                  <a:pt x="5467994" y="6280001"/>
                </a:moveTo>
                <a:cubicBezTo>
                  <a:pt x="5520544" y="6280001"/>
                  <a:pt x="5563146" y="6322603"/>
                  <a:pt x="5563146" y="6375153"/>
                </a:cubicBezTo>
                <a:cubicBezTo>
                  <a:pt x="5563146" y="6427704"/>
                  <a:pt x="5520544" y="6470305"/>
                  <a:pt x="5467994" y="6470305"/>
                </a:cubicBezTo>
                <a:cubicBezTo>
                  <a:pt x="5415443" y="6470305"/>
                  <a:pt x="5372842" y="6427704"/>
                  <a:pt x="5372842" y="6375153"/>
                </a:cubicBezTo>
                <a:cubicBezTo>
                  <a:pt x="5372842" y="6322603"/>
                  <a:pt x="5415443" y="6280001"/>
                  <a:pt x="5467994" y="6280001"/>
                </a:cubicBezTo>
                <a:close/>
                <a:moveTo>
                  <a:pt x="5049325" y="6280001"/>
                </a:moveTo>
                <a:cubicBezTo>
                  <a:pt x="5101876" y="6280001"/>
                  <a:pt x="5144478" y="6322603"/>
                  <a:pt x="5144478" y="6375153"/>
                </a:cubicBezTo>
                <a:cubicBezTo>
                  <a:pt x="5144478" y="6427704"/>
                  <a:pt x="5101876" y="6470305"/>
                  <a:pt x="5049325" y="6470305"/>
                </a:cubicBezTo>
                <a:cubicBezTo>
                  <a:pt x="4996774" y="6470305"/>
                  <a:pt x="4954173" y="6427704"/>
                  <a:pt x="4954173" y="6375153"/>
                </a:cubicBezTo>
                <a:cubicBezTo>
                  <a:pt x="4954173" y="6322603"/>
                  <a:pt x="4996774" y="6280001"/>
                  <a:pt x="5049325" y="6280001"/>
                </a:cubicBezTo>
                <a:close/>
                <a:moveTo>
                  <a:pt x="4630656" y="6280001"/>
                </a:moveTo>
                <a:cubicBezTo>
                  <a:pt x="4683207" y="6280001"/>
                  <a:pt x="4725808" y="6322603"/>
                  <a:pt x="4725808" y="6375153"/>
                </a:cubicBezTo>
                <a:cubicBezTo>
                  <a:pt x="4725808" y="6427704"/>
                  <a:pt x="4683207" y="6470305"/>
                  <a:pt x="4630656" y="6470305"/>
                </a:cubicBezTo>
                <a:cubicBezTo>
                  <a:pt x="4578106" y="6470305"/>
                  <a:pt x="4535504" y="6427704"/>
                  <a:pt x="4535504" y="6375153"/>
                </a:cubicBezTo>
                <a:cubicBezTo>
                  <a:pt x="4535504" y="6322603"/>
                  <a:pt x="4578106" y="6280001"/>
                  <a:pt x="4630656" y="6280001"/>
                </a:cubicBezTo>
                <a:close/>
                <a:moveTo>
                  <a:pt x="4211987" y="6280001"/>
                </a:moveTo>
                <a:cubicBezTo>
                  <a:pt x="4264538" y="6280001"/>
                  <a:pt x="4307139" y="6322603"/>
                  <a:pt x="4307139" y="6375153"/>
                </a:cubicBezTo>
                <a:cubicBezTo>
                  <a:pt x="4307139" y="6427704"/>
                  <a:pt x="4264538" y="6470305"/>
                  <a:pt x="4211987" y="6470305"/>
                </a:cubicBezTo>
                <a:cubicBezTo>
                  <a:pt x="4159436" y="6470305"/>
                  <a:pt x="4116835" y="6427704"/>
                  <a:pt x="4116835" y="6375153"/>
                </a:cubicBezTo>
                <a:cubicBezTo>
                  <a:pt x="4116835" y="6322603"/>
                  <a:pt x="4159436" y="6280001"/>
                  <a:pt x="4211987" y="6280001"/>
                </a:cubicBezTo>
                <a:close/>
                <a:moveTo>
                  <a:pt x="3793342" y="6280001"/>
                </a:moveTo>
                <a:cubicBezTo>
                  <a:pt x="3845869" y="6280001"/>
                  <a:pt x="3888470" y="6322603"/>
                  <a:pt x="3888470" y="6375153"/>
                </a:cubicBezTo>
                <a:cubicBezTo>
                  <a:pt x="3888470" y="6427704"/>
                  <a:pt x="3845869" y="6470305"/>
                  <a:pt x="3793342" y="6470305"/>
                </a:cubicBezTo>
                <a:cubicBezTo>
                  <a:pt x="3740790" y="6470305"/>
                  <a:pt x="3698190" y="6427704"/>
                  <a:pt x="3698190" y="6375153"/>
                </a:cubicBezTo>
                <a:cubicBezTo>
                  <a:pt x="3698190" y="6322603"/>
                  <a:pt x="3740790" y="6280001"/>
                  <a:pt x="3793342" y="6280001"/>
                </a:cubicBezTo>
                <a:close/>
                <a:moveTo>
                  <a:pt x="3374671" y="6280001"/>
                </a:moveTo>
                <a:cubicBezTo>
                  <a:pt x="3427221" y="6280001"/>
                  <a:pt x="3469825" y="6322603"/>
                  <a:pt x="3469825" y="6375153"/>
                </a:cubicBezTo>
                <a:cubicBezTo>
                  <a:pt x="3469825" y="6427704"/>
                  <a:pt x="3427221" y="6470305"/>
                  <a:pt x="3374671" y="6470305"/>
                </a:cubicBezTo>
                <a:cubicBezTo>
                  <a:pt x="3322120" y="6470305"/>
                  <a:pt x="3279519" y="6427704"/>
                  <a:pt x="3279519" y="6375153"/>
                </a:cubicBezTo>
                <a:cubicBezTo>
                  <a:pt x="3279519" y="6322603"/>
                  <a:pt x="3322120" y="6280001"/>
                  <a:pt x="3374671" y="6280001"/>
                </a:cubicBezTo>
                <a:close/>
                <a:moveTo>
                  <a:pt x="2956001" y="6280001"/>
                </a:moveTo>
                <a:cubicBezTo>
                  <a:pt x="3008551" y="6280001"/>
                  <a:pt x="3051154" y="6322603"/>
                  <a:pt x="3051154" y="6375153"/>
                </a:cubicBezTo>
                <a:cubicBezTo>
                  <a:pt x="3051154" y="6427704"/>
                  <a:pt x="3008551" y="6470305"/>
                  <a:pt x="2956001" y="6470305"/>
                </a:cubicBezTo>
                <a:cubicBezTo>
                  <a:pt x="2903450" y="6470305"/>
                  <a:pt x="2860848" y="6427704"/>
                  <a:pt x="2860848" y="6375153"/>
                </a:cubicBezTo>
                <a:cubicBezTo>
                  <a:pt x="2860848" y="6322603"/>
                  <a:pt x="2903450" y="6280001"/>
                  <a:pt x="2956001" y="6280001"/>
                </a:cubicBezTo>
                <a:close/>
                <a:moveTo>
                  <a:pt x="2537330" y="6280001"/>
                </a:moveTo>
                <a:cubicBezTo>
                  <a:pt x="2589882" y="6280001"/>
                  <a:pt x="2632482" y="6322603"/>
                  <a:pt x="2632482" y="6375153"/>
                </a:cubicBezTo>
                <a:cubicBezTo>
                  <a:pt x="2632482" y="6427704"/>
                  <a:pt x="2589882" y="6470305"/>
                  <a:pt x="2537330" y="6470305"/>
                </a:cubicBezTo>
                <a:cubicBezTo>
                  <a:pt x="2484778" y="6470305"/>
                  <a:pt x="2442177" y="6427704"/>
                  <a:pt x="2442177" y="6375153"/>
                </a:cubicBezTo>
                <a:cubicBezTo>
                  <a:pt x="2442177" y="6322603"/>
                  <a:pt x="2484778" y="6280001"/>
                  <a:pt x="2537330" y="6280001"/>
                </a:cubicBezTo>
                <a:close/>
                <a:moveTo>
                  <a:pt x="2118660" y="6280001"/>
                </a:moveTo>
                <a:cubicBezTo>
                  <a:pt x="2171211" y="6280001"/>
                  <a:pt x="2213812" y="6322603"/>
                  <a:pt x="2213812" y="6375153"/>
                </a:cubicBezTo>
                <a:cubicBezTo>
                  <a:pt x="2213812" y="6427704"/>
                  <a:pt x="2171211" y="6470305"/>
                  <a:pt x="2118660" y="6470305"/>
                </a:cubicBezTo>
                <a:cubicBezTo>
                  <a:pt x="2066108" y="6470305"/>
                  <a:pt x="2023508" y="6427704"/>
                  <a:pt x="2023508" y="6375153"/>
                </a:cubicBezTo>
                <a:cubicBezTo>
                  <a:pt x="2023508" y="6322603"/>
                  <a:pt x="2066108" y="6280001"/>
                  <a:pt x="2118660" y="6280001"/>
                </a:cubicBezTo>
                <a:close/>
                <a:moveTo>
                  <a:pt x="1699989" y="6280001"/>
                </a:moveTo>
                <a:cubicBezTo>
                  <a:pt x="1752539" y="6280001"/>
                  <a:pt x="1795142" y="6322603"/>
                  <a:pt x="1795142" y="6375153"/>
                </a:cubicBezTo>
                <a:cubicBezTo>
                  <a:pt x="1795142" y="6427704"/>
                  <a:pt x="1752539" y="6470305"/>
                  <a:pt x="1699989" y="6470305"/>
                </a:cubicBezTo>
                <a:cubicBezTo>
                  <a:pt x="1647438" y="6470305"/>
                  <a:pt x="1604835" y="6427704"/>
                  <a:pt x="1604835" y="6375153"/>
                </a:cubicBezTo>
                <a:cubicBezTo>
                  <a:pt x="1604835" y="6322603"/>
                  <a:pt x="1647438" y="6280001"/>
                  <a:pt x="1699989" y="6280001"/>
                </a:cubicBezTo>
                <a:close/>
                <a:moveTo>
                  <a:pt x="1281318" y="6280001"/>
                </a:moveTo>
                <a:cubicBezTo>
                  <a:pt x="1333868" y="6280001"/>
                  <a:pt x="1376471" y="6322603"/>
                  <a:pt x="1376471" y="6375153"/>
                </a:cubicBezTo>
                <a:cubicBezTo>
                  <a:pt x="1376471" y="6427704"/>
                  <a:pt x="1333868" y="6470305"/>
                  <a:pt x="1281318" y="6470305"/>
                </a:cubicBezTo>
                <a:cubicBezTo>
                  <a:pt x="1228768" y="6470305"/>
                  <a:pt x="1186165" y="6427704"/>
                  <a:pt x="1186165" y="6375153"/>
                </a:cubicBezTo>
                <a:cubicBezTo>
                  <a:pt x="1186165" y="6322603"/>
                  <a:pt x="1228768" y="6280001"/>
                  <a:pt x="1281318" y="6280001"/>
                </a:cubicBezTo>
                <a:close/>
                <a:moveTo>
                  <a:pt x="862650" y="6280001"/>
                </a:moveTo>
                <a:cubicBezTo>
                  <a:pt x="915200" y="6280001"/>
                  <a:pt x="957802" y="6322603"/>
                  <a:pt x="957802" y="6375153"/>
                </a:cubicBezTo>
                <a:cubicBezTo>
                  <a:pt x="957802" y="6427704"/>
                  <a:pt x="915200" y="6470305"/>
                  <a:pt x="862650" y="6470305"/>
                </a:cubicBezTo>
                <a:cubicBezTo>
                  <a:pt x="810099" y="6470305"/>
                  <a:pt x="767498" y="6427704"/>
                  <a:pt x="767498" y="6375153"/>
                </a:cubicBezTo>
                <a:cubicBezTo>
                  <a:pt x="767498" y="6322603"/>
                  <a:pt x="810099" y="6280001"/>
                  <a:pt x="862650" y="6280001"/>
                </a:cubicBezTo>
                <a:close/>
                <a:moveTo>
                  <a:pt x="443982" y="6280001"/>
                </a:moveTo>
                <a:cubicBezTo>
                  <a:pt x="496533" y="6280001"/>
                  <a:pt x="539134" y="6322603"/>
                  <a:pt x="539134" y="6375153"/>
                </a:cubicBezTo>
                <a:cubicBezTo>
                  <a:pt x="539134" y="6427704"/>
                  <a:pt x="496533" y="6470305"/>
                  <a:pt x="443982" y="6470305"/>
                </a:cubicBezTo>
                <a:cubicBezTo>
                  <a:pt x="391431" y="6470305"/>
                  <a:pt x="348830" y="6427704"/>
                  <a:pt x="348830" y="6375153"/>
                </a:cubicBezTo>
                <a:cubicBezTo>
                  <a:pt x="348830" y="6322603"/>
                  <a:pt x="391431" y="6280001"/>
                  <a:pt x="443982" y="6280001"/>
                </a:cubicBezTo>
                <a:close/>
                <a:moveTo>
                  <a:pt x="25313" y="6280001"/>
                </a:moveTo>
                <a:cubicBezTo>
                  <a:pt x="77864" y="6280001"/>
                  <a:pt x="120465" y="6322603"/>
                  <a:pt x="120465" y="6375153"/>
                </a:cubicBezTo>
                <a:cubicBezTo>
                  <a:pt x="120465" y="6427704"/>
                  <a:pt x="77864" y="6470305"/>
                  <a:pt x="25313" y="6470305"/>
                </a:cubicBezTo>
                <a:lnTo>
                  <a:pt x="0" y="6465195"/>
                </a:lnTo>
                <a:lnTo>
                  <a:pt x="0" y="6285112"/>
                </a:lnTo>
                <a:close/>
                <a:moveTo>
                  <a:pt x="12166698" y="5861332"/>
                </a:moveTo>
                <a:lnTo>
                  <a:pt x="12192000" y="5866441"/>
                </a:lnTo>
                <a:lnTo>
                  <a:pt x="12192000" y="6046528"/>
                </a:lnTo>
                <a:lnTo>
                  <a:pt x="12166698" y="6051636"/>
                </a:lnTo>
                <a:cubicBezTo>
                  <a:pt x="12114147" y="6051636"/>
                  <a:pt x="12071546" y="6009035"/>
                  <a:pt x="12071546" y="5956484"/>
                </a:cubicBezTo>
                <a:cubicBezTo>
                  <a:pt x="12071546" y="5903934"/>
                  <a:pt x="12114147" y="5861332"/>
                  <a:pt x="12166698" y="5861332"/>
                </a:cubicBezTo>
                <a:close/>
                <a:moveTo>
                  <a:pt x="11748029" y="5861332"/>
                </a:moveTo>
                <a:cubicBezTo>
                  <a:pt x="11800580" y="5861332"/>
                  <a:pt x="11843181" y="5903934"/>
                  <a:pt x="11843181" y="5956484"/>
                </a:cubicBezTo>
                <a:cubicBezTo>
                  <a:pt x="11843181" y="6009035"/>
                  <a:pt x="11800580" y="6051636"/>
                  <a:pt x="11748029" y="6051636"/>
                </a:cubicBezTo>
                <a:cubicBezTo>
                  <a:pt x="11695478" y="6051636"/>
                  <a:pt x="11652877" y="6009035"/>
                  <a:pt x="11652877" y="5956484"/>
                </a:cubicBezTo>
                <a:cubicBezTo>
                  <a:pt x="11652877" y="5903934"/>
                  <a:pt x="11695478" y="5861332"/>
                  <a:pt x="11748029" y="5861332"/>
                </a:cubicBezTo>
                <a:close/>
                <a:moveTo>
                  <a:pt x="11329360" y="5861332"/>
                </a:moveTo>
                <a:cubicBezTo>
                  <a:pt x="11381911" y="5861332"/>
                  <a:pt x="11424512" y="5903934"/>
                  <a:pt x="11424512" y="5956484"/>
                </a:cubicBezTo>
                <a:cubicBezTo>
                  <a:pt x="11424512" y="6009035"/>
                  <a:pt x="11381911" y="6051636"/>
                  <a:pt x="11329360" y="6051636"/>
                </a:cubicBezTo>
                <a:cubicBezTo>
                  <a:pt x="11276809" y="6051636"/>
                  <a:pt x="11234208" y="6009035"/>
                  <a:pt x="11234208" y="5956484"/>
                </a:cubicBezTo>
                <a:cubicBezTo>
                  <a:pt x="11234208" y="5903934"/>
                  <a:pt x="11276809" y="5861332"/>
                  <a:pt x="11329360" y="5861332"/>
                </a:cubicBezTo>
                <a:close/>
                <a:moveTo>
                  <a:pt x="10910691" y="5861332"/>
                </a:moveTo>
                <a:cubicBezTo>
                  <a:pt x="10963242" y="5861332"/>
                  <a:pt x="11005843" y="5903934"/>
                  <a:pt x="11005843" y="5956484"/>
                </a:cubicBezTo>
                <a:cubicBezTo>
                  <a:pt x="11005843" y="6009035"/>
                  <a:pt x="10963242" y="6051636"/>
                  <a:pt x="10910691" y="6051636"/>
                </a:cubicBezTo>
                <a:cubicBezTo>
                  <a:pt x="10858140" y="6051636"/>
                  <a:pt x="10815539" y="6009035"/>
                  <a:pt x="10815539" y="5956484"/>
                </a:cubicBezTo>
                <a:cubicBezTo>
                  <a:pt x="10815539" y="5903934"/>
                  <a:pt x="10858140" y="5861332"/>
                  <a:pt x="10910691" y="5861332"/>
                </a:cubicBezTo>
                <a:close/>
                <a:moveTo>
                  <a:pt x="10492022" y="5861332"/>
                </a:moveTo>
                <a:cubicBezTo>
                  <a:pt x="10544573" y="5861332"/>
                  <a:pt x="10587174" y="5903934"/>
                  <a:pt x="10587174" y="5956484"/>
                </a:cubicBezTo>
                <a:cubicBezTo>
                  <a:pt x="10587174" y="6009035"/>
                  <a:pt x="10544573" y="6051636"/>
                  <a:pt x="10492022" y="6051636"/>
                </a:cubicBezTo>
                <a:cubicBezTo>
                  <a:pt x="10439471" y="6051636"/>
                  <a:pt x="10396870" y="6009035"/>
                  <a:pt x="10396870" y="5956484"/>
                </a:cubicBezTo>
                <a:cubicBezTo>
                  <a:pt x="10396870" y="5903934"/>
                  <a:pt x="10439471" y="5861332"/>
                  <a:pt x="10492022" y="5861332"/>
                </a:cubicBezTo>
                <a:close/>
                <a:moveTo>
                  <a:pt x="10073353" y="5861332"/>
                </a:moveTo>
                <a:cubicBezTo>
                  <a:pt x="10125904" y="5861332"/>
                  <a:pt x="10168505" y="5903934"/>
                  <a:pt x="10168505" y="5956484"/>
                </a:cubicBezTo>
                <a:cubicBezTo>
                  <a:pt x="10168505" y="6009035"/>
                  <a:pt x="10125904" y="6051636"/>
                  <a:pt x="10073353" y="6051636"/>
                </a:cubicBezTo>
                <a:cubicBezTo>
                  <a:pt x="10020803" y="6051636"/>
                  <a:pt x="9978201" y="6009035"/>
                  <a:pt x="9978201" y="5956484"/>
                </a:cubicBezTo>
                <a:cubicBezTo>
                  <a:pt x="9978201" y="5903934"/>
                  <a:pt x="10020803" y="5861332"/>
                  <a:pt x="10073353" y="5861332"/>
                </a:cubicBezTo>
                <a:close/>
                <a:moveTo>
                  <a:pt x="9654684" y="5861332"/>
                </a:moveTo>
                <a:cubicBezTo>
                  <a:pt x="9707235" y="5861332"/>
                  <a:pt x="9749836" y="5903934"/>
                  <a:pt x="9749836" y="5956484"/>
                </a:cubicBezTo>
                <a:cubicBezTo>
                  <a:pt x="9749836" y="6009035"/>
                  <a:pt x="9707235" y="6051636"/>
                  <a:pt x="9654684" y="6051636"/>
                </a:cubicBezTo>
                <a:cubicBezTo>
                  <a:pt x="9602134" y="6051636"/>
                  <a:pt x="9559532" y="6009035"/>
                  <a:pt x="9559532" y="5956484"/>
                </a:cubicBezTo>
                <a:cubicBezTo>
                  <a:pt x="9559532" y="5903934"/>
                  <a:pt x="9602134" y="5861332"/>
                  <a:pt x="9654684" y="5861332"/>
                </a:cubicBezTo>
                <a:close/>
                <a:moveTo>
                  <a:pt x="9236015" y="5861332"/>
                </a:moveTo>
                <a:cubicBezTo>
                  <a:pt x="9288566" y="5861332"/>
                  <a:pt x="9331167" y="5903934"/>
                  <a:pt x="9331167" y="5956484"/>
                </a:cubicBezTo>
                <a:cubicBezTo>
                  <a:pt x="9331167" y="6009035"/>
                  <a:pt x="9288566" y="6051636"/>
                  <a:pt x="9236015" y="6051636"/>
                </a:cubicBezTo>
                <a:cubicBezTo>
                  <a:pt x="9183465" y="6051636"/>
                  <a:pt x="9140863" y="6009035"/>
                  <a:pt x="9140863" y="5956484"/>
                </a:cubicBezTo>
                <a:cubicBezTo>
                  <a:pt x="9140863" y="5903934"/>
                  <a:pt x="9183465" y="5861332"/>
                  <a:pt x="9236015" y="5861332"/>
                </a:cubicBezTo>
                <a:close/>
                <a:moveTo>
                  <a:pt x="8817346" y="5861332"/>
                </a:moveTo>
                <a:cubicBezTo>
                  <a:pt x="8869897" y="5861332"/>
                  <a:pt x="8912498" y="5903934"/>
                  <a:pt x="8912498" y="5956484"/>
                </a:cubicBezTo>
                <a:cubicBezTo>
                  <a:pt x="8912498" y="6009035"/>
                  <a:pt x="8869897" y="6051636"/>
                  <a:pt x="8817346" y="6051636"/>
                </a:cubicBezTo>
                <a:cubicBezTo>
                  <a:pt x="8764796" y="6051636"/>
                  <a:pt x="8722194" y="6009035"/>
                  <a:pt x="8722194" y="5956484"/>
                </a:cubicBezTo>
                <a:cubicBezTo>
                  <a:pt x="8722194" y="5903934"/>
                  <a:pt x="8764796" y="5861332"/>
                  <a:pt x="8817346" y="5861332"/>
                </a:cubicBezTo>
                <a:close/>
                <a:moveTo>
                  <a:pt x="8398677" y="5861332"/>
                </a:moveTo>
                <a:cubicBezTo>
                  <a:pt x="8451228" y="5861332"/>
                  <a:pt x="8493829" y="5903934"/>
                  <a:pt x="8493829" y="5956484"/>
                </a:cubicBezTo>
                <a:cubicBezTo>
                  <a:pt x="8493829" y="6009035"/>
                  <a:pt x="8451228" y="6051636"/>
                  <a:pt x="8398677" y="6051636"/>
                </a:cubicBezTo>
                <a:cubicBezTo>
                  <a:pt x="8346127" y="6051636"/>
                  <a:pt x="8303526" y="6009035"/>
                  <a:pt x="8303526" y="5956484"/>
                </a:cubicBezTo>
                <a:cubicBezTo>
                  <a:pt x="8303526" y="5903934"/>
                  <a:pt x="8346127" y="5861332"/>
                  <a:pt x="8398677" y="5861332"/>
                </a:cubicBezTo>
                <a:close/>
                <a:moveTo>
                  <a:pt x="7980009" y="5861332"/>
                </a:moveTo>
                <a:cubicBezTo>
                  <a:pt x="8032559" y="5861332"/>
                  <a:pt x="8075161" y="5903934"/>
                  <a:pt x="8075161" y="5956484"/>
                </a:cubicBezTo>
                <a:cubicBezTo>
                  <a:pt x="8075161" y="6009035"/>
                  <a:pt x="8032559" y="6051636"/>
                  <a:pt x="7980009" y="6051636"/>
                </a:cubicBezTo>
                <a:cubicBezTo>
                  <a:pt x="7927458" y="6051636"/>
                  <a:pt x="7884857" y="6009035"/>
                  <a:pt x="7884857" y="5956484"/>
                </a:cubicBezTo>
                <a:cubicBezTo>
                  <a:pt x="7884857" y="5903934"/>
                  <a:pt x="7927458" y="5861332"/>
                  <a:pt x="7980009" y="5861332"/>
                </a:cubicBezTo>
                <a:close/>
                <a:moveTo>
                  <a:pt x="7561340" y="5861332"/>
                </a:moveTo>
                <a:cubicBezTo>
                  <a:pt x="7613890" y="5861332"/>
                  <a:pt x="7656492" y="5903934"/>
                  <a:pt x="7656492" y="5956484"/>
                </a:cubicBezTo>
                <a:cubicBezTo>
                  <a:pt x="7656492" y="6009035"/>
                  <a:pt x="7613890" y="6051636"/>
                  <a:pt x="7561340" y="6051636"/>
                </a:cubicBezTo>
                <a:cubicBezTo>
                  <a:pt x="7508789" y="6051636"/>
                  <a:pt x="7466188" y="6009035"/>
                  <a:pt x="7466188" y="5956484"/>
                </a:cubicBezTo>
                <a:cubicBezTo>
                  <a:pt x="7466188" y="5903934"/>
                  <a:pt x="7508789" y="5861332"/>
                  <a:pt x="7561340" y="5861332"/>
                </a:cubicBezTo>
                <a:close/>
                <a:moveTo>
                  <a:pt x="7142671" y="5861332"/>
                </a:moveTo>
                <a:cubicBezTo>
                  <a:pt x="7195221" y="5861332"/>
                  <a:pt x="7237823" y="5903934"/>
                  <a:pt x="7237823" y="5956484"/>
                </a:cubicBezTo>
                <a:cubicBezTo>
                  <a:pt x="7237823" y="6009035"/>
                  <a:pt x="7195221" y="6051636"/>
                  <a:pt x="7142671" y="6051636"/>
                </a:cubicBezTo>
                <a:cubicBezTo>
                  <a:pt x="7090120" y="6051636"/>
                  <a:pt x="7047519" y="6009035"/>
                  <a:pt x="7047519" y="5956484"/>
                </a:cubicBezTo>
                <a:cubicBezTo>
                  <a:pt x="7047519" y="5903934"/>
                  <a:pt x="7090120" y="5861332"/>
                  <a:pt x="7142671" y="5861332"/>
                </a:cubicBezTo>
                <a:close/>
                <a:moveTo>
                  <a:pt x="6724002" y="5861332"/>
                </a:moveTo>
                <a:cubicBezTo>
                  <a:pt x="6776553" y="5861332"/>
                  <a:pt x="6819154" y="5903934"/>
                  <a:pt x="6819154" y="5956484"/>
                </a:cubicBezTo>
                <a:cubicBezTo>
                  <a:pt x="6819154" y="6009035"/>
                  <a:pt x="6776553" y="6051636"/>
                  <a:pt x="6724002" y="6051636"/>
                </a:cubicBezTo>
                <a:cubicBezTo>
                  <a:pt x="6671451" y="6051636"/>
                  <a:pt x="6628850" y="6009035"/>
                  <a:pt x="6628850" y="5956484"/>
                </a:cubicBezTo>
                <a:cubicBezTo>
                  <a:pt x="6628850" y="5903934"/>
                  <a:pt x="6671451" y="5861332"/>
                  <a:pt x="6724002" y="5861332"/>
                </a:cubicBezTo>
                <a:close/>
                <a:moveTo>
                  <a:pt x="6305333" y="5861332"/>
                </a:moveTo>
                <a:cubicBezTo>
                  <a:pt x="6357884" y="5861332"/>
                  <a:pt x="6400485" y="5903934"/>
                  <a:pt x="6400485" y="5956484"/>
                </a:cubicBezTo>
                <a:cubicBezTo>
                  <a:pt x="6400485" y="6009035"/>
                  <a:pt x="6357884" y="6051636"/>
                  <a:pt x="6305333" y="6051636"/>
                </a:cubicBezTo>
                <a:cubicBezTo>
                  <a:pt x="6252782" y="6051636"/>
                  <a:pt x="6210181" y="6009035"/>
                  <a:pt x="6210181" y="5956484"/>
                </a:cubicBezTo>
                <a:cubicBezTo>
                  <a:pt x="6210181" y="5903934"/>
                  <a:pt x="6252782" y="5861332"/>
                  <a:pt x="6305333" y="5861332"/>
                </a:cubicBezTo>
                <a:close/>
                <a:moveTo>
                  <a:pt x="5886664" y="5861332"/>
                </a:moveTo>
                <a:cubicBezTo>
                  <a:pt x="5939215" y="5861332"/>
                  <a:pt x="5981816" y="5903934"/>
                  <a:pt x="5981816" y="5956484"/>
                </a:cubicBezTo>
                <a:cubicBezTo>
                  <a:pt x="5981816" y="6009035"/>
                  <a:pt x="5939215" y="6051636"/>
                  <a:pt x="5886664" y="6051636"/>
                </a:cubicBezTo>
                <a:cubicBezTo>
                  <a:pt x="5834113" y="6051636"/>
                  <a:pt x="5791512" y="6009035"/>
                  <a:pt x="5791512" y="5956484"/>
                </a:cubicBezTo>
                <a:cubicBezTo>
                  <a:pt x="5791512" y="5903934"/>
                  <a:pt x="5834113" y="5861332"/>
                  <a:pt x="5886664" y="5861332"/>
                </a:cubicBezTo>
                <a:close/>
                <a:moveTo>
                  <a:pt x="5467994" y="5861332"/>
                </a:moveTo>
                <a:cubicBezTo>
                  <a:pt x="5520544" y="5861332"/>
                  <a:pt x="5563146" y="5903934"/>
                  <a:pt x="5563146" y="5956484"/>
                </a:cubicBezTo>
                <a:cubicBezTo>
                  <a:pt x="5563146" y="6009035"/>
                  <a:pt x="5520544" y="6051636"/>
                  <a:pt x="5467994" y="6051636"/>
                </a:cubicBezTo>
                <a:cubicBezTo>
                  <a:pt x="5415443" y="6051636"/>
                  <a:pt x="5372842" y="6009035"/>
                  <a:pt x="5372842" y="5956484"/>
                </a:cubicBezTo>
                <a:cubicBezTo>
                  <a:pt x="5372842" y="5903934"/>
                  <a:pt x="5415443" y="5861332"/>
                  <a:pt x="5467994" y="5861332"/>
                </a:cubicBezTo>
                <a:close/>
                <a:moveTo>
                  <a:pt x="5049325" y="5861332"/>
                </a:moveTo>
                <a:cubicBezTo>
                  <a:pt x="5101876" y="5861332"/>
                  <a:pt x="5144478" y="5903934"/>
                  <a:pt x="5144478" y="5956484"/>
                </a:cubicBezTo>
                <a:cubicBezTo>
                  <a:pt x="5144478" y="6009035"/>
                  <a:pt x="5101876" y="6051636"/>
                  <a:pt x="5049325" y="6051636"/>
                </a:cubicBezTo>
                <a:cubicBezTo>
                  <a:pt x="4996774" y="6051636"/>
                  <a:pt x="4954173" y="6009035"/>
                  <a:pt x="4954173" y="5956484"/>
                </a:cubicBezTo>
                <a:cubicBezTo>
                  <a:pt x="4954173" y="5903934"/>
                  <a:pt x="4996774" y="5861332"/>
                  <a:pt x="5049325" y="5861332"/>
                </a:cubicBezTo>
                <a:close/>
                <a:moveTo>
                  <a:pt x="4630656" y="5861332"/>
                </a:moveTo>
                <a:cubicBezTo>
                  <a:pt x="4683207" y="5861332"/>
                  <a:pt x="4725808" y="5903934"/>
                  <a:pt x="4725808" y="5956484"/>
                </a:cubicBezTo>
                <a:cubicBezTo>
                  <a:pt x="4725808" y="6009035"/>
                  <a:pt x="4683207" y="6051636"/>
                  <a:pt x="4630656" y="6051636"/>
                </a:cubicBezTo>
                <a:cubicBezTo>
                  <a:pt x="4578106" y="6051636"/>
                  <a:pt x="4535504" y="6009035"/>
                  <a:pt x="4535504" y="5956484"/>
                </a:cubicBezTo>
                <a:cubicBezTo>
                  <a:pt x="4535504" y="5903934"/>
                  <a:pt x="4578106" y="5861332"/>
                  <a:pt x="4630656" y="5861332"/>
                </a:cubicBezTo>
                <a:close/>
                <a:moveTo>
                  <a:pt x="4211987" y="5861332"/>
                </a:moveTo>
                <a:cubicBezTo>
                  <a:pt x="4264538" y="5861332"/>
                  <a:pt x="4307139" y="5903934"/>
                  <a:pt x="4307139" y="5956484"/>
                </a:cubicBezTo>
                <a:cubicBezTo>
                  <a:pt x="4307139" y="6009035"/>
                  <a:pt x="4264538" y="6051636"/>
                  <a:pt x="4211987" y="6051636"/>
                </a:cubicBezTo>
                <a:cubicBezTo>
                  <a:pt x="4159436" y="6051636"/>
                  <a:pt x="4116835" y="6009035"/>
                  <a:pt x="4116835" y="5956484"/>
                </a:cubicBezTo>
                <a:cubicBezTo>
                  <a:pt x="4116835" y="5903934"/>
                  <a:pt x="4159436" y="5861332"/>
                  <a:pt x="4211987" y="5861332"/>
                </a:cubicBezTo>
                <a:close/>
                <a:moveTo>
                  <a:pt x="3793350" y="5861332"/>
                </a:moveTo>
                <a:cubicBezTo>
                  <a:pt x="3845869" y="5861332"/>
                  <a:pt x="3888470" y="5903934"/>
                  <a:pt x="3888470" y="5956484"/>
                </a:cubicBezTo>
                <a:cubicBezTo>
                  <a:pt x="3888470" y="6009035"/>
                  <a:pt x="3845869" y="6051636"/>
                  <a:pt x="3793350" y="6051636"/>
                </a:cubicBezTo>
                <a:cubicBezTo>
                  <a:pt x="3740799" y="6051636"/>
                  <a:pt x="3698198" y="6009035"/>
                  <a:pt x="3698198" y="5956484"/>
                </a:cubicBezTo>
                <a:cubicBezTo>
                  <a:pt x="3698198" y="5903934"/>
                  <a:pt x="3740799" y="5861332"/>
                  <a:pt x="3793350" y="5861332"/>
                </a:cubicBezTo>
                <a:close/>
                <a:moveTo>
                  <a:pt x="3374679" y="5861332"/>
                </a:moveTo>
                <a:cubicBezTo>
                  <a:pt x="3427230" y="5861332"/>
                  <a:pt x="3469833" y="5903934"/>
                  <a:pt x="3469833" y="5956484"/>
                </a:cubicBezTo>
                <a:cubicBezTo>
                  <a:pt x="3469833" y="6009035"/>
                  <a:pt x="3427230" y="6051636"/>
                  <a:pt x="3374679" y="6051636"/>
                </a:cubicBezTo>
                <a:cubicBezTo>
                  <a:pt x="3322128" y="6051636"/>
                  <a:pt x="3279526" y="6009035"/>
                  <a:pt x="3279526" y="5956484"/>
                </a:cubicBezTo>
                <a:cubicBezTo>
                  <a:pt x="3279526" y="5903934"/>
                  <a:pt x="3322128" y="5861332"/>
                  <a:pt x="3374679" y="5861332"/>
                </a:cubicBezTo>
                <a:close/>
                <a:moveTo>
                  <a:pt x="2956009" y="5861332"/>
                </a:moveTo>
                <a:cubicBezTo>
                  <a:pt x="3008560" y="5861332"/>
                  <a:pt x="3051162" y="5903934"/>
                  <a:pt x="3051162" y="5956484"/>
                </a:cubicBezTo>
                <a:cubicBezTo>
                  <a:pt x="3051162" y="6009035"/>
                  <a:pt x="3008560" y="6051636"/>
                  <a:pt x="2956009" y="6051636"/>
                </a:cubicBezTo>
                <a:cubicBezTo>
                  <a:pt x="2903457" y="6051636"/>
                  <a:pt x="2860854" y="6009035"/>
                  <a:pt x="2860854" y="5956484"/>
                </a:cubicBezTo>
                <a:cubicBezTo>
                  <a:pt x="2860854" y="5903934"/>
                  <a:pt x="2903457" y="5861332"/>
                  <a:pt x="2956009" y="5861332"/>
                </a:cubicBezTo>
                <a:close/>
                <a:moveTo>
                  <a:pt x="2537336" y="5861332"/>
                </a:moveTo>
                <a:cubicBezTo>
                  <a:pt x="2589889" y="5861332"/>
                  <a:pt x="2632490" y="5903934"/>
                  <a:pt x="2632490" y="5956484"/>
                </a:cubicBezTo>
                <a:cubicBezTo>
                  <a:pt x="2632490" y="6009035"/>
                  <a:pt x="2589889" y="6051636"/>
                  <a:pt x="2537336" y="6051636"/>
                </a:cubicBezTo>
                <a:cubicBezTo>
                  <a:pt x="2484785" y="6051636"/>
                  <a:pt x="2442183" y="6009035"/>
                  <a:pt x="2442183" y="5956484"/>
                </a:cubicBezTo>
                <a:cubicBezTo>
                  <a:pt x="2442183" y="5903934"/>
                  <a:pt x="2484785" y="5861332"/>
                  <a:pt x="2537336" y="5861332"/>
                </a:cubicBezTo>
                <a:close/>
                <a:moveTo>
                  <a:pt x="2118666" y="5861332"/>
                </a:moveTo>
                <a:cubicBezTo>
                  <a:pt x="2171217" y="5861332"/>
                  <a:pt x="2213818" y="5903934"/>
                  <a:pt x="2213818" y="5956484"/>
                </a:cubicBezTo>
                <a:cubicBezTo>
                  <a:pt x="2213818" y="6009035"/>
                  <a:pt x="2171217" y="6051636"/>
                  <a:pt x="2118666" y="6051636"/>
                </a:cubicBezTo>
                <a:cubicBezTo>
                  <a:pt x="2066114" y="6051636"/>
                  <a:pt x="2023514" y="6009035"/>
                  <a:pt x="2023514" y="5956484"/>
                </a:cubicBezTo>
                <a:cubicBezTo>
                  <a:pt x="2023514" y="5903934"/>
                  <a:pt x="2066114" y="5861332"/>
                  <a:pt x="2118666" y="5861332"/>
                </a:cubicBezTo>
                <a:close/>
                <a:moveTo>
                  <a:pt x="1699995" y="5861332"/>
                </a:moveTo>
                <a:cubicBezTo>
                  <a:pt x="1752545" y="5861332"/>
                  <a:pt x="1795147" y="5903934"/>
                  <a:pt x="1795147" y="5956484"/>
                </a:cubicBezTo>
                <a:cubicBezTo>
                  <a:pt x="1795147" y="6009035"/>
                  <a:pt x="1752545" y="6051636"/>
                  <a:pt x="1699995" y="6051636"/>
                </a:cubicBezTo>
                <a:cubicBezTo>
                  <a:pt x="1647443" y="6051636"/>
                  <a:pt x="1604840" y="6009035"/>
                  <a:pt x="1604840" y="5956484"/>
                </a:cubicBezTo>
                <a:cubicBezTo>
                  <a:pt x="1604840" y="5903934"/>
                  <a:pt x="1647443" y="5861332"/>
                  <a:pt x="1699995" y="5861332"/>
                </a:cubicBezTo>
                <a:close/>
                <a:moveTo>
                  <a:pt x="1281322" y="5861332"/>
                </a:moveTo>
                <a:cubicBezTo>
                  <a:pt x="1333873" y="5861332"/>
                  <a:pt x="1376474" y="5903934"/>
                  <a:pt x="1376474" y="5956484"/>
                </a:cubicBezTo>
                <a:cubicBezTo>
                  <a:pt x="1376474" y="6009035"/>
                  <a:pt x="1333873" y="6051636"/>
                  <a:pt x="1281322" y="6051636"/>
                </a:cubicBezTo>
                <a:cubicBezTo>
                  <a:pt x="1228772" y="6051636"/>
                  <a:pt x="1186170" y="6009035"/>
                  <a:pt x="1186170" y="5956484"/>
                </a:cubicBezTo>
                <a:cubicBezTo>
                  <a:pt x="1186170" y="5903934"/>
                  <a:pt x="1228772" y="5861332"/>
                  <a:pt x="1281322" y="5861332"/>
                </a:cubicBezTo>
                <a:close/>
                <a:moveTo>
                  <a:pt x="862654" y="5861332"/>
                </a:moveTo>
                <a:cubicBezTo>
                  <a:pt x="915205" y="5861332"/>
                  <a:pt x="957807" y="5903934"/>
                  <a:pt x="957807" y="5956484"/>
                </a:cubicBezTo>
                <a:cubicBezTo>
                  <a:pt x="957807" y="6009035"/>
                  <a:pt x="915205" y="6051636"/>
                  <a:pt x="862654" y="6051636"/>
                </a:cubicBezTo>
                <a:cubicBezTo>
                  <a:pt x="810104" y="6051636"/>
                  <a:pt x="767502" y="6009035"/>
                  <a:pt x="767502" y="5956484"/>
                </a:cubicBezTo>
                <a:cubicBezTo>
                  <a:pt x="767502" y="5903934"/>
                  <a:pt x="810104" y="5861332"/>
                  <a:pt x="862654" y="5861332"/>
                </a:cubicBezTo>
                <a:close/>
                <a:moveTo>
                  <a:pt x="443987" y="5861332"/>
                </a:moveTo>
                <a:cubicBezTo>
                  <a:pt x="496537" y="5861332"/>
                  <a:pt x="539139" y="5903934"/>
                  <a:pt x="539139" y="5956484"/>
                </a:cubicBezTo>
                <a:cubicBezTo>
                  <a:pt x="539139" y="6009035"/>
                  <a:pt x="496537" y="6051636"/>
                  <a:pt x="443987" y="6051636"/>
                </a:cubicBezTo>
                <a:cubicBezTo>
                  <a:pt x="391436" y="6051636"/>
                  <a:pt x="348835" y="6009035"/>
                  <a:pt x="348835" y="5956484"/>
                </a:cubicBezTo>
                <a:cubicBezTo>
                  <a:pt x="348835" y="5903934"/>
                  <a:pt x="391436" y="5861332"/>
                  <a:pt x="443987" y="5861332"/>
                </a:cubicBezTo>
                <a:close/>
                <a:moveTo>
                  <a:pt x="25318" y="5861332"/>
                </a:moveTo>
                <a:cubicBezTo>
                  <a:pt x="77868" y="5861332"/>
                  <a:pt x="120470" y="5903934"/>
                  <a:pt x="120470" y="5956484"/>
                </a:cubicBezTo>
                <a:cubicBezTo>
                  <a:pt x="120470" y="6009035"/>
                  <a:pt x="77868" y="6051636"/>
                  <a:pt x="25318" y="6051636"/>
                </a:cubicBezTo>
                <a:lnTo>
                  <a:pt x="0" y="6046525"/>
                </a:lnTo>
                <a:lnTo>
                  <a:pt x="0" y="5866444"/>
                </a:lnTo>
                <a:close/>
                <a:moveTo>
                  <a:pt x="12166698" y="5442663"/>
                </a:moveTo>
                <a:lnTo>
                  <a:pt x="12192000" y="5447772"/>
                </a:lnTo>
                <a:lnTo>
                  <a:pt x="12192000" y="5627859"/>
                </a:lnTo>
                <a:lnTo>
                  <a:pt x="12166698" y="5632967"/>
                </a:lnTo>
                <a:cubicBezTo>
                  <a:pt x="12114147" y="5632967"/>
                  <a:pt x="12071546" y="5590366"/>
                  <a:pt x="12071546" y="5537815"/>
                </a:cubicBezTo>
                <a:cubicBezTo>
                  <a:pt x="12071546" y="5485265"/>
                  <a:pt x="12114147" y="5442663"/>
                  <a:pt x="12166698" y="5442663"/>
                </a:cubicBezTo>
                <a:close/>
                <a:moveTo>
                  <a:pt x="11748029" y="5442663"/>
                </a:moveTo>
                <a:cubicBezTo>
                  <a:pt x="11800580" y="5442663"/>
                  <a:pt x="11843181" y="5485265"/>
                  <a:pt x="11843181" y="5537815"/>
                </a:cubicBezTo>
                <a:cubicBezTo>
                  <a:pt x="11843181" y="5590366"/>
                  <a:pt x="11800580" y="5632967"/>
                  <a:pt x="11748029" y="5632967"/>
                </a:cubicBezTo>
                <a:cubicBezTo>
                  <a:pt x="11695478" y="5632967"/>
                  <a:pt x="11652877" y="5590366"/>
                  <a:pt x="11652877" y="5537815"/>
                </a:cubicBezTo>
                <a:cubicBezTo>
                  <a:pt x="11652877" y="5485265"/>
                  <a:pt x="11695478" y="5442663"/>
                  <a:pt x="11748029" y="5442663"/>
                </a:cubicBezTo>
                <a:close/>
                <a:moveTo>
                  <a:pt x="11329360" y="5442663"/>
                </a:moveTo>
                <a:cubicBezTo>
                  <a:pt x="11381911" y="5442663"/>
                  <a:pt x="11424512" y="5485265"/>
                  <a:pt x="11424512" y="5537815"/>
                </a:cubicBezTo>
                <a:cubicBezTo>
                  <a:pt x="11424512" y="5590366"/>
                  <a:pt x="11381911" y="5632967"/>
                  <a:pt x="11329360" y="5632967"/>
                </a:cubicBezTo>
                <a:cubicBezTo>
                  <a:pt x="11276809" y="5632967"/>
                  <a:pt x="11234208" y="5590366"/>
                  <a:pt x="11234208" y="5537815"/>
                </a:cubicBezTo>
                <a:cubicBezTo>
                  <a:pt x="11234208" y="5485265"/>
                  <a:pt x="11276809" y="5442663"/>
                  <a:pt x="11329360" y="5442663"/>
                </a:cubicBezTo>
                <a:close/>
                <a:moveTo>
                  <a:pt x="10910691" y="5442663"/>
                </a:moveTo>
                <a:cubicBezTo>
                  <a:pt x="10963242" y="5442663"/>
                  <a:pt x="11005843" y="5485265"/>
                  <a:pt x="11005843" y="5537815"/>
                </a:cubicBezTo>
                <a:cubicBezTo>
                  <a:pt x="11005843" y="5590366"/>
                  <a:pt x="10963242" y="5632967"/>
                  <a:pt x="10910691" y="5632967"/>
                </a:cubicBezTo>
                <a:cubicBezTo>
                  <a:pt x="10858140" y="5632967"/>
                  <a:pt x="10815539" y="5590366"/>
                  <a:pt x="10815539" y="5537815"/>
                </a:cubicBezTo>
                <a:cubicBezTo>
                  <a:pt x="10815539" y="5485265"/>
                  <a:pt x="10858140" y="5442663"/>
                  <a:pt x="10910691" y="5442663"/>
                </a:cubicBezTo>
                <a:close/>
                <a:moveTo>
                  <a:pt x="10492022" y="5442663"/>
                </a:moveTo>
                <a:cubicBezTo>
                  <a:pt x="10544573" y="5442663"/>
                  <a:pt x="10587174" y="5485265"/>
                  <a:pt x="10587174" y="5537815"/>
                </a:cubicBezTo>
                <a:cubicBezTo>
                  <a:pt x="10587174" y="5590366"/>
                  <a:pt x="10544573" y="5632967"/>
                  <a:pt x="10492022" y="5632967"/>
                </a:cubicBezTo>
                <a:cubicBezTo>
                  <a:pt x="10439471" y="5632967"/>
                  <a:pt x="10396870" y="5590366"/>
                  <a:pt x="10396870" y="5537815"/>
                </a:cubicBezTo>
                <a:cubicBezTo>
                  <a:pt x="10396870" y="5485265"/>
                  <a:pt x="10439471" y="5442663"/>
                  <a:pt x="10492022" y="5442663"/>
                </a:cubicBezTo>
                <a:close/>
                <a:moveTo>
                  <a:pt x="10073353" y="5442663"/>
                </a:moveTo>
                <a:cubicBezTo>
                  <a:pt x="10125904" y="5442663"/>
                  <a:pt x="10168505" y="5485265"/>
                  <a:pt x="10168505" y="5537815"/>
                </a:cubicBezTo>
                <a:cubicBezTo>
                  <a:pt x="10168505" y="5590366"/>
                  <a:pt x="10125904" y="5632967"/>
                  <a:pt x="10073353" y="5632967"/>
                </a:cubicBezTo>
                <a:cubicBezTo>
                  <a:pt x="10020803" y="5632967"/>
                  <a:pt x="9978201" y="5590366"/>
                  <a:pt x="9978201" y="5537815"/>
                </a:cubicBezTo>
                <a:cubicBezTo>
                  <a:pt x="9978201" y="5485265"/>
                  <a:pt x="10020803" y="5442663"/>
                  <a:pt x="10073353" y="5442663"/>
                </a:cubicBezTo>
                <a:close/>
                <a:moveTo>
                  <a:pt x="9654684" y="5442663"/>
                </a:moveTo>
                <a:cubicBezTo>
                  <a:pt x="9707235" y="5442663"/>
                  <a:pt x="9749836" y="5485265"/>
                  <a:pt x="9749836" y="5537815"/>
                </a:cubicBezTo>
                <a:cubicBezTo>
                  <a:pt x="9749836" y="5590366"/>
                  <a:pt x="9707235" y="5632967"/>
                  <a:pt x="9654684" y="5632967"/>
                </a:cubicBezTo>
                <a:cubicBezTo>
                  <a:pt x="9602134" y="5632967"/>
                  <a:pt x="9559532" y="5590366"/>
                  <a:pt x="9559532" y="5537815"/>
                </a:cubicBezTo>
                <a:cubicBezTo>
                  <a:pt x="9559532" y="5485265"/>
                  <a:pt x="9602134" y="5442663"/>
                  <a:pt x="9654684" y="5442663"/>
                </a:cubicBezTo>
                <a:close/>
                <a:moveTo>
                  <a:pt x="9236015" y="5442663"/>
                </a:moveTo>
                <a:cubicBezTo>
                  <a:pt x="9288566" y="5442663"/>
                  <a:pt x="9331167" y="5485265"/>
                  <a:pt x="9331167" y="5537815"/>
                </a:cubicBezTo>
                <a:cubicBezTo>
                  <a:pt x="9331167" y="5590366"/>
                  <a:pt x="9288566" y="5632967"/>
                  <a:pt x="9236015" y="5632967"/>
                </a:cubicBezTo>
                <a:cubicBezTo>
                  <a:pt x="9183465" y="5632967"/>
                  <a:pt x="9140863" y="5590366"/>
                  <a:pt x="9140863" y="5537815"/>
                </a:cubicBezTo>
                <a:cubicBezTo>
                  <a:pt x="9140863" y="5485265"/>
                  <a:pt x="9183465" y="5442663"/>
                  <a:pt x="9236015" y="5442663"/>
                </a:cubicBezTo>
                <a:close/>
                <a:moveTo>
                  <a:pt x="8817346" y="5442663"/>
                </a:moveTo>
                <a:cubicBezTo>
                  <a:pt x="8869897" y="5442663"/>
                  <a:pt x="8912498" y="5485265"/>
                  <a:pt x="8912498" y="5537815"/>
                </a:cubicBezTo>
                <a:cubicBezTo>
                  <a:pt x="8912498" y="5590366"/>
                  <a:pt x="8869897" y="5632967"/>
                  <a:pt x="8817346" y="5632967"/>
                </a:cubicBezTo>
                <a:cubicBezTo>
                  <a:pt x="8764796" y="5632967"/>
                  <a:pt x="8722194" y="5590366"/>
                  <a:pt x="8722194" y="5537815"/>
                </a:cubicBezTo>
                <a:cubicBezTo>
                  <a:pt x="8722194" y="5485265"/>
                  <a:pt x="8764796" y="5442663"/>
                  <a:pt x="8817346" y="5442663"/>
                </a:cubicBezTo>
                <a:close/>
                <a:moveTo>
                  <a:pt x="8398677" y="5442663"/>
                </a:moveTo>
                <a:cubicBezTo>
                  <a:pt x="8451228" y="5442663"/>
                  <a:pt x="8493829" y="5485265"/>
                  <a:pt x="8493829" y="5537815"/>
                </a:cubicBezTo>
                <a:cubicBezTo>
                  <a:pt x="8493829" y="5590366"/>
                  <a:pt x="8451228" y="5632967"/>
                  <a:pt x="8398677" y="5632967"/>
                </a:cubicBezTo>
                <a:cubicBezTo>
                  <a:pt x="8346127" y="5632967"/>
                  <a:pt x="8303526" y="5590366"/>
                  <a:pt x="8303526" y="5537815"/>
                </a:cubicBezTo>
                <a:cubicBezTo>
                  <a:pt x="8303526" y="5485265"/>
                  <a:pt x="8346127" y="5442663"/>
                  <a:pt x="8398677" y="5442663"/>
                </a:cubicBezTo>
                <a:close/>
                <a:moveTo>
                  <a:pt x="7980009" y="5442663"/>
                </a:moveTo>
                <a:cubicBezTo>
                  <a:pt x="8032559" y="5442663"/>
                  <a:pt x="8075161" y="5485265"/>
                  <a:pt x="8075161" y="5537815"/>
                </a:cubicBezTo>
                <a:cubicBezTo>
                  <a:pt x="8075161" y="5590366"/>
                  <a:pt x="8032559" y="5632967"/>
                  <a:pt x="7980009" y="5632967"/>
                </a:cubicBezTo>
                <a:cubicBezTo>
                  <a:pt x="7927458" y="5632967"/>
                  <a:pt x="7884857" y="5590366"/>
                  <a:pt x="7884857" y="5537815"/>
                </a:cubicBezTo>
                <a:cubicBezTo>
                  <a:pt x="7884857" y="5485265"/>
                  <a:pt x="7927458" y="5442663"/>
                  <a:pt x="7980009" y="5442663"/>
                </a:cubicBezTo>
                <a:close/>
                <a:moveTo>
                  <a:pt x="7561340" y="5442663"/>
                </a:moveTo>
                <a:cubicBezTo>
                  <a:pt x="7613890" y="5442663"/>
                  <a:pt x="7656492" y="5485265"/>
                  <a:pt x="7656492" y="5537815"/>
                </a:cubicBezTo>
                <a:cubicBezTo>
                  <a:pt x="7656492" y="5590366"/>
                  <a:pt x="7613890" y="5632967"/>
                  <a:pt x="7561340" y="5632967"/>
                </a:cubicBezTo>
                <a:cubicBezTo>
                  <a:pt x="7508789" y="5632967"/>
                  <a:pt x="7466188" y="5590366"/>
                  <a:pt x="7466188" y="5537815"/>
                </a:cubicBezTo>
                <a:cubicBezTo>
                  <a:pt x="7466188" y="5485265"/>
                  <a:pt x="7508789" y="5442663"/>
                  <a:pt x="7561340" y="5442663"/>
                </a:cubicBezTo>
                <a:close/>
                <a:moveTo>
                  <a:pt x="7142671" y="5442663"/>
                </a:moveTo>
                <a:cubicBezTo>
                  <a:pt x="7195221" y="5442663"/>
                  <a:pt x="7237823" y="5485265"/>
                  <a:pt x="7237823" y="5537815"/>
                </a:cubicBezTo>
                <a:cubicBezTo>
                  <a:pt x="7237823" y="5590366"/>
                  <a:pt x="7195221" y="5632967"/>
                  <a:pt x="7142671" y="5632967"/>
                </a:cubicBezTo>
                <a:cubicBezTo>
                  <a:pt x="7090120" y="5632967"/>
                  <a:pt x="7047519" y="5590366"/>
                  <a:pt x="7047519" y="5537815"/>
                </a:cubicBezTo>
                <a:cubicBezTo>
                  <a:pt x="7047519" y="5485265"/>
                  <a:pt x="7090120" y="5442663"/>
                  <a:pt x="7142671" y="5442663"/>
                </a:cubicBezTo>
                <a:close/>
                <a:moveTo>
                  <a:pt x="6724002" y="5442663"/>
                </a:moveTo>
                <a:cubicBezTo>
                  <a:pt x="6776553" y="5442663"/>
                  <a:pt x="6819154" y="5485265"/>
                  <a:pt x="6819154" y="5537815"/>
                </a:cubicBezTo>
                <a:cubicBezTo>
                  <a:pt x="6819154" y="5590366"/>
                  <a:pt x="6776553" y="5632967"/>
                  <a:pt x="6724002" y="5632967"/>
                </a:cubicBezTo>
                <a:cubicBezTo>
                  <a:pt x="6671451" y="5632967"/>
                  <a:pt x="6628850" y="5590366"/>
                  <a:pt x="6628850" y="5537815"/>
                </a:cubicBezTo>
                <a:cubicBezTo>
                  <a:pt x="6628850" y="5485265"/>
                  <a:pt x="6671451" y="5442663"/>
                  <a:pt x="6724002" y="5442663"/>
                </a:cubicBezTo>
                <a:close/>
                <a:moveTo>
                  <a:pt x="6305333" y="5442663"/>
                </a:moveTo>
                <a:cubicBezTo>
                  <a:pt x="6357884" y="5442663"/>
                  <a:pt x="6400485" y="5485265"/>
                  <a:pt x="6400485" y="5537815"/>
                </a:cubicBezTo>
                <a:cubicBezTo>
                  <a:pt x="6400485" y="5590366"/>
                  <a:pt x="6357884" y="5632967"/>
                  <a:pt x="6305333" y="5632967"/>
                </a:cubicBezTo>
                <a:cubicBezTo>
                  <a:pt x="6252782" y="5632967"/>
                  <a:pt x="6210181" y="5590366"/>
                  <a:pt x="6210181" y="5537815"/>
                </a:cubicBezTo>
                <a:cubicBezTo>
                  <a:pt x="6210181" y="5485265"/>
                  <a:pt x="6252782" y="5442663"/>
                  <a:pt x="6305333" y="5442663"/>
                </a:cubicBezTo>
                <a:close/>
                <a:moveTo>
                  <a:pt x="5886664" y="5442663"/>
                </a:moveTo>
                <a:cubicBezTo>
                  <a:pt x="5939215" y="5442663"/>
                  <a:pt x="5981816" y="5485265"/>
                  <a:pt x="5981816" y="5537815"/>
                </a:cubicBezTo>
                <a:cubicBezTo>
                  <a:pt x="5981816" y="5590366"/>
                  <a:pt x="5939215" y="5632967"/>
                  <a:pt x="5886664" y="5632967"/>
                </a:cubicBezTo>
                <a:cubicBezTo>
                  <a:pt x="5834113" y="5632967"/>
                  <a:pt x="5791512" y="5590366"/>
                  <a:pt x="5791512" y="5537815"/>
                </a:cubicBezTo>
                <a:cubicBezTo>
                  <a:pt x="5791512" y="5485265"/>
                  <a:pt x="5834113" y="5442663"/>
                  <a:pt x="5886664" y="5442663"/>
                </a:cubicBezTo>
                <a:close/>
                <a:moveTo>
                  <a:pt x="5467994" y="5442663"/>
                </a:moveTo>
                <a:cubicBezTo>
                  <a:pt x="5520544" y="5442663"/>
                  <a:pt x="5563146" y="5485265"/>
                  <a:pt x="5563146" y="5537815"/>
                </a:cubicBezTo>
                <a:cubicBezTo>
                  <a:pt x="5563146" y="5590366"/>
                  <a:pt x="5520544" y="5632967"/>
                  <a:pt x="5467994" y="5632967"/>
                </a:cubicBezTo>
                <a:cubicBezTo>
                  <a:pt x="5415443" y="5632967"/>
                  <a:pt x="5372842" y="5590366"/>
                  <a:pt x="5372842" y="5537815"/>
                </a:cubicBezTo>
                <a:cubicBezTo>
                  <a:pt x="5372842" y="5485265"/>
                  <a:pt x="5415443" y="5442663"/>
                  <a:pt x="5467994" y="5442663"/>
                </a:cubicBezTo>
                <a:close/>
                <a:moveTo>
                  <a:pt x="5049325" y="5442663"/>
                </a:moveTo>
                <a:cubicBezTo>
                  <a:pt x="5101876" y="5442663"/>
                  <a:pt x="5144478" y="5485265"/>
                  <a:pt x="5144478" y="5537815"/>
                </a:cubicBezTo>
                <a:cubicBezTo>
                  <a:pt x="5144478" y="5590366"/>
                  <a:pt x="5101876" y="5632967"/>
                  <a:pt x="5049325" y="5632967"/>
                </a:cubicBezTo>
                <a:cubicBezTo>
                  <a:pt x="4996774" y="5632967"/>
                  <a:pt x="4954173" y="5590366"/>
                  <a:pt x="4954173" y="5537815"/>
                </a:cubicBezTo>
                <a:cubicBezTo>
                  <a:pt x="4954173" y="5485265"/>
                  <a:pt x="4996774" y="5442663"/>
                  <a:pt x="5049325" y="5442663"/>
                </a:cubicBezTo>
                <a:close/>
                <a:moveTo>
                  <a:pt x="4630656" y="5442663"/>
                </a:moveTo>
                <a:cubicBezTo>
                  <a:pt x="4683207" y="5442663"/>
                  <a:pt x="4725808" y="5485265"/>
                  <a:pt x="4725808" y="5537815"/>
                </a:cubicBezTo>
                <a:cubicBezTo>
                  <a:pt x="4725808" y="5590366"/>
                  <a:pt x="4683207" y="5632967"/>
                  <a:pt x="4630656" y="5632967"/>
                </a:cubicBezTo>
                <a:cubicBezTo>
                  <a:pt x="4578106" y="5632967"/>
                  <a:pt x="4535504" y="5590366"/>
                  <a:pt x="4535504" y="5537815"/>
                </a:cubicBezTo>
                <a:cubicBezTo>
                  <a:pt x="4535504" y="5485265"/>
                  <a:pt x="4578106" y="5442663"/>
                  <a:pt x="4630656" y="5442663"/>
                </a:cubicBezTo>
                <a:close/>
                <a:moveTo>
                  <a:pt x="4211987" y="5442663"/>
                </a:moveTo>
                <a:cubicBezTo>
                  <a:pt x="4264538" y="5442663"/>
                  <a:pt x="4307139" y="5485265"/>
                  <a:pt x="4307139" y="5537815"/>
                </a:cubicBezTo>
                <a:cubicBezTo>
                  <a:pt x="4307139" y="5590366"/>
                  <a:pt x="4264538" y="5632967"/>
                  <a:pt x="4211987" y="5632967"/>
                </a:cubicBezTo>
                <a:cubicBezTo>
                  <a:pt x="4159436" y="5632967"/>
                  <a:pt x="4116835" y="5590366"/>
                  <a:pt x="4116835" y="5537815"/>
                </a:cubicBezTo>
                <a:cubicBezTo>
                  <a:pt x="4116835" y="5485265"/>
                  <a:pt x="4159436" y="5442663"/>
                  <a:pt x="4211987" y="5442663"/>
                </a:cubicBezTo>
                <a:close/>
                <a:moveTo>
                  <a:pt x="3793358" y="5442663"/>
                </a:moveTo>
                <a:cubicBezTo>
                  <a:pt x="3845869" y="5442663"/>
                  <a:pt x="3888470" y="5485265"/>
                  <a:pt x="3888470" y="5537815"/>
                </a:cubicBezTo>
                <a:cubicBezTo>
                  <a:pt x="3888470" y="5590366"/>
                  <a:pt x="3845869" y="5632967"/>
                  <a:pt x="3793358" y="5632967"/>
                </a:cubicBezTo>
                <a:cubicBezTo>
                  <a:pt x="3740808" y="5632967"/>
                  <a:pt x="3698207" y="5590366"/>
                  <a:pt x="3698207" y="5537815"/>
                </a:cubicBezTo>
                <a:cubicBezTo>
                  <a:pt x="3698207" y="5485265"/>
                  <a:pt x="3740808" y="5442663"/>
                  <a:pt x="3793358" y="5442663"/>
                </a:cubicBezTo>
                <a:close/>
                <a:moveTo>
                  <a:pt x="3374686" y="5442663"/>
                </a:moveTo>
                <a:cubicBezTo>
                  <a:pt x="3427237" y="5442663"/>
                  <a:pt x="3469841" y="5485265"/>
                  <a:pt x="3469841" y="5537815"/>
                </a:cubicBezTo>
                <a:cubicBezTo>
                  <a:pt x="3469841" y="5590366"/>
                  <a:pt x="3427237" y="5632967"/>
                  <a:pt x="3374686" y="5632967"/>
                </a:cubicBezTo>
                <a:cubicBezTo>
                  <a:pt x="3322135" y="5632967"/>
                  <a:pt x="3279534" y="5590366"/>
                  <a:pt x="3279534" y="5537815"/>
                </a:cubicBezTo>
                <a:cubicBezTo>
                  <a:pt x="3279534" y="5485265"/>
                  <a:pt x="3322135" y="5442663"/>
                  <a:pt x="3374686" y="5442663"/>
                </a:cubicBezTo>
                <a:close/>
                <a:moveTo>
                  <a:pt x="2956015" y="5442663"/>
                </a:moveTo>
                <a:cubicBezTo>
                  <a:pt x="3008567" y="5442663"/>
                  <a:pt x="3051169" y="5485265"/>
                  <a:pt x="3051169" y="5537815"/>
                </a:cubicBezTo>
                <a:cubicBezTo>
                  <a:pt x="3051169" y="5590366"/>
                  <a:pt x="3008567" y="5632967"/>
                  <a:pt x="2956015" y="5632967"/>
                </a:cubicBezTo>
                <a:cubicBezTo>
                  <a:pt x="2903463" y="5632967"/>
                  <a:pt x="2860862" y="5590366"/>
                  <a:pt x="2860862" y="5537815"/>
                </a:cubicBezTo>
                <a:cubicBezTo>
                  <a:pt x="2860862" y="5485265"/>
                  <a:pt x="2903463" y="5442663"/>
                  <a:pt x="2956015" y="5442663"/>
                </a:cubicBezTo>
                <a:close/>
                <a:moveTo>
                  <a:pt x="2537342" y="5442663"/>
                </a:moveTo>
                <a:cubicBezTo>
                  <a:pt x="2589895" y="5442663"/>
                  <a:pt x="2632497" y="5485265"/>
                  <a:pt x="2632497" y="5537815"/>
                </a:cubicBezTo>
                <a:cubicBezTo>
                  <a:pt x="2632497" y="5590366"/>
                  <a:pt x="2589895" y="5632967"/>
                  <a:pt x="2537342" y="5632967"/>
                </a:cubicBezTo>
                <a:cubicBezTo>
                  <a:pt x="2484790" y="5632967"/>
                  <a:pt x="2442190" y="5590366"/>
                  <a:pt x="2442190" y="5537815"/>
                </a:cubicBezTo>
                <a:cubicBezTo>
                  <a:pt x="2442190" y="5485265"/>
                  <a:pt x="2484790" y="5442663"/>
                  <a:pt x="2537342" y="5442663"/>
                </a:cubicBezTo>
                <a:close/>
                <a:moveTo>
                  <a:pt x="2118672" y="5442663"/>
                </a:moveTo>
                <a:cubicBezTo>
                  <a:pt x="2171223" y="5442663"/>
                  <a:pt x="2213824" y="5485265"/>
                  <a:pt x="2213824" y="5537815"/>
                </a:cubicBezTo>
                <a:cubicBezTo>
                  <a:pt x="2213824" y="5590366"/>
                  <a:pt x="2171223" y="5632967"/>
                  <a:pt x="2118672" y="5632967"/>
                </a:cubicBezTo>
                <a:cubicBezTo>
                  <a:pt x="2066121" y="5632967"/>
                  <a:pt x="2023520" y="5590366"/>
                  <a:pt x="2023520" y="5537815"/>
                </a:cubicBezTo>
                <a:cubicBezTo>
                  <a:pt x="2023520" y="5485265"/>
                  <a:pt x="2066121" y="5442663"/>
                  <a:pt x="2118672" y="5442663"/>
                </a:cubicBezTo>
                <a:close/>
                <a:moveTo>
                  <a:pt x="1700000" y="5442663"/>
                </a:moveTo>
                <a:cubicBezTo>
                  <a:pt x="1752551" y="5442663"/>
                  <a:pt x="1795153" y="5485265"/>
                  <a:pt x="1795153" y="5537815"/>
                </a:cubicBezTo>
                <a:cubicBezTo>
                  <a:pt x="1795153" y="5590366"/>
                  <a:pt x="1752551" y="5632967"/>
                  <a:pt x="1700000" y="5632967"/>
                </a:cubicBezTo>
                <a:cubicBezTo>
                  <a:pt x="1647449" y="5632967"/>
                  <a:pt x="1604845" y="5590366"/>
                  <a:pt x="1604845" y="5537815"/>
                </a:cubicBezTo>
                <a:cubicBezTo>
                  <a:pt x="1604845" y="5485265"/>
                  <a:pt x="1647449" y="5442663"/>
                  <a:pt x="1700000" y="5442663"/>
                </a:cubicBezTo>
                <a:close/>
                <a:moveTo>
                  <a:pt x="1281327" y="5442663"/>
                </a:moveTo>
                <a:cubicBezTo>
                  <a:pt x="1333878" y="5442663"/>
                  <a:pt x="1376479" y="5485265"/>
                  <a:pt x="1376479" y="5537815"/>
                </a:cubicBezTo>
                <a:cubicBezTo>
                  <a:pt x="1376479" y="5590366"/>
                  <a:pt x="1333878" y="5632967"/>
                  <a:pt x="1281327" y="5632967"/>
                </a:cubicBezTo>
                <a:cubicBezTo>
                  <a:pt x="1228776" y="5632967"/>
                  <a:pt x="1186175" y="5590366"/>
                  <a:pt x="1186175" y="5537815"/>
                </a:cubicBezTo>
                <a:cubicBezTo>
                  <a:pt x="1186175" y="5485265"/>
                  <a:pt x="1228776" y="5442663"/>
                  <a:pt x="1281327" y="5442663"/>
                </a:cubicBezTo>
                <a:close/>
                <a:moveTo>
                  <a:pt x="862659" y="5442663"/>
                </a:moveTo>
                <a:cubicBezTo>
                  <a:pt x="915210" y="5442663"/>
                  <a:pt x="957811" y="5485265"/>
                  <a:pt x="957811" y="5537815"/>
                </a:cubicBezTo>
                <a:cubicBezTo>
                  <a:pt x="957811" y="5590366"/>
                  <a:pt x="915210" y="5632967"/>
                  <a:pt x="862659" y="5632967"/>
                </a:cubicBezTo>
                <a:cubicBezTo>
                  <a:pt x="810110" y="5632967"/>
                  <a:pt x="767507" y="5590366"/>
                  <a:pt x="767507" y="5537815"/>
                </a:cubicBezTo>
                <a:cubicBezTo>
                  <a:pt x="767507" y="5485265"/>
                  <a:pt x="810110" y="5442663"/>
                  <a:pt x="862659" y="5442663"/>
                </a:cubicBezTo>
                <a:close/>
                <a:moveTo>
                  <a:pt x="443991" y="5442663"/>
                </a:moveTo>
                <a:cubicBezTo>
                  <a:pt x="496542" y="5442663"/>
                  <a:pt x="539144" y="5485265"/>
                  <a:pt x="539144" y="5537815"/>
                </a:cubicBezTo>
                <a:cubicBezTo>
                  <a:pt x="539144" y="5590366"/>
                  <a:pt x="496542" y="5632967"/>
                  <a:pt x="443991" y="5632967"/>
                </a:cubicBezTo>
                <a:cubicBezTo>
                  <a:pt x="391441" y="5632967"/>
                  <a:pt x="348839" y="5590366"/>
                  <a:pt x="348839" y="5537815"/>
                </a:cubicBezTo>
                <a:cubicBezTo>
                  <a:pt x="348839" y="5485265"/>
                  <a:pt x="391441" y="5442663"/>
                  <a:pt x="443991" y="5442663"/>
                </a:cubicBezTo>
                <a:close/>
                <a:moveTo>
                  <a:pt x="25323" y="5442663"/>
                </a:moveTo>
                <a:cubicBezTo>
                  <a:pt x="77873" y="5442663"/>
                  <a:pt x="120475" y="5485265"/>
                  <a:pt x="120475" y="5537815"/>
                </a:cubicBezTo>
                <a:cubicBezTo>
                  <a:pt x="120475" y="5590366"/>
                  <a:pt x="77873" y="5632967"/>
                  <a:pt x="25323" y="5632967"/>
                </a:cubicBezTo>
                <a:lnTo>
                  <a:pt x="0" y="5627855"/>
                </a:lnTo>
                <a:lnTo>
                  <a:pt x="0" y="5447776"/>
                </a:lnTo>
                <a:close/>
                <a:moveTo>
                  <a:pt x="12166698" y="5023994"/>
                </a:moveTo>
                <a:lnTo>
                  <a:pt x="12192000" y="5029103"/>
                </a:lnTo>
                <a:lnTo>
                  <a:pt x="12192000" y="5209190"/>
                </a:lnTo>
                <a:lnTo>
                  <a:pt x="12166698" y="5214298"/>
                </a:lnTo>
                <a:cubicBezTo>
                  <a:pt x="12114147" y="5214298"/>
                  <a:pt x="12071546" y="5171697"/>
                  <a:pt x="12071546" y="5119146"/>
                </a:cubicBezTo>
                <a:cubicBezTo>
                  <a:pt x="12071546" y="5066596"/>
                  <a:pt x="12114147" y="5023994"/>
                  <a:pt x="12166698" y="5023994"/>
                </a:cubicBezTo>
                <a:close/>
                <a:moveTo>
                  <a:pt x="11748029" y="5023994"/>
                </a:moveTo>
                <a:cubicBezTo>
                  <a:pt x="11800580" y="5023994"/>
                  <a:pt x="11843181" y="5066596"/>
                  <a:pt x="11843181" y="5119146"/>
                </a:cubicBezTo>
                <a:cubicBezTo>
                  <a:pt x="11843181" y="5171697"/>
                  <a:pt x="11800580" y="5214298"/>
                  <a:pt x="11748029" y="5214298"/>
                </a:cubicBezTo>
                <a:cubicBezTo>
                  <a:pt x="11695478" y="5214298"/>
                  <a:pt x="11652877" y="5171697"/>
                  <a:pt x="11652877" y="5119146"/>
                </a:cubicBezTo>
                <a:cubicBezTo>
                  <a:pt x="11652877" y="5066596"/>
                  <a:pt x="11695478" y="5023994"/>
                  <a:pt x="11748029" y="5023994"/>
                </a:cubicBezTo>
                <a:close/>
                <a:moveTo>
                  <a:pt x="11329360" y="5023994"/>
                </a:moveTo>
                <a:cubicBezTo>
                  <a:pt x="11381911" y="5023994"/>
                  <a:pt x="11424512" y="5066596"/>
                  <a:pt x="11424512" y="5119146"/>
                </a:cubicBezTo>
                <a:cubicBezTo>
                  <a:pt x="11424512" y="5171697"/>
                  <a:pt x="11381911" y="5214298"/>
                  <a:pt x="11329360" y="5214298"/>
                </a:cubicBezTo>
                <a:cubicBezTo>
                  <a:pt x="11276809" y="5214298"/>
                  <a:pt x="11234208" y="5171697"/>
                  <a:pt x="11234208" y="5119146"/>
                </a:cubicBezTo>
                <a:cubicBezTo>
                  <a:pt x="11234208" y="5066596"/>
                  <a:pt x="11276809" y="5023994"/>
                  <a:pt x="11329360" y="5023994"/>
                </a:cubicBezTo>
                <a:close/>
                <a:moveTo>
                  <a:pt x="10910691" y="5023994"/>
                </a:moveTo>
                <a:cubicBezTo>
                  <a:pt x="10963242" y="5023994"/>
                  <a:pt x="11005843" y="5066596"/>
                  <a:pt x="11005843" y="5119146"/>
                </a:cubicBezTo>
                <a:cubicBezTo>
                  <a:pt x="11005843" y="5171697"/>
                  <a:pt x="10963242" y="5214298"/>
                  <a:pt x="10910691" y="5214298"/>
                </a:cubicBezTo>
                <a:cubicBezTo>
                  <a:pt x="10858140" y="5214298"/>
                  <a:pt x="10815539" y="5171697"/>
                  <a:pt x="10815539" y="5119146"/>
                </a:cubicBezTo>
                <a:cubicBezTo>
                  <a:pt x="10815539" y="5066596"/>
                  <a:pt x="10858140" y="5023994"/>
                  <a:pt x="10910691" y="5023994"/>
                </a:cubicBezTo>
                <a:close/>
                <a:moveTo>
                  <a:pt x="10492022" y="5023994"/>
                </a:moveTo>
                <a:cubicBezTo>
                  <a:pt x="10544573" y="5023994"/>
                  <a:pt x="10587174" y="5066596"/>
                  <a:pt x="10587174" y="5119146"/>
                </a:cubicBezTo>
                <a:cubicBezTo>
                  <a:pt x="10587174" y="5171697"/>
                  <a:pt x="10544573" y="5214298"/>
                  <a:pt x="10492022" y="5214298"/>
                </a:cubicBezTo>
                <a:cubicBezTo>
                  <a:pt x="10439471" y="5214298"/>
                  <a:pt x="10396870" y="5171697"/>
                  <a:pt x="10396870" y="5119146"/>
                </a:cubicBezTo>
                <a:cubicBezTo>
                  <a:pt x="10396870" y="5066596"/>
                  <a:pt x="10439471" y="5023994"/>
                  <a:pt x="10492022" y="5023994"/>
                </a:cubicBezTo>
                <a:close/>
                <a:moveTo>
                  <a:pt x="10073353" y="5023994"/>
                </a:moveTo>
                <a:cubicBezTo>
                  <a:pt x="10125904" y="5023994"/>
                  <a:pt x="10168505" y="5066596"/>
                  <a:pt x="10168505" y="5119146"/>
                </a:cubicBezTo>
                <a:cubicBezTo>
                  <a:pt x="10168505" y="5171697"/>
                  <a:pt x="10125904" y="5214298"/>
                  <a:pt x="10073353" y="5214298"/>
                </a:cubicBezTo>
                <a:cubicBezTo>
                  <a:pt x="10020803" y="5214298"/>
                  <a:pt x="9978201" y="5171697"/>
                  <a:pt x="9978201" y="5119146"/>
                </a:cubicBezTo>
                <a:cubicBezTo>
                  <a:pt x="9978201" y="5066596"/>
                  <a:pt x="10020803" y="5023994"/>
                  <a:pt x="10073353" y="5023994"/>
                </a:cubicBezTo>
                <a:close/>
                <a:moveTo>
                  <a:pt x="9654684" y="5023994"/>
                </a:moveTo>
                <a:cubicBezTo>
                  <a:pt x="9707235" y="5023994"/>
                  <a:pt x="9749836" y="5066596"/>
                  <a:pt x="9749836" y="5119146"/>
                </a:cubicBezTo>
                <a:cubicBezTo>
                  <a:pt x="9749836" y="5171697"/>
                  <a:pt x="9707235" y="5214298"/>
                  <a:pt x="9654684" y="5214298"/>
                </a:cubicBezTo>
                <a:cubicBezTo>
                  <a:pt x="9602134" y="5214298"/>
                  <a:pt x="9559532" y="5171697"/>
                  <a:pt x="9559532" y="5119146"/>
                </a:cubicBezTo>
                <a:cubicBezTo>
                  <a:pt x="9559532" y="5066596"/>
                  <a:pt x="9602134" y="5023994"/>
                  <a:pt x="9654684" y="5023994"/>
                </a:cubicBezTo>
                <a:close/>
                <a:moveTo>
                  <a:pt x="9236015" y="5023994"/>
                </a:moveTo>
                <a:cubicBezTo>
                  <a:pt x="9288566" y="5023994"/>
                  <a:pt x="9331167" y="5066596"/>
                  <a:pt x="9331167" y="5119146"/>
                </a:cubicBezTo>
                <a:cubicBezTo>
                  <a:pt x="9331167" y="5171697"/>
                  <a:pt x="9288566" y="5214298"/>
                  <a:pt x="9236015" y="5214298"/>
                </a:cubicBezTo>
                <a:cubicBezTo>
                  <a:pt x="9183465" y="5214298"/>
                  <a:pt x="9140863" y="5171697"/>
                  <a:pt x="9140863" y="5119146"/>
                </a:cubicBezTo>
                <a:cubicBezTo>
                  <a:pt x="9140863" y="5066596"/>
                  <a:pt x="9183465" y="5023994"/>
                  <a:pt x="9236015" y="5023994"/>
                </a:cubicBezTo>
                <a:close/>
                <a:moveTo>
                  <a:pt x="8817346" y="5023994"/>
                </a:moveTo>
                <a:cubicBezTo>
                  <a:pt x="8869897" y="5023994"/>
                  <a:pt x="8912498" y="5066596"/>
                  <a:pt x="8912498" y="5119146"/>
                </a:cubicBezTo>
                <a:cubicBezTo>
                  <a:pt x="8912498" y="5171697"/>
                  <a:pt x="8869897" y="5214298"/>
                  <a:pt x="8817346" y="5214298"/>
                </a:cubicBezTo>
                <a:cubicBezTo>
                  <a:pt x="8764796" y="5214298"/>
                  <a:pt x="8722194" y="5171697"/>
                  <a:pt x="8722194" y="5119146"/>
                </a:cubicBezTo>
                <a:cubicBezTo>
                  <a:pt x="8722194" y="5066596"/>
                  <a:pt x="8764796" y="5023994"/>
                  <a:pt x="8817346" y="5023994"/>
                </a:cubicBezTo>
                <a:close/>
                <a:moveTo>
                  <a:pt x="8398677" y="5023994"/>
                </a:moveTo>
                <a:cubicBezTo>
                  <a:pt x="8451228" y="5023994"/>
                  <a:pt x="8493829" y="5066596"/>
                  <a:pt x="8493829" y="5119146"/>
                </a:cubicBezTo>
                <a:cubicBezTo>
                  <a:pt x="8493829" y="5171697"/>
                  <a:pt x="8451228" y="5214298"/>
                  <a:pt x="8398677" y="5214298"/>
                </a:cubicBezTo>
                <a:cubicBezTo>
                  <a:pt x="8346127" y="5214298"/>
                  <a:pt x="8303526" y="5171697"/>
                  <a:pt x="8303526" y="5119146"/>
                </a:cubicBezTo>
                <a:cubicBezTo>
                  <a:pt x="8303526" y="5066596"/>
                  <a:pt x="8346127" y="5023994"/>
                  <a:pt x="8398677" y="5023994"/>
                </a:cubicBezTo>
                <a:close/>
                <a:moveTo>
                  <a:pt x="7980009" y="5023994"/>
                </a:moveTo>
                <a:cubicBezTo>
                  <a:pt x="8032559" y="5023994"/>
                  <a:pt x="8075161" y="5066596"/>
                  <a:pt x="8075161" y="5119146"/>
                </a:cubicBezTo>
                <a:cubicBezTo>
                  <a:pt x="8075161" y="5171697"/>
                  <a:pt x="8032559" y="5214298"/>
                  <a:pt x="7980009" y="5214298"/>
                </a:cubicBezTo>
                <a:cubicBezTo>
                  <a:pt x="7927458" y="5214298"/>
                  <a:pt x="7884857" y="5171697"/>
                  <a:pt x="7884857" y="5119146"/>
                </a:cubicBezTo>
                <a:cubicBezTo>
                  <a:pt x="7884857" y="5066596"/>
                  <a:pt x="7927458" y="5023994"/>
                  <a:pt x="7980009" y="5023994"/>
                </a:cubicBezTo>
                <a:close/>
                <a:moveTo>
                  <a:pt x="7561340" y="5023994"/>
                </a:moveTo>
                <a:cubicBezTo>
                  <a:pt x="7613890" y="5023994"/>
                  <a:pt x="7656492" y="5066596"/>
                  <a:pt x="7656492" y="5119146"/>
                </a:cubicBezTo>
                <a:cubicBezTo>
                  <a:pt x="7656492" y="5171697"/>
                  <a:pt x="7613890" y="5214298"/>
                  <a:pt x="7561340" y="5214298"/>
                </a:cubicBezTo>
                <a:cubicBezTo>
                  <a:pt x="7508789" y="5214298"/>
                  <a:pt x="7466188" y="5171697"/>
                  <a:pt x="7466188" y="5119146"/>
                </a:cubicBezTo>
                <a:cubicBezTo>
                  <a:pt x="7466188" y="5066596"/>
                  <a:pt x="7508789" y="5023994"/>
                  <a:pt x="7561340" y="5023994"/>
                </a:cubicBezTo>
                <a:close/>
                <a:moveTo>
                  <a:pt x="7142671" y="5023994"/>
                </a:moveTo>
                <a:cubicBezTo>
                  <a:pt x="7195221" y="5023994"/>
                  <a:pt x="7237823" y="5066596"/>
                  <a:pt x="7237823" y="5119146"/>
                </a:cubicBezTo>
                <a:cubicBezTo>
                  <a:pt x="7237823" y="5171697"/>
                  <a:pt x="7195221" y="5214298"/>
                  <a:pt x="7142671" y="5214298"/>
                </a:cubicBezTo>
                <a:cubicBezTo>
                  <a:pt x="7090120" y="5214298"/>
                  <a:pt x="7047519" y="5171697"/>
                  <a:pt x="7047519" y="5119146"/>
                </a:cubicBezTo>
                <a:cubicBezTo>
                  <a:pt x="7047519" y="5066596"/>
                  <a:pt x="7090120" y="5023994"/>
                  <a:pt x="7142671" y="5023994"/>
                </a:cubicBezTo>
                <a:close/>
                <a:moveTo>
                  <a:pt x="6724002" y="5023994"/>
                </a:moveTo>
                <a:cubicBezTo>
                  <a:pt x="6776553" y="5023994"/>
                  <a:pt x="6819154" y="5066596"/>
                  <a:pt x="6819154" y="5119146"/>
                </a:cubicBezTo>
                <a:cubicBezTo>
                  <a:pt x="6819154" y="5171697"/>
                  <a:pt x="6776553" y="5214298"/>
                  <a:pt x="6724002" y="5214298"/>
                </a:cubicBezTo>
                <a:cubicBezTo>
                  <a:pt x="6671451" y="5214298"/>
                  <a:pt x="6628850" y="5171697"/>
                  <a:pt x="6628850" y="5119146"/>
                </a:cubicBezTo>
                <a:cubicBezTo>
                  <a:pt x="6628850" y="5066596"/>
                  <a:pt x="6671451" y="5023994"/>
                  <a:pt x="6724002" y="5023994"/>
                </a:cubicBezTo>
                <a:close/>
                <a:moveTo>
                  <a:pt x="6305333" y="5023994"/>
                </a:moveTo>
                <a:cubicBezTo>
                  <a:pt x="6357884" y="5023994"/>
                  <a:pt x="6400485" y="5066596"/>
                  <a:pt x="6400485" y="5119146"/>
                </a:cubicBezTo>
                <a:cubicBezTo>
                  <a:pt x="6400485" y="5171697"/>
                  <a:pt x="6357884" y="5214298"/>
                  <a:pt x="6305333" y="5214298"/>
                </a:cubicBezTo>
                <a:cubicBezTo>
                  <a:pt x="6252782" y="5214298"/>
                  <a:pt x="6210181" y="5171697"/>
                  <a:pt x="6210181" y="5119146"/>
                </a:cubicBezTo>
                <a:cubicBezTo>
                  <a:pt x="6210181" y="5066596"/>
                  <a:pt x="6252782" y="5023994"/>
                  <a:pt x="6305333" y="5023994"/>
                </a:cubicBezTo>
                <a:close/>
                <a:moveTo>
                  <a:pt x="5886664" y="5023994"/>
                </a:moveTo>
                <a:cubicBezTo>
                  <a:pt x="5939215" y="5023994"/>
                  <a:pt x="5981816" y="5066596"/>
                  <a:pt x="5981816" y="5119146"/>
                </a:cubicBezTo>
                <a:cubicBezTo>
                  <a:pt x="5981816" y="5171697"/>
                  <a:pt x="5939215" y="5214298"/>
                  <a:pt x="5886664" y="5214298"/>
                </a:cubicBezTo>
                <a:cubicBezTo>
                  <a:pt x="5834113" y="5214298"/>
                  <a:pt x="5791512" y="5171697"/>
                  <a:pt x="5791512" y="5119146"/>
                </a:cubicBezTo>
                <a:cubicBezTo>
                  <a:pt x="5791512" y="5066596"/>
                  <a:pt x="5834113" y="5023994"/>
                  <a:pt x="5886664" y="5023994"/>
                </a:cubicBezTo>
                <a:close/>
                <a:moveTo>
                  <a:pt x="5467994" y="5023994"/>
                </a:moveTo>
                <a:cubicBezTo>
                  <a:pt x="5520544" y="5023994"/>
                  <a:pt x="5563146" y="5066596"/>
                  <a:pt x="5563146" y="5119146"/>
                </a:cubicBezTo>
                <a:cubicBezTo>
                  <a:pt x="5563146" y="5171697"/>
                  <a:pt x="5520544" y="5214298"/>
                  <a:pt x="5467994" y="5214298"/>
                </a:cubicBezTo>
                <a:cubicBezTo>
                  <a:pt x="5415443" y="5214298"/>
                  <a:pt x="5372842" y="5171697"/>
                  <a:pt x="5372842" y="5119146"/>
                </a:cubicBezTo>
                <a:cubicBezTo>
                  <a:pt x="5372842" y="5066596"/>
                  <a:pt x="5415443" y="5023994"/>
                  <a:pt x="5467994" y="5023994"/>
                </a:cubicBezTo>
                <a:close/>
                <a:moveTo>
                  <a:pt x="5049325" y="5023994"/>
                </a:moveTo>
                <a:cubicBezTo>
                  <a:pt x="5101876" y="5023994"/>
                  <a:pt x="5144478" y="5066596"/>
                  <a:pt x="5144478" y="5119146"/>
                </a:cubicBezTo>
                <a:cubicBezTo>
                  <a:pt x="5144478" y="5171697"/>
                  <a:pt x="5101876" y="5214298"/>
                  <a:pt x="5049325" y="5214298"/>
                </a:cubicBezTo>
                <a:cubicBezTo>
                  <a:pt x="4996774" y="5214298"/>
                  <a:pt x="4954173" y="5171697"/>
                  <a:pt x="4954173" y="5119146"/>
                </a:cubicBezTo>
                <a:cubicBezTo>
                  <a:pt x="4954173" y="5066596"/>
                  <a:pt x="4996774" y="5023994"/>
                  <a:pt x="5049325" y="5023994"/>
                </a:cubicBezTo>
                <a:close/>
                <a:moveTo>
                  <a:pt x="4630656" y="5023994"/>
                </a:moveTo>
                <a:cubicBezTo>
                  <a:pt x="4683207" y="5023994"/>
                  <a:pt x="4725808" y="5066596"/>
                  <a:pt x="4725808" y="5119146"/>
                </a:cubicBezTo>
                <a:cubicBezTo>
                  <a:pt x="4725808" y="5171697"/>
                  <a:pt x="4683207" y="5214298"/>
                  <a:pt x="4630656" y="5214298"/>
                </a:cubicBezTo>
                <a:cubicBezTo>
                  <a:pt x="4578106" y="5214298"/>
                  <a:pt x="4535504" y="5171697"/>
                  <a:pt x="4535504" y="5119146"/>
                </a:cubicBezTo>
                <a:cubicBezTo>
                  <a:pt x="4535504" y="5066596"/>
                  <a:pt x="4578106" y="5023994"/>
                  <a:pt x="4630656" y="5023994"/>
                </a:cubicBezTo>
                <a:close/>
                <a:moveTo>
                  <a:pt x="4211987" y="5023994"/>
                </a:moveTo>
                <a:cubicBezTo>
                  <a:pt x="4264538" y="5023994"/>
                  <a:pt x="4307139" y="5066596"/>
                  <a:pt x="4307139" y="5119146"/>
                </a:cubicBezTo>
                <a:cubicBezTo>
                  <a:pt x="4307139" y="5171697"/>
                  <a:pt x="4264538" y="5214298"/>
                  <a:pt x="4211987" y="5214298"/>
                </a:cubicBezTo>
                <a:cubicBezTo>
                  <a:pt x="4159436" y="5214298"/>
                  <a:pt x="4116835" y="5171697"/>
                  <a:pt x="4116835" y="5119146"/>
                </a:cubicBezTo>
                <a:cubicBezTo>
                  <a:pt x="4116835" y="5066596"/>
                  <a:pt x="4159436" y="5023994"/>
                  <a:pt x="4211987" y="5023994"/>
                </a:cubicBezTo>
                <a:close/>
                <a:moveTo>
                  <a:pt x="3793367" y="5023994"/>
                </a:moveTo>
                <a:cubicBezTo>
                  <a:pt x="3845869" y="5023994"/>
                  <a:pt x="3888470" y="5066596"/>
                  <a:pt x="3888470" y="5119146"/>
                </a:cubicBezTo>
                <a:cubicBezTo>
                  <a:pt x="3888470" y="5171697"/>
                  <a:pt x="3845869" y="5214298"/>
                  <a:pt x="3793367" y="5214298"/>
                </a:cubicBezTo>
                <a:cubicBezTo>
                  <a:pt x="3740816" y="5214298"/>
                  <a:pt x="3698215" y="5171697"/>
                  <a:pt x="3698215" y="5119146"/>
                </a:cubicBezTo>
                <a:cubicBezTo>
                  <a:pt x="3698215" y="5066596"/>
                  <a:pt x="3740816" y="5023994"/>
                  <a:pt x="3793367" y="5023994"/>
                </a:cubicBezTo>
                <a:close/>
                <a:moveTo>
                  <a:pt x="3374694" y="5023994"/>
                </a:moveTo>
                <a:cubicBezTo>
                  <a:pt x="3427245" y="5023994"/>
                  <a:pt x="3469850" y="5066596"/>
                  <a:pt x="3469850" y="5119146"/>
                </a:cubicBezTo>
                <a:cubicBezTo>
                  <a:pt x="3469850" y="5171697"/>
                  <a:pt x="3427245" y="5214298"/>
                  <a:pt x="3374694" y="5214298"/>
                </a:cubicBezTo>
                <a:cubicBezTo>
                  <a:pt x="3322144" y="5214298"/>
                  <a:pt x="3279542" y="5171697"/>
                  <a:pt x="3279542" y="5119146"/>
                </a:cubicBezTo>
                <a:cubicBezTo>
                  <a:pt x="3279542" y="5066596"/>
                  <a:pt x="3322144" y="5023994"/>
                  <a:pt x="3374694" y="5023994"/>
                </a:cubicBezTo>
                <a:close/>
                <a:moveTo>
                  <a:pt x="2956022" y="5023994"/>
                </a:moveTo>
                <a:cubicBezTo>
                  <a:pt x="3008574" y="5023994"/>
                  <a:pt x="3051176" y="5066596"/>
                  <a:pt x="3051176" y="5119146"/>
                </a:cubicBezTo>
                <a:cubicBezTo>
                  <a:pt x="3051176" y="5171697"/>
                  <a:pt x="3008574" y="5214298"/>
                  <a:pt x="2956022" y="5214298"/>
                </a:cubicBezTo>
                <a:cubicBezTo>
                  <a:pt x="2903470" y="5214298"/>
                  <a:pt x="2860869" y="5171697"/>
                  <a:pt x="2860869" y="5119146"/>
                </a:cubicBezTo>
                <a:cubicBezTo>
                  <a:pt x="2860869" y="5066596"/>
                  <a:pt x="2903470" y="5023994"/>
                  <a:pt x="2956022" y="5023994"/>
                </a:cubicBezTo>
                <a:close/>
                <a:moveTo>
                  <a:pt x="2537348" y="5023994"/>
                </a:moveTo>
                <a:cubicBezTo>
                  <a:pt x="2589902" y="5023994"/>
                  <a:pt x="2632504" y="5066596"/>
                  <a:pt x="2632504" y="5119146"/>
                </a:cubicBezTo>
                <a:cubicBezTo>
                  <a:pt x="2632504" y="5171697"/>
                  <a:pt x="2589902" y="5214298"/>
                  <a:pt x="2537348" y="5214298"/>
                </a:cubicBezTo>
                <a:cubicBezTo>
                  <a:pt x="2484796" y="5214298"/>
                  <a:pt x="2442196" y="5171697"/>
                  <a:pt x="2442196" y="5119146"/>
                </a:cubicBezTo>
                <a:cubicBezTo>
                  <a:pt x="2442196" y="5066596"/>
                  <a:pt x="2484796" y="5023994"/>
                  <a:pt x="2537348" y="5023994"/>
                </a:cubicBezTo>
                <a:close/>
                <a:moveTo>
                  <a:pt x="2118678" y="5023994"/>
                </a:moveTo>
                <a:cubicBezTo>
                  <a:pt x="2171229" y="5023994"/>
                  <a:pt x="2213831" y="5066596"/>
                  <a:pt x="2213831" y="5119146"/>
                </a:cubicBezTo>
                <a:cubicBezTo>
                  <a:pt x="2213831" y="5171697"/>
                  <a:pt x="2171229" y="5214298"/>
                  <a:pt x="2118678" y="5214298"/>
                </a:cubicBezTo>
                <a:cubicBezTo>
                  <a:pt x="2066127" y="5214298"/>
                  <a:pt x="2023526" y="5171697"/>
                  <a:pt x="2023526" y="5119146"/>
                </a:cubicBezTo>
                <a:cubicBezTo>
                  <a:pt x="2023526" y="5066596"/>
                  <a:pt x="2066127" y="5023994"/>
                  <a:pt x="2118678" y="5023994"/>
                </a:cubicBezTo>
                <a:close/>
                <a:moveTo>
                  <a:pt x="1700005" y="5023994"/>
                </a:moveTo>
                <a:cubicBezTo>
                  <a:pt x="1752556" y="5023994"/>
                  <a:pt x="1795158" y="5066596"/>
                  <a:pt x="1795158" y="5119146"/>
                </a:cubicBezTo>
                <a:cubicBezTo>
                  <a:pt x="1795158" y="5171697"/>
                  <a:pt x="1752556" y="5214298"/>
                  <a:pt x="1700005" y="5214298"/>
                </a:cubicBezTo>
                <a:cubicBezTo>
                  <a:pt x="1647454" y="5214298"/>
                  <a:pt x="1604850" y="5171697"/>
                  <a:pt x="1604850" y="5119146"/>
                </a:cubicBezTo>
                <a:cubicBezTo>
                  <a:pt x="1604850" y="5066596"/>
                  <a:pt x="1647454" y="5023994"/>
                  <a:pt x="1700005" y="5023994"/>
                </a:cubicBezTo>
                <a:close/>
                <a:moveTo>
                  <a:pt x="1281332" y="5023994"/>
                </a:moveTo>
                <a:cubicBezTo>
                  <a:pt x="1333882" y="5023994"/>
                  <a:pt x="1376484" y="5066596"/>
                  <a:pt x="1376484" y="5119146"/>
                </a:cubicBezTo>
                <a:cubicBezTo>
                  <a:pt x="1376484" y="5171697"/>
                  <a:pt x="1333882" y="5214298"/>
                  <a:pt x="1281332" y="5214298"/>
                </a:cubicBezTo>
                <a:cubicBezTo>
                  <a:pt x="1228781" y="5214298"/>
                  <a:pt x="1186180" y="5171697"/>
                  <a:pt x="1186180" y="5119146"/>
                </a:cubicBezTo>
                <a:cubicBezTo>
                  <a:pt x="1186180" y="5066596"/>
                  <a:pt x="1228781" y="5023994"/>
                  <a:pt x="1281332" y="5023994"/>
                </a:cubicBezTo>
                <a:close/>
                <a:moveTo>
                  <a:pt x="862664" y="5023994"/>
                </a:moveTo>
                <a:cubicBezTo>
                  <a:pt x="915215" y="5023994"/>
                  <a:pt x="957816" y="5066596"/>
                  <a:pt x="957816" y="5119146"/>
                </a:cubicBezTo>
                <a:cubicBezTo>
                  <a:pt x="957816" y="5171697"/>
                  <a:pt x="915215" y="5214298"/>
                  <a:pt x="862664" y="5214298"/>
                </a:cubicBezTo>
                <a:cubicBezTo>
                  <a:pt x="810115" y="5214298"/>
                  <a:pt x="767512" y="5171697"/>
                  <a:pt x="767512" y="5119146"/>
                </a:cubicBezTo>
                <a:cubicBezTo>
                  <a:pt x="767512" y="5066596"/>
                  <a:pt x="810115" y="5023994"/>
                  <a:pt x="862664" y="5023994"/>
                </a:cubicBezTo>
                <a:close/>
                <a:moveTo>
                  <a:pt x="443996" y="5023994"/>
                </a:moveTo>
                <a:cubicBezTo>
                  <a:pt x="496547" y="5023994"/>
                  <a:pt x="539148" y="5066596"/>
                  <a:pt x="539148" y="5119146"/>
                </a:cubicBezTo>
                <a:cubicBezTo>
                  <a:pt x="539148" y="5171697"/>
                  <a:pt x="496547" y="5214298"/>
                  <a:pt x="443996" y="5214298"/>
                </a:cubicBezTo>
                <a:cubicBezTo>
                  <a:pt x="391446" y="5214298"/>
                  <a:pt x="348844" y="5171697"/>
                  <a:pt x="348844" y="5119146"/>
                </a:cubicBezTo>
                <a:cubicBezTo>
                  <a:pt x="348844" y="5066596"/>
                  <a:pt x="391446" y="5023994"/>
                  <a:pt x="443996" y="5023994"/>
                </a:cubicBezTo>
                <a:close/>
                <a:moveTo>
                  <a:pt x="25327" y="5023994"/>
                </a:moveTo>
                <a:cubicBezTo>
                  <a:pt x="77878" y="5023994"/>
                  <a:pt x="120479" y="5066596"/>
                  <a:pt x="120479" y="5119146"/>
                </a:cubicBezTo>
                <a:cubicBezTo>
                  <a:pt x="120479" y="5171697"/>
                  <a:pt x="77878" y="5214298"/>
                  <a:pt x="25327" y="5214298"/>
                </a:cubicBezTo>
                <a:lnTo>
                  <a:pt x="0" y="5209185"/>
                </a:lnTo>
                <a:lnTo>
                  <a:pt x="0" y="5029108"/>
                </a:lnTo>
                <a:close/>
                <a:moveTo>
                  <a:pt x="12166698" y="4605325"/>
                </a:moveTo>
                <a:lnTo>
                  <a:pt x="12192000" y="4610434"/>
                </a:lnTo>
                <a:lnTo>
                  <a:pt x="12192000" y="4790521"/>
                </a:lnTo>
                <a:lnTo>
                  <a:pt x="12166698" y="4795629"/>
                </a:lnTo>
                <a:cubicBezTo>
                  <a:pt x="12114147" y="4795629"/>
                  <a:pt x="12071546" y="4753028"/>
                  <a:pt x="12071546" y="4700477"/>
                </a:cubicBezTo>
                <a:cubicBezTo>
                  <a:pt x="12071546" y="4647927"/>
                  <a:pt x="12114147" y="4605325"/>
                  <a:pt x="12166698" y="4605325"/>
                </a:cubicBezTo>
                <a:close/>
                <a:moveTo>
                  <a:pt x="11748029" y="4605325"/>
                </a:moveTo>
                <a:cubicBezTo>
                  <a:pt x="11800580" y="4605325"/>
                  <a:pt x="11843181" y="4647927"/>
                  <a:pt x="11843181" y="4700477"/>
                </a:cubicBezTo>
                <a:cubicBezTo>
                  <a:pt x="11843181" y="4753028"/>
                  <a:pt x="11800580" y="4795629"/>
                  <a:pt x="11748029" y="4795629"/>
                </a:cubicBezTo>
                <a:cubicBezTo>
                  <a:pt x="11695478" y="4795629"/>
                  <a:pt x="11652877" y="4753028"/>
                  <a:pt x="11652877" y="4700477"/>
                </a:cubicBezTo>
                <a:cubicBezTo>
                  <a:pt x="11652877" y="4647927"/>
                  <a:pt x="11695478" y="4605325"/>
                  <a:pt x="11748029" y="4605325"/>
                </a:cubicBezTo>
                <a:close/>
                <a:moveTo>
                  <a:pt x="11329360" y="4605325"/>
                </a:moveTo>
                <a:cubicBezTo>
                  <a:pt x="11381911" y="4605325"/>
                  <a:pt x="11424512" y="4647927"/>
                  <a:pt x="11424512" y="4700477"/>
                </a:cubicBezTo>
                <a:cubicBezTo>
                  <a:pt x="11424512" y="4753028"/>
                  <a:pt x="11381911" y="4795629"/>
                  <a:pt x="11329360" y="4795629"/>
                </a:cubicBezTo>
                <a:cubicBezTo>
                  <a:pt x="11276809" y="4795629"/>
                  <a:pt x="11234208" y="4753028"/>
                  <a:pt x="11234208" y="4700477"/>
                </a:cubicBezTo>
                <a:cubicBezTo>
                  <a:pt x="11234208" y="4647927"/>
                  <a:pt x="11276809" y="4605325"/>
                  <a:pt x="11329360" y="4605325"/>
                </a:cubicBezTo>
                <a:close/>
                <a:moveTo>
                  <a:pt x="10910691" y="4605325"/>
                </a:moveTo>
                <a:cubicBezTo>
                  <a:pt x="10963242" y="4605325"/>
                  <a:pt x="11005843" y="4647927"/>
                  <a:pt x="11005843" y="4700477"/>
                </a:cubicBezTo>
                <a:cubicBezTo>
                  <a:pt x="11005843" y="4753028"/>
                  <a:pt x="10963242" y="4795629"/>
                  <a:pt x="10910691" y="4795629"/>
                </a:cubicBezTo>
                <a:cubicBezTo>
                  <a:pt x="10858140" y="4795629"/>
                  <a:pt x="10815539" y="4753028"/>
                  <a:pt x="10815539" y="4700477"/>
                </a:cubicBezTo>
                <a:cubicBezTo>
                  <a:pt x="10815539" y="4647927"/>
                  <a:pt x="10858140" y="4605325"/>
                  <a:pt x="10910691" y="4605325"/>
                </a:cubicBezTo>
                <a:close/>
                <a:moveTo>
                  <a:pt x="10492022" y="4605325"/>
                </a:moveTo>
                <a:cubicBezTo>
                  <a:pt x="10544573" y="4605325"/>
                  <a:pt x="10587174" y="4647927"/>
                  <a:pt x="10587174" y="4700477"/>
                </a:cubicBezTo>
                <a:cubicBezTo>
                  <a:pt x="10587174" y="4753028"/>
                  <a:pt x="10544573" y="4795629"/>
                  <a:pt x="10492022" y="4795629"/>
                </a:cubicBezTo>
                <a:cubicBezTo>
                  <a:pt x="10439471" y="4795629"/>
                  <a:pt x="10396870" y="4753028"/>
                  <a:pt x="10396870" y="4700477"/>
                </a:cubicBezTo>
                <a:cubicBezTo>
                  <a:pt x="10396870" y="4647927"/>
                  <a:pt x="10439471" y="4605325"/>
                  <a:pt x="10492022" y="4605325"/>
                </a:cubicBezTo>
                <a:close/>
                <a:moveTo>
                  <a:pt x="10073353" y="4605325"/>
                </a:moveTo>
                <a:cubicBezTo>
                  <a:pt x="10125904" y="4605325"/>
                  <a:pt x="10168505" y="4647927"/>
                  <a:pt x="10168505" y="4700477"/>
                </a:cubicBezTo>
                <a:cubicBezTo>
                  <a:pt x="10168505" y="4753028"/>
                  <a:pt x="10125904" y="4795629"/>
                  <a:pt x="10073353" y="4795629"/>
                </a:cubicBezTo>
                <a:cubicBezTo>
                  <a:pt x="10020803" y="4795629"/>
                  <a:pt x="9978201" y="4753028"/>
                  <a:pt x="9978201" y="4700477"/>
                </a:cubicBezTo>
                <a:cubicBezTo>
                  <a:pt x="9978201" y="4647927"/>
                  <a:pt x="10020803" y="4605325"/>
                  <a:pt x="10073353" y="4605325"/>
                </a:cubicBezTo>
                <a:close/>
                <a:moveTo>
                  <a:pt x="9654684" y="4605325"/>
                </a:moveTo>
                <a:cubicBezTo>
                  <a:pt x="9707235" y="4605325"/>
                  <a:pt x="9749836" y="4647927"/>
                  <a:pt x="9749836" y="4700477"/>
                </a:cubicBezTo>
                <a:cubicBezTo>
                  <a:pt x="9749836" y="4753028"/>
                  <a:pt x="9707235" y="4795629"/>
                  <a:pt x="9654684" y="4795629"/>
                </a:cubicBezTo>
                <a:cubicBezTo>
                  <a:pt x="9602134" y="4795629"/>
                  <a:pt x="9559532" y="4753028"/>
                  <a:pt x="9559532" y="4700477"/>
                </a:cubicBezTo>
                <a:cubicBezTo>
                  <a:pt x="9559532" y="4647927"/>
                  <a:pt x="9602134" y="4605325"/>
                  <a:pt x="9654684" y="4605325"/>
                </a:cubicBezTo>
                <a:close/>
                <a:moveTo>
                  <a:pt x="9236015" y="4605325"/>
                </a:moveTo>
                <a:cubicBezTo>
                  <a:pt x="9288566" y="4605325"/>
                  <a:pt x="9331167" y="4647927"/>
                  <a:pt x="9331167" y="4700477"/>
                </a:cubicBezTo>
                <a:cubicBezTo>
                  <a:pt x="9331167" y="4753028"/>
                  <a:pt x="9288566" y="4795629"/>
                  <a:pt x="9236015" y="4795629"/>
                </a:cubicBezTo>
                <a:cubicBezTo>
                  <a:pt x="9183465" y="4795629"/>
                  <a:pt x="9140863" y="4753028"/>
                  <a:pt x="9140863" y="4700477"/>
                </a:cubicBezTo>
                <a:cubicBezTo>
                  <a:pt x="9140863" y="4647927"/>
                  <a:pt x="9183465" y="4605325"/>
                  <a:pt x="9236015" y="4605325"/>
                </a:cubicBezTo>
                <a:close/>
                <a:moveTo>
                  <a:pt x="8817346" y="4605325"/>
                </a:moveTo>
                <a:cubicBezTo>
                  <a:pt x="8869897" y="4605325"/>
                  <a:pt x="8912498" y="4647927"/>
                  <a:pt x="8912498" y="4700477"/>
                </a:cubicBezTo>
                <a:cubicBezTo>
                  <a:pt x="8912498" y="4753028"/>
                  <a:pt x="8869897" y="4795629"/>
                  <a:pt x="8817346" y="4795629"/>
                </a:cubicBezTo>
                <a:cubicBezTo>
                  <a:pt x="8764796" y="4795629"/>
                  <a:pt x="8722194" y="4753028"/>
                  <a:pt x="8722194" y="4700477"/>
                </a:cubicBezTo>
                <a:cubicBezTo>
                  <a:pt x="8722194" y="4647927"/>
                  <a:pt x="8764796" y="4605325"/>
                  <a:pt x="8817346" y="4605325"/>
                </a:cubicBezTo>
                <a:close/>
                <a:moveTo>
                  <a:pt x="8398677" y="4605325"/>
                </a:moveTo>
                <a:cubicBezTo>
                  <a:pt x="8451228" y="4605325"/>
                  <a:pt x="8493829" y="4647927"/>
                  <a:pt x="8493829" y="4700477"/>
                </a:cubicBezTo>
                <a:cubicBezTo>
                  <a:pt x="8493829" y="4753028"/>
                  <a:pt x="8451228" y="4795629"/>
                  <a:pt x="8398677" y="4795629"/>
                </a:cubicBezTo>
                <a:cubicBezTo>
                  <a:pt x="8346127" y="4795629"/>
                  <a:pt x="8303526" y="4753028"/>
                  <a:pt x="8303526" y="4700477"/>
                </a:cubicBezTo>
                <a:cubicBezTo>
                  <a:pt x="8303526" y="4647927"/>
                  <a:pt x="8346127" y="4605325"/>
                  <a:pt x="8398677" y="4605325"/>
                </a:cubicBezTo>
                <a:close/>
                <a:moveTo>
                  <a:pt x="7980009" y="4605325"/>
                </a:moveTo>
                <a:cubicBezTo>
                  <a:pt x="8032559" y="4605325"/>
                  <a:pt x="8075161" y="4647927"/>
                  <a:pt x="8075161" y="4700477"/>
                </a:cubicBezTo>
                <a:cubicBezTo>
                  <a:pt x="8075161" y="4753028"/>
                  <a:pt x="8032559" y="4795629"/>
                  <a:pt x="7980009" y="4795629"/>
                </a:cubicBezTo>
                <a:cubicBezTo>
                  <a:pt x="7927458" y="4795629"/>
                  <a:pt x="7884857" y="4753028"/>
                  <a:pt x="7884857" y="4700477"/>
                </a:cubicBezTo>
                <a:cubicBezTo>
                  <a:pt x="7884857" y="4647927"/>
                  <a:pt x="7927458" y="4605325"/>
                  <a:pt x="7980009" y="4605325"/>
                </a:cubicBezTo>
                <a:close/>
                <a:moveTo>
                  <a:pt x="7561340" y="4605325"/>
                </a:moveTo>
                <a:cubicBezTo>
                  <a:pt x="7613890" y="4605325"/>
                  <a:pt x="7656492" y="4647927"/>
                  <a:pt x="7656492" y="4700477"/>
                </a:cubicBezTo>
                <a:cubicBezTo>
                  <a:pt x="7656492" y="4753028"/>
                  <a:pt x="7613890" y="4795629"/>
                  <a:pt x="7561340" y="4795629"/>
                </a:cubicBezTo>
                <a:cubicBezTo>
                  <a:pt x="7508789" y="4795629"/>
                  <a:pt x="7466188" y="4753028"/>
                  <a:pt x="7466188" y="4700477"/>
                </a:cubicBezTo>
                <a:cubicBezTo>
                  <a:pt x="7466188" y="4647927"/>
                  <a:pt x="7508789" y="4605325"/>
                  <a:pt x="7561340" y="4605325"/>
                </a:cubicBezTo>
                <a:close/>
                <a:moveTo>
                  <a:pt x="7142671" y="4605325"/>
                </a:moveTo>
                <a:cubicBezTo>
                  <a:pt x="7195221" y="4605325"/>
                  <a:pt x="7237823" y="4647927"/>
                  <a:pt x="7237823" y="4700477"/>
                </a:cubicBezTo>
                <a:cubicBezTo>
                  <a:pt x="7237823" y="4753028"/>
                  <a:pt x="7195221" y="4795629"/>
                  <a:pt x="7142671" y="4795629"/>
                </a:cubicBezTo>
                <a:cubicBezTo>
                  <a:pt x="7090120" y="4795629"/>
                  <a:pt x="7047519" y="4753028"/>
                  <a:pt x="7047519" y="4700477"/>
                </a:cubicBezTo>
                <a:cubicBezTo>
                  <a:pt x="7047519" y="4647927"/>
                  <a:pt x="7090120" y="4605325"/>
                  <a:pt x="7142671" y="4605325"/>
                </a:cubicBezTo>
                <a:close/>
                <a:moveTo>
                  <a:pt x="6724002" y="4605325"/>
                </a:moveTo>
                <a:cubicBezTo>
                  <a:pt x="6776553" y="4605325"/>
                  <a:pt x="6819154" y="4647927"/>
                  <a:pt x="6819154" y="4700477"/>
                </a:cubicBezTo>
                <a:cubicBezTo>
                  <a:pt x="6819154" y="4753028"/>
                  <a:pt x="6776553" y="4795629"/>
                  <a:pt x="6724002" y="4795629"/>
                </a:cubicBezTo>
                <a:cubicBezTo>
                  <a:pt x="6671451" y="4795629"/>
                  <a:pt x="6628850" y="4753028"/>
                  <a:pt x="6628850" y="4700477"/>
                </a:cubicBezTo>
                <a:cubicBezTo>
                  <a:pt x="6628850" y="4647927"/>
                  <a:pt x="6671451" y="4605325"/>
                  <a:pt x="6724002" y="4605325"/>
                </a:cubicBezTo>
                <a:close/>
                <a:moveTo>
                  <a:pt x="6305333" y="4605325"/>
                </a:moveTo>
                <a:cubicBezTo>
                  <a:pt x="6357884" y="4605325"/>
                  <a:pt x="6400485" y="4647927"/>
                  <a:pt x="6400485" y="4700477"/>
                </a:cubicBezTo>
                <a:cubicBezTo>
                  <a:pt x="6400485" y="4753028"/>
                  <a:pt x="6357884" y="4795629"/>
                  <a:pt x="6305333" y="4795629"/>
                </a:cubicBezTo>
                <a:cubicBezTo>
                  <a:pt x="6252782" y="4795629"/>
                  <a:pt x="6210181" y="4753028"/>
                  <a:pt x="6210181" y="4700477"/>
                </a:cubicBezTo>
                <a:cubicBezTo>
                  <a:pt x="6210181" y="4647927"/>
                  <a:pt x="6252782" y="4605325"/>
                  <a:pt x="6305333" y="4605325"/>
                </a:cubicBezTo>
                <a:close/>
                <a:moveTo>
                  <a:pt x="5886664" y="4605325"/>
                </a:moveTo>
                <a:cubicBezTo>
                  <a:pt x="5939215" y="4605325"/>
                  <a:pt x="5981816" y="4647927"/>
                  <a:pt x="5981816" y="4700477"/>
                </a:cubicBezTo>
                <a:cubicBezTo>
                  <a:pt x="5981816" y="4753028"/>
                  <a:pt x="5939215" y="4795629"/>
                  <a:pt x="5886664" y="4795629"/>
                </a:cubicBezTo>
                <a:cubicBezTo>
                  <a:pt x="5834113" y="4795629"/>
                  <a:pt x="5791512" y="4753028"/>
                  <a:pt x="5791512" y="4700477"/>
                </a:cubicBezTo>
                <a:cubicBezTo>
                  <a:pt x="5791512" y="4647927"/>
                  <a:pt x="5834113" y="4605325"/>
                  <a:pt x="5886664" y="4605325"/>
                </a:cubicBezTo>
                <a:close/>
                <a:moveTo>
                  <a:pt x="5467994" y="4605325"/>
                </a:moveTo>
                <a:cubicBezTo>
                  <a:pt x="5520544" y="4605325"/>
                  <a:pt x="5563146" y="4647927"/>
                  <a:pt x="5563146" y="4700477"/>
                </a:cubicBezTo>
                <a:cubicBezTo>
                  <a:pt x="5563146" y="4753028"/>
                  <a:pt x="5520544" y="4795629"/>
                  <a:pt x="5467994" y="4795629"/>
                </a:cubicBezTo>
                <a:cubicBezTo>
                  <a:pt x="5415443" y="4795629"/>
                  <a:pt x="5372842" y="4753028"/>
                  <a:pt x="5372842" y="4700477"/>
                </a:cubicBezTo>
                <a:cubicBezTo>
                  <a:pt x="5372842" y="4647927"/>
                  <a:pt x="5415443" y="4605325"/>
                  <a:pt x="5467994" y="4605325"/>
                </a:cubicBezTo>
                <a:close/>
                <a:moveTo>
                  <a:pt x="5049325" y="4605325"/>
                </a:moveTo>
                <a:cubicBezTo>
                  <a:pt x="5101876" y="4605325"/>
                  <a:pt x="5144478" y="4647927"/>
                  <a:pt x="5144478" y="4700477"/>
                </a:cubicBezTo>
                <a:cubicBezTo>
                  <a:pt x="5144478" y="4753028"/>
                  <a:pt x="5101876" y="4795629"/>
                  <a:pt x="5049325" y="4795629"/>
                </a:cubicBezTo>
                <a:cubicBezTo>
                  <a:pt x="4996774" y="4795629"/>
                  <a:pt x="4954173" y="4753028"/>
                  <a:pt x="4954173" y="4700477"/>
                </a:cubicBezTo>
                <a:cubicBezTo>
                  <a:pt x="4954173" y="4647927"/>
                  <a:pt x="4996774" y="4605325"/>
                  <a:pt x="5049325" y="4605325"/>
                </a:cubicBezTo>
                <a:close/>
                <a:moveTo>
                  <a:pt x="4630656" y="4605325"/>
                </a:moveTo>
                <a:cubicBezTo>
                  <a:pt x="4683207" y="4605325"/>
                  <a:pt x="4725808" y="4647927"/>
                  <a:pt x="4725808" y="4700477"/>
                </a:cubicBezTo>
                <a:cubicBezTo>
                  <a:pt x="4725808" y="4753028"/>
                  <a:pt x="4683207" y="4795629"/>
                  <a:pt x="4630656" y="4795629"/>
                </a:cubicBezTo>
                <a:cubicBezTo>
                  <a:pt x="4578106" y="4795629"/>
                  <a:pt x="4535504" y="4753028"/>
                  <a:pt x="4535504" y="4700477"/>
                </a:cubicBezTo>
                <a:cubicBezTo>
                  <a:pt x="4535504" y="4647927"/>
                  <a:pt x="4578106" y="4605325"/>
                  <a:pt x="4630656" y="4605325"/>
                </a:cubicBezTo>
                <a:close/>
                <a:moveTo>
                  <a:pt x="4211987" y="4605325"/>
                </a:moveTo>
                <a:cubicBezTo>
                  <a:pt x="4264538" y="4605325"/>
                  <a:pt x="4307139" y="4647927"/>
                  <a:pt x="4307139" y="4700477"/>
                </a:cubicBezTo>
                <a:cubicBezTo>
                  <a:pt x="4307139" y="4753028"/>
                  <a:pt x="4264538" y="4795629"/>
                  <a:pt x="4211987" y="4795629"/>
                </a:cubicBezTo>
                <a:cubicBezTo>
                  <a:pt x="4159436" y="4795629"/>
                  <a:pt x="4116835" y="4753028"/>
                  <a:pt x="4116835" y="4700477"/>
                </a:cubicBezTo>
                <a:cubicBezTo>
                  <a:pt x="4116835" y="4647927"/>
                  <a:pt x="4159436" y="4605325"/>
                  <a:pt x="4211987" y="4605325"/>
                </a:cubicBezTo>
                <a:close/>
                <a:moveTo>
                  <a:pt x="3793376" y="4605325"/>
                </a:moveTo>
                <a:cubicBezTo>
                  <a:pt x="3845869" y="4605325"/>
                  <a:pt x="3888470" y="4647927"/>
                  <a:pt x="3888470" y="4700477"/>
                </a:cubicBezTo>
                <a:cubicBezTo>
                  <a:pt x="3888470" y="4753028"/>
                  <a:pt x="3845869" y="4795629"/>
                  <a:pt x="3793376" y="4795629"/>
                </a:cubicBezTo>
                <a:cubicBezTo>
                  <a:pt x="3740825" y="4795629"/>
                  <a:pt x="3698224" y="4753028"/>
                  <a:pt x="3698224" y="4700477"/>
                </a:cubicBezTo>
                <a:cubicBezTo>
                  <a:pt x="3698224" y="4647927"/>
                  <a:pt x="3740825" y="4605325"/>
                  <a:pt x="3793376" y="4605325"/>
                </a:cubicBezTo>
                <a:close/>
                <a:moveTo>
                  <a:pt x="3374703" y="4605325"/>
                </a:moveTo>
                <a:cubicBezTo>
                  <a:pt x="3427252" y="4605325"/>
                  <a:pt x="3469858" y="4647927"/>
                  <a:pt x="3469858" y="4700477"/>
                </a:cubicBezTo>
                <a:cubicBezTo>
                  <a:pt x="3469858" y="4753028"/>
                  <a:pt x="3427252" y="4795629"/>
                  <a:pt x="3374703" y="4795629"/>
                </a:cubicBezTo>
                <a:cubicBezTo>
                  <a:pt x="3322151" y="4795629"/>
                  <a:pt x="3279550" y="4753028"/>
                  <a:pt x="3279550" y="4700477"/>
                </a:cubicBezTo>
                <a:cubicBezTo>
                  <a:pt x="3279550" y="4647927"/>
                  <a:pt x="3322151" y="4605325"/>
                  <a:pt x="3374703" y="4605325"/>
                </a:cubicBezTo>
                <a:close/>
                <a:moveTo>
                  <a:pt x="2956029" y="4605325"/>
                </a:moveTo>
                <a:cubicBezTo>
                  <a:pt x="3008582" y="4605325"/>
                  <a:pt x="3051184" y="4647927"/>
                  <a:pt x="3051184" y="4700477"/>
                </a:cubicBezTo>
                <a:cubicBezTo>
                  <a:pt x="3051184" y="4753028"/>
                  <a:pt x="3008582" y="4795629"/>
                  <a:pt x="2956029" y="4795629"/>
                </a:cubicBezTo>
                <a:cubicBezTo>
                  <a:pt x="2903477" y="4795629"/>
                  <a:pt x="2860876" y="4753028"/>
                  <a:pt x="2860876" y="4700477"/>
                </a:cubicBezTo>
                <a:cubicBezTo>
                  <a:pt x="2860876" y="4647927"/>
                  <a:pt x="2903477" y="4605325"/>
                  <a:pt x="2956029" y="4605325"/>
                </a:cubicBezTo>
                <a:close/>
                <a:moveTo>
                  <a:pt x="2537355" y="4605325"/>
                </a:moveTo>
                <a:cubicBezTo>
                  <a:pt x="2589908" y="4605325"/>
                  <a:pt x="2632511" y="4647927"/>
                  <a:pt x="2632511" y="4700477"/>
                </a:cubicBezTo>
                <a:cubicBezTo>
                  <a:pt x="2632511" y="4753028"/>
                  <a:pt x="2589908" y="4795629"/>
                  <a:pt x="2537355" y="4795629"/>
                </a:cubicBezTo>
                <a:cubicBezTo>
                  <a:pt x="2484803" y="4795629"/>
                  <a:pt x="2442202" y="4753028"/>
                  <a:pt x="2442202" y="4700477"/>
                </a:cubicBezTo>
                <a:cubicBezTo>
                  <a:pt x="2442202" y="4647927"/>
                  <a:pt x="2484803" y="4605325"/>
                  <a:pt x="2537355" y="4605325"/>
                </a:cubicBezTo>
                <a:close/>
                <a:moveTo>
                  <a:pt x="2118684" y="4605325"/>
                </a:moveTo>
                <a:cubicBezTo>
                  <a:pt x="2171236" y="4605325"/>
                  <a:pt x="2213837" y="4647927"/>
                  <a:pt x="2213837" y="4700477"/>
                </a:cubicBezTo>
                <a:cubicBezTo>
                  <a:pt x="2213837" y="4753028"/>
                  <a:pt x="2171236" y="4795629"/>
                  <a:pt x="2118684" y="4795629"/>
                </a:cubicBezTo>
                <a:cubicBezTo>
                  <a:pt x="2066133" y="4795629"/>
                  <a:pt x="2023532" y="4753028"/>
                  <a:pt x="2023532" y="4700477"/>
                </a:cubicBezTo>
                <a:cubicBezTo>
                  <a:pt x="2023532" y="4647927"/>
                  <a:pt x="2066133" y="4605325"/>
                  <a:pt x="2118684" y="4605325"/>
                </a:cubicBezTo>
                <a:close/>
                <a:moveTo>
                  <a:pt x="1700010" y="4605325"/>
                </a:moveTo>
                <a:cubicBezTo>
                  <a:pt x="1752562" y="4605325"/>
                  <a:pt x="1795163" y="4647927"/>
                  <a:pt x="1795163" y="4700477"/>
                </a:cubicBezTo>
                <a:cubicBezTo>
                  <a:pt x="1795163" y="4753028"/>
                  <a:pt x="1752562" y="4795629"/>
                  <a:pt x="1700010" y="4795629"/>
                </a:cubicBezTo>
                <a:cubicBezTo>
                  <a:pt x="1647458" y="4795629"/>
                  <a:pt x="1604856" y="4753028"/>
                  <a:pt x="1604856" y="4700477"/>
                </a:cubicBezTo>
                <a:cubicBezTo>
                  <a:pt x="1604856" y="4647927"/>
                  <a:pt x="1647458" y="4605325"/>
                  <a:pt x="1700010" y="4605325"/>
                </a:cubicBezTo>
                <a:close/>
                <a:moveTo>
                  <a:pt x="1281336" y="4605325"/>
                </a:moveTo>
                <a:cubicBezTo>
                  <a:pt x="1333887" y="4605325"/>
                  <a:pt x="1376489" y="4647927"/>
                  <a:pt x="1376489" y="4700477"/>
                </a:cubicBezTo>
                <a:cubicBezTo>
                  <a:pt x="1376489" y="4753028"/>
                  <a:pt x="1333887" y="4795629"/>
                  <a:pt x="1281336" y="4795629"/>
                </a:cubicBezTo>
                <a:cubicBezTo>
                  <a:pt x="1228786" y="4795629"/>
                  <a:pt x="1186185" y="4753028"/>
                  <a:pt x="1186185" y="4700477"/>
                </a:cubicBezTo>
                <a:cubicBezTo>
                  <a:pt x="1186185" y="4647927"/>
                  <a:pt x="1228786" y="4605325"/>
                  <a:pt x="1281336" y="4605325"/>
                </a:cubicBezTo>
                <a:close/>
                <a:moveTo>
                  <a:pt x="862669" y="4605325"/>
                </a:moveTo>
                <a:cubicBezTo>
                  <a:pt x="915219" y="4605325"/>
                  <a:pt x="957821" y="4647927"/>
                  <a:pt x="957821" y="4700477"/>
                </a:cubicBezTo>
                <a:cubicBezTo>
                  <a:pt x="957821" y="4753028"/>
                  <a:pt x="915219" y="4795629"/>
                  <a:pt x="862669" y="4795629"/>
                </a:cubicBezTo>
                <a:cubicBezTo>
                  <a:pt x="810119" y="4795629"/>
                  <a:pt x="767517" y="4753028"/>
                  <a:pt x="767517" y="4700477"/>
                </a:cubicBezTo>
                <a:cubicBezTo>
                  <a:pt x="767517" y="4647927"/>
                  <a:pt x="810119" y="4605325"/>
                  <a:pt x="862669" y="4605325"/>
                </a:cubicBezTo>
                <a:close/>
                <a:moveTo>
                  <a:pt x="444001" y="4605325"/>
                </a:moveTo>
                <a:cubicBezTo>
                  <a:pt x="496553" y="4605325"/>
                  <a:pt x="539154" y="4647927"/>
                  <a:pt x="539154" y="4700477"/>
                </a:cubicBezTo>
                <a:cubicBezTo>
                  <a:pt x="539154" y="4753028"/>
                  <a:pt x="496553" y="4795629"/>
                  <a:pt x="444001" y="4795629"/>
                </a:cubicBezTo>
                <a:cubicBezTo>
                  <a:pt x="391450" y="4795629"/>
                  <a:pt x="348849" y="4753028"/>
                  <a:pt x="348849" y="4700477"/>
                </a:cubicBezTo>
                <a:cubicBezTo>
                  <a:pt x="348849" y="4647927"/>
                  <a:pt x="391450" y="4605325"/>
                  <a:pt x="444001" y="4605325"/>
                </a:cubicBezTo>
                <a:close/>
                <a:moveTo>
                  <a:pt x="25333" y="4605325"/>
                </a:moveTo>
                <a:cubicBezTo>
                  <a:pt x="77884" y="4605325"/>
                  <a:pt x="120485" y="4647927"/>
                  <a:pt x="120485" y="4700477"/>
                </a:cubicBezTo>
                <a:cubicBezTo>
                  <a:pt x="120485" y="4753028"/>
                  <a:pt x="77884" y="4795629"/>
                  <a:pt x="25333" y="4795629"/>
                </a:cubicBezTo>
                <a:lnTo>
                  <a:pt x="0" y="4790515"/>
                </a:lnTo>
                <a:lnTo>
                  <a:pt x="0" y="4610440"/>
                </a:lnTo>
                <a:close/>
                <a:moveTo>
                  <a:pt x="12166698" y="4186656"/>
                </a:moveTo>
                <a:lnTo>
                  <a:pt x="12192000" y="4191765"/>
                </a:lnTo>
                <a:lnTo>
                  <a:pt x="12192000" y="4371852"/>
                </a:lnTo>
                <a:lnTo>
                  <a:pt x="12166698" y="4376960"/>
                </a:lnTo>
                <a:cubicBezTo>
                  <a:pt x="12114147" y="4376960"/>
                  <a:pt x="12071546" y="4334359"/>
                  <a:pt x="12071546" y="4281808"/>
                </a:cubicBezTo>
                <a:cubicBezTo>
                  <a:pt x="12071546" y="4229258"/>
                  <a:pt x="12114147" y="4186656"/>
                  <a:pt x="12166698" y="4186656"/>
                </a:cubicBezTo>
                <a:close/>
                <a:moveTo>
                  <a:pt x="11748029" y="4186656"/>
                </a:moveTo>
                <a:cubicBezTo>
                  <a:pt x="11800580" y="4186656"/>
                  <a:pt x="11843181" y="4229258"/>
                  <a:pt x="11843181" y="4281808"/>
                </a:cubicBezTo>
                <a:cubicBezTo>
                  <a:pt x="11843181" y="4334359"/>
                  <a:pt x="11800580" y="4376960"/>
                  <a:pt x="11748029" y="4376960"/>
                </a:cubicBezTo>
                <a:cubicBezTo>
                  <a:pt x="11695478" y="4376960"/>
                  <a:pt x="11652877" y="4334359"/>
                  <a:pt x="11652877" y="4281808"/>
                </a:cubicBezTo>
                <a:cubicBezTo>
                  <a:pt x="11652877" y="4229258"/>
                  <a:pt x="11695478" y="4186656"/>
                  <a:pt x="11748029" y="4186656"/>
                </a:cubicBezTo>
                <a:close/>
                <a:moveTo>
                  <a:pt x="11329360" y="4186656"/>
                </a:moveTo>
                <a:cubicBezTo>
                  <a:pt x="11381911" y="4186656"/>
                  <a:pt x="11424512" y="4229258"/>
                  <a:pt x="11424512" y="4281808"/>
                </a:cubicBezTo>
                <a:cubicBezTo>
                  <a:pt x="11424512" y="4334359"/>
                  <a:pt x="11381911" y="4376960"/>
                  <a:pt x="11329360" y="4376960"/>
                </a:cubicBezTo>
                <a:cubicBezTo>
                  <a:pt x="11276809" y="4376960"/>
                  <a:pt x="11234208" y="4334359"/>
                  <a:pt x="11234208" y="4281808"/>
                </a:cubicBezTo>
                <a:cubicBezTo>
                  <a:pt x="11234208" y="4229258"/>
                  <a:pt x="11276809" y="4186656"/>
                  <a:pt x="11329360" y="4186656"/>
                </a:cubicBezTo>
                <a:close/>
                <a:moveTo>
                  <a:pt x="10910691" y="4186656"/>
                </a:moveTo>
                <a:cubicBezTo>
                  <a:pt x="10963242" y="4186656"/>
                  <a:pt x="11005843" y="4229258"/>
                  <a:pt x="11005843" y="4281808"/>
                </a:cubicBezTo>
                <a:cubicBezTo>
                  <a:pt x="11005843" y="4334359"/>
                  <a:pt x="10963242" y="4376960"/>
                  <a:pt x="10910691" y="4376960"/>
                </a:cubicBezTo>
                <a:cubicBezTo>
                  <a:pt x="10858140" y="4376960"/>
                  <a:pt x="10815539" y="4334359"/>
                  <a:pt x="10815539" y="4281808"/>
                </a:cubicBezTo>
                <a:cubicBezTo>
                  <a:pt x="10815539" y="4229258"/>
                  <a:pt x="10858140" y="4186656"/>
                  <a:pt x="10910691" y="4186656"/>
                </a:cubicBezTo>
                <a:close/>
                <a:moveTo>
                  <a:pt x="10492022" y="4186656"/>
                </a:moveTo>
                <a:cubicBezTo>
                  <a:pt x="10544573" y="4186656"/>
                  <a:pt x="10587174" y="4229258"/>
                  <a:pt x="10587174" y="4281808"/>
                </a:cubicBezTo>
                <a:cubicBezTo>
                  <a:pt x="10587174" y="4334359"/>
                  <a:pt x="10544573" y="4376960"/>
                  <a:pt x="10492022" y="4376960"/>
                </a:cubicBezTo>
                <a:cubicBezTo>
                  <a:pt x="10439471" y="4376960"/>
                  <a:pt x="10396870" y="4334359"/>
                  <a:pt x="10396870" y="4281808"/>
                </a:cubicBezTo>
                <a:cubicBezTo>
                  <a:pt x="10396870" y="4229258"/>
                  <a:pt x="10439471" y="4186656"/>
                  <a:pt x="10492022" y="4186656"/>
                </a:cubicBezTo>
                <a:close/>
                <a:moveTo>
                  <a:pt x="10073353" y="4186656"/>
                </a:moveTo>
                <a:cubicBezTo>
                  <a:pt x="10125904" y="4186656"/>
                  <a:pt x="10168505" y="4229258"/>
                  <a:pt x="10168505" y="4281808"/>
                </a:cubicBezTo>
                <a:cubicBezTo>
                  <a:pt x="10168505" y="4334359"/>
                  <a:pt x="10125904" y="4376960"/>
                  <a:pt x="10073353" y="4376960"/>
                </a:cubicBezTo>
                <a:cubicBezTo>
                  <a:pt x="10020803" y="4376960"/>
                  <a:pt x="9978201" y="4334359"/>
                  <a:pt x="9978201" y="4281808"/>
                </a:cubicBezTo>
                <a:cubicBezTo>
                  <a:pt x="9978201" y="4229258"/>
                  <a:pt x="10020803" y="4186656"/>
                  <a:pt x="10073353" y="4186656"/>
                </a:cubicBezTo>
                <a:close/>
                <a:moveTo>
                  <a:pt x="9654684" y="4186656"/>
                </a:moveTo>
                <a:cubicBezTo>
                  <a:pt x="9707235" y="4186656"/>
                  <a:pt x="9749836" y="4229258"/>
                  <a:pt x="9749836" y="4281808"/>
                </a:cubicBezTo>
                <a:cubicBezTo>
                  <a:pt x="9749836" y="4334359"/>
                  <a:pt x="9707235" y="4376960"/>
                  <a:pt x="9654684" y="4376960"/>
                </a:cubicBezTo>
                <a:cubicBezTo>
                  <a:pt x="9602134" y="4376960"/>
                  <a:pt x="9559532" y="4334359"/>
                  <a:pt x="9559532" y="4281808"/>
                </a:cubicBezTo>
                <a:cubicBezTo>
                  <a:pt x="9559532" y="4229258"/>
                  <a:pt x="9602134" y="4186656"/>
                  <a:pt x="9654684" y="4186656"/>
                </a:cubicBezTo>
                <a:close/>
                <a:moveTo>
                  <a:pt x="9236015" y="4186656"/>
                </a:moveTo>
                <a:cubicBezTo>
                  <a:pt x="9288566" y="4186656"/>
                  <a:pt x="9331167" y="4229258"/>
                  <a:pt x="9331167" y="4281808"/>
                </a:cubicBezTo>
                <a:cubicBezTo>
                  <a:pt x="9331167" y="4334359"/>
                  <a:pt x="9288566" y="4376960"/>
                  <a:pt x="9236015" y="4376960"/>
                </a:cubicBezTo>
                <a:cubicBezTo>
                  <a:pt x="9183465" y="4376960"/>
                  <a:pt x="9140863" y="4334359"/>
                  <a:pt x="9140863" y="4281808"/>
                </a:cubicBezTo>
                <a:cubicBezTo>
                  <a:pt x="9140863" y="4229258"/>
                  <a:pt x="9183465" y="4186656"/>
                  <a:pt x="9236015" y="4186656"/>
                </a:cubicBezTo>
                <a:close/>
                <a:moveTo>
                  <a:pt x="8817346" y="4186656"/>
                </a:moveTo>
                <a:cubicBezTo>
                  <a:pt x="8869897" y="4186656"/>
                  <a:pt x="8912498" y="4229258"/>
                  <a:pt x="8912498" y="4281808"/>
                </a:cubicBezTo>
                <a:cubicBezTo>
                  <a:pt x="8912498" y="4334359"/>
                  <a:pt x="8869897" y="4376960"/>
                  <a:pt x="8817346" y="4376960"/>
                </a:cubicBezTo>
                <a:cubicBezTo>
                  <a:pt x="8764796" y="4376960"/>
                  <a:pt x="8722194" y="4334359"/>
                  <a:pt x="8722194" y="4281808"/>
                </a:cubicBezTo>
                <a:cubicBezTo>
                  <a:pt x="8722194" y="4229258"/>
                  <a:pt x="8764796" y="4186656"/>
                  <a:pt x="8817346" y="4186656"/>
                </a:cubicBezTo>
                <a:close/>
                <a:moveTo>
                  <a:pt x="8398677" y="4186656"/>
                </a:moveTo>
                <a:cubicBezTo>
                  <a:pt x="8451228" y="4186656"/>
                  <a:pt x="8493829" y="4229258"/>
                  <a:pt x="8493829" y="4281808"/>
                </a:cubicBezTo>
                <a:cubicBezTo>
                  <a:pt x="8493829" y="4334359"/>
                  <a:pt x="8451228" y="4376960"/>
                  <a:pt x="8398677" y="4376960"/>
                </a:cubicBezTo>
                <a:cubicBezTo>
                  <a:pt x="8346127" y="4376960"/>
                  <a:pt x="8303526" y="4334359"/>
                  <a:pt x="8303526" y="4281808"/>
                </a:cubicBezTo>
                <a:cubicBezTo>
                  <a:pt x="8303526" y="4229258"/>
                  <a:pt x="8346127" y="4186656"/>
                  <a:pt x="8398677" y="4186656"/>
                </a:cubicBezTo>
                <a:close/>
                <a:moveTo>
                  <a:pt x="7980009" y="4186656"/>
                </a:moveTo>
                <a:cubicBezTo>
                  <a:pt x="8032559" y="4186656"/>
                  <a:pt x="8075161" y="4229258"/>
                  <a:pt x="8075161" y="4281808"/>
                </a:cubicBezTo>
                <a:cubicBezTo>
                  <a:pt x="8075161" y="4334359"/>
                  <a:pt x="8032559" y="4376960"/>
                  <a:pt x="7980009" y="4376960"/>
                </a:cubicBezTo>
                <a:cubicBezTo>
                  <a:pt x="7927458" y="4376960"/>
                  <a:pt x="7884857" y="4334359"/>
                  <a:pt x="7884857" y="4281808"/>
                </a:cubicBezTo>
                <a:cubicBezTo>
                  <a:pt x="7884857" y="4229258"/>
                  <a:pt x="7927458" y="4186656"/>
                  <a:pt x="7980009" y="4186656"/>
                </a:cubicBezTo>
                <a:close/>
                <a:moveTo>
                  <a:pt x="7561340" y="4186656"/>
                </a:moveTo>
                <a:cubicBezTo>
                  <a:pt x="7613890" y="4186656"/>
                  <a:pt x="7656492" y="4229258"/>
                  <a:pt x="7656492" y="4281808"/>
                </a:cubicBezTo>
                <a:cubicBezTo>
                  <a:pt x="7656492" y="4334359"/>
                  <a:pt x="7613890" y="4376960"/>
                  <a:pt x="7561340" y="4376960"/>
                </a:cubicBezTo>
                <a:cubicBezTo>
                  <a:pt x="7508789" y="4376960"/>
                  <a:pt x="7466188" y="4334359"/>
                  <a:pt x="7466188" y="4281808"/>
                </a:cubicBezTo>
                <a:cubicBezTo>
                  <a:pt x="7466188" y="4229258"/>
                  <a:pt x="7508789" y="4186656"/>
                  <a:pt x="7561340" y="4186656"/>
                </a:cubicBezTo>
                <a:close/>
                <a:moveTo>
                  <a:pt x="7142671" y="4186656"/>
                </a:moveTo>
                <a:cubicBezTo>
                  <a:pt x="7195221" y="4186656"/>
                  <a:pt x="7237823" y="4229258"/>
                  <a:pt x="7237823" y="4281808"/>
                </a:cubicBezTo>
                <a:cubicBezTo>
                  <a:pt x="7237823" y="4334359"/>
                  <a:pt x="7195221" y="4376960"/>
                  <a:pt x="7142671" y="4376960"/>
                </a:cubicBezTo>
                <a:cubicBezTo>
                  <a:pt x="7090120" y="4376960"/>
                  <a:pt x="7047519" y="4334359"/>
                  <a:pt x="7047519" y="4281808"/>
                </a:cubicBezTo>
                <a:cubicBezTo>
                  <a:pt x="7047519" y="4229258"/>
                  <a:pt x="7090120" y="4186656"/>
                  <a:pt x="7142671" y="4186656"/>
                </a:cubicBezTo>
                <a:close/>
                <a:moveTo>
                  <a:pt x="6724002" y="4186656"/>
                </a:moveTo>
                <a:cubicBezTo>
                  <a:pt x="6776553" y="4186656"/>
                  <a:pt x="6819154" y="4229258"/>
                  <a:pt x="6819154" y="4281808"/>
                </a:cubicBezTo>
                <a:cubicBezTo>
                  <a:pt x="6819154" y="4334359"/>
                  <a:pt x="6776553" y="4376960"/>
                  <a:pt x="6724002" y="4376960"/>
                </a:cubicBezTo>
                <a:cubicBezTo>
                  <a:pt x="6671451" y="4376960"/>
                  <a:pt x="6628850" y="4334359"/>
                  <a:pt x="6628850" y="4281808"/>
                </a:cubicBezTo>
                <a:cubicBezTo>
                  <a:pt x="6628850" y="4229258"/>
                  <a:pt x="6671451" y="4186656"/>
                  <a:pt x="6724002" y="4186656"/>
                </a:cubicBezTo>
                <a:close/>
                <a:moveTo>
                  <a:pt x="6305333" y="4186656"/>
                </a:moveTo>
                <a:cubicBezTo>
                  <a:pt x="6357884" y="4186656"/>
                  <a:pt x="6400485" y="4229258"/>
                  <a:pt x="6400485" y="4281808"/>
                </a:cubicBezTo>
                <a:cubicBezTo>
                  <a:pt x="6400485" y="4334359"/>
                  <a:pt x="6357884" y="4376960"/>
                  <a:pt x="6305333" y="4376960"/>
                </a:cubicBezTo>
                <a:cubicBezTo>
                  <a:pt x="6252782" y="4376960"/>
                  <a:pt x="6210181" y="4334359"/>
                  <a:pt x="6210181" y="4281808"/>
                </a:cubicBezTo>
                <a:cubicBezTo>
                  <a:pt x="6210181" y="4229258"/>
                  <a:pt x="6252782" y="4186656"/>
                  <a:pt x="6305333" y="4186656"/>
                </a:cubicBezTo>
                <a:close/>
                <a:moveTo>
                  <a:pt x="5886664" y="4186656"/>
                </a:moveTo>
                <a:cubicBezTo>
                  <a:pt x="5939215" y="4186656"/>
                  <a:pt x="5981816" y="4229258"/>
                  <a:pt x="5981816" y="4281808"/>
                </a:cubicBezTo>
                <a:cubicBezTo>
                  <a:pt x="5981816" y="4334359"/>
                  <a:pt x="5939215" y="4376960"/>
                  <a:pt x="5886664" y="4376960"/>
                </a:cubicBezTo>
                <a:cubicBezTo>
                  <a:pt x="5834113" y="4376960"/>
                  <a:pt x="5791512" y="4334359"/>
                  <a:pt x="5791512" y="4281808"/>
                </a:cubicBezTo>
                <a:cubicBezTo>
                  <a:pt x="5791512" y="4229258"/>
                  <a:pt x="5834113" y="4186656"/>
                  <a:pt x="5886664" y="4186656"/>
                </a:cubicBezTo>
                <a:close/>
                <a:moveTo>
                  <a:pt x="5467994" y="4186656"/>
                </a:moveTo>
                <a:cubicBezTo>
                  <a:pt x="5520544" y="4186656"/>
                  <a:pt x="5563146" y="4229258"/>
                  <a:pt x="5563146" y="4281808"/>
                </a:cubicBezTo>
                <a:cubicBezTo>
                  <a:pt x="5563146" y="4334359"/>
                  <a:pt x="5520544" y="4376960"/>
                  <a:pt x="5467994" y="4376960"/>
                </a:cubicBezTo>
                <a:cubicBezTo>
                  <a:pt x="5415443" y="4376960"/>
                  <a:pt x="5372842" y="4334359"/>
                  <a:pt x="5372842" y="4281808"/>
                </a:cubicBezTo>
                <a:cubicBezTo>
                  <a:pt x="5372842" y="4229258"/>
                  <a:pt x="5415443" y="4186656"/>
                  <a:pt x="5467994" y="4186656"/>
                </a:cubicBezTo>
                <a:close/>
                <a:moveTo>
                  <a:pt x="5049325" y="4186656"/>
                </a:moveTo>
                <a:cubicBezTo>
                  <a:pt x="5101876" y="4186656"/>
                  <a:pt x="5144478" y="4229258"/>
                  <a:pt x="5144478" y="4281808"/>
                </a:cubicBezTo>
                <a:cubicBezTo>
                  <a:pt x="5144478" y="4334359"/>
                  <a:pt x="5101876" y="4376960"/>
                  <a:pt x="5049325" y="4376960"/>
                </a:cubicBezTo>
                <a:cubicBezTo>
                  <a:pt x="4996774" y="4376960"/>
                  <a:pt x="4954173" y="4334359"/>
                  <a:pt x="4954173" y="4281808"/>
                </a:cubicBezTo>
                <a:cubicBezTo>
                  <a:pt x="4954173" y="4229258"/>
                  <a:pt x="4996774" y="4186656"/>
                  <a:pt x="5049325" y="4186656"/>
                </a:cubicBezTo>
                <a:close/>
                <a:moveTo>
                  <a:pt x="4630656" y="4186656"/>
                </a:moveTo>
                <a:cubicBezTo>
                  <a:pt x="4683207" y="4186656"/>
                  <a:pt x="4725808" y="4229258"/>
                  <a:pt x="4725808" y="4281808"/>
                </a:cubicBezTo>
                <a:cubicBezTo>
                  <a:pt x="4725808" y="4334359"/>
                  <a:pt x="4683207" y="4376960"/>
                  <a:pt x="4630656" y="4376960"/>
                </a:cubicBezTo>
                <a:cubicBezTo>
                  <a:pt x="4578106" y="4376960"/>
                  <a:pt x="4535504" y="4334359"/>
                  <a:pt x="4535504" y="4281808"/>
                </a:cubicBezTo>
                <a:cubicBezTo>
                  <a:pt x="4535504" y="4229258"/>
                  <a:pt x="4578106" y="4186656"/>
                  <a:pt x="4630656" y="4186656"/>
                </a:cubicBezTo>
                <a:close/>
                <a:moveTo>
                  <a:pt x="4211987" y="4186656"/>
                </a:moveTo>
                <a:cubicBezTo>
                  <a:pt x="4264538" y="4186656"/>
                  <a:pt x="4307139" y="4229258"/>
                  <a:pt x="4307139" y="4281808"/>
                </a:cubicBezTo>
                <a:cubicBezTo>
                  <a:pt x="4307139" y="4334359"/>
                  <a:pt x="4264538" y="4376960"/>
                  <a:pt x="4211987" y="4376960"/>
                </a:cubicBezTo>
                <a:cubicBezTo>
                  <a:pt x="4159436" y="4376960"/>
                  <a:pt x="4116835" y="4334359"/>
                  <a:pt x="4116835" y="4281808"/>
                </a:cubicBezTo>
                <a:cubicBezTo>
                  <a:pt x="4116835" y="4229258"/>
                  <a:pt x="4159436" y="4186656"/>
                  <a:pt x="4211987" y="4186656"/>
                </a:cubicBezTo>
                <a:close/>
                <a:moveTo>
                  <a:pt x="3793385" y="4186656"/>
                </a:moveTo>
                <a:cubicBezTo>
                  <a:pt x="3845869" y="4186656"/>
                  <a:pt x="3888470" y="4229258"/>
                  <a:pt x="3888470" y="4281808"/>
                </a:cubicBezTo>
                <a:cubicBezTo>
                  <a:pt x="3888470" y="4334359"/>
                  <a:pt x="3845869" y="4376960"/>
                  <a:pt x="3793385" y="4376960"/>
                </a:cubicBezTo>
                <a:cubicBezTo>
                  <a:pt x="3740833" y="4376960"/>
                  <a:pt x="3698233" y="4334359"/>
                  <a:pt x="3698233" y="4281808"/>
                </a:cubicBezTo>
                <a:cubicBezTo>
                  <a:pt x="3698233" y="4229258"/>
                  <a:pt x="3740833" y="4186656"/>
                  <a:pt x="3793385" y="4186656"/>
                </a:cubicBezTo>
                <a:close/>
                <a:moveTo>
                  <a:pt x="3374710" y="4186656"/>
                </a:moveTo>
                <a:cubicBezTo>
                  <a:pt x="3427261" y="4186656"/>
                  <a:pt x="3469866" y="4229258"/>
                  <a:pt x="3469866" y="4281808"/>
                </a:cubicBezTo>
                <a:cubicBezTo>
                  <a:pt x="3469866" y="4334359"/>
                  <a:pt x="3427261" y="4376960"/>
                  <a:pt x="3374710" y="4376960"/>
                </a:cubicBezTo>
                <a:cubicBezTo>
                  <a:pt x="3322159" y="4376960"/>
                  <a:pt x="3279558" y="4334359"/>
                  <a:pt x="3279558" y="4281808"/>
                </a:cubicBezTo>
                <a:cubicBezTo>
                  <a:pt x="3279558" y="4229258"/>
                  <a:pt x="3322159" y="4186656"/>
                  <a:pt x="3374710" y="4186656"/>
                </a:cubicBezTo>
                <a:close/>
                <a:moveTo>
                  <a:pt x="2956037" y="4186656"/>
                </a:moveTo>
                <a:cubicBezTo>
                  <a:pt x="3008589" y="4186656"/>
                  <a:pt x="3051192" y="4229258"/>
                  <a:pt x="3051192" y="4281808"/>
                </a:cubicBezTo>
                <a:cubicBezTo>
                  <a:pt x="3051192" y="4334359"/>
                  <a:pt x="3008589" y="4376960"/>
                  <a:pt x="2956037" y="4376960"/>
                </a:cubicBezTo>
                <a:cubicBezTo>
                  <a:pt x="2903484" y="4376960"/>
                  <a:pt x="2860883" y="4334359"/>
                  <a:pt x="2860883" y="4281808"/>
                </a:cubicBezTo>
                <a:cubicBezTo>
                  <a:pt x="2860883" y="4229258"/>
                  <a:pt x="2903484" y="4186656"/>
                  <a:pt x="2956037" y="4186656"/>
                </a:cubicBezTo>
                <a:close/>
                <a:moveTo>
                  <a:pt x="2537361" y="4186656"/>
                </a:moveTo>
                <a:cubicBezTo>
                  <a:pt x="2589914" y="4186656"/>
                  <a:pt x="2632518" y="4229258"/>
                  <a:pt x="2632518" y="4281808"/>
                </a:cubicBezTo>
                <a:cubicBezTo>
                  <a:pt x="2632518" y="4334359"/>
                  <a:pt x="2589914" y="4376960"/>
                  <a:pt x="2537361" y="4376960"/>
                </a:cubicBezTo>
                <a:cubicBezTo>
                  <a:pt x="2484810" y="4376960"/>
                  <a:pt x="2442208" y="4334359"/>
                  <a:pt x="2442208" y="4281808"/>
                </a:cubicBezTo>
                <a:cubicBezTo>
                  <a:pt x="2442208" y="4229258"/>
                  <a:pt x="2484810" y="4186656"/>
                  <a:pt x="2537361" y="4186656"/>
                </a:cubicBezTo>
                <a:close/>
                <a:moveTo>
                  <a:pt x="2118691" y="4186656"/>
                </a:moveTo>
                <a:cubicBezTo>
                  <a:pt x="2171242" y="4186656"/>
                  <a:pt x="2213843" y="4229258"/>
                  <a:pt x="2213843" y="4281808"/>
                </a:cubicBezTo>
                <a:cubicBezTo>
                  <a:pt x="2213843" y="4334359"/>
                  <a:pt x="2171242" y="4376960"/>
                  <a:pt x="2118691" y="4376960"/>
                </a:cubicBezTo>
                <a:cubicBezTo>
                  <a:pt x="2066139" y="4376960"/>
                  <a:pt x="2023537" y="4334359"/>
                  <a:pt x="2023537" y="4281808"/>
                </a:cubicBezTo>
                <a:cubicBezTo>
                  <a:pt x="2023537" y="4229258"/>
                  <a:pt x="2066139" y="4186656"/>
                  <a:pt x="2118691" y="4186656"/>
                </a:cubicBezTo>
                <a:close/>
                <a:moveTo>
                  <a:pt x="1700016" y="4186656"/>
                </a:moveTo>
                <a:cubicBezTo>
                  <a:pt x="1752567" y="4186656"/>
                  <a:pt x="1795168" y="4229258"/>
                  <a:pt x="1795168" y="4281808"/>
                </a:cubicBezTo>
                <a:cubicBezTo>
                  <a:pt x="1795168" y="4334359"/>
                  <a:pt x="1752567" y="4376960"/>
                  <a:pt x="1700016" y="4376960"/>
                </a:cubicBezTo>
                <a:cubicBezTo>
                  <a:pt x="1647464" y="4376960"/>
                  <a:pt x="1604860" y="4334359"/>
                  <a:pt x="1604860" y="4281808"/>
                </a:cubicBezTo>
                <a:cubicBezTo>
                  <a:pt x="1604860" y="4229258"/>
                  <a:pt x="1647464" y="4186656"/>
                  <a:pt x="1700016" y="4186656"/>
                </a:cubicBezTo>
                <a:close/>
                <a:moveTo>
                  <a:pt x="1281341" y="4186656"/>
                </a:moveTo>
                <a:cubicBezTo>
                  <a:pt x="1333892" y="4186656"/>
                  <a:pt x="1376493" y="4229258"/>
                  <a:pt x="1376493" y="4281808"/>
                </a:cubicBezTo>
                <a:cubicBezTo>
                  <a:pt x="1376493" y="4334359"/>
                  <a:pt x="1333892" y="4376960"/>
                  <a:pt x="1281341" y="4376960"/>
                </a:cubicBezTo>
                <a:cubicBezTo>
                  <a:pt x="1228791" y="4376960"/>
                  <a:pt x="1186189" y="4334359"/>
                  <a:pt x="1186189" y="4281808"/>
                </a:cubicBezTo>
                <a:cubicBezTo>
                  <a:pt x="1186189" y="4229258"/>
                  <a:pt x="1228791" y="4186656"/>
                  <a:pt x="1281341" y="4186656"/>
                </a:cubicBezTo>
                <a:close/>
                <a:moveTo>
                  <a:pt x="862675" y="4186656"/>
                </a:moveTo>
                <a:cubicBezTo>
                  <a:pt x="915225" y="4186656"/>
                  <a:pt x="957826" y="4229258"/>
                  <a:pt x="957826" y="4281808"/>
                </a:cubicBezTo>
                <a:cubicBezTo>
                  <a:pt x="957826" y="4334359"/>
                  <a:pt x="915225" y="4376960"/>
                  <a:pt x="862675" y="4376960"/>
                </a:cubicBezTo>
                <a:cubicBezTo>
                  <a:pt x="810124" y="4376960"/>
                  <a:pt x="767521" y="4334359"/>
                  <a:pt x="767521" y="4281808"/>
                </a:cubicBezTo>
                <a:cubicBezTo>
                  <a:pt x="767521" y="4229258"/>
                  <a:pt x="810124" y="4186656"/>
                  <a:pt x="862675" y="4186656"/>
                </a:cubicBezTo>
                <a:close/>
                <a:moveTo>
                  <a:pt x="444007" y="4186656"/>
                </a:moveTo>
                <a:cubicBezTo>
                  <a:pt x="496558" y="4186656"/>
                  <a:pt x="539159" y="4229258"/>
                  <a:pt x="539159" y="4281808"/>
                </a:cubicBezTo>
                <a:cubicBezTo>
                  <a:pt x="539159" y="4334359"/>
                  <a:pt x="496558" y="4376960"/>
                  <a:pt x="444007" y="4376960"/>
                </a:cubicBezTo>
                <a:cubicBezTo>
                  <a:pt x="391455" y="4376960"/>
                  <a:pt x="348855" y="4334359"/>
                  <a:pt x="348855" y="4281808"/>
                </a:cubicBezTo>
                <a:cubicBezTo>
                  <a:pt x="348855" y="4229258"/>
                  <a:pt x="391455" y="4186656"/>
                  <a:pt x="444007" y="4186656"/>
                </a:cubicBezTo>
                <a:close/>
                <a:moveTo>
                  <a:pt x="25338" y="4186656"/>
                </a:moveTo>
                <a:cubicBezTo>
                  <a:pt x="77889" y="4186656"/>
                  <a:pt x="120490" y="4229258"/>
                  <a:pt x="120490" y="4281808"/>
                </a:cubicBezTo>
                <a:cubicBezTo>
                  <a:pt x="120490" y="4334359"/>
                  <a:pt x="77889" y="4376960"/>
                  <a:pt x="25338" y="4376960"/>
                </a:cubicBezTo>
                <a:lnTo>
                  <a:pt x="0" y="4371845"/>
                </a:lnTo>
                <a:lnTo>
                  <a:pt x="0" y="4191772"/>
                </a:lnTo>
                <a:close/>
                <a:moveTo>
                  <a:pt x="12166698" y="3767987"/>
                </a:moveTo>
                <a:lnTo>
                  <a:pt x="12192000" y="3773095"/>
                </a:lnTo>
                <a:lnTo>
                  <a:pt x="12192000" y="3953183"/>
                </a:lnTo>
                <a:lnTo>
                  <a:pt x="12166698" y="3958292"/>
                </a:lnTo>
                <a:cubicBezTo>
                  <a:pt x="12114147" y="3958292"/>
                  <a:pt x="12071546" y="3915690"/>
                  <a:pt x="12071546" y="3863139"/>
                </a:cubicBezTo>
                <a:cubicBezTo>
                  <a:pt x="12071546" y="3810589"/>
                  <a:pt x="12114147" y="3767987"/>
                  <a:pt x="12166698" y="3767987"/>
                </a:cubicBezTo>
                <a:close/>
                <a:moveTo>
                  <a:pt x="11748029" y="3767987"/>
                </a:moveTo>
                <a:cubicBezTo>
                  <a:pt x="11800580" y="3767987"/>
                  <a:pt x="11843181" y="3810589"/>
                  <a:pt x="11843181" y="3863139"/>
                </a:cubicBezTo>
                <a:cubicBezTo>
                  <a:pt x="11843181" y="3915690"/>
                  <a:pt x="11800580" y="3958292"/>
                  <a:pt x="11748029" y="3958292"/>
                </a:cubicBezTo>
                <a:cubicBezTo>
                  <a:pt x="11695478" y="3958292"/>
                  <a:pt x="11652877" y="3915690"/>
                  <a:pt x="11652877" y="3863139"/>
                </a:cubicBezTo>
                <a:cubicBezTo>
                  <a:pt x="11652877" y="3810589"/>
                  <a:pt x="11695478" y="3767987"/>
                  <a:pt x="11748029" y="3767987"/>
                </a:cubicBezTo>
                <a:close/>
                <a:moveTo>
                  <a:pt x="11329360" y="3767987"/>
                </a:moveTo>
                <a:cubicBezTo>
                  <a:pt x="11381911" y="3767987"/>
                  <a:pt x="11424512" y="3810589"/>
                  <a:pt x="11424512" y="3863139"/>
                </a:cubicBezTo>
                <a:cubicBezTo>
                  <a:pt x="11424512" y="3915690"/>
                  <a:pt x="11381911" y="3958292"/>
                  <a:pt x="11329360" y="3958292"/>
                </a:cubicBezTo>
                <a:cubicBezTo>
                  <a:pt x="11276809" y="3958292"/>
                  <a:pt x="11234208" y="3915690"/>
                  <a:pt x="11234208" y="3863139"/>
                </a:cubicBezTo>
                <a:cubicBezTo>
                  <a:pt x="11234208" y="3810589"/>
                  <a:pt x="11276809" y="3767987"/>
                  <a:pt x="11329360" y="3767987"/>
                </a:cubicBezTo>
                <a:close/>
                <a:moveTo>
                  <a:pt x="10910691" y="3767987"/>
                </a:moveTo>
                <a:cubicBezTo>
                  <a:pt x="10963242" y="3767987"/>
                  <a:pt x="11005843" y="3810589"/>
                  <a:pt x="11005843" y="3863139"/>
                </a:cubicBezTo>
                <a:cubicBezTo>
                  <a:pt x="11005843" y="3915690"/>
                  <a:pt x="10963242" y="3958292"/>
                  <a:pt x="10910691" y="3958292"/>
                </a:cubicBezTo>
                <a:cubicBezTo>
                  <a:pt x="10858140" y="3958292"/>
                  <a:pt x="10815539" y="3915690"/>
                  <a:pt x="10815539" y="3863139"/>
                </a:cubicBezTo>
                <a:cubicBezTo>
                  <a:pt x="10815539" y="3810589"/>
                  <a:pt x="10858140" y="3767987"/>
                  <a:pt x="10910691" y="3767987"/>
                </a:cubicBezTo>
                <a:close/>
                <a:moveTo>
                  <a:pt x="10492022" y="3767987"/>
                </a:moveTo>
                <a:cubicBezTo>
                  <a:pt x="10544573" y="3767987"/>
                  <a:pt x="10587174" y="3810589"/>
                  <a:pt x="10587174" y="3863139"/>
                </a:cubicBezTo>
                <a:cubicBezTo>
                  <a:pt x="10587174" y="3915690"/>
                  <a:pt x="10544573" y="3958292"/>
                  <a:pt x="10492022" y="3958292"/>
                </a:cubicBezTo>
                <a:cubicBezTo>
                  <a:pt x="10439471" y="3958292"/>
                  <a:pt x="10396870" y="3915690"/>
                  <a:pt x="10396870" y="3863139"/>
                </a:cubicBezTo>
                <a:cubicBezTo>
                  <a:pt x="10396870" y="3810589"/>
                  <a:pt x="10439471" y="3767987"/>
                  <a:pt x="10492022" y="3767987"/>
                </a:cubicBezTo>
                <a:close/>
                <a:moveTo>
                  <a:pt x="10073353" y="3767987"/>
                </a:moveTo>
                <a:cubicBezTo>
                  <a:pt x="10125904" y="3767987"/>
                  <a:pt x="10168505" y="3810589"/>
                  <a:pt x="10168505" y="3863139"/>
                </a:cubicBezTo>
                <a:cubicBezTo>
                  <a:pt x="10168505" y="3915690"/>
                  <a:pt x="10125904" y="3958292"/>
                  <a:pt x="10073353" y="3958292"/>
                </a:cubicBezTo>
                <a:cubicBezTo>
                  <a:pt x="10020803" y="3958292"/>
                  <a:pt x="9978201" y="3915690"/>
                  <a:pt x="9978201" y="3863139"/>
                </a:cubicBezTo>
                <a:cubicBezTo>
                  <a:pt x="9978201" y="3810589"/>
                  <a:pt x="10020803" y="3767987"/>
                  <a:pt x="10073353" y="3767987"/>
                </a:cubicBezTo>
                <a:close/>
                <a:moveTo>
                  <a:pt x="9654684" y="3767987"/>
                </a:moveTo>
                <a:cubicBezTo>
                  <a:pt x="9707235" y="3767987"/>
                  <a:pt x="9749836" y="3810589"/>
                  <a:pt x="9749836" y="3863139"/>
                </a:cubicBezTo>
                <a:cubicBezTo>
                  <a:pt x="9749836" y="3915690"/>
                  <a:pt x="9707235" y="3958292"/>
                  <a:pt x="9654684" y="3958292"/>
                </a:cubicBezTo>
                <a:cubicBezTo>
                  <a:pt x="9602134" y="3958292"/>
                  <a:pt x="9559532" y="3915690"/>
                  <a:pt x="9559532" y="3863139"/>
                </a:cubicBezTo>
                <a:cubicBezTo>
                  <a:pt x="9559532" y="3810589"/>
                  <a:pt x="9602134" y="3767987"/>
                  <a:pt x="9654684" y="3767987"/>
                </a:cubicBezTo>
                <a:close/>
                <a:moveTo>
                  <a:pt x="9236015" y="3767987"/>
                </a:moveTo>
                <a:cubicBezTo>
                  <a:pt x="9288566" y="3767987"/>
                  <a:pt x="9331167" y="3810589"/>
                  <a:pt x="9331167" y="3863139"/>
                </a:cubicBezTo>
                <a:cubicBezTo>
                  <a:pt x="9331167" y="3915690"/>
                  <a:pt x="9288566" y="3958292"/>
                  <a:pt x="9236015" y="3958292"/>
                </a:cubicBezTo>
                <a:cubicBezTo>
                  <a:pt x="9183465" y="3958292"/>
                  <a:pt x="9140863" y="3915690"/>
                  <a:pt x="9140863" y="3863139"/>
                </a:cubicBezTo>
                <a:cubicBezTo>
                  <a:pt x="9140863" y="3810589"/>
                  <a:pt x="9183465" y="3767987"/>
                  <a:pt x="9236015" y="3767987"/>
                </a:cubicBezTo>
                <a:close/>
                <a:moveTo>
                  <a:pt x="8817346" y="3767987"/>
                </a:moveTo>
                <a:cubicBezTo>
                  <a:pt x="8869897" y="3767987"/>
                  <a:pt x="8912498" y="3810589"/>
                  <a:pt x="8912498" y="3863139"/>
                </a:cubicBezTo>
                <a:cubicBezTo>
                  <a:pt x="8912498" y="3915690"/>
                  <a:pt x="8869897" y="3958292"/>
                  <a:pt x="8817346" y="3958292"/>
                </a:cubicBezTo>
                <a:cubicBezTo>
                  <a:pt x="8764796" y="3958292"/>
                  <a:pt x="8722194" y="3915690"/>
                  <a:pt x="8722194" y="3863139"/>
                </a:cubicBezTo>
                <a:cubicBezTo>
                  <a:pt x="8722194" y="3810589"/>
                  <a:pt x="8764796" y="3767987"/>
                  <a:pt x="8817346" y="3767987"/>
                </a:cubicBezTo>
                <a:close/>
                <a:moveTo>
                  <a:pt x="8398677" y="3767987"/>
                </a:moveTo>
                <a:cubicBezTo>
                  <a:pt x="8451228" y="3767987"/>
                  <a:pt x="8493829" y="3810589"/>
                  <a:pt x="8493829" y="3863139"/>
                </a:cubicBezTo>
                <a:cubicBezTo>
                  <a:pt x="8493829" y="3915690"/>
                  <a:pt x="8451228" y="3958292"/>
                  <a:pt x="8398677" y="3958292"/>
                </a:cubicBezTo>
                <a:cubicBezTo>
                  <a:pt x="8346127" y="3958292"/>
                  <a:pt x="8303526" y="3915690"/>
                  <a:pt x="8303526" y="3863139"/>
                </a:cubicBezTo>
                <a:cubicBezTo>
                  <a:pt x="8303526" y="3810589"/>
                  <a:pt x="8346127" y="3767987"/>
                  <a:pt x="8398677" y="3767987"/>
                </a:cubicBezTo>
                <a:close/>
                <a:moveTo>
                  <a:pt x="7980009" y="3767987"/>
                </a:moveTo>
                <a:cubicBezTo>
                  <a:pt x="8032559" y="3767987"/>
                  <a:pt x="8075161" y="3810589"/>
                  <a:pt x="8075161" y="3863139"/>
                </a:cubicBezTo>
                <a:cubicBezTo>
                  <a:pt x="8075161" y="3915690"/>
                  <a:pt x="8032559" y="3958292"/>
                  <a:pt x="7980009" y="3958292"/>
                </a:cubicBezTo>
                <a:cubicBezTo>
                  <a:pt x="7927458" y="3958292"/>
                  <a:pt x="7884857" y="3915690"/>
                  <a:pt x="7884857" y="3863139"/>
                </a:cubicBezTo>
                <a:cubicBezTo>
                  <a:pt x="7884857" y="3810589"/>
                  <a:pt x="7927458" y="3767987"/>
                  <a:pt x="7980009" y="3767987"/>
                </a:cubicBezTo>
                <a:close/>
                <a:moveTo>
                  <a:pt x="7561340" y="3767987"/>
                </a:moveTo>
                <a:cubicBezTo>
                  <a:pt x="7613890" y="3767987"/>
                  <a:pt x="7656492" y="3810589"/>
                  <a:pt x="7656492" y="3863139"/>
                </a:cubicBezTo>
                <a:cubicBezTo>
                  <a:pt x="7656492" y="3915690"/>
                  <a:pt x="7613890" y="3958292"/>
                  <a:pt x="7561340" y="3958292"/>
                </a:cubicBezTo>
                <a:cubicBezTo>
                  <a:pt x="7508789" y="3958292"/>
                  <a:pt x="7466188" y="3915690"/>
                  <a:pt x="7466188" y="3863139"/>
                </a:cubicBezTo>
                <a:cubicBezTo>
                  <a:pt x="7466188" y="3810589"/>
                  <a:pt x="7508789" y="3767987"/>
                  <a:pt x="7561340" y="3767987"/>
                </a:cubicBezTo>
                <a:close/>
                <a:moveTo>
                  <a:pt x="7142671" y="3767987"/>
                </a:moveTo>
                <a:cubicBezTo>
                  <a:pt x="7195221" y="3767987"/>
                  <a:pt x="7237823" y="3810589"/>
                  <a:pt x="7237823" y="3863139"/>
                </a:cubicBezTo>
                <a:cubicBezTo>
                  <a:pt x="7237823" y="3915690"/>
                  <a:pt x="7195221" y="3958292"/>
                  <a:pt x="7142671" y="3958292"/>
                </a:cubicBezTo>
                <a:cubicBezTo>
                  <a:pt x="7090120" y="3958292"/>
                  <a:pt x="7047519" y="3915690"/>
                  <a:pt x="7047519" y="3863139"/>
                </a:cubicBezTo>
                <a:cubicBezTo>
                  <a:pt x="7047519" y="3810589"/>
                  <a:pt x="7090120" y="3767987"/>
                  <a:pt x="7142671" y="3767987"/>
                </a:cubicBezTo>
                <a:close/>
                <a:moveTo>
                  <a:pt x="6724002" y="3767987"/>
                </a:moveTo>
                <a:cubicBezTo>
                  <a:pt x="6776553" y="3767987"/>
                  <a:pt x="6819154" y="3810589"/>
                  <a:pt x="6819154" y="3863139"/>
                </a:cubicBezTo>
                <a:cubicBezTo>
                  <a:pt x="6819154" y="3915690"/>
                  <a:pt x="6776553" y="3958292"/>
                  <a:pt x="6724002" y="3958292"/>
                </a:cubicBezTo>
                <a:cubicBezTo>
                  <a:pt x="6671451" y="3958292"/>
                  <a:pt x="6628850" y="3915690"/>
                  <a:pt x="6628850" y="3863139"/>
                </a:cubicBezTo>
                <a:cubicBezTo>
                  <a:pt x="6628850" y="3810589"/>
                  <a:pt x="6671451" y="3767987"/>
                  <a:pt x="6724002" y="3767987"/>
                </a:cubicBezTo>
                <a:close/>
                <a:moveTo>
                  <a:pt x="6305333" y="3767987"/>
                </a:moveTo>
                <a:cubicBezTo>
                  <a:pt x="6357884" y="3767987"/>
                  <a:pt x="6400485" y="3810589"/>
                  <a:pt x="6400485" y="3863139"/>
                </a:cubicBezTo>
                <a:cubicBezTo>
                  <a:pt x="6400485" y="3915690"/>
                  <a:pt x="6357884" y="3958292"/>
                  <a:pt x="6305333" y="3958292"/>
                </a:cubicBezTo>
                <a:cubicBezTo>
                  <a:pt x="6252782" y="3958292"/>
                  <a:pt x="6210181" y="3915690"/>
                  <a:pt x="6210181" y="3863139"/>
                </a:cubicBezTo>
                <a:cubicBezTo>
                  <a:pt x="6210181" y="3810589"/>
                  <a:pt x="6252782" y="3767987"/>
                  <a:pt x="6305333" y="3767987"/>
                </a:cubicBezTo>
                <a:close/>
                <a:moveTo>
                  <a:pt x="5886664" y="3767987"/>
                </a:moveTo>
                <a:cubicBezTo>
                  <a:pt x="5939215" y="3767987"/>
                  <a:pt x="5981816" y="3810589"/>
                  <a:pt x="5981816" y="3863139"/>
                </a:cubicBezTo>
                <a:cubicBezTo>
                  <a:pt x="5981816" y="3915690"/>
                  <a:pt x="5939215" y="3958292"/>
                  <a:pt x="5886664" y="3958292"/>
                </a:cubicBezTo>
                <a:cubicBezTo>
                  <a:pt x="5834113" y="3958292"/>
                  <a:pt x="5791512" y="3915690"/>
                  <a:pt x="5791512" y="3863139"/>
                </a:cubicBezTo>
                <a:cubicBezTo>
                  <a:pt x="5791512" y="3810589"/>
                  <a:pt x="5834113" y="3767987"/>
                  <a:pt x="5886664" y="3767987"/>
                </a:cubicBezTo>
                <a:close/>
                <a:moveTo>
                  <a:pt x="5467994" y="3767987"/>
                </a:moveTo>
                <a:cubicBezTo>
                  <a:pt x="5520544" y="3767987"/>
                  <a:pt x="5563146" y="3810589"/>
                  <a:pt x="5563146" y="3863139"/>
                </a:cubicBezTo>
                <a:cubicBezTo>
                  <a:pt x="5563146" y="3915690"/>
                  <a:pt x="5520544" y="3958292"/>
                  <a:pt x="5467994" y="3958292"/>
                </a:cubicBezTo>
                <a:cubicBezTo>
                  <a:pt x="5415443" y="3958292"/>
                  <a:pt x="5372842" y="3915690"/>
                  <a:pt x="5372842" y="3863139"/>
                </a:cubicBezTo>
                <a:cubicBezTo>
                  <a:pt x="5372842" y="3810589"/>
                  <a:pt x="5415443" y="3767987"/>
                  <a:pt x="5467994" y="3767987"/>
                </a:cubicBezTo>
                <a:close/>
                <a:moveTo>
                  <a:pt x="5049325" y="3767987"/>
                </a:moveTo>
                <a:cubicBezTo>
                  <a:pt x="5101876" y="3767987"/>
                  <a:pt x="5144478" y="3810589"/>
                  <a:pt x="5144478" y="3863139"/>
                </a:cubicBezTo>
                <a:cubicBezTo>
                  <a:pt x="5144478" y="3915690"/>
                  <a:pt x="5101876" y="3958292"/>
                  <a:pt x="5049325" y="3958292"/>
                </a:cubicBezTo>
                <a:cubicBezTo>
                  <a:pt x="4996774" y="3958292"/>
                  <a:pt x="4954173" y="3915690"/>
                  <a:pt x="4954173" y="3863139"/>
                </a:cubicBezTo>
                <a:cubicBezTo>
                  <a:pt x="4954173" y="3810589"/>
                  <a:pt x="4996774" y="3767987"/>
                  <a:pt x="5049325" y="3767987"/>
                </a:cubicBezTo>
                <a:close/>
                <a:moveTo>
                  <a:pt x="4630656" y="3767987"/>
                </a:moveTo>
                <a:cubicBezTo>
                  <a:pt x="4683207" y="3767987"/>
                  <a:pt x="4725808" y="3810589"/>
                  <a:pt x="4725808" y="3863139"/>
                </a:cubicBezTo>
                <a:cubicBezTo>
                  <a:pt x="4725808" y="3915690"/>
                  <a:pt x="4683207" y="3958292"/>
                  <a:pt x="4630656" y="3958292"/>
                </a:cubicBezTo>
                <a:cubicBezTo>
                  <a:pt x="4578106" y="3958292"/>
                  <a:pt x="4535504" y="3915690"/>
                  <a:pt x="4535504" y="3863139"/>
                </a:cubicBezTo>
                <a:cubicBezTo>
                  <a:pt x="4535504" y="3810589"/>
                  <a:pt x="4578106" y="3767987"/>
                  <a:pt x="4630656" y="3767987"/>
                </a:cubicBezTo>
                <a:close/>
                <a:moveTo>
                  <a:pt x="4211987" y="3767987"/>
                </a:moveTo>
                <a:cubicBezTo>
                  <a:pt x="4264538" y="3767987"/>
                  <a:pt x="4307139" y="3810589"/>
                  <a:pt x="4307139" y="3863139"/>
                </a:cubicBezTo>
                <a:cubicBezTo>
                  <a:pt x="4307139" y="3915690"/>
                  <a:pt x="4264538" y="3958292"/>
                  <a:pt x="4211987" y="3958292"/>
                </a:cubicBezTo>
                <a:cubicBezTo>
                  <a:pt x="4159436" y="3958292"/>
                  <a:pt x="4116835" y="3915690"/>
                  <a:pt x="4116835" y="3863139"/>
                </a:cubicBezTo>
                <a:cubicBezTo>
                  <a:pt x="4116835" y="3810589"/>
                  <a:pt x="4159436" y="3767987"/>
                  <a:pt x="4211987" y="3767987"/>
                </a:cubicBezTo>
                <a:close/>
                <a:moveTo>
                  <a:pt x="3793393" y="3767987"/>
                </a:moveTo>
                <a:cubicBezTo>
                  <a:pt x="3845869" y="3767987"/>
                  <a:pt x="3888470" y="3810589"/>
                  <a:pt x="3888470" y="3863139"/>
                </a:cubicBezTo>
                <a:cubicBezTo>
                  <a:pt x="3888470" y="3915690"/>
                  <a:pt x="3845869" y="3958292"/>
                  <a:pt x="3793393" y="3958292"/>
                </a:cubicBezTo>
                <a:cubicBezTo>
                  <a:pt x="3740842" y="3958292"/>
                  <a:pt x="3698241" y="3915690"/>
                  <a:pt x="3698241" y="3863139"/>
                </a:cubicBezTo>
                <a:cubicBezTo>
                  <a:pt x="3698241" y="3810589"/>
                  <a:pt x="3740842" y="3767987"/>
                  <a:pt x="3793393" y="3767987"/>
                </a:cubicBezTo>
                <a:close/>
                <a:moveTo>
                  <a:pt x="3374718" y="3767987"/>
                </a:moveTo>
                <a:cubicBezTo>
                  <a:pt x="3427269" y="3767987"/>
                  <a:pt x="3469874" y="3810589"/>
                  <a:pt x="3469874" y="3863139"/>
                </a:cubicBezTo>
                <a:cubicBezTo>
                  <a:pt x="3469874" y="3915690"/>
                  <a:pt x="3427269" y="3958292"/>
                  <a:pt x="3374718" y="3958292"/>
                </a:cubicBezTo>
                <a:cubicBezTo>
                  <a:pt x="3322166" y="3958292"/>
                  <a:pt x="3279565" y="3915690"/>
                  <a:pt x="3279565" y="3863139"/>
                </a:cubicBezTo>
                <a:cubicBezTo>
                  <a:pt x="3279565" y="3810589"/>
                  <a:pt x="3322166" y="3767987"/>
                  <a:pt x="3374718" y="3767987"/>
                </a:cubicBezTo>
                <a:close/>
                <a:moveTo>
                  <a:pt x="2956045" y="3767987"/>
                </a:moveTo>
                <a:cubicBezTo>
                  <a:pt x="3008596" y="3767987"/>
                  <a:pt x="3051199" y="3810589"/>
                  <a:pt x="3051199" y="3863139"/>
                </a:cubicBezTo>
                <a:cubicBezTo>
                  <a:pt x="3051199" y="3915690"/>
                  <a:pt x="3008596" y="3958292"/>
                  <a:pt x="2956045" y="3958292"/>
                </a:cubicBezTo>
                <a:cubicBezTo>
                  <a:pt x="2903492" y="3958292"/>
                  <a:pt x="2860890" y="3915690"/>
                  <a:pt x="2860890" y="3863139"/>
                </a:cubicBezTo>
                <a:cubicBezTo>
                  <a:pt x="2860890" y="3810589"/>
                  <a:pt x="2903492" y="3767987"/>
                  <a:pt x="2956045" y="3767987"/>
                </a:cubicBezTo>
                <a:close/>
                <a:moveTo>
                  <a:pt x="2537367" y="3767987"/>
                </a:moveTo>
                <a:cubicBezTo>
                  <a:pt x="2589921" y="3767987"/>
                  <a:pt x="2632525" y="3810589"/>
                  <a:pt x="2632525" y="3863139"/>
                </a:cubicBezTo>
                <a:cubicBezTo>
                  <a:pt x="2632525" y="3915690"/>
                  <a:pt x="2589921" y="3958292"/>
                  <a:pt x="2537367" y="3958292"/>
                </a:cubicBezTo>
                <a:cubicBezTo>
                  <a:pt x="2484815" y="3958292"/>
                  <a:pt x="2442215" y="3915690"/>
                  <a:pt x="2442215" y="3863139"/>
                </a:cubicBezTo>
                <a:cubicBezTo>
                  <a:pt x="2442215" y="3810589"/>
                  <a:pt x="2484815" y="3767987"/>
                  <a:pt x="2537367" y="3767987"/>
                </a:cubicBezTo>
                <a:close/>
                <a:moveTo>
                  <a:pt x="2118697" y="3767987"/>
                </a:moveTo>
                <a:cubicBezTo>
                  <a:pt x="2171248" y="3767987"/>
                  <a:pt x="2213849" y="3810589"/>
                  <a:pt x="2213849" y="3863139"/>
                </a:cubicBezTo>
                <a:cubicBezTo>
                  <a:pt x="2213849" y="3915690"/>
                  <a:pt x="2171248" y="3958292"/>
                  <a:pt x="2118697" y="3958292"/>
                </a:cubicBezTo>
                <a:cubicBezTo>
                  <a:pt x="2066146" y="3958292"/>
                  <a:pt x="2023543" y="3915690"/>
                  <a:pt x="2023543" y="3863139"/>
                </a:cubicBezTo>
                <a:cubicBezTo>
                  <a:pt x="2023543" y="3810589"/>
                  <a:pt x="2066146" y="3767987"/>
                  <a:pt x="2118697" y="3767987"/>
                </a:cubicBezTo>
                <a:close/>
                <a:moveTo>
                  <a:pt x="1700022" y="3767987"/>
                </a:moveTo>
                <a:cubicBezTo>
                  <a:pt x="1752573" y="3767987"/>
                  <a:pt x="1795174" y="3810589"/>
                  <a:pt x="1795174" y="3863139"/>
                </a:cubicBezTo>
                <a:cubicBezTo>
                  <a:pt x="1795174" y="3915690"/>
                  <a:pt x="1752573" y="3958292"/>
                  <a:pt x="1700022" y="3958292"/>
                </a:cubicBezTo>
                <a:cubicBezTo>
                  <a:pt x="1647469" y="3958292"/>
                  <a:pt x="1604865" y="3915690"/>
                  <a:pt x="1604865" y="3863139"/>
                </a:cubicBezTo>
                <a:cubicBezTo>
                  <a:pt x="1604865" y="3810589"/>
                  <a:pt x="1647469" y="3767987"/>
                  <a:pt x="1700022" y="3767987"/>
                </a:cubicBezTo>
                <a:close/>
                <a:moveTo>
                  <a:pt x="1281346" y="3767987"/>
                </a:moveTo>
                <a:cubicBezTo>
                  <a:pt x="1333897" y="3767987"/>
                  <a:pt x="1376498" y="3810589"/>
                  <a:pt x="1376498" y="3863139"/>
                </a:cubicBezTo>
                <a:cubicBezTo>
                  <a:pt x="1376498" y="3915690"/>
                  <a:pt x="1333897" y="3958292"/>
                  <a:pt x="1281346" y="3958292"/>
                </a:cubicBezTo>
                <a:cubicBezTo>
                  <a:pt x="1228795" y="3958292"/>
                  <a:pt x="1186194" y="3915690"/>
                  <a:pt x="1186194" y="3863139"/>
                </a:cubicBezTo>
                <a:cubicBezTo>
                  <a:pt x="1186194" y="3810589"/>
                  <a:pt x="1228795" y="3767987"/>
                  <a:pt x="1281346" y="3767987"/>
                </a:cubicBezTo>
                <a:close/>
                <a:moveTo>
                  <a:pt x="862679" y="3767987"/>
                </a:moveTo>
                <a:cubicBezTo>
                  <a:pt x="915230" y="3767987"/>
                  <a:pt x="957830" y="3810589"/>
                  <a:pt x="957830" y="3863139"/>
                </a:cubicBezTo>
                <a:cubicBezTo>
                  <a:pt x="957830" y="3915690"/>
                  <a:pt x="915230" y="3958292"/>
                  <a:pt x="862679" y="3958292"/>
                </a:cubicBezTo>
                <a:cubicBezTo>
                  <a:pt x="810129" y="3958292"/>
                  <a:pt x="767526" y="3915690"/>
                  <a:pt x="767526" y="3863139"/>
                </a:cubicBezTo>
                <a:cubicBezTo>
                  <a:pt x="767526" y="3810589"/>
                  <a:pt x="810129" y="3767987"/>
                  <a:pt x="862679" y="3767987"/>
                </a:cubicBezTo>
                <a:close/>
                <a:moveTo>
                  <a:pt x="444012" y="3767987"/>
                </a:moveTo>
                <a:cubicBezTo>
                  <a:pt x="496562" y="3767987"/>
                  <a:pt x="539164" y="3810589"/>
                  <a:pt x="539164" y="3863139"/>
                </a:cubicBezTo>
                <a:cubicBezTo>
                  <a:pt x="539164" y="3915690"/>
                  <a:pt x="496562" y="3958292"/>
                  <a:pt x="444012" y="3958292"/>
                </a:cubicBezTo>
                <a:cubicBezTo>
                  <a:pt x="391460" y="3958292"/>
                  <a:pt x="348860" y="3915690"/>
                  <a:pt x="348860" y="3863139"/>
                </a:cubicBezTo>
                <a:cubicBezTo>
                  <a:pt x="348860" y="3810589"/>
                  <a:pt x="391460" y="3767987"/>
                  <a:pt x="444012" y="3767987"/>
                </a:cubicBezTo>
                <a:close/>
                <a:moveTo>
                  <a:pt x="25343" y="3767987"/>
                </a:moveTo>
                <a:cubicBezTo>
                  <a:pt x="77893" y="3767987"/>
                  <a:pt x="120495" y="3810589"/>
                  <a:pt x="120495" y="3863139"/>
                </a:cubicBezTo>
                <a:cubicBezTo>
                  <a:pt x="120495" y="3915690"/>
                  <a:pt x="77893" y="3958292"/>
                  <a:pt x="25343" y="3958292"/>
                </a:cubicBezTo>
                <a:lnTo>
                  <a:pt x="0" y="3953175"/>
                </a:lnTo>
                <a:lnTo>
                  <a:pt x="0" y="3773104"/>
                </a:lnTo>
                <a:close/>
                <a:moveTo>
                  <a:pt x="12166698" y="3349318"/>
                </a:moveTo>
                <a:lnTo>
                  <a:pt x="12192000" y="3354427"/>
                </a:lnTo>
                <a:lnTo>
                  <a:pt x="12192000" y="3534514"/>
                </a:lnTo>
                <a:lnTo>
                  <a:pt x="12166698" y="3539623"/>
                </a:lnTo>
                <a:cubicBezTo>
                  <a:pt x="12114147" y="3539623"/>
                  <a:pt x="12071546" y="3497021"/>
                  <a:pt x="12071546" y="3444470"/>
                </a:cubicBezTo>
                <a:cubicBezTo>
                  <a:pt x="12071546" y="3391920"/>
                  <a:pt x="12114147" y="3349318"/>
                  <a:pt x="12166698" y="3349318"/>
                </a:cubicBezTo>
                <a:close/>
                <a:moveTo>
                  <a:pt x="11748029" y="3349318"/>
                </a:moveTo>
                <a:cubicBezTo>
                  <a:pt x="11800580" y="3349318"/>
                  <a:pt x="11843181" y="3391920"/>
                  <a:pt x="11843181" y="3444470"/>
                </a:cubicBezTo>
                <a:cubicBezTo>
                  <a:pt x="11843181" y="3497021"/>
                  <a:pt x="11800580" y="3539623"/>
                  <a:pt x="11748029" y="3539623"/>
                </a:cubicBezTo>
                <a:cubicBezTo>
                  <a:pt x="11695478" y="3539623"/>
                  <a:pt x="11652877" y="3497021"/>
                  <a:pt x="11652877" y="3444470"/>
                </a:cubicBezTo>
                <a:cubicBezTo>
                  <a:pt x="11652877" y="3391920"/>
                  <a:pt x="11695478" y="3349318"/>
                  <a:pt x="11748029" y="3349318"/>
                </a:cubicBezTo>
                <a:close/>
                <a:moveTo>
                  <a:pt x="11329360" y="3349318"/>
                </a:moveTo>
                <a:cubicBezTo>
                  <a:pt x="11381911" y="3349318"/>
                  <a:pt x="11424512" y="3391920"/>
                  <a:pt x="11424512" y="3444470"/>
                </a:cubicBezTo>
                <a:cubicBezTo>
                  <a:pt x="11424512" y="3497021"/>
                  <a:pt x="11381911" y="3539623"/>
                  <a:pt x="11329360" y="3539623"/>
                </a:cubicBezTo>
                <a:cubicBezTo>
                  <a:pt x="11276809" y="3539623"/>
                  <a:pt x="11234208" y="3497021"/>
                  <a:pt x="11234208" y="3444470"/>
                </a:cubicBezTo>
                <a:cubicBezTo>
                  <a:pt x="11234208" y="3391920"/>
                  <a:pt x="11276809" y="3349318"/>
                  <a:pt x="11329360" y="3349318"/>
                </a:cubicBezTo>
                <a:close/>
                <a:moveTo>
                  <a:pt x="10910691" y="3349318"/>
                </a:moveTo>
                <a:cubicBezTo>
                  <a:pt x="10963242" y="3349318"/>
                  <a:pt x="11005843" y="3391920"/>
                  <a:pt x="11005843" y="3444470"/>
                </a:cubicBezTo>
                <a:cubicBezTo>
                  <a:pt x="11005843" y="3497021"/>
                  <a:pt x="10963242" y="3539623"/>
                  <a:pt x="10910691" y="3539623"/>
                </a:cubicBezTo>
                <a:cubicBezTo>
                  <a:pt x="10858140" y="3539623"/>
                  <a:pt x="10815539" y="3497021"/>
                  <a:pt x="10815539" y="3444470"/>
                </a:cubicBezTo>
                <a:cubicBezTo>
                  <a:pt x="10815539" y="3391920"/>
                  <a:pt x="10858140" y="3349318"/>
                  <a:pt x="10910691" y="3349318"/>
                </a:cubicBezTo>
                <a:close/>
                <a:moveTo>
                  <a:pt x="10492022" y="3349318"/>
                </a:moveTo>
                <a:cubicBezTo>
                  <a:pt x="10544573" y="3349318"/>
                  <a:pt x="10587174" y="3391920"/>
                  <a:pt x="10587174" y="3444470"/>
                </a:cubicBezTo>
                <a:cubicBezTo>
                  <a:pt x="10587174" y="3497021"/>
                  <a:pt x="10544573" y="3539623"/>
                  <a:pt x="10492022" y="3539623"/>
                </a:cubicBezTo>
                <a:cubicBezTo>
                  <a:pt x="10439471" y="3539623"/>
                  <a:pt x="10396870" y="3497021"/>
                  <a:pt x="10396870" y="3444470"/>
                </a:cubicBezTo>
                <a:cubicBezTo>
                  <a:pt x="10396870" y="3391920"/>
                  <a:pt x="10439471" y="3349318"/>
                  <a:pt x="10492022" y="3349318"/>
                </a:cubicBezTo>
                <a:close/>
                <a:moveTo>
                  <a:pt x="10073353" y="3349318"/>
                </a:moveTo>
                <a:cubicBezTo>
                  <a:pt x="10125904" y="3349318"/>
                  <a:pt x="10168505" y="3391920"/>
                  <a:pt x="10168505" y="3444470"/>
                </a:cubicBezTo>
                <a:cubicBezTo>
                  <a:pt x="10168505" y="3497021"/>
                  <a:pt x="10125904" y="3539623"/>
                  <a:pt x="10073353" y="3539623"/>
                </a:cubicBezTo>
                <a:cubicBezTo>
                  <a:pt x="10020803" y="3539623"/>
                  <a:pt x="9978201" y="3497021"/>
                  <a:pt x="9978201" y="3444470"/>
                </a:cubicBezTo>
                <a:cubicBezTo>
                  <a:pt x="9978201" y="3391920"/>
                  <a:pt x="10020803" y="3349318"/>
                  <a:pt x="10073353" y="3349318"/>
                </a:cubicBezTo>
                <a:close/>
                <a:moveTo>
                  <a:pt x="9654684" y="3349318"/>
                </a:moveTo>
                <a:cubicBezTo>
                  <a:pt x="9707235" y="3349318"/>
                  <a:pt x="9749836" y="3391920"/>
                  <a:pt x="9749836" y="3444470"/>
                </a:cubicBezTo>
                <a:cubicBezTo>
                  <a:pt x="9749836" y="3497021"/>
                  <a:pt x="9707235" y="3539623"/>
                  <a:pt x="9654684" y="3539623"/>
                </a:cubicBezTo>
                <a:cubicBezTo>
                  <a:pt x="9602134" y="3539623"/>
                  <a:pt x="9559532" y="3497021"/>
                  <a:pt x="9559532" y="3444470"/>
                </a:cubicBezTo>
                <a:cubicBezTo>
                  <a:pt x="9559532" y="3391920"/>
                  <a:pt x="9602134" y="3349318"/>
                  <a:pt x="9654684" y="3349318"/>
                </a:cubicBezTo>
                <a:close/>
                <a:moveTo>
                  <a:pt x="9236015" y="3349318"/>
                </a:moveTo>
                <a:cubicBezTo>
                  <a:pt x="9288566" y="3349318"/>
                  <a:pt x="9331167" y="3391920"/>
                  <a:pt x="9331167" y="3444470"/>
                </a:cubicBezTo>
                <a:cubicBezTo>
                  <a:pt x="9331167" y="3497021"/>
                  <a:pt x="9288566" y="3539623"/>
                  <a:pt x="9236015" y="3539623"/>
                </a:cubicBezTo>
                <a:cubicBezTo>
                  <a:pt x="9183465" y="3539623"/>
                  <a:pt x="9140863" y="3497021"/>
                  <a:pt x="9140863" y="3444470"/>
                </a:cubicBezTo>
                <a:cubicBezTo>
                  <a:pt x="9140863" y="3391920"/>
                  <a:pt x="9183465" y="3349318"/>
                  <a:pt x="9236015" y="3349318"/>
                </a:cubicBezTo>
                <a:close/>
                <a:moveTo>
                  <a:pt x="8817346" y="3349318"/>
                </a:moveTo>
                <a:cubicBezTo>
                  <a:pt x="8869897" y="3349318"/>
                  <a:pt x="8912498" y="3391920"/>
                  <a:pt x="8912498" y="3444470"/>
                </a:cubicBezTo>
                <a:cubicBezTo>
                  <a:pt x="8912498" y="3497021"/>
                  <a:pt x="8869897" y="3539623"/>
                  <a:pt x="8817346" y="3539623"/>
                </a:cubicBezTo>
                <a:cubicBezTo>
                  <a:pt x="8764796" y="3539623"/>
                  <a:pt x="8722194" y="3497021"/>
                  <a:pt x="8722194" y="3444470"/>
                </a:cubicBezTo>
                <a:cubicBezTo>
                  <a:pt x="8722194" y="3391920"/>
                  <a:pt x="8764796" y="3349318"/>
                  <a:pt x="8817346" y="3349318"/>
                </a:cubicBezTo>
                <a:close/>
                <a:moveTo>
                  <a:pt x="8398677" y="3349318"/>
                </a:moveTo>
                <a:cubicBezTo>
                  <a:pt x="8451228" y="3349318"/>
                  <a:pt x="8493829" y="3391920"/>
                  <a:pt x="8493829" y="3444470"/>
                </a:cubicBezTo>
                <a:cubicBezTo>
                  <a:pt x="8493829" y="3497021"/>
                  <a:pt x="8451228" y="3539623"/>
                  <a:pt x="8398677" y="3539623"/>
                </a:cubicBezTo>
                <a:cubicBezTo>
                  <a:pt x="8346127" y="3539623"/>
                  <a:pt x="8303526" y="3497021"/>
                  <a:pt x="8303526" y="3444470"/>
                </a:cubicBezTo>
                <a:cubicBezTo>
                  <a:pt x="8303526" y="3391920"/>
                  <a:pt x="8346127" y="3349318"/>
                  <a:pt x="8398677" y="3349318"/>
                </a:cubicBezTo>
                <a:close/>
                <a:moveTo>
                  <a:pt x="7980009" y="3349318"/>
                </a:moveTo>
                <a:cubicBezTo>
                  <a:pt x="8032559" y="3349318"/>
                  <a:pt x="8075161" y="3391920"/>
                  <a:pt x="8075161" y="3444470"/>
                </a:cubicBezTo>
                <a:cubicBezTo>
                  <a:pt x="8075161" y="3497021"/>
                  <a:pt x="8032559" y="3539623"/>
                  <a:pt x="7980009" y="3539623"/>
                </a:cubicBezTo>
                <a:cubicBezTo>
                  <a:pt x="7927458" y="3539623"/>
                  <a:pt x="7884857" y="3497021"/>
                  <a:pt x="7884857" y="3444470"/>
                </a:cubicBezTo>
                <a:cubicBezTo>
                  <a:pt x="7884857" y="3391920"/>
                  <a:pt x="7927458" y="3349318"/>
                  <a:pt x="7980009" y="3349318"/>
                </a:cubicBezTo>
                <a:close/>
                <a:moveTo>
                  <a:pt x="7561340" y="3349318"/>
                </a:moveTo>
                <a:cubicBezTo>
                  <a:pt x="7613890" y="3349318"/>
                  <a:pt x="7656492" y="3391920"/>
                  <a:pt x="7656492" y="3444470"/>
                </a:cubicBezTo>
                <a:cubicBezTo>
                  <a:pt x="7656492" y="3497021"/>
                  <a:pt x="7613890" y="3539623"/>
                  <a:pt x="7561340" y="3539623"/>
                </a:cubicBezTo>
                <a:cubicBezTo>
                  <a:pt x="7508789" y="3539623"/>
                  <a:pt x="7466188" y="3497021"/>
                  <a:pt x="7466188" y="3444470"/>
                </a:cubicBezTo>
                <a:cubicBezTo>
                  <a:pt x="7466188" y="3391920"/>
                  <a:pt x="7508789" y="3349318"/>
                  <a:pt x="7561340" y="3349318"/>
                </a:cubicBezTo>
                <a:close/>
                <a:moveTo>
                  <a:pt x="7142671" y="3349318"/>
                </a:moveTo>
                <a:cubicBezTo>
                  <a:pt x="7195221" y="3349318"/>
                  <a:pt x="7237823" y="3391920"/>
                  <a:pt x="7237823" y="3444470"/>
                </a:cubicBezTo>
                <a:cubicBezTo>
                  <a:pt x="7237823" y="3497021"/>
                  <a:pt x="7195221" y="3539623"/>
                  <a:pt x="7142671" y="3539623"/>
                </a:cubicBezTo>
                <a:cubicBezTo>
                  <a:pt x="7090120" y="3539623"/>
                  <a:pt x="7047519" y="3497021"/>
                  <a:pt x="7047519" y="3444470"/>
                </a:cubicBezTo>
                <a:cubicBezTo>
                  <a:pt x="7047519" y="3391920"/>
                  <a:pt x="7090120" y="3349318"/>
                  <a:pt x="7142671" y="3349318"/>
                </a:cubicBezTo>
                <a:close/>
                <a:moveTo>
                  <a:pt x="6724002" y="3349318"/>
                </a:moveTo>
                <a:cubicBezTo>
                  <a:pt x="6776553" y="3349318"/>
                  <a:pt x="6819154" y="3391920"/>
                  <a:pt x="6819154" y="3444470"/>
                </a:cubicBezTo>
                <a:cubicBezTo>
                  <a:pt x="6819154" y="3497021"/>
                  <a:pt x="6776553" y="3539623"/>
                  <a:pt x="6724002" y="3539623"/>
                </a:cubicBezTo>
                <a:cubicBezTo>
                  <a:pt x="6671451" y="3539623"/>
                  <a:pt x="6628850" y="3497021"/>
                  <a:pt x="6628850" y="3444470"/>
                </a:cubicBezTo>
                <a:cubicBezTo>
                  <a:pt x="6628850" y="3391920"/>
                  <a:pt x="6671451" y="3349318"/>
                  <a:pt x="6724002" y="3349318"/>
                </a:cubicBezTo>
                <a:close/>
                <a:moveTo>
                  <a:pt x="6305333" y="3349318"/>
                </a:moveTo>
                <a:cubicBezTo>
                  <a:pt x="6357884" y="3349318"/>
                  <a:pt x="6400485" y="3391920"/>
                  <a:pt x="6400485" y="3444470"/>
                </a:cubicBezTo>
                <a:cubicBezTo>
                  <a:pt x="6400485" y="3497021"/>
                  <a:pt x="6357884" y="3539623"/>
                  <a:pt x="6305333" y="3539623"/>
                </a:cubicBezTo>
                <a:cubicBezTo>
                  <a:pt x="6252782" y="3539623"/>
                  <a:pt x="6210181" y="3497021"/>
                  <a:pt x="6210181" y="3444470"/>
                </a:cubicBezTo>
                <a:cubicBezTo>
                  <a:pt x="6210181" y="3391920"/>
                  <a:pt x="6252782" y="3349318"/>
                  <a:pt x="6305333" y="3349318"/>
                </a:cubicBezTo>
                <a:close/>
                <a:moveTo>
                  <a:pt x="5886664" y="3349318"/>
                </a:moveTo>
                <a:cubicBezTo>
                  <a:pt x="5939215" y="3349318"/>
                  <a:pt x="5981816" y="3391920"/>
                  <a:pt x="5981816" y="3444470"/>
                </a:cubicBezTo>
                <a:cubicBezTo>
                  <a:pt x="5981816" y="3497021"/>
                  <a:pt x="5939215" y="3539623"/>
                  <a:pt x="5886664" y="3539623"/>
                </a:cubicBezTo>
                <a:cubicBezTo>
                  <a:pt x="5834113" y="3539623"/>
                  <a:pt x="5791512" y="3497021"/>
                  <a:pt x="5791512" y="3444470"/>
                </a:cubicBezTo>
                <a:cubicBezTo>
                  <a:pt x="5791512" y="3391920"/>
                  <a:pt x="5834113" y="3349318"/>
                  <a:pt x="5886664" y="3349318"/>
                </a:cubicBezTo>
                <a:close/>
                <a:moveTo>
                  <a:pt x="5467994" y="3349318"/>
                </a:moveTo>
                <a:cubicBezTo>
                  <a:pt x="5520544" y="3349318"/>
                  <a:pt x="5563146" y="3391920"/>
                  <a:pt x="5563146" y="3444470"/>
                </a:cubicBezTo>
                <a:cubicBezTo>
                  <a:pt x="5563146" y="3497021"/>
                  <a:pt x="5520544" y="3539623"/>
                  <a:pt x="5467994" y="3539623"/>
                </a:cubicBezTo>
                <a:cubicBezTo>
                  <a:pt x="5415443" y="3539623"/>
                  <a:pt x="5372842" y="3497021"/>
                  <a:pt x="5372842" y="3444470"/>
                </a:cubicBezTo>
                <a:cubicBezTo>
                  <a:pt x="5372842" y="3391920"/>
                  <a:pt x="5415443" y="3349318"/>
                  <a:pt x="5467994" y="3349318"/>
                </a:cubicBezTo>
                <a:close/>
                <a:moveTo>
                  <a:pt x="5049325" y="3349318"/>
                </a:moveTo>
                <a:cubicBezTo>
                  <a:pt x="5101876" y="3349318"/>
                  <a:pt x="5144478" y="3391920"/>
                  <a:pt x="5144478" y="3444470"/>
                </a:cubicBezTo>
                <a:cubicBezTo>
                  <a:pt x="5144478" y="3497021"/>
                  <a:pt x="5101876" y="3539623"/>
                  <a:pt x="5049325" y="3539623"/>
                </a:cubicBezTo>
                <a:cubicBezTo>
                  <a:pt x="4996774" y="3539623"/>
                  <a:pt x="4954173" y="3497021"/>
                  <a:pt x="4954173" y="3444470"/>
                </a:cubicBezTo>
                <a:cubicBezTo>
                  <a:pt x="4954173" y="3391920"/>
                  <a:pt x="4996774" y="3349318"/>
                  <a:pt x="5049325" y="3349318"/>
                </a:cubicBezTo>
                <a:close/>
                <a:moveTo>
                  <a:pt x="4630656" y="3349318"/>
                </a:moveTo>
                <a:cubicBezTo>
                  <a:pt x="4683207" y="3349318"/>
                  <a:pt x="4725808" y="3391920"/>
                  <a:pt x="4725808" y="3444470"/>
                </a:cubicBezTo>
                <a:cubicBezTo>
                  <a:pt x="4725808" y="3497021"/>
                  <a:pt x="4683207" y="3539623"/>
                  <a:pt x="4630656" y="3539623"/>
                </a:cubicBezTo>
                <a:cubicBezTo>
                  <a:pt x="4578106" y="3539623"/>
                  <a:pt x="4535504" y="3497021"/>
                  <a:pt x="4535504" y="3444470"/>
                </a:cubicBezTo>
                <a:cubicBezTo>
                  <a:pt x="4535504" y="3391920"/>
                  <a:pt x="4578106" y="3349318"/>
                  <a:pt x="4630656" y="3349318"/>
                </a:cubicBezTo>
                <a:close/>
                <a:moveTo>
                  <a:pt x="4211987" y="3349318"/>
                </a:moveTo>
                <a:cubicBezTo>
                  <a:pt x="4264538" y="3349318"/>
                  <a:pt x="4307139" y="3391920"/>
                  <a:pt x="4307139" y="3444470"/>
                </a:cubicBezTo>
                <a:cubicBezTo>
                  <a:pt x="4307139" y="3497021"/>
                  <a:pt x="4264538" y="3539623"/>
                  <a:pt x="4211987" y="3539623"/>
                </a:cubicBezTo>
                <a:cubicBezTo>
                  <a:pt x="4159436" y="3539623"/>
                  <a:pt x="4116835" y="3497021"/>
                  <a:pt x="4116835" y="3444470"/>
                </a:cubicBezTo>
                <a:cubicBezTo>
                  <a:pt x="4116835" y="3391920"/>
                  <a:pt x="4159436" y="3349318"/>
                  <a:pt x="4211987" y="3349318"/>
                </a:cubicBezTo>
                <a:close/>
                <a:moveTo>
                  <a:pt x="3793401" y="3349318"/>
                </a:moveTo>
                <a:cubicBezTo>
                  <a:pt x="3845869" y="3349318"/>
                  <a:pt x="3888470" y="3391920"/>
                  <a:pt x="3888470" y="3444470"/>
                </a:cubicBezTo>
                <a:cubicBezTo>
                  <a:pt x="3888470" y="3497021"/>
                  <a:pt x="3845869" y="3539623"/>
                  <a:pt x="3793401" y="3539623"/>
                </a:cubicBezTo>
                <a:cubicBezTo>
                  <a:pt x="3740851" y="3539623"/>
                  <a:pt x="3698249" y="3497021"/>
                  <a:pt x="3698249" y="3444470"/>
                </a:cubicBezTo>
                <a:cubicBezTo>
                  <a:pt x="3698249" y="3391920"/>
                  <a:pt x="3740851" y="3349318"/>
                  <a:pt x="3793401" y="3349318"/>
                </a:cubicBezTo>
                <a:close/>
                <a:moveTo>
                  <a:pt x="3374725" y="3349318"/>
                </a:moveTo>
                <a:cubicBezTo>
                  <a:pt x="3427277" y="3349318"/>
                  <a:pt x="3469882" y="3391920"/>
                  <a:pt x="3469882" y="3444470"/>
                </a:cubicBezTo>
                <a:cubicBezTo>
                  <a:pt x="3469882" y="3497021"/>
                  <a:pt x="3427277" y="3539623"/>
                  <a:pt x="3374725" y="3539623"/>
                </a:cubicBezTo>
                <a:cubicBezTo>
                  <a:pt x="3322175" y="3539623"/>
                  <a:pt x="3279573" y="3497021"/>
                  <a:pt x="3279573" y="3444470"/>
                </a:cubicBezTo>
                <a:cubicBezTo>
                  <a:pt x="3279573" y="3391920"/>
                  <a:pt x="3322175" y="3349318"/>
                  <a:pt x="3374725" y="3349318"/>
                </a:cubicBezTo>
                <a:close/>
                <a:moveTo>
                  <a:pt x="2956052" y="3349318"/>
                </a:moveTo>
                <a:cubicBezTo>
                  <a:pt x="3008604" y="3349318"/>
                  <a:pt x="3051206" y="3391920"/>
                  <a:pt x="3051206" y="3444470"/>
                </a:cubicBezTo>
                <a:cubicBezTo>
                  <a:pt x="3051206" y="3497021"/>
                  <a:pt x="3008604" y="3539623"/>
                  <a:pt x="2956052" y="3539623"/>
                </a:cubicBezTo>
                <a:cubicBezTo>
                  <a:pt x="2903499" y="3539623"/>
                  <a:pt x="2860897" y="3497021"/>
                  <a:pt x="2860897" y="3444470"/>
                </a:cubicBezTo>
                <a:cubicBezTo>
                  <a:pt x="2860897" y="3391920"/>
                  <a:pt x="2903499" y="3349318"/>
                  <a:pt x="2956052" y="3349318"/>
                </a:cubicBezTo>
                <a:close/>
                <a:moveTo>
                  <a:pt x="2537373" y="3349318"/>
                </a:moveTo>
                <a:cubicBezTo>
                  <a:pt x="2589929" y="3349318"/>
                  <a:pt x="2632532" y="3391920"/>
                  <a:pt x="2632532" y="3444470"/>
                </a:cubicBezTo>
                <a:cubicBezTo>
                  <a:pt x="2632532" y="3497021"/>
                  <a:pt x="2589929" y="3539623"/>
                  <a:pt x="2537373" y="3539623"/>
                </a:cubicBezTo>
                <a:cubicBezTo>
                  <a:pt x="2484821" y="3539623"/>
                  <a:pt x="2442221" y="3497021"/>
                  <a:pt x="2442221" y="3444470"/>
                </a:cubicBezTo>
                <a:cubicBezTo>
                  <a:pt x="2442221" y="3391920"/>
                  <a:pt x="2484821" y="3349318"/>
                  <a:pt x="2537373" y="3349318"/>
                </a:cubicBezTo>
                <a:close/>
                <a:moveTo>
                  <a:pt x="2118703" y="3349318"/>
                </a:moveTo>
                <a:cubicBezTo>
                  <a:pt x="2171254" y="3349318"/>
                  <a:pt x="2213856" y="3391920"/>
                  <a:pt x="2213856" y="3444470"/>
                </a:cubicBezTo>
                <a:cubicBezTo>
                  <a:pt x="2213856" y="3497021"/>
                  <a:pt x="2171254" y="3539623"/>
                  <a:pt x="2118703" y="3539623"/>
                </a:cubicBezTo>
                <a:cubicBezTo>
                  <a:pt x="2066152" y="3539623"/>
                  <a:pt x="2023548" y="3497021"/>
                  <a:pt x="2023548" y="3444470"/>
                </a:cubicBezTo>
                <a:cubicBezTo>
                  <a:pt x="2023548" y="3391920"/>
                  <a:pt x="2066152" y="3349318"/>
                  <a:pt x="2118703" y="3349318"/>
                </a:cubicBezTo>
                <a:close/>
                <a:moveTo>
                  <a:pt x="1700027" y="3349318"/>
                </a:moveTo>
                <a:cubicBezTo>
                  <a:pt x="1752577" y="3349318"/>
                  <a:pt x="1795180" y="3391920"/>
                  <a:pt x="1795180" y="3444470"/>
                </a:cubicBezTo>
                <a:cubicBezTo>
                  <a:pt x="1795180" y="3497021"/>
                  <a:pt x="1752577" y="3539623"/>
                  <a:pt x="1700027" y="3539623"/>
                </a:cubicBezTo>
                <a:cubicBezTo>
                  <a:pt x="1647475" y="3539623"/>
                  <a:pt x="1604870" y="3497021"/>
                  <a:pt x="1604870" y="3444470"/>
                </a:cubicBezTo>
                <a:cubicBezTo>
                  <a:pt x="1604870" y="3391920"/>
                  <a:pt x="1647475" y="3349318"/>
                  <a:pt x="1700027" y="3349318"/>
                </a:cubicBezTo>
                <a:close/>
                <a:moveTo>
                  <a:pt x="1281351" y="3349318"/>
                </a:moveTo>
                <a:cubicBezTo>
                  <a:pt x="1333902" y="3349318"/>
                  <a:pt x="1376503" y="3391920"/>
                  <a:pt x="1376503" y="3444470"/>
                </a:cubicBezTo>
                <a:cubicBezTo>
                  <a:pt x="1376503" y="3497021"/>
                  <a:pt x="1333902" y="3539623"/>
                  <a:pt x="1281351" y="3539623"/>
                </a:cubicBezTo>
                <a:cubicBezTo>
                  <a:pt x="1228800" y="3539623"/>
                  <a:pt x="1186199" y="3497021"/>
                  <a:pt x="1186199" y="3444470"/>
                </a:cubicBezTo>
                <a:cubicBezTo>
                  <a:pt x="1186199" y="3391920"/>
                  <a:pt x="1228800" y="3349318"/>
                  <a:pt x="1281351" y="3349318"/>
                </a:cubicBezTo>
                <a:close/>
                <a:moveTo>
                  <a:pt x="862684" y="3349318"/>
                </a:moveTo>
                <a:cubicBezTo>
                  <a:pt x="915235" y="3349318"/>
                  <a:pt x="957835" y="3391920"/>
                  <a:pt x="957835" y="3444470"/>
                </a:cubicBezTo>
                <a:cubicBezTo>
                  <a:pt x="957835" y="3497021"/>
                  <a:pt x="915235" y="3539623"/>
                  <a:pt x="862684" y="3539623"/>
                </a:cubicBezTo>
                <a:cubicBezTo>
                  <a:pt x="810134" y="3539623"/>
                  <a:pt x="767531" y="3497021"/>
                  <a:pt x="767531" y="3444470"/>
                </a:cubicBezTo>
                <a:cubicBezTo>
                  <a:pt x="767531" y="3391920"/>
                  <a:pt x="810134" y="3349318"/>
                  <a:pt x="862684" y="3349318"/>
                </a:cubicBezTo>
                <a:close/>
                <a:moveTo>
                  <a:pt x="444017" y="3349318"/>
                </a:moveTo>
                <a:cubicBezTo>
                  <a:pt x="496567" y="3349318"/>
                  <a:pt x="539170" y="3391920"/>
                  <a:pt x="539170" y="3444470"/>
                </a:cubicBezTo>
                <a:cubicBezTo>
                  <a:pt x="539170" y="3497021"/>
                  <a:pt x="496567" y="3539623"/>
                  <a:pt x="444017" y="3539623"/>
                </a:cubicBezTo>
                <a:cubicBezTo>
                  <a:pt x="391466" y="3539623"/>
                  <a:pt x="348864" y="3497021"/>
                  <a:pt x="348864" y="3444470"/>
                </a:cubicBezTo>
                <a:cubicBezTo>
                  <a:pt x="348864" y="3391920"/>
                  <a:pt x="391466" y="3349318"/>
                  <a:pt x="444017" y="3349318"/>
                </a:cubicBezTo>
                <a:close/>
                <a:moveTo>
                  <a:pt x="25348" y="3349318"/>
                </a:moveTo>
                <a:cubicBezTo>
                  <a:pt x="77898" y="3349318"/>
                  <a:pt x="120500" y="3391920"/>
                  <a:pt x="120500" y="3444470"/>
                </a:cubicBezTo>
                <a:cubicBezTo>
                  <a:pt x="120500" y="3497021"/>
                  <a:pt x="77898" y="3539623"/>
                  <a:pt x="25348" y="3539623"/>
                </a:cubicBezTo>
                <a:lnTo>
                  <a:pt x="0" y="3534505"/>
                </a:lnTo>
                <a:lnTo>
                  <a:pt x="0" y="3354436"/>
                </a:lnTo>
                <a:close/>
                <a:moveTo>
                  <a:pt x="12166698" y="2930653"/>
                </a:moveTo>
                <a:lnTo>
                  <a:pt x="12192000" y="2935761"/>
                </a:lnTo>
                <a:lnTo>
                  <a:pt x="12192000" y="3115847"/>
                </a:lnTo>
                <a:lnTo>
                  <a:pt x="12166698" y="3120955"/>
                </a:lnTo>
                <a:cubicBezTo>
                  <a:pt x="12114147" y="3120955"/>
                  <a:pt x="12071546" y="3078355"/>
                  <a:pt x="12071546" y="3025805"/>
                </a:cubicBezTo>
                <a:cubicBezTo>
                  <a:pt x="12071546" y="2973254"/>
                  <a:pt x="12114147" y="2930653"/>
                  <a:pt x="12166698" y="2930653"/>
                </a:cubicBezTo>
                <a:close/>
                <a:moveTo>
                  <a:pt x="11748029" y="2930653"/>
                </a:moveTo>
                <a:cubicBezTo>
                  <a:pt x="11800580" y="2930653"/>
                  <a:pt x="11843181" y="2973254"/>
                  <a:pt x="11843181" y="3025805"/>
                </a:cubicBezTo>
                <a:cubicBezTo>
                  <a:pt x="11843181" y="3078355"/>
                  <a:pt x="11800580" y="3120955"/>
                  <a:pt x="11748029" y="3120955"/>
                </a:cubicBezTo>
                <a:cubicBezTo>
                  <a:pt x="11695478" y="3120955"/>
                  <a:pt x="11652877" y="3078355"/>
                  <a:pt x="11652877" y="3025805"/>
                </a:cubicBezTo>
                <a:cubicBezTo>
                  <a:pt x="11652877" y="2973254"/>
                  <a:pt x="11695478" y="2930653"/>
                  <a:pt x="11748029" y="2930653"/>
                </a:cubicBezTo>
                <a:close/>
                <a:moveTo>
                  <a:pt x="11329360" y="2930653"/>
                </a:moveTo>
                <a:cubicBezTo>
                  <a:pt x="11381911" y="2930653"/>
                  <a:pt x="11424512" y="2973254"/>
                  <a:pt x="11424512" y="3025805"/>
                </a:cubicBezTo>
                <a:cubicBezTo>
                  <a:pt x="11424512" y="3078355"/>
                  <a:pt x="11381911" y="3120955"/>
                  <a:pt x="11329360" y="3120955"/>
                </a:cubicBezTo>
                <a:cubicBezTo>
                  <a:pt x="11276809" y="3120955"/>
                  <a:pt x="11234208" y="3078355"/>
                  <a:pt x="11234208" y="3025805"/>
                </a:cubicBezTo>
                <a:cubicBezTo>
                  <a:pt x="11234208" y="2973254"/>
                  <a:pt x="11276809" y="2930653"/>
                  <a:pt x="11329360" y="2930653"/>
                </a:cubicBezTo>
                <a:close/>
                <a:moveTo>
                  <a:pt x="10910691" y="2930653"/>
                </a:moveTo>
                <a:cubicBezTo>
                  <a:pt x="10963242" y="2930653"/>
                  <a:pt x="11005843" y="2973254"/>
                  <a:pt x="11005843" y="3025805"/>
                </a:cubicBezTo>
                <a:cubicBezTo>
                  <a:pt x="11005843" y="3078355"/>
                  <a:pt x="10963242" y="3120955"/>
                  <a:pt x="10910691" y="3120955"/>
                </a:cubicBezTo>
                <a:cubicBezTo>
                  <a:pt x="10858140" y="3120955"/>
                  <a:pt x="10815539" y="3078355"/>
                  <a:pt x="10815539" y="3025805"/>
                </a:cubicBezTo>
                <a:cubicBezTo>
                  <a:pt x="10815539" y="2973254"/>
                  <a:pt x="10858140" y="2930653"/>
                  <a:pt x="10910691" y="2930653"/>
                </a:cubicBezTo>
                <a:close/>
                <a:moveTo>
                  <a:pt x="10492022" y="2930653"/>
                </a:moveTo>
                <a:cubicBezTo>
                  <a:pt x="10544573" y="2930653"/>
                  <a:pt x="10587174" y="2973254"/>
                  <a:pt x="10587174" y="3025805"/>
                </a:cubicBezTo>
                <a:cubicBezTo>
                  <a:pt x="10587174" y="3078355"/>
                  <a:pt x="10544573" y="3120955"/>
                  <a:pt x="10492022" y="3120955"/>
                </a:cubicBezTo>
                <a:cubicBezTo>
                  <a:pt x="10439471" y="3120955"/>
                  <a:pt x="10396870" y="3078355"/>
                  <a:pt x="10396870" y="3025805"/>
                </a:cubicBezTo>
                <a:cubicBezTo>
                  <a:pt x="10396870" y="2973254"/>
                  <a:pt x="10439471" y="2930653"/>
                  <a:pt x="10492022" y="2930653"/>
                </a:cubicBezTo>
                <a:close/>
                <a:moveTo>
                  <a:pt x="10073353" y="2930653"/>
                </a:moveTo>
                <a:cubicBezTo>
                  <a:pt x="10125904" y="2930653"/>
                  <a:pt x="10168505" y="2973254"/>
                  <a:pt x="10168505" y="3025805"/>
                </a:cubicBezTo>
                <a:cubicBezTo>
                  <a:pt x="10168505" y="3078355"/>
                  <a:pt x="10125904" y="3120955"/>
                  <a:pt x="10073353" y="3120955"/>
                </a:cubicBezTo>
                <a:cubicBezTo>
                  <a:pt x="10020803" y="3120955"/>
                  <a:pt x="9978201" y="3078355"/>
                  <a:pt x="9978201" y="3025805"/>
                </a:cubicBezTo>
                <a:cubicBezTo>
                  <a:pt x="9978201" y="2973254"/>
                  <a:pt x="10020803" y="2930653"/>
                  <a:pt x="10073353" y="2930653"/>
                </a:cubicBezTo>
                <a:close/>
                <a:moveTo>
                  <a:pt x="9654684" y="2930653"/>
                </a:moveTo>
                <a:cubicBezTo>
                  <a:pt x="9707235" y="2930653"/>
                  <a:pt x="9749836" y="2973254"/>
                  <a:pt x="9749836" y="3025805"/>
                </a:cubicBezTo>
                <a:cubicBezTo>
                  <a:pt x="9749836" y="3078355"/>
                  <a:pt x="9707235" y="3120955"/>
                  <a:pt x="9654684" y="3120955"/>
                </a:cubicBezTo>
                <a:cubicBezTo>
                  <a:pt x="9602134" y="3120955"/>
                  <a:pt x="9559532" y="3078355"/>
                  <a:pt x="9559532" y="3025805"/>
                </a:cubicBezTo>
                <a:cubicBezTo>
                  <a:pt x="9559532" y="2973254"/>
                  <a:pt x="9602134" y="2930653"/>
                  <a:pt x="9654684" y="2930653"/>
                </a:cubicBezTo>
                <a:close/>
                <a:moveTo>
                  <a:pt x="9236015" y="2930653"/>
                </a:moveTo>
                <a:cubicBezTo>
                  <a:pt x="9288566" y="2930653"/>
                  <a:pt x="9331167" y="2973254"/>
                  <a:pt x="9331167" y="3025805"/>
                </a:cubicBezTo>
                <a:cubicBezTo>
                  <a:pt x="9331167" y="3078355"/>
                  <a:pt x="9288566" y="3120955"/>
                  <a:pt x="9236015" y="3120955"/>
                </a:cubicBezTo>
                <a:cubicBezTo>
                  <a:pt x="9183465" y="3120955"/>
                  <a:pt x="9140863" y="3078355"/>
                  <a:pt x="9140863" y="3025805"/>
                </a:cubicBezTo>
                <a:cubicBezTo>
                  <a:pt x="9140863" y="2973254"/>
                  <a:pt x="9183465" y="2930653"/>
                  <a:pt x="9236015" y="2930653"/>
                </a:cubicBezTo>
                <a:close/>
                <a:moveTo>
                  <a:pt x="8817346" y="2930653"/>
                </a:moveTo>
                <a:cubicBezTo>
                  <a:pt x="8869897" y="2930653"/>
                  <a:pt x="8912498" y="2973254"/>
                  <a:pt x="8912498" y="3025805"/>
                </a:cubicBezTo>
                <a:cubicBezTo>
                  <a:pt x="8912498" y="3078355"/>
                  <a:pt x="8869897" y="3120955"/>
                  <a:pt x="8817346" y="3120955"/>
                </a:cubicBezTo>
                <a:cubicBezTo>
                  <a:pt x="8764796" y="3120955"/>
                  <a:pt x="8722194" y="3078355"/>
                  <a:pt x="8722194" y="3025805"/>
                </a:cubicBezTo>
                <a:cubicBezTo>
                  <a:pt x="8722194" y="2973254"/>
                  <a:pt x="8764796" y="2930653"/>
                  <a:pt x="8817346" y="2930653"/>
                </a:cubicBezTo>
                <a:close/>
                <a:moveTo>
                  <a:pt x="8398677" y="2930653"/>
                </a:moveTo>
                <a:cubicBezTo>
                  <a:pt x="8451228" y="2930653"/>
                  <a:pt x="8493829" y="2973254"/>
                  <a:pt x="8493829" y="3025805"/>
                </a:cubicBezTo>
                <a:cubicBezTo>
                  <a:pt x="8493829" y="3078355"/>
                  <a:pt x="8451228" y="3120955"/>
                  <a:pt x="8398677" y="3120955"/>
                </a:cubicBezTo>
                <a:cubicBezTo>
                  <a:pt x="8346127" y="3120955"/>
                  <a:pt x="8303526" y="3078355"/>
                  <a:pt x="8303526" y="3025805"/>
                </a:cubicBezTo>
                <a:cubicBezTo>
                  <a:pt x="8303526" y="2973254"/>
                  <a:pt x="8346127" y="2930653"/>
                  <a:pt x="8398677" y="2930653"/>
                </a:cubicBezTo>
                <a:close/>
                <a:moveTo>
                  <a:pt x="7980009" y="2930653"/>
                </a:moveTo>
                <a:cubicBezTo>
                  <a:pt x="8032559" y="2930653"/>
                  <a:pt x="8075161" y="2973254"/>
                  <a:pt x="8075161" y="3025805"/>
                </a:cubicBezTo>
                <a:cubicBezTo>
                  <a:pt x="8075161" y="3078355"/>
                  <a:pt x="8032559" y="3120955"/>
                  <a:pt x="7980009" y="3120955"/>
                </a:cubicBezTo>
                <a:cubicBezTo>
                  <a:pt x="7927458" y="3120955"/>
                  <a:pt x="7884857" y="3078355"/>
                  <a:pt x="7884857" y="3025805"/>
                </a:cubicBezTo>
                <a:cubicBezTo>
                  <a:pt x="7884857" y="2973254"/>
                  <a:pt x="7927458" y="2930653"/>
                  <a:pt x="7980009" y="2930653"/>
                </a:cubicBezTo>
                <a:close/>
                <a:moveTo>
                  <a:pt x="7561340" y="2930653"/>
                </a:moveTo>
                <a:cubicBezTo>
                  <a:pt x="7613890" y="2930653"/>
                  <a:pt x="7656492" y="2973254"/>
                  <a:pt x="7656492" y="3025805"/>
                </a:cubicBezTo>
                <a:cubicBezTo>
                  <a:pt x="7656492" y="3078355"/>
                  <a:pt x="7613890" y="3120955"/>
                  <a:pt x="7561340" y="3120955"/>
                </a:cubicBezTo>
                <a:cubicBezTo>
                  <a:pt x="7508789" y="3120955"/>
                  <a:pt x="7466188" y="3078355"/>
                  <a:pt x="7466188" y="3025805"/>
                </a:cubicBezTo>
                <a:cubicBezTo>
                  <a:pt x="7466188" y="2973254"/>
                  <a:pt x="7508789" y="2930653"/>
                  <a:pt x="7561340" y="2930653"/>
                </a:cubicBezTo>
                <a:close/>
                <a:moveTo>
                  <a:pt x="7142671" y="2930653"/>
                </a:moveTo>
                <a:cubicBezTo>
                  <a:pt x="7195221" y="2930653"/>
                  <a:pt x="7237823" y="2973254"/>
                  <a:pt x="7237823" y="3025805"/>
                </a:cubicBezTo>
                <a:cubicBezTo>
                  <a:pt x="7237823" y="3078355"/>
                  <a:pt x="7195221" y="3120955"/>
                  <a:pt x="7142671" y="3120955"/>
                </a:cubicBezTo>
                <a:cubicBezTo>
                  <a:pt x="7090120" y="3120955"/>
                  <a:pt x="7047519" y="3078355"/>
                  <a:pt x="7047519" y="3025805"/>
                </a:cubicBezTo>
                <a:cubicBezTo>
                  <a:pt x="7047519" y="2973254"/>
                  <a:pt x="7090120" y="2930653"/>
                  <a:pt x="7142671" y="2930653"/>
                </a:cubicBezTo>
                <a:close/>
                <a:moveTo>
                  <a:pt x="6724002" y="2930653"/>
                </a:moveTo>
                <a:cubicBezTo>
                  <a:pt x="6776553" y="2930653"/>
                  <a:pt x="6819154" y="2973254"/>
                  <a:pt x="6819154" y="3025805"/>
                </a:cubicBezTo>
                <a:cubicBezTo>
                  <a:pt x="6819154" y="3078355"/>
                  <a:pt x="6776553" y="3120955"/>
                  <a:pt x="6724002" y="3120955"/>
                </a:cubicBezTo>
                <a:cubicBezTo>
                  <a:pt x="6671451" y="3120955"/>
                  <a:pt x="6628850" y="3078355"/>
                  <a:pt x="6628850" y="3025805"/>
                </a:cubicBezTo>
                <a:cubicBezTo>
                  <a:pt x="6628850" y="2973254"/>
                  <a:pt x="6671451" y="2930653"/>
                  <a:pt x="6724002" y="2930653"/>
                </a:cubicBezTo>
                <a:close/>
                <a:moveTo>
                  <a:pt x="6305333" y="2930653"/>
                </a:moveTo>
                <a:cubicBezTo>
                  <a:pt x="6357884" y="2930653"/>
                  <a:pt x="6400485" y="2973254"/>
                  <a:pt x="6400485" y="3025805"/>
                </a:cubicBezTo>
                <a:cubicBezTo>
                  <a:pt x="6400485" y="3078355"/>
                  <a:pt x="6357884" y="3120955"/>
                  <a:pt x="6305333" y="3120955"/>
                </a:cubicBezTo>
                <a:cubicBezTo>
                  <a:pt x="6252782" y="3120955"/>
                  <a:pt x="6210181" y="3078355"/>
                  <a:pt x="6210181" y="3025805"/>
                </a:cubicBezTo>
                <a:cubicBezTo>
                  <a:pt x="6210181" y="2973254"/>
                  <a:pt x="6252782" y="2930653"/>
                  <a:pt x="6305333" y="2930653"/>
                </a:cubicBezTo>
                <a:close/>
                <a:moveTo>
                  <a:pt x="5886664" y="2930653"/>
                </a:moveTo>
                <a:cubicBezTo>
                  <a:pt x="5939215" y="2930653"/>
                  <a:pt x="5981816" y="2973254"/>
                  <a:pt x="5981816" y="3025805"/>
                </a:cubicBezTo>
                <a:cubicBezTo>
                  <a:pt x="5981816" y="3078355"/>
                  <a:pt x="5939215" y="3120955"/>
                  <a:pt x="5886664" y="3120955"/>
                </a:cubicBezTo>
                <a:cubicBezTo>
                  <a:pt x="5834113" y="3120955"/>
                  <a:pt x="5791512" y="3078355"/>
                  <a:pt x="5791512" y="3025805"/>
                </a:cubicBezTo>
                <a:cubicBezTo>
                  <a:pt x="5791512" y="2973254"/>
                  <a:pt x="5834113" y="2930653"/>
                  <a:pt x="5886664" y="2930653"/>
                </a:cubicBezTo>
                <a:close/>
                <a:moveTo>
                  <a:pt x="5467994" y="2930653"/>
                </a:moveTo>
                <a:cubicBezTo>
                  <a:pt x="5520544" y="2930653"/>
                  <a:pt x="5563146" y="2973254"/>
                  <a:pt x="5563146" y="3025805"/>
                </a:cubicBezTo>
                <a:cubicBezTo>
                  <a:pt x="5563146" y="3078355"/>
                  <a:pt x="5520544" y="3120955"/>
                  <a:pt x="5467994" y="3120955"/>
                </a:cubicBezTo>
                <a:cubicBezTo>
                  <a:pt x="5415443" y="3120955"/>
                  <a:pt x="5372842" y="3078355"/>
                  <a:pt x="5372842" y="3025805"/>
                </a:cubicBezTo>
                <a:cubicBezTo>
                  <a:pt x="5372842" y="2973254"/>
                  <a:pt x="5415443" y="2930653"/>
                  <a:pt x="5467994" y="2930653"/>
                </a:cubicBezTo>
                <a:close/>
                <a:moveTo>
                  <a:pt x="5049325" y="2930653"/>
                </a:moveTo>
                <a:cubicBezTo>
                  <a:pt x="5101876" y="2930653"/>
                  <a:pt x="5144478" y="2973254"/>
                  <a:pt x="5144478" y="3025805"/>
                </a:cubicBezTo>
                <a:cubicBezTo>
                  <a:pt x="5144478" y="3078355"/>
                  <a:pt x="5101876" y="3120955"/>
                  <a:pt x="5049325" y="3120955"/>
                </a:cubicBezTo>
                <a:cubicBezTo>
                  <a:pt x="4996774" y="3120955"/>
                  <a:pt x="4954173" y="3078355"/>
                  <a:pt x="4954173" y="3025805"/>
                </a:cubicBezTo>
                <a:cubicBezTo>
                  <a:pt x="4954173" y="2973254"/>
                  <a:pt x="4996774" y="2930653"/>
                  <a:pt x="5049325" y="2930653"/>
                </a:cubicBezTo>
                <a:close/>
                <a:moveTo>
                  <a:pt x="4630656" y="2930653"/>
                </a:moveTo>
                <a:cubicBezTo>
                  <a:pt x="4683207" y="2930653"/>
                  <a:pt x="4725808" y="2973254"/>
                  <a:pt x="4725808" y="3025805"/>
                </a:cubicBezTo>
                <a:cubicBezTo>
                  <a:pt x="4725808" y="3078355"/>
                  <a:pt x="4683207" y="3120955"/>
                  <a:pt x="4630656" y="3120955"/>
                </a:cubicBezTo>
                <a:cubicBezTo>
                  <a:pt x="4578106" y="3120955"/>
                  <a:pt x="4535504" y="3078355"/>
                  <a:pt x="4535504" y="3025805"/>
                </a:cubicBezTo>
                <a:cubicBezTo>
                  <a:pt x="4535504" y="2973254"/>
                  <a:pt x="4578106" y="2930653"/>
                  <a:pt x="4630656" y="2930653"/>
                </a:cubicBezTo>
                <a:close/>
                <a:moveTo>
                  <a:pt x="4211987" y="2930653"/>
                </a:moveTo>
                <a:cubicBezTo>
                  <a:pt x="4264538" y="2930653"/>
                  <a:pt x="4307139" y="2973254"/>
                  <a:pt x="4307139" y="3025805"/>
                </a:cubicBezTo>
                <a:cubicBezTo>
                  <a:pt x="4307139" y="3078355"/>
                  <a:pt x="4264538" y="3120955"/>
                  <a:pt x="4211987" y="3120955"/>
                </a:cubicBezTo>
                <a:cubicBezTo>
                  <a:pt x="4159436" y="3120955"/>
                  <a:pt x="4116835" y="3078355"/>
                  <a:pt x="4116835" y="3025805"/>
                </a:cubicBezTo>
                <a:cubicBezTo>
                  <a:pt x="4116835" y="2973254"/>
                  <a:pt x="4159436" y="2930653"/>
                  <a:pt x="4211987" y="2930653"/>
                </a:cubicBezTo>
                <a:close/>
                <a:moveTo>
                  <a:pt x="3793410" y="2930653"/>
                </a:moveTo>
                <a:cubicBezTo>
                  <a:pt x="3845869" y="2930653"/>
                  <a:pt x="3888470" y="2973254"/>
                  <a:pt x="3888470" y="3025805"/>
                </a:cubicBezTo>
                <a:cubicBezTo>
                  <a:pt x="3888470" y="3078355"/>
                  <a:pt x="3845869" y="3120955"/>
                  <a:pt x="3793410" y="3120955"/>
                </a:cubicBezTo>
                <a:cubicBezTo>
                  <a:pt x="3740859" y="3120955"/>
                  <a:pt x="3698259" y="3078355"/>
                  <a:pt x="3698259" y="3025805"/>
                </a:cubicBezTo>
                <a:cubicBezTo>
                  <a:pt x="3698259" y="2973254"/>
                  <a:pt x="3740859" y="2930653"/>
                  <a:pt x="3793410" y="2930653"/>
                </a:cubicBezTo>
                <a:close/>
                <a:moveTo>
                  <a:pt x="3374734" y="2930653"/>
                </a:moveTo>
                <a:cubicBezTo>
                  <a:pt x="3427284" y="2930653"/>
                  <a:pt x="3469891" y="2973254"/>
                  <a:pt x="3469891" y="3025805"/>
                </a:cubicBezTo>
                <a:cubicBezTo>
                  <a:pt x="3469891" y="3078355"/>
                  <a:pt x="3427284" y="3120955"/>
                  <a:pt x="3374734" y="3120955"/>
                </a:cubicBezTo>
                <a:cubicBezTo>
                  <a:pt x="3322183" y="3120955"/>
                  <a:pt x="3279580" y="3078355"/>
                  <a:pt x="3279580" y="3025805"/>
                </a:cubicBezTo>
                <a:cubicBezTo>
                  <a:pt x="3279580" y="2973254"/>
                  <a:pt x="3322183" y="2930653"/>
                  <a:pt x="3374734" y="2930653"/>
                </a:cubicBezTo>
                <a:close/>
                <a:moveTo>
                  <a:pt x="2956059" y="2930653"/>
                </a:moveTo>
                <a:cubicBezTo>
                  <a:pt x="3008612" y="2930653"/>
                  <a:pt x="3051215" y="2973254"/>
                  <a:pt x="3051215" y="3025805"/>
                </a:cubicBezTo>
                <a:cubicBezTo>
                  <a:pt x="3051215" y="3078355"/>
                  <a:pt x="3008612" y="3120955"/>
                  <a:pt x="2956059" y="3120955"/>
                </a:cubicBezTo>
                <a:cubicBezTo>
                  <a:pt x="2903506" y="3120955"/>
                  <a:pt x="2860904" y="3078355"/>
                  <a:pt x="2860904" y="3025805"/>
                </a:cubicBezTo>
                <a:cubicBezTo>
                  <a:pt x="2860904" y="2973254"/>
                  <a:pt x="2903506" y="2930653"/>
                  <a:pt x="2956059" y="2930653"/>
                </a:cubicBezTo>
                <a:close/>
                <a:moveTo>
                  <a:pt x="2537380" y="2930653"/>
                </a:moveTo>
                <a:cubicBezTo>
                  <a:pt x="2589936" y="2930653"/>
                  <a:pt x="2632538" y="2973254"/>
                  <a:pt x="2632538" y="3025805"/>
                </a:cubicBezTo>
                <a:cubicBezTo>
                  <a:pt x="2632538" y="3078355"/>
                  <a:pt x="2589936" y="3120955"/>
                  <a:pt x="2537380" y="3120955"/>
                </a:cubicBezTo>
                <a:cubicBezTo>
                  <a:pt x="2484828" y="3120955"/>
                  <a:pt x="2442227" y="3078355"/>
                  <a:pt x="2442227" y="3025805"/>
                </a:cubicBezTo>
                <a:cubicBezTo>
                  <a:pt x="2442227" y="2973254"/>
                  <a:pt x="2484828" y="2930653"/>
                  <a:pt x="2537380" y="2930653"/>
                </a:cubicBezTo>
                <a:close/>
                <a:moveTo>
                  <a:pt x="2118709" y="2930653"/>
                </a:moveTo>
                <a:cubicBezTo>
                  <a:pt x="2171261" y="2930653"/>
                  <a:pt x="2213862" y="2973254"/>
                  <a:pt x="2213862" y="3025805"/>
                </a:cubicBezTo>
                <a:cubicBezTo>
                  <a:pt x="2213862" y="3078355"/>
                  <a:pt x="2171261" y="3120955"/>
                  <a:pt x="2118709" y="3120955"/>
                </a:cubicBezTo>
                <a:cubicBezTo>
                  <a:pt x="2066157" y="3120955"/>
                  <a:pt x="2023556" y="3078355"/>
                  <a:pt x="2023556" y="3025805"/>
                </a:cubicBezTo>
                <a:cubicBezTo>
                  <a:pt x="2023556" y="2973254"/>
                  <a:pt x="2066157" y="2930653"/>
                  <a:pt x="2118709" y="2930653"/>
                </a:cubicBezTo>
                <a:close/>
                <a:moveTo>
                  <a:pt x="1700033" y="2930653"/>
                </a:moveTo>
                <a:cubicBezTo>
                  <a:pt x="1752584" y="2930653"/>
                  <a:pt x="1795185" y="2973254"/>
                  <a:pt x="1795185" y="3025805"/>
                </a:cubicBezTo>
                <a:cubicBezTo>
                  <a:pt x="1795185" y="3078355"/>
                  <a:pt x="1752584" y="3120955"/>
                  <a:pt x="1700033" y="3120955"/>
                </a:cubicBezTo>
                <a:cubicBezTo>
                  <a:pt x="1647480" y="3120955"/>
                  <a:pt x="1604875" y="3078355"/>
                  <a:pt x="1604875" y="3025805"/>
                </a:cubicBezTo>
                <a:cubicBezTo>
                  <a:pt x="1604875" y="2973254"/>
                  <a:pt x="1647480" y="2930653"/>
                  <a:pt x="1700033" y="2930653"/>
                </a:cubicBezTo>
                <a:close/>
                <a:moveTo>
                  <a:pt x="1281356" y="2930653"/>
                </a:moveTo>
                <a:cubicBezTo>
                  <a:pt x="1333906" y="2930653"/>
                  <a:pt x="1376508" y="2973254"/>
                  <a:pt x="1376508" y="3025805"/>
                </a:cubicBezTo>
                <a:cubicBezTo>
                  <a:pt x="1376508" y="3078355"/>
                  <a:pt x="1333906" y="3120955"/>
                  <a:pt x="1281356" y="3120955"/>
                </a:cubicBezTo>
                <a:cubicBezTo>
                  <a:pt x="1228805" y="3120955"/>
                  <a:pt x="1186203" y="3078355"/>
                  <a:pt x="1186203" y="3025805"/>
                </a:cubicBezTo>
                <a:cubicBezTo>
                  <a:pt x="1186203" y="2973254"/>
                  <a:pt x="1228805" y="2930653"/>
                  <a:pt x="1281356" y="2930653"/>
                </a:cubicBezTo>
                <a:close/>
                <a:moveTo>
                  <a:pt x="862689" y="2930653"/>
                </a:moveTo>
                <a:cubicBezTo>
                  <a:pt x="915240" y="2930653"/>
                  <a:pt x="957840" y="2973254"/>
                  <a:pt x="957840" y="3025805"/>
                </a:cubicBezTo>
                <a:cubicBezTo>
                  <a:pt x="957840" y="3078355"/>
                  <a:pt x="915240" y="3120955"/>
                  <a:pt x="862689" y="3120955"/>
                </a:cubicBezTo>
                <a:cubicBezTo>
                  <a:pt x="810138" y="3120955"/>
                  <a:pt x="767536" y="3078355"/>
                  <a:pt x="767536" y="3025805"/>
                </a:cubicBezTo>
                <a:cubicBezTo>
                  <a:pt x="767536" y="2973254"/>
                  <a:pt x="810138" y="2930653"/>
                  <a:pt x="862689" y="2930653"/>
                </a:cubicBezTo>
                <a:close/>
                <a:moveTo>
                  <a:pt x="444021" y="2930653"/>
                </a:moveTo>
                <a:cubicBezTo>
                  <a:pt x="496572" y="2930653"/>
                  <a:pt x="539175" y="2973254"/>
                  <a:pt x="539175" y="3025805"/>
                </a:cubicBezTo>
                <a:cubicBezTo>
                  <a:pt x="539175" y="3078355"/>
                  <a:pt x="496572" y="3120955"/>
                  <a:pt x="444021" y="3120955"/>
                </a:cubicBezTo>
                <a:cubicBezTo>
                  <a:pt x="391471" y="3120955"/>
                  <a:pt x="348870" y="3078355"/>
                  <a:pt x="348870" y="3025805"/>
                </a:cubicBezTo>
                <a:cubicBezTo>
                  <a:pt x="348870" y="2973254"/>
                  <a:pt x="391471" y="2930653"/>
                  <a:pt x="444021" y="2930653"/>
                </a:cubicBezTo>
                <a:close/>
                <a:moveTo>
                  <a:pt x="25352" y="2930653"/>
                </a:moveTo>
                <a:cubicBezTo>
                  <a:pt x="77903" y="2930653"/>
                  <a:pt x="120506" y="2973254"/>
                  <a:pt x="120506" y="3025805"/>
                </a:cubicBezTo>
                <a:cubicBezTo>
                  <a:pt x="120506" y="3078355"/>
                  <a:pt x="77903" y="3120955"/>
                  <a:pt x="25352" y="3120955"/>
                </a:cubicBezTo>
                <a:lnTo>
                  <a:pt x="0" y="3115836"/>
                </a:lnTo>
                <a:lnTo>
                  <a:pt x="0" y="2935771"/>
                </a:lnTo>
                <a:close/>
                <a:moveTo>
                  <a:pt x="12166698" y="2511990"/>
                </a:moveTo>
                <a:lnTo>
                  <a:pt x="12192000" y="2517098"/>
                </a:lnTo>
                <a:lnTo>
                  <a:pt x="12192000" y="2697184"/>
                </a:lnTo>
                <a:lnTo>
                  <a:pt x="12166698" y="2702292"/>
                </a:lnTo>
                <a:cubicBezTo>
                  <a:pt x="12114147" y="2702292"/>
                  <a:pt x="12071546" y="2659691"/>
                  <a:pt x="12071546" y="2607140"/>
                </a:cubicBezTo>
                <a:cubicBezTo>
                  <a:pt x="12071546" y="2554590"/>
                  <a:pt x="12114147" y="2511990"/>
                  <a:pt x="12166698" y="2511990"/>
                </a:cubicBezTo>
                <a:close/>
                <a:moveTo>
                  <a:pt x="11748029" y="2511990"/>
                </a:moveTo>
                <a:cubicBezTo>
                  <a:pt x="11800580" y="2511990"/>
                  <a:pt x="11843181" y="2554590"/>
                  <a:pt x="11843181" y="2607140"/>
                </a:cubicBezTo>
                <a:cubicBezTo>
                  <a:pt x="11843181" y="2659691"/>
                  <a:pt x="11800580" y="2702292"/>
                  <a:pt x="11748029" y="2702292"/>
                </a:cubicBezTo>
                <a:cubicBezTo>
                  <a:pt x="11695478" y="2702292"/>
                  <a:pt x="11652877" y="2659691"/>
                  <a:pt x="11652877" y="2607140"/>
                </a:cubicBezTo>
                <a:cubicBezTo>
                  <a:pt x="11652877" y="2554590"/>
                  <a:pt x="11695478" y="2511990"/>
                  <a:pt x="11748029" y="2511990"/>
                </a:cubicBezTo>
                <a:close/>
                <a:moveTo>
                  <a:pt x="11329360" y="2511990"/>
                </a:moveTo>
                <a:cubicBezTo>
                  <a:pt x="11381911" y="2511990"/>
                  <a:pt x="11424512" y="2554590"/>
                  <a:pt x="11424512" y="2607140"/>
                </a:cubicBezTo>
                <a:cubicBezTo>
                  <a:pt x="11424512" y="2659691"/>
                  <a:pt x="11381911" y="2702292"/>
                  <a:pt x="11329360" y="2702292"/>
                </a:cubicBezTo>
                <a:cubicBezTo>
                  <a:pt x="11276809" y="2702292"/>
                  <a:pt x="11234208" y="2659691"/>
                  <a:pt x="11234208" y="2607140"/>
                </a:cubicBezTo>
                <a:cubicBezTo>
                  <a:pt x="11234208" y="2554590"/>
                  <a:pt x="11276809" y="2511990"/>
                  <a:pt x="11329360" y="2511990"/>
                </a:cubicBezTo>
                <a:close/>
                <a:moveTo>
                  <a:pt x="10910691" y="2511990"/>
                </a:moveTo>
                <a:cubicBezTo>
                  <a:pt x="10963242" y="2511990"/>
                  <a:pt x="11005843" y="2554590"/>
                  <a:pt x="11005843" y="2607140"/>
                </a:cubicBezTo>
                <a:cubicBezTo>
                  <a:pt x="11005843" y="2659691"/>
                  <a:pt x="10963242" y="2702292"/>
                  <a:pt x="10910691" y="2702292"/>
                </a:cubicBezTo>
                <a:cubicBezTo>
                  <a:pt x="10858140" y="2702292"/>
                  <a:pt x="10815539" y="2659691"/>
                  <a:pt x="10815539" y="2607140"/>
                </a:cubicBezTo>
                <a:cubicBezTo>
                  <a:pt x="10815539" y="2554590"/>
                  <a:pt x="10858140" y="2511990"/>
                  <a:pt x="10910691" y="2511990"/>
                </a:cubicBezTo>
                <a:close/>
                <a:moveTo>
                  <a:pt x="10492022" y="2511990"/>
                </a:moveTo>
                <a:cubicBezTo>
                  <a:pt x="10544573" y="2511990"/>
                  <a:pt x="10587174" y="2554590"/>
                  <a:pt x="10587174" y="2607140"/>
                </a:cubicBezTo>
                <a:cubicBezTo>
                  <a:pt x="10587174" y="2659691"/>
                  <a:pt x="10544573" y="2702292"/>
                  <a:pt x="10492022" y="2702292"/>
                </a:cubicBezTo>
                <a:cubicBezTo>
                  <a:pt x="10439471" y="2702292"/>
                  <a:pt x="10396870" y="2659691"/>
                  <a:pt x="10396870" y="2607140"/>
                </a:cubicBezTo>
                <a:cubicBezTo>
                  <a:pt x="10396870" y="2554590"/>
                  <a:pt x="10439471" y="2511990"/>
                  <a:pt x="10492022" y="2511990"/>
                </a:cubicBezTo>
                <a:close/>
                <a:moveTo>
                  <a:pt x="10073353" y="2511990"/>
                </a:moveTo>
                <a:cubicBezTo>
                  <a:pt x="10125904" y="2511990"/>
                  <a:pt x="10168505" y="2554590"/>
                  <a:pt x="10168505" y="2607140"/>
                </a:cubicBezTo>
                <a:cubicBezTo>
                  <a:pt x="10168505" y="2659691"/>
                  <a:pt x="10125904" y="2702292"/>
                  <a:pt x="10073353" y="2702292"/>
                </a:cubicBezTo>
                <a:cubicBezTo>
                  <a:pt x="10020803" y="2702292"/>
                  <a:pt x="9978201" y="2659691"/>
                  <a:pt x="9978201" y="2607140"/>
                </a:cubicBezTo>
                <a:cubicBezTo>
                  <a:pt x="9978201" y="2554590"/>
                  <a:pt x="10020803" y="2511990"/>
                  <a:pt x="10073353" y="2511990"/>
                </a:cubicBezTo>
                <a:close/>
                <a:moveTo>
                  <a:pt x="9654684" y="2511990"/>
                </a:moveTo>
                <a:cubicBezTo>
                  <a:pt x="9707235" y="2511990"/>
                  <a:pt x="9749836" y="2554590"/>
                  <a:pt x="9749836" y="2607140"/>
                </a:cubicBezTo>
                <a:cubicBezTo>
                  <a:pt x="9749836" y="2659691"/>
                  <a:pt x="9707235" y="2702292"/>
                  <a:pt x="9654684" y="2702292"/>
                </a:cubicBezTo>
                <a:cubicBezTo>
                  <a:pt x="9602134" y="2702292"/>
                  <a:pt x="9559532" y="2659691"/>
                  <a:pt x="9559532" y="2607140"/>
                </a:cubicBezTo>
                <a:cubicBezTo>
                  <a:pt x="9559532" y="2554590"/>
                  <a:pt x="9602134" y="2511990"/>
                  <a:pt x="9654684" y="2511990"/>
                </a:cubicBezTo>
                <a:close/>
                <a:moveTo>
                  <a:pt x="9236015" y="2511990"/>
                </a:moveTo>
                <a:cubicBezTo>
                  <a:pt x="9288566" y="2511990"/>
                  <a:pt x="9331167" y="2554590"/>
                  <a:pt x="9331167" y="2607140"/>
                </a:cubicBezTo>
                <a:cubicBezTo>
                  <a:pt x="9331167" y="2659691"/>
                  <a:pt x="9288566" y="2702292"/>
                  <a:pt x="9236015" y="2702292"/>
                </a:cubicBezTo>
                <a:cubicBezTo>
                  <a:pt x="9183465" y="2702292"/>
                  <a:pt x="9140863" y="2659691"/>
                  <a:pt x="9140863" y="2607140"/>
                </a:cubicBezTo>
                <a:cubicBezTo>
                  <a:pt x="9140863" y="2554590"/>
                  <a:pt x="9183465" y="2511990"/>
                  <a:pt x="9236015" y="2511990"/>
                </a:cubicBezTo>
                <a:close/>
                <a:moveTo>
                  <a:pt x="8817346" y="2511990"/>
                </a:moveTo>
                <a:cubicBezTo>
                  <a:pt x="8869897" y="2511990"/>
                  <a:pt x="8912498" y="2554590"/>
                  <a:pt x="8912498" y="2607140"/>
                </a:cubicBezTo>
                <a:cubicBezTo>
                  <a:pt x="8912498" y="2659691"/>
                  <a:pt x="8869897" y="2702292"/>
                  <a:pt x="8817346" y="2702292"/>
                </a:cubicBezTo>
                <a:cubicBezTo>
                  <a:pt x="8764796" y="2702292"/>
                  <a:pt x="8722194" y="2659691"/>
                  <a:pt x="8722194" y="2607140"/>
                </a:cubicBezTo>
                <a:cubicBezTo>
                  <a:pt x="8722194" y="2554590"/>
                  <a:pt x="8764796" y="2511990"/>
                  <a:pt x="8817346" y="2511990"/>
                </a:cubicBezTo>
                <a:close/>
                <a:moveTo>
                  <a:pt x="8398677" y="2511990"/>
                </a:moveTo>
                <a:cubicBezTo>
                  <a:pt x="8451228" y="2511990"/>
                  <a:pt x="8493829" y="2554590"/>
                  <a:pt x="8493829" y="2607140"/>
                </a:cubicBezTo>
                <a:cubicBezTo>
                  <a:pt x="8493829" y="2659691"/>
                  <a:pt x="8451228" y="2702292"/>
                  <a:pt x="8398677" y="2702292"/>
                </a:cubicBezTo>
                <a:cubicBezTo>
                  <a:pt x="8346127" y="2702292"/>
                  <a:pt x="8303526" y="2659691"/>
                  <a:pt x="8303526" y="2607140"/>
                </a:cubicBezTo>
                <a:cubicBezTo>
                  <a:pt x="8303526" y="2554590"/>
                  <a:pt x="8346127" y="2511990"/>
                  <a:pt x="8398677" y="2511990"/>
                </a:cubicBezTo>
                <a:close/>
                <a:moveTo>
                  <a:pt x="7980009" y="2511990"/>
                </a:moveTo>
                <a:cubicBezTo>
                  <a:pt x="8032559" y="2511990"/>
                  <a:pt x="8075161" y="2554590"/>
                  <a:pt x="8075161" y="2607140"/>
                </a:cubicBezTo>
                <a:cubicBezTo>
                  <a:pt x="8075161" y="2659691"/>
                  <a:pt x="8032559" y="2702292"/>
                  <a:pt x="7980009" y="2702292"/>
                </a:cubicBezTo>
                <a:cubicBezTo>
                  <a:pt x="7927458" y="2702292"/>
                  <a:pt x="7884857" y="2659691"/>
                  <a:pt x="7884857" y="2607140"/>
                </a:cubicBezTo>
                <a:cubicBezTo>
                  <a:pt x="7884857" y="2554590"/>
                  <a:pt x="7927458" y="2511990"/>
                  <a:pt x="7980009" y="2511990"/>
                </a:cubicBezTo>
                <a:close/>
                <a:moveTo>
                  <a:pt x="7561340" y="2511990"/>
                </a:moveTo>
                <a:cubicBezTo>
                  <a:pt x="7613890" y="2511990"/>
                  <a:pt x="7656492" y="2554590"/>
                  <a:pt x="7656492" y="2607140"/>
                </a:cubicBezTo>
                <a:cubicBezTo>
                  <a:pt x="7656492" y="2659691"/>
                  <a:pt x="7613890" y="2702292"/>
                  <a:pt x="7561340" y="2702292"/>
                </a:cubicBezTo>
                <a:cubicBezTo>
                  <a:pt x="7508789" y="2702292"/>
                  <a:pt x="7466188" y="2659691"/>
                  <a:pt x="7466188" y="2607140"/>
                </a:cubicBezTo>
                <a:cubicBezTo>
                  <a:pt x="7466188" y="2554590"/>
                  <a:pt x="7508789" y="2511990"/>
                  <a:pt x="7561340" y="2511990"/>
                </a:cubicBezTo>
                <a:close/>
                <a:moveTo>
                  <a:pt x="7142671" y="2511990"/>
                </a:moveTo>
                <a:cubicBezTo>
                  <a:pt x="7195221" y="2511990"/>
                  <a:pt x="7237823" y="2554590"/>
                  <a:pt x="7237823" y="2607140"/>
                </a:cubicBezTo>
                <a:cubicBezTo>
                  <a:pt x="7237823" y="2659691"/>
                  <a:pt x="7195221" y="2702292"/>
                  <a:pt x="7142671" y="2702292"/>
                </a:cubicBezTo>
                <a:cubicBezTo>
                  <a:pt x="7090120" y="2702292"/>
                  <a:pt x="7047519" y="2659691"/>
                  <a:pt x="7047519" y="2607140"/>
                </a:cubicBezTo>
                <a:cubicBezTo>
                  <a:pt x="7047519" y="2554590"/>
                  <a:pt x="7090120" y="2511990"/>
                  <a:pt x="7142671" y="2511990"/>
                </a:cubicBezTo>
                <a:close/>
                <a:moveTo>
                  <a:pt x="6724002" y="2511990"/>
                </a:moveTo>
                <a:cubicBezTo>
                  <a:pt x="6776553" y="2511990"/>
                  <a:pt x="6819154" y="2554590"/>
                  <a:pt x="6819154" y="2607140"/>
                </a:cubicBezTo>
                <a:cubicBezTo>
                  <a:pt x="6819154" y="2659691"/>
                  <a:pt x="6776553" y="2702292"/>
                  <a:pt x="6724002" y="2702292"/>
                </a:cubicBezTo>
                <a:cubicBezTo>
                  <a:pt x="6671451" y="2702292"/>
                  <a:pt x="6628850" y="2659691"/>
                  <a:pt x="6628850" y="2607140"/>
                </a:cubicBezTo>
                <a:cubicBezTo>
                  <a:pt x="6628850" y="2554590"/>
                  <a:pt x="6671451" y="2511990"/>
                  <a:pt x="6724002" y="2511990"/>
                </a:cubicBezTo>
                <a:close/>
                <a:moveTo>
                  <a:pt x="6305333" y="2511990"/>
                </a:moveTo>
                <a:cubicBezTo>
                  <a:pt x="6357884" y="2511990"/>
                  <a:pt x="6400485" y="2554590"/>
                  <a:pt x="6400485" y="2607140"/>
                </a:cubicBezTo>
                <a:cubicBezTo>
                  <a:pt x="6400485" y="2659691"/>
                  <a:pt x="6357884" y="2702292"/>
                  <a:pt x="6305333" y="2702292"/>
                </a:cubicBezTo>
                <a:cubicBezTo>
                  <a:pt x="6252782" y="2702292"/>
                  <a:pt x="6210181" y="2659691"/>
                  <a:pt x="6210181" y="2607140"/>
                </a:cubicBezTo>
                <a:cubicBezTo>
                  <a:pt x="6210181" y="2554590"/>
                  <a:pt x="6252782" y="2511990"/>
                  <a:pt x="6305333" y="2511990"/>
                </a:cubicBezTo>
                <a:close/>
                <a:moveTo>
                  <a:pt x="5886664" y="2511990"/>
                </a:moveTo>
                <a:cubicBezTo>
                  <a:pt x="5939215" y="2511990"/>
                  <a:pt x="5981816" y="2554590"/>
                  <a:pt x="5981816" y="2607140"/>
                </a:cubicBezTo>
                <a:cubicBezTo>
                  <a:pt x="5981816" y="2659691"/>
                  <a:pt x="5939215" y="2702292"/>
                  <a:pt x="5886664" y="2702292"/>
                </a:cubicBezTo>
                <a:cubicBezTo>
                  <a:pt x="5834113" y="2702292"/>
                  <a:pt x="5791512" y="2659691"/>
                  <a:pt x="5791512" y="2607140"/>
                </a:cubicBezTo>
                <a:cubicBezTo>
                  <a:pt x="5791512" y="2554590"/>
                  <a:pt x="5834113" y="2511990"/>
                  <a:pt x="5886664" y="2511990"/>
                </a:cubicBezTo>
                <a:close/>
                <a:moveTo>
                  <a:pt x="5467994" y="2511990"/>
                </a:moveTo>
                <a:cubicBezTo>
                  <a:pt x="5520544" y="2511990"/>
                  <a:pt x="5563146" y="2554590"/>
                  <a:pt x="5563146" y="2607140"/>
                </a:cubicBezTo>
                <a:cubicBezTo>
                  <a:pt x="5563146" y="2659691"/>
                  <a:pt x="5520544" y="2702292"/>
                  <a:pt x="5467994" y="2702292"/>
                </a:cubicBezTo>
                <a:cubicBezTo>
                  <a:pt x="5415443" y="2702292"/>
                  <a:pt x="5372842" y="2659691"/>
                  <a:pt x="5372842" y="2607140"/>
                </a:cubicBezTo>
                <a:cubicBezTo>
                  <a:pt x="5372842" y="2554590"/>
                  <a:pt x="5415443" y="2511990"/>
                  <a:pt x="5467994" y="2511990"/>
                </a:cubicBezTo>
                <a:close/>
                <a:moveTo>
                  <a:pt x="5049325" y="2511990"/>
                </a:moveTo>
                <a:cubicBezTo>
                  <a:pt x="5101876" y="2511990"/>
                  <a:pt x="5144478" y="2554590"/>
                  <a:pt x="5144478" y="2607140"/>
                </a:cubicBezTo>
                <a:cubicBezTo>
                  <a:pt x="5144478" y="2659691"/>
                  <a:pt x="5101876" y="2702292"/>
                  <a:pt x="5049325" y="2702292"/>
                </a:cubicBezTo>
                <a:cubicBezTo>
                  <a:pt x="4996774" y="2702292"/>
                  <a:pt x="4954173" y="2659691"/>
                  <a:pt x="4954173" y="2607140"/>
                </a:cubicBezTo>
                <a:cubicBezTo>
                  <a:pt x="4954173" y="2554590"/>
                  <a:pt x="4996774" y="2511990"/>
                  <a:pt x="5049325" y="2511990"/>
                </a:cubicBezTo>
                <a:close/>
                <a:moveTo>
                  <a:pt x="4630656" y="2511990"/>
                </a:moveTo>
                <a:cubicBezTo>
                  <a:pt x="4683207" y="2511990"/>
                  <a:pt x="4725808" y="2554590"/>
                  <a:pt x="4725808" y="2607140"/>
                </a:cubicBezTo>
                <a:cubicBezTo>
                  <a:pt x="4725808" y="2659691"/>
                  <a:pt x="4683207" y="2702292"/>
                  <a:pt x="4630656" y="2702292"/>
                </a:cubicBezTo>
                <a:cubicBezTo>
                  <a:pt x="4578106" y="2702292"/>
                  <a:pt x="4535504" y="2659691"/>
                  <a:pt x="4535504" y="2607140"/>
                </a:cubicBezTo>
                <a:cubicBezTo>
                  <a:pt x="4535504" y="2554590"/>
                  <a:pt x="4578106" y="2511990"/>
                  <a:pt x="4630656" y="2511990"/>
                </a:cubicBezTo>
                <a:close/>
                <a:moveTo>
                  <a:pt x="4211987" y="2511990"/>
                </a:moveTo>
                <a:cubicBezTo>
                  <a:pt x="4264538" y="2511990"/>
                  <a:pt x="4307139" y="2554590"/>
                  <a:pt x="4307139" y="2607140"/>
                </a:cubicBezTo>
                <a:cubicBezTo>
                  <a:pt x="4307139" y="2659691"/>
                  <a:pt x="4264538" y="2702292"/>
                  <a:pt x="4211987" y="2702292"/>
                </a:cubicBezTo>
                <a:cubicBezTo>
                  <a:pt x="4159436" y="2702292"/>
                  <a:pt x="4116835" y="2659691"/>
                  <a:pt x="4116835" y="2607140"/>
                </a:cubicBezTo>
                <a:cubicBezTo>
                  <a:pt x="4116835" y="2554590"/>
                  <a:pt x="4159436" y="2511990"/>
                  <a:pt x="4211987" y="2511990"/>
                </a:cubicBezTo>
                <a:close/>
                <a:moveTo>
                  <a:pt x="3793419" y="2511990"/>
                </a:moveTo>
                <a:cubicBezTo>
                  <a:pt x="3845869" y="2511990"/>
                  <a:pt x="3888470" y="2554590"/>
                  <a:pt x="3888470" y="2607140"/>
                </a:cubicBezTo>
                <a:cubicBezTo>
                  <a:pt x="3888470" y="2659691"/>
                  <a:pt x="3845869" y="2702292"/>
                  <a:pt x="3793419" y="2702292"/>
                </a:cubicBezTo>
                <a:cubicBezTo>
                  <a:pt x="3740868" y="2702292"/>
                  <a:pt x="3698267" y="2659691"/>
                  <a:pt x="3698267" y="2607140"/>
                </a:cubicBezTo>
                <a:cubicBezTo>
                  <a:pt x="3698267" y="2554590"/>
                  <a:pt x="3740868" y="2511990"/>
                  <a:pt x="3793419" y="2511990"/>
                </a:cubicBezTo>
                <a:close/>
                <a:moveTo>
                  <a:pt x="3374741" y="2511990"/>
                </a:moveTo>
                <a:cubicBezTo>
                  <a:pt x="3427293" y="2511990"/>
                  <a:pt x="3469899" y="2554590"/>
                  <a:pt x="3469899" y="2607140"/>
                </a:cubicBezTo>
                <a:cubicBezTo>
                  <a:pt x="3469899" y="2659691"/>
                  <a:pt x="3427293" y="2702292"/>
                  <a:pt x="3374741" y="2702292"/>
                </a:cubicBezTo>
                <a:cubicBezTo>
                  <a:pt x="3322190" y="2702292"/>
                  <a:pt x="3279589" y="2659691"/>
                  <a:pt x="3279589" y="2607140"/>
                </a:cubicBezTo>
                <a:cubicBezTo>
                  <a:pt x="3279589" y="2554590"/>
                  <a:pt x="3322190" y="2511990"/>
                  <a:pt x="3374741" y="2511990"/>
                </a:cubicBezTo>
                <a:close/>
                <a:moveTo>
                  <a:pt x="2956066" y="2511990"/>
                </a:moveTo>
                <a:cubicBezTo>
                  <a:pt x="3008619" y="2511990"/>
                  <a:pt x="3051222" y="2554590"/>
                  <a:pt x="3051222" y="2607140"/>
                </a:cubicBezTo>
                <a:cubicBezTo>
                  <a:pt x="3051222" y="2659691"/>
                  <a:pt x="3008619" y="2702292"/>
                  <a:pt x="2956066" y="2702292"/>
                </a:cubicBezTo>
                <a:cubicBezTo>
                  <a:pt x="2903513" y="2702292"/>
                  <a:pt x="2860912" y="2659691"/>
                  <a:pt x="2860912" y="2607140"/>
                </a:cubicBezTo>
                <a:cubicBezTo>
                  <a:pt x="2860912" y="2554590"/>
                  <a:pt x="2903513" y="2511990"/>
                  <a:pt x="2956066" y="2511990"/>
                </a:cubicBezTo>
                <a:close/>
                <a:moveTo>
                  <a:pt x="2537386" y="2511990"/>
                </a:moveTo>
                <a:cubicBezTo>
                  <a:pt x="2589943" y="2511990"/>
                  <a:pt x="2632545" y="2554590"/>
                  <a:pt x="2632545" y="2607140"/>
                </a:cubicBezTo>
                <a:cubicBezTo>
                  <a:pt x="2632545" y="2659691"/>
                  <a:pt x="2589943" y="2702292"/>
                  <a:pt x="2537386" y="2702292"/>
                </a:cubicBezTo>
                <a:cubicBezTo>
                  <a:pt x="2484835" y="2702292"/>
                  <a:pt x="2442233" y="2659691"/>
                  <a:pt x="2442233" y="2607140"/>
                </a:cubicBezTo>
                <a:cubicBezTo>
                  <a:pt x="2442233" y="2554590"/>
                  <a:pt x="2484835" y="2511990"/>
                  <a:pt x="2537386" y="2511990"/>
                </a:cubicBezTo>
                <a:close/>
                <a:moveTo>
                  <a:pt x="2118716" y="2511990"/>
                </a:moveTo>
                <a:cubicBezTo>
                  <a:pt x="2171267" y="2511990"/>
                  <a:pt x="2213868" y="2554590"/>
                  <a:pt x="2213868" y="2607140"/>
                </a:cubicBezTo>
                <a:cubicBezTo>
                  <a:pt x="2213868" y="2659691"/>
                  <a:pt x="2171267" y="2702292"/>
                  <a:pt x="2118716" y="2702292"/>
                </a:cubicBezTo>
                <a:cubicBezTo>
                  <a:pt x="2066164" y="2702292"/>
                  <a:pt x="2023562" y="2659691"/>
                  <a:pt x="2023562" y="2607140"/>
                </a:cubicBezTo>
                <a:cubicBezTo>
                  <a:pt x="2023562" y="2554590"/>
                  <a:pt x="2066164" y="2511990"/>
                  <a:pt x="2118716" y="2511990"/>
                </a:cubicBezTo>
                <a:close/>
                <a:moveTo>
                  <a:pt x="1700038" y="2511990"/>
                </a:moveTo>
                <a:cubicBezTo>
                  <a:pt x="1752590" y="2511990"/>
                  <a:pt x="1795191" y="2554590"/>
                  <a:pt x="1795191" y="2607140"/>
                </a:cubicBezTo>
                <a:cubicBezTo>
                  <a:pt x="1795191" y="2659691"/>
                  <a:pt x="1752590" y="2702292"/>
                  <a:pt x="1700038" y="2702292"/>
                </a:cubicBezTo>
                <a:cubicBezTo>
                  <a:pt x="1647486" y="2702292"/>
                  <a:pt x="1604881" y="2659691"/>
                  <a:pt x="1604881" y="2607140"/>
                </a:cubicBezTo>
                <a:cubicBezTo>
                  <a:pt x="1604881" y="2554590"/>
                  <a:pt x="1647486" y="2511990"/>
                  <a:pt x="1700038" y="2511990"/>
                </a:cubicBezTo>
                <a:close/>
                <a:moveTo>
                  <a:pt x="1281360" y="2511990"/>
                </a:moveTo>
                <a:cubicBezTo>
                  <a:pt x="1333911" y="2511990"/>
                  <a:pt x="1376512" y="2554590"/>
                  <a:pt x="1376512" y="2607140"/>
                </a:cubicBezTo>
                <a:cubicBezTo>
                  <a:pt x="1376512" y="2659691"/>
                  <a:pt x="1333911" y="2702292"/>
                  <a:pt x="1281360" y="2702292"/>
                </a:cubicBezTo>
                <a:cubicBezTo>
                  <a:pt x="1228810" y="2702292"/>
                  <a:pt x="1186208" y="2659691"/>
                  <a:pt x="1186208" y="2607140"/>
                </a:cubicBezTo>
                <a:cubicBezTo>
                  <a:pt x="1186208" y="2554590"/>
                  <a:pt x="1228810" y="2511990"/>
                  <a:pt x="1281360" y="2511990"/>
                </a:cubicBezTo>
                <a:close/>
                <a:moveTo>
                  <a:pt x="862694" y="2511990"/>
                </a:moveTo>
                <a:cubicBezTo>
                  <a:pt x="915244" y="2511990"/>
                  <a:pt x="957845" y="2554590"/>
                  <a:pt x="957845" y="2607140"/>
                </a:cubicBezTo>
                <a:cubicBezTo>
                  <a:pt x="957845" y="2659691"/>
                  <a:pt x="915244" y="2702292"/>
                  <a:pt x="862694" y="2702292"/>
                </a:cubicBezTo>
                <a:cubicBezTo>
                  <a:pt x="810143" y="2702292"/>
                  <a:pt x="767541" y="2659691"/>
                  <a:pt x="767541" y="2607140"/>
                </a:cubicBezTo>
                <a:cubicBezTo>
                  <a:pt x="767541" y="2554590"/>
                  <a:pt x="810143" y="2511990"/>
                  <a:pt x="862694" y="2511990"/>
                </a:cubicBezTo>
                <a:close/>
                <a:moveTo>
                  <a:pt x="444027" y="2511990"/>
                </a:moveTo>
                <a:cubicBezTo>
                  <a:pt x="496578" y="2511990"/>
                  <a:pt x="539179" y="2554590"/>
                  <a:pt x="539179" y="2607140"/>
                </a:cubicBezTo>
                <a:cubicBezTo>
                  <a:pt x="539179" y="2659691"/>
                  <a:pt x="496578" y="2702292"/>
                  <a:pt x="444027" y="2702292"/>
                </a:cubicBezTo>
                <a:cubicBezTo>
                  <a:pt x="391475" y="2702292"/>
                  <a:pt x="348875" y="2659691"/>
                  <a:pt x="348875" y="2607140"/>
                </a:cubicBezTo>
                <a:cubicBezTo>
                  <a:pt x="348875" y="2554590"/>
                  <a:pt x="391475" y="2511990"/>
                  <a:pt x="444027" y="2511990"/>
                </a:cubicBezTo>
                <a:close/>
                <a:moveTo>
                  <a:pt x="25358" y="2511990"/>
                </a:moveTo>
                <a:cubicBezTo>
                  <a:pt x="77909" y="2511990"/>
                  <a:pt x="120510" y="2554590"/>
                  <a:pt x="120510" y="2607140"/>
                </a:cubicBezTo>
                <a:cubicBezTo>
                  <a:pt x="120510" y="2659691"/>
                  <a:pt x="77909" y="2702292"/>
                  <a:pt x="25358" y="2702292"/>
                </a:cubicBezTo>
                <a:lnTo>
                  <a:pt x="0" y="2697172"/>
                </a:lnTo>
                <a:lnTo>
                  <a:pt x="0" y="2517109"/>
                </a:lnTo>
                <a:close/>
                <a:moveTo>
                  <a:pt x="12166698" y="2093322"/>
                </a:moveTo>
                <a:lnTo>
                  <a:pt x="12192000" y="2098431"/>
                </a:lnTo>
                <a:lnTo>
                  <a:pt x="12192000" y="2278521"/>
                </a:lnTo>
                <a:lnTo>
                  <a:pt x="12166698" y="2283630"/>
                </a:lnTo>
                <a:cubicBezTo>
                  <a:pt x="12114147" y="2283630"/>
                  <a:pt x="12071546" y="2241022"/>
                  <a:pt x="12071546" y="2188474"/>
                </a:cubicBezTo>
                <a:cubicBezTo>
                  <a:pt x="12071546" y="2135926"/>
                  <a:pt x="12114147" y="2093322"/>
                  <a:pt x="12166698" y="2093322"/>
                </a:cubicBezTo>
                <a:close/>
                <a:moveTo>
                  <a:pt x="11748029" y="2093322"/>
                </a:moveTo>
                <a:cubicBezTo>
                  <a:pt x="11800580" y="2093322"/>
                  <a:pt x="11843181" y="2135926"/>
                  <a:pt x="11843181" y="2188474"/>
                </a:cubicBezTo>
                <a:cubicBezTo>
                  <a:pt x="11843181" y="2241022"/>
                  <a:pt x="11800580" y="2283630"/>
                  <a:pt x="11748029" y="2283630"/>
                </a:cubicBezTo>
                <a:cubicBezTo>
                  <a:pt x="11695478" y="2283630"/>
                  <a:pt x="11652877" y="2241022"/>
                  <a:pt x="11652877" y="2188474"/>
                </a:cubicBezTo>
                <a:cubicBezTo>
                  <a:pt x="11652877" y="2135926"/>
                  <a:pt x="11695478" y="2093322"/>
                  <a:pt x="11748029" y="2093322"/>
                </a:cubicBezTo>
                <a:close/>
                <a:moveTo>
                  <a:pt x="11329360" y="2093322"/>
                </a:moveTo>
                <a:cubicBezTo>
                  <a:pt x="11381911" y="2093322"/>
                  <a:pt x="11424512" y="2135926"/>
                  <a:pt x="11424512" y="2188474"/>
                </a:cubicBezTo>
                <a:cubicBezTo>
                  <a:pt x="11424512" y="2241022"/>
                  <a:pt x="11381911" y="2283630"/>
                  <a:pt x="11329360" y="2283630"/>
                </a:cubicBezTo>
                <a:cubicBezTo>
                  <a:pt x="11276809" y="2283630"/>
                  <a:pt x="11234208" y="2241022"/>
                  <a:pt x="11234208" y="2188474"/>
                </a:cubicBezTo>
                <a:cubicBezTo>
                  <a:pt x="11234208" y="2135926"/>
                  <a:pt x="11276809" y="2093322"/>
                  <a:pt x="11329360" y="2093322"/>
                </a:cubicBezTo>
                <a:close/>
                <a:moveTo>
                  <a:pt x="10910691" y="2093322"/>
                </a:moveTo>
                <a:cubicBezTo>
                  <a:pt x="10963242" y="2093322"/>
                  <a:pt x="11005843" y="2135926"/>
                  <a:pt x="11005843" y="2188474"/>
                </a:cubicBezTo>
                <a:cubicBezTo>
                  <a:pt x="11005843" y="2241022"/>
                  <a:pt x="10963242" y="2283630"/>
                  <a:pt x="10910691" y="2283630"/>
                </a:cubicBezTo>
                <a:cubicBezTo>
                  <a:pt x="10858140" y="2283630"/>
                  <a:pt x="10815539" y="2241022"/>
                  <a:pt x="10815539" y="2188474"/>
                </a:cubicBezTo>
                <a:cubicBezTo>
                  <a:pt x="10815539" y="2135926"/>
                  <a:pt x="10858140" y="2093322"/>
                  <a:pt x="10910691" y="2093322"/>
                </a:cubicBezTo>
                <a:close/>
                <a:moveTo>
                  <a:pt x="10492022" y="2093322"/>
                </a:moveTo>
                <a:cubicBezTo>
                  <a:pt x="10544573" y="2093322"/>
                  <a:pt x="10587174" y="2135926"/>
                  <a:pt x="10587174" y="2188474"/>
                </a:cubicBezTo>
                <a:cubicBezTo>
                  <a:pt x="10587174" y="2241022"/>
                  <a:pt x="10544573" y="2283630"/>
                  <a:pt x="10492022" y="2283630"/>
                </a:cubicBezTo>
                <a:cubicBezTo>
                  <a:pt x="10439471" y="2283630"/>
                  <a:pt x="10396870" y="2241022"/>
                  <a:pt x="10396870" y="2188474"/>
                </a:cubicBezTo>
                <a:cubicBezTo>
                  <a:pt x="10396870" y="2135926"/>
                  <a:pt x="10439471" y="2093322"/>
                  <a:pt x="10492022" y="2093322"/>
                </a:cubicBezTo>
                <a:close/>
                <a:moveTo>
                  <a:pt x="10073353" y="2093322"/>
                </a:moveTo>
                <a:cubicBezTo>
                  <a:pt x="10125904" y="2093322"/>
                  <a:pt x="10168505" y="2135926"/>
                  <a:pt x="10168505" y="2188474"/>
                </a:cubicBezTo>
                <a:cubicBezTo>
                  <a:pt x="10168505" y="2241022"/>
                  <a:pt x="10125904" y="2283630"/>
                  <a:pt x="10073353" y="2283630"/>
                </a:cubicBezTo>
                <a:cubicBezTo>
                  <a:pt x="10020803" y="2283630"/>
                  <a:pt x="9978201" y="2241022"/>
                  <a:pt x="9978201" y="2188474"/>
                </a:cubicBezTo>
                <a:cubicBezTo>
                  <a:pt x="9978201" y="2135926"/>
                  <a:pt x="10020803" y="2093322"/>
                  <a:pt x="10073353" y="2093322"/>
                </a:cubicBezTo>
                <a:close/>
                <a:moveTo>
                  <a:pt x="9654684" y="2093322"/>
                </a:moveTo>
                <a:cubicBezTo>
                  <a:pt x="9707235" y="2093322"/>
                  <a:pt x="9749836" y="2135926"/>
                  <a:pt x="9749836" y="2188474"/>
                </a:cubicBezTo>
                <a:cubicBezTo>
                  <a:pt x="9749836" y="2241022"/>
                  <a:pt x="9707235" y="2283630"/>
                  <a:pt x="9654684" y="2283630"/>
                </a:cubicBezTo>
                <a:cubicBezTo>
                  <a:pt x="9602134" y="2283630"/>
                  <a:pt x="9559532" y="2241022"/>
                  <a:pt x="9559532" y="2188474"/>
                </a:cubicBezTo>
                <a:cubicBezTo>
                  <a:pt x="9559532" y="2135926"/>
                  <a:pt x="9602134" y="2093322"/>
                  <a:pt x="9654684" y="2093322"/>
                </a:cubicBezTo>
                <a:close/>
                <a:moveTo>
                  <a:pt x="9236015" y="2093322"/>
                </a:moveTo>
                <a:cubicBezTo>
                  <a:pt x="9288566" y="2093322"/>
                  <a:pt x="9331167" y="2135926"/>
                  <a:pt x="9331167" y="2188474"/>
                </a:cubicBezTo>
                <a:cubicBezTo>
                  <a:pt x="9331167" y="2241022"/>
                  <a:pt x="9288566" y="2283630"/>
                  <a:pt x="9236015" y="2283630"/>
                </a:cubicBezTo>
                <a:cubicBezTo>
                  <a:pt x="9183465" y="2283630"/>
                  <a:pt x="9140863" y="2241022"/>
                  <a:pt x="9140863" y="2188474"/>
                </a:cubicBezTo>
                <a:cubicBezTo>
                  <a:pt x="9140863" y="2135926"/>
                  <a:pt x="9183465" y="2093322"/>
                  <a:pt x="9236015" y="2093322"/>
                </a:cubicBezTo>
                <a:close/>
                <a:moveTo>
                  <a:pt x="8817346" y="2093322"/>
                </a:moveTo>
                <a:cubicBezTo>
                  <a:pt x="8869897" y="2093322"/>
                  <a:pt x="8912498" y="2135926"/>
                  <a:pt x="8912498" y="2188474"/>
                </a:cubicBezTo>
                <a:cubicBezTo>
                  <a:pt x="8912498" y="2241022"/>
                  <a:pt x="8869897" y="2283630"/>
                  <a:pt x="8817346" y="2283630"/>
                </a:cubicBezTo>
                <a:cubicBezTo>
                  <a:pt x="8764796" y="2283630"/>
                  <a:pt x="8722194" y="2241022"/>
                  <a:pt x="8722194" y="2188474"/>
                </a:cubicBezTo>
                <a:cubicBezTo>
                  <a:pt x="8722194" y="2135926"/>
                  <a:pt x="8764796" y="2093322"/>
                  <a:pt x="8817346" y="2093322"/>
                </a:cubicBezTo>
                <a:close/>
                <a:moveTo>
                  <a:pt x="8398677" y="2093322"/>
                </a:moveTo>
                <a:cubicBezTo>
                  <a:pt x="8451228" y="2093322"/>
                  <a:pt x="8493829" y="2135926"/>
                  <a:pt x="8493829" y="2188474"/>
                </a:cubicBezTo>
                <a:cubicBezTo>
                  <a:pt x="8493829" y="2241022"/>
                  <a:pt x="8451228" y="2283630"/>
                  <a:pt x="8398677" y="2283630"/>
                </a:cubicBezTo>
                <a:cubicBezTo>
                  <a:pt x="8346127" y="2283630"/>
                  <a:pt x="8303526" y="2241022"/>
                  <a:pt x="8303526" y="2188474"/>
                </a:cubicBezTo>
                <a:cubicBezTo>
                  <a:pt x="8303526" y="2135926"/>
                  <a:pt x="8346127" y="2093322"/>
                  <a:pt x="8398677" y="2093322"/>
                </a:cubicBezTo>
                <a:close/>
                <a:moveTo>
                  <a:pt x="7980009" y="2093322"/>
                </a:moveTo>
                <a:cubicBezTo>
                  <a:pt x="8032559" y="2093322"/>
                  <a:pt x="8075161" y="2135926"/>
                  <a:pt x="8075161" y="2188474"/>
                </a:cubicBezTo>
                <a:cubicBezTo>
                  <a:pt x="8075161" y="2241022"/>
                  <a:pt x="8032559" y="2283630"/>
                  <a:pt x="7980009" y="2283630"/>
                </a:cubicBezTo>
                <a:cubicBezTo>
                  <a:pt x="7927458" y="2283630"/>
                  <a:pt x="7884857" y="2241022"/>
                  <a:pt x="7884857" y="2188474"/>
                </a:cubicBezTo>
                <a:cubicBezTo>
                  <a:pt x="7884857" y="2135926"/>
                  <a:pt x="7927458" y="2093322"/>
                  <a:pt x="7980009" y="2093322"/>
                </a:cubicBezTo>
                <a:close/>
                <a:moveTo>
                  <a:pt x="7561340" y="2093322"/>
                </a:moveTo>
                <a:cubicBezTo>
                  <a:pt x="7613890" y="2093322"/>
                  <a:pt x="7656492" y="2135926"/>
                  <a:pt x="7656492" y="2188474"/>
                </a:cubicBezTo>
                <a:cubicBezTo>
                  <a:pt x="7656492" y="2241022"/>
                  <a:pt x="7613890" y="2283630"/>
                  <a:pt x="7561340" y="2283630"/>
                </a:cubicBezTo>
                <a:cubicBezTo>
                  <a:pt x="7508789" y="2283630"/>
                  <a:pt x="7466188" y="2241022"/>
                  <a:pt x="7466188" y="2188474"/>
                </a:cubicBezTo>
                <a:cubicBezTo>
                  <a:pt x="7466188" y="2135926"/>
                  <a:pt x="7508789" y="2093322"/>
                  <a:pt x="7561340" y="2093322"/>
                </a:cubicBezTo>
                <a:close/>
                <a:moveTo>
                  <a:pt x="7142671" y="2093322"/>
                </a:moveTo>
                <a:cubicBezTo>
                  <a:pt x="7195221" y="2093322"/>
                  <a:pt x="7237823" y="2135926"/>
                  <a:pt x="7237823" y="2188474"/>
                </a:cubicBezTo>
                <a:cubicBezTo>
                  <a:pt x="7237823" y="2241022"/>
                  <a:pt x="7195221" y="2283630"/>
                  <a:pt x="7142671" y="2283630"/>
                </a:cubicBezTo>
                <a:cubicBezTo>
                  <a:pt x="7090120" y="2283630"/>
                  <a:pt x="7047519" y="2241022"/>
                  <a:pt x="7047519" y="2188474"/>
                </a:cubicBezTo>
                <a:cubicBezTo>
                  <a:pt x="7047519" y="2135926"/>
                  <a:pt x="7090120" y="2093322"/>
                  <a:pt x="7142671" y="2093322"/>
                </a:cubicBezTo>
                <a:close/>
                <a:moveTo>
                  <a:pt x="6724002" y="2093322"/>
                </a:moveTo>
                <a:cubicBezTo>
                  <a:pt x="6776553" y="2093322"/>
                  <a:pt x="6819154" y="2135926"/>
                  <a:pt x="6819154" y="2188474"/>
                </a:cubicBezTo>
                <a:cubicBezTo>
                  <a:pt x="6819154" y="2241022"/>
                  <a:pt x="6776553" y="2283630"/>
                  <a:pt x="6724002" y="2283630"/>
                </a:cubicBezTo>
                <a:cubicBezTo>
                  <a:pt x="6671451" y="2283630"/>
                  <a:pt x="6628850" y="2241022"/>
                  <a:pt x="6628850" y="2188474"/>
                </a:cubicBezTo>
                <a:cubicBezTo>
                  <a:pt x="6628850" y="2135926"/>
                  <a:pt x="6671451" y="2093322"/>
                  <a:pt x="6724002" y="2093322"/>
                </a:cubicBezTo>
                <a:close/>
                <a:moveTo>
                  <a:pt x="6305333" y="2093322"/>
                </a:moveTo>
                <a:cubicBezTo>
                  <a:pt x="6357884" y="2093322"/>
                  <a:pt x="6400485" y="2135926"/>
                  <a:pt x="6400485" y="2188474"/>
                </a:cubicBezTo>
                <a:cubicBezTo>
                  <a:pt x="6400485" y="2241022"/>
                  <a:pt x="6357884" y="2283630"/>
                  <a:pt x="6305333" y="2283630"/>
                </a:cubicBezTo>
                <a:cubicBezTo>
                  <a:pt x="6252782" y="2283630"/>
                  <a:pt x="6210181" y="2241022"/>
                  <a:pt x="6210181" y="2188474"/>
                </a:cubicBezTo>
                <a:cubicBezTo>
                  <a:pt x="6210181" y="2135926"/>
                  <a:pt x="6252782" y="2093322"/>
                  <a:pt x="6305333" y="2093322"/>
                </a:cubicBezTo>
                <a:close/>
                <a:moveTo>
                  <a:pt x="5886664" y="2093322"/>
                </a:moveTo>
                <a:cubicBezTo>
                  <a:pt x="5939215" y="2093322"/>
                  <a:pt x="5981816" y="2135926"/>
                  <a:pt x="5981816" y="2188474"/>
                </a:cubicBezTo>
                <a:cubicBezTo>
                  <a:pt x="5981816" y="2241022"/>
                  <a:pt x="5939215" y="2283630"/>
                  <a:pt x="5886664" y="2283630"/>
                </a:cubicBezTo>
                <a:cubicBezTo>
                  <a:pt x="5834113" y="2283630"/>
                  <a:pt x="5791512" y="2241022"/>
                  <a:pt x="5791512" y="2188474"/>
                </a:cubicBezTo>
                <a:cubicBezTo>
                  <a:pt x="5791512" y="2135926"/>
                  <a:pt x="5834113" y="2093322"/>
                  <a:pt x="5886664" y="2093322"/>
                </a:cubicBezTo>
                <a:close/>
                <a:moveTo>
                  <a:pt x="5467994" y="2093322"/>
                </a:moveTo>
                <a:cubicBezTo>
                  <a:pt x="5520544" y="2093322"/>
                  <a:pt x="5563146" y="2135926"/>
                  <a:pt x="5563146" y="2188474"/>
                </a:cubicBezTo>
                <a:cubicBezTo>
                  <a:pt x="5563146" y="2241022"/>
                  <a:pt x="5520544" y="2283630"/>
                  <a:pt x="5467994" y="2283630"/>
                </a:cubicBezTo>
                <a:cubicBezTo>
                  <a:pt x="5415443" y="2283630"/>
                  <a:pt x="5372842" y="2241022"/>
                  <a:pt x="5372842" y="2188474"/>
                </a:cubicBezTo>
                <a:cubicBezTo>
                  <a:pt x="5372842" y="2135926"/>
                  <a:pt x="5415443" y="2093322"/>
                  <a:pt x="5467994" y="2093322"/>
                </a:cubicBezTo>
                <a:close/>
                <a:moveTo>
                  <a:pt x="5049325" y="2093322"/>
                </a:moveTo>
                <a:cubicBezTo>
                  <a:pt x="5101876" y="2093322"/>
                  <a:pt x="5144478" y="2135926"/>
                  <a:pt x="5144478" y="2188474"/>
                </a:cubicBezTo>
                <a:cubicBezTo>
                  <a:pt x="5144478" y="2241022"/>
                  <a:pt x="5101876" y="2283630"/>
                  <a:pt x="5049325" y="2283630"/>
                </a:cubicBezTo>
                <a:cubicBezTo>
                  <a:pt x="4996774" y="2283630"/>
                  <a:pt x="4954173" y="2241022"/>
                  <a:pt x="4954173" y="2188474"/>
                </a:cubicBezTo>
                <a:cubicBezTo>
                  <a:pt x="4954173" y="2135926"/>
                  <a:pt x="4996774" y="2093322"/>
                  <a:pt x="5049325" y="2093322"/>
                </a:cubicBezTo>
                <a:close/>
                <a:moveTo>
                  <a:pt x="4630656" y="2093322"/>
                </a:moveTo>
                <a:cubicBezTo>
                  <a:pt x="4683207" y="2093322"/>
                  <a:pt x="4725808" y="2135926"/>
                  <a:pt x="4725808" y="2188474"/>
                </a:cubicBezTo>
                <a:cubicBezTo>
                  <a:pt x="4725808" y="2241022"/>
                  <a:pt x="4683207" y="2283630"/>
                  <a:pt x="4630656" y="2283630"/>
                </a:cubicBezTo>
                <a:cubicBezTo>
                  <a:pt x="4578106" y="2283630"/>
                  <a:pt x="4535504" y="2241022"/>
                  <a:pt x="4535504" y="2188474"/>
                </a:cubicBezTo>
                <a:cubicBezTo>
                  <a:pt x="4535504" y="2135926"/>
                  <a:pt x="4578106" y="2093322"/>
                  <a:pt x="4630656" y="2093322"/>
                </a:cubicBezTo>
                <a:close/>
                <a:moveTo>
                  <a:pt x="4211987" y="2093322"/>
                </a:moveTo>
                <a:cubicBezTo>
                  <a:pt x="4264538" y="2093322"/>
                  <a:pt x="4307139" y="2135926"/>
                  <a:pt x="4307139" y="2188474"/>
                </a:cubicBezTo>
                <a:cubicBezTo>
                  <a:pt x="4307139" y="2241022"/>
                  <a:pt x="4264538" y="2283630"/>
                  <a:pt x="4211987" y="2283630"/>
                </a:cubicBezTo>
                <a:cubicBezTo>
                  <a:pt x="4159436" y="2283630"/>
                  <a:pt x="4116835" y="2241022"/>
                  <a:pt x="4116835" y="2188474"/>
                </a:cubicBezTo>
                <a:cubicBezTo>
                  <a:pt x="4116835" y="2135926"/>
                  <a:pt x="4159436" y="2093322"/>
                  <a:pt x="4211987" y="2093322"/>
                </a:cubicBezTo>
                <a:close/>
                <a:moveTo>
                  <a:pt x="3793428" y="2093322"/>
                </a:moveTo>
                <a:cubicBezTo>
                  <a:pt x="3845869" y="2093322"/>
                  <a:pt x="3888470" y="2135926"/>
                  <a:pt x="3888470" y="2188474"/>
                </a:cubicBezTo>
                <a:cubicBezTo>
                  <a:pt x="3888470" y="2241022"/>
                  <a:pt x="3845869" y="2283630"/>
                  <a:pt x="3793428" y="2283630"/>
                </a:cubicBezTo>
                <a:cubicBezTo>
                  <a:pt x="3740876" y="2283630"/>
                  <a:pt x="3698276" y="2241022"/>
                  <a:pt x="3698276" y="2188474"/>
                </a:cubicBezTo>
                <a:cubicBezTo>
                  <a:pt x="3698276" y="2135926"/>
                  <a:pt x="3740876" y="2093322"/>
                  <a:pt x="3793428" y="2093322"/>
                </a:cubicBezTo>
                <a:close/>
                <a:moveTo>
                  <a:pt x="3374749" y="2093322"/>
                </a:moveTo>
                <a:cubicBezTo>
                  <a:pt x="3427300" y="2093322"/>
                  <a:pt x="3469907" y="2135926"/>
                  <a:pt x="3469907" y="2188474"/>
                </a:cubicBezTo>
                <a:cubicBezTo>
                  <a:pt x="3469907" y="2241022"/>
                  <a:pt x="3427300" y="2283630"/>
                  <a:pt x="3374749" y="2283630"/>
                </a:cubicBezTo>
                <a:cubicBezTo>
                  <a:pt x="3322199" y="2283630"/>
                  <a:pt x="3279596" y="2241022"/>
                  <a:pt x="3279596" y="2188474"/>
                </a:cubicBezTo>
                <a:cubicBezTo>
                  <a:pt x="3279596" y="2135926"/>
                  <a:pt x="3322199" y="2093322"/>
                  <a:pt x="3374749" y="2093322"/>
                </a:cubicBezTo>
                <a:close/>
                <a:moveTo>
                  <a:pt x="2956073" y="2093322"/>
                </a:moveTo>
                <a:cubicBezTo>
                  <a:pt x="3008626" y="2093322"/>
                  <a:pt x="3051229" y="2135926"/>
                  <a:pt x="3051229" y="2188474"/>
                </a:cubicBezTo>
                <a:cubicBezTo>
                  <a:pt x="3051229" y="2241022"/>
                  <a:pt x="3008626" y="2283630"/>
                  <a:pt x="2956073" y="2283630"/>
                </a:cubicBezTo>
                <a:cubicBezTo>
                  <a:pt x="2903520" y="2283630"/>
                  <a:pt x="2860919" y="2241022"/>
                  <a:pt x="2860919" y="2188474"/>
                </a:cubicBezTo>
                <a:cubicBezTo>
                  <a:pt x="2860919" y="2135926"/>
                  <a:pt x="2903520" y="2093322"/>
                  <a:pt x="2956073" y="2093322"/>
                </a:cubicBezTo>
                <a:close/>
                <a:moveTo>
                  <a:pt x="2537392" y="2093322"/>
                </a:moveTo>
                <a:cubicBezTo>
                  <a:pt x="2589950" y="2093322"/>
                  <a:pt x="2632553" y="2135926"/>
                  <a:pt x="2632553" y="2188474"/>
                </a:cubicBezTo>
                <a:cubicBezTo>
                  <a:pt x="2632553" y="2241022"/>
                  <a:pt x="2589950" y="2283630"/>
                  <a:pt x="2537392" y="2283630"/>
                </a:cubicBezTo>
                <a:cubicBezTo>
                  <a:pt x="2484840" y="2283630"/>
                  <a:pt x="2442240" y="2241022"/>
                  <a:pt x="2442240" y="2188474"/>
                </a:cubicBezTo>
                <a:cubicBezTo>
                  <a:pt x="2442240" y="2135926"/>
                  <a:pt x="2484840" y="2093322"/>
                  <a:pt x="2537392" y="2093322"/>
                </a:cubicBezTo>
                <a:close/>
                <a:moveTo>
                  <a:pt x="2118722" y="2093322"/>
                </a:moveTo>
                <a:cubicBezTo>
                  <a:pt x="2171273" y="2093322"/>
                  <a:pt x="2213874" y="2135926"/>
                  <a:pt x="2213874" y="2188474"/>
                </a:cubicBezTo>
                <a:cubicBezTo>
                  <a:pt x="2213874" y="2241022"/>
                  <a:pt x="2171273" y="2283630"/>
                  <a:pt x="2118722" y="2283630"/>
                </a:cubicBezTo>
                <a:cubicBezTo>
                  <a:pt x="2066170" y="2283630"/>
                  <a:pt x="2023567" y="2241022"/>
                  <a:pt x="2023567" y="2188474"/>
                </a:cubicBezTo>
                <a:cubicBezTo>
                  <a:pt x="2023567" y="2135926"/>
                  <a:pt x="2066170" y="2093322"/>
                  <a:pt x="2118722" y="2093322"/>
                </a:cubicBezTo>
                <a:close/>
                <a:moveTo>
                  <a:pt x="1700044" y="2093322"/>
                </a:moveTo>
                <a:cubicBezTo>
                  <a:pt x="1752594" y="2093322"/>
                  <a:pt x="1795196" y="2135926"/>
                  <a:pt x="1795196" y="2188474"/>
                </a:cubicBezTo>
                <a:cubicBezTo>
                  <a:pt x="1795196" y="2241022"/>
                  <a:pt x="1752594" y="2283630"/>
                  <a:pt x="1700044" y="2283630"/>
                </a:cubicBezTo>
                <a:cubicBezTo>
                  <a:pt x="1647491" y="2283630"/>
                  <a:pt x="1604885" y="2241022"/>
                  <a:pt x="1604885" y="2188474"/>
                </a:cubicBezTo>
                <a:cubicBezTo>
                  <a:pt x="1604885" y="2135926"/>
                  <a:pt x="1647491" y="2093322"/>
                  <a:pt x="1700044" y="2093322"/>
                </a:cubicBezTo>
                <a:close/>
                <a:moveTo>
                  <a:pt x="1281365" y="2093322"/>
                </a:moveTo>
                <a:cubicBezTo>
                  <a:pt x="1333916" y="2093322"/>
                  <a:pt x="1376517" y="2135926"/>
                  <a:pt x="1376517" y="2188474"/>
                </a:cubicBezTo>
                <a:cubicBezTo>
                  <a:pt x="1376517" y="2241022"/>
                  <a:pt x="1333916" y="2283630"/>
                  <a:pt x="1281365" y="2283630"/>
                </a:cubicBezTo>
                <a:cubicBezTo>
                  <a:pt x="1228814" y="2283630"/>
                  <a:pt x="1186213" y="2241022"/>
                  <a:pt x="1186213" y="2188474"/>
                </a:cubicBezTo>
                <a:cubicBezTo>
                  <a:pt x="1186213" y="2135926"/>
                  <a:pt x="1228814" y="2093322"/>
                  <a:pt x="1281365" y="2093322"/>
                </a:cubicBezTo>
                <a:close/>
                <a:moveTo>
                  <a:pt x="862699" y="2093322"/>
                </a:moveTo>
                <a:cubicBezTo>
                  <a:pt x="915249" y="2093322"/>
                  <a:pt x="957849" y="2135926"/>
                  <a:pt x="957849" y="2188474"/>
                </a:cubicBezTo>
                <a:cubicBezTo>
                  <a:pt x="957849" y="2241022"/>
                  <a:pt x="915249" y="2283630"/>
                  <a:pt x="862699" y="2283630"/>
                </a:cubicBezTo>
                <a:cubicBezTo>
                  <a:pt x="810148" y="2283630"/>
                  <a:pt x="767546" y="2241022"/>
                  <a:pt x="767546" y="2188474"/>
                </a:cubicBezTo>
                <a:cubicBezTo>
                  <a:pt x="767546" y="2135926"/>
                  <a:pt x="810148" y="2093322"/>
                  <a:pt x="862699" y="2093322"/>
                </a:cubicBezTo>
                <a:close/>
                <a:moveTo>
                  <a:pt x="444032" y="2093322"/>
                </a:moveTo>
                <a:cubicBezTo>
                  <a:pt x="496583" y="2093322"/>
                  <a:pt x="539184" y="2135926"/>
                  <a:pt x="539184" y="2188474"/>
                </a:cubicBezTo>
                <a:cubicBezTo>
                  <a:pt x="539184" y="2241022"/>
                  <a:pt x="496583" y="2283630"/>
                  <a:pt x="444032" y="2283630"/>
                </a:cubicBezTo>
                <a:cubicBezTo>
                  <a:pt x="391480" y="2283630"/>
                  <a:pt x="348880" y="2241022"/>
                  <a:pt x="348880" y="2188474"/>
                </a:cubicBezTo>
                <a:cubicBezTo>
                  <a:pt x="348880" y="2135926"/>
                  <a:pt x="391480" y="2093322"/>
                  <a:pt x="444032" y="2093322"/>
                </a:cubicBezTo>
                <a:close/>
                <a:moveTo>
                  <a:pt x="25363" y="2093322"/>
                </a:moveTo>
                <a:cubicBezTo>
                  <a:pt x="77914" y="2093322"/>
                  <a:pt x="120515" y="2135926"/>
                  <a:pt x="120515" y="2188474"/>
                </a:cubicBezTo>
                <a:cubicBezTo>
                  <a:pt x="120515" y="2241022"/>
                  <a:pt x="77914" y="2283630"/>
                  <a:pt x="25363" y="2283630"/>
                </a:cubicBezTo>
                <a:lnTo>
                  <a:pt x="0" y="2278509"/>
                </a:lnTo>
                <a:lnTo>
                  <a:pt x="0" y="2098443"/>
                </a:lnTo>
                <a:close/>
                <a:moveTo>
                  <a:pt x="12166698" y="1674648"/>
                </a:moveTo>
                <a:lnTo>
                  <a:pt x="12192000" y="1679757"/>
                </a:lnTo>
                <a:lnTo>
                  <a:pt x="12192000" y="1859844"/>
                </a:lnTo>
                <a:lnTo>
                  <a:pt x="12166698" y="1864953"/>
                </a:lnTo>
                <a:cubicBezTo>
                  <a:pt x="12114147" y="1864953"/>
                  <a:pt x="12071546" y="1822352"/>
                  <a:pt x="12071546" y="1769800"/>
                </a:cubicBezTo>
                <a:cubicBezTo>
                  <a:pt x="12071546" y="1717250"/>
                  <a:pt x="12114147" y="1674648"/>
                  <a:pt x="12166698" y="1674648"/>
                </a:cubicBezTo>
                <a:close/>
                <a:moveTo>
                  <a:pt x="11748029" y="1674648"/>
                </a:moveTo>
                <a:cubicBezTo>
                  <a:pt x="11800580" y="1674648"/>
                  <a:pt x="11843181" y="1717250"/>
                  <a:pt x="11843181" y="1769800"/>
                </a:cubicBezTo>
                <a:cubicBezTo>
                  <a:pt x="11843181" y="1822352"/>
                  <a:pt x="11800580" y="1864953"/>
                  <a:pt x="11748029" y="1864953"/>
                </a:cubicBezTo>
                <a:cubicBezTo>
                  <a:pt x="11695478" y="1864953"/>
                  <a:pt x="11652877" y="1822352"/>
                  <a:pt x="11652877" y="1769800"/>
                </a:cubicBezTo>
                <a:cubicBezTo>
                  <a:pt x="11652877" y="1717250"/>
                  <a:pt x="11695478" y="1674648"/>
                  <a:pt x="11748029" y="1674648"/>
                </a:cubicBezTo>
                <a:close/>
                <a:moveTo>
                  <a:pt x="11329360" y="1674648"/>
                </a:moveTo>
                <a:cubicBezTo>
                  <a:pt x="11381911" y="1674648"/>
                  <a:pt x="11424512" y="1717250"/>
                  <a:pt x="11424512" y="1769800"/>
                </a:cubicBezTo>
                <a:cubicBezTo>
                  <a:pt x="11424512" y="1822352"/>
                  <a:pt x="11381911" y="1864953"/>
                  <a:pt x="11329360" y="1864953"/>
                </a:cubicBezTo>
                <a:cubicBezTo>
                  <a:pt x="11276809" y="1864953"/>
                  <a:pt x="11234208" y="1822352"/>
                  <a:pt x="11234208" y="1769800"/>
                </a:cubicBezTo>
                <a:cubicBezTo>
                  <a:pt x="11234208" y="1717250"/>
                  <a:pt x="11276809" y="1674648"/>
                  <a:pt x="11329360" y="1674648"/>
                </a:cubicBezTo>
                <a:close/>
                <a:moveTo>
                  <a:pt x="10910691" y="1674648"/>
                </a:moveTo>
                <a:cubicBezTo>
                  <a:pt x="10963242" y="1674648"/>
                  <a:pt x="11005843" y="1717250"/>
                  <a:pt x="11005843" y="1769800"/>
                </a:cubicBezTo>
                <a:cubicBezTo>
                  <a:pt x="11005843" y="1822352"/>
                  <a:pt x="10963242" y="1864953"/>
                  <a:pt x="10910691" y="1864953"/>
                </a:cubicBezTo>
                <a:cubicBezTo>
                  <a:pt x="10858140" y="1864953"/>
                  <a:pt x="10815539" y="1822352"/>
                  <a:pt x="10815539" y="1769800"/>
                </a:cubicBezTo>
                <a:cubicBezTo>
                  <a:pt x="10815539" y="1717250"/>
                  <a:pt x="10858140" y="1674648"/>
                  <a:pt x="10910691" y="1674648"/>
                </a:cubicBezTo>
                <a:close/>
                <a:moveTo>
                  <a:pt x="10492022" y="1674648"/>
                </a:moveTo>
                <a:cubicBezTo>
                  <a:pt x="10544573" y="1674648"/>
                  <a:pt x="10587174" y="1717250"/>
                  <a:pt x="10587174" y="1769800"/>
                </a:cubicBezTo>
                <a:cubicBezTo>
                  <a:pt x="10587174" y="1822352"/>
                  <a:pt x="10544573" y="1864953"/>
                  <a:pt x="10492022" y="1864953"/>
                </a:cubicBezTo>
                <a:cubicBezTo>
                  <a:pt x="10439471" y="1864953"/>
                  <a:pt x="10396870" y="1822352"/>
                  <a:pt x="10396870" y="1769800"/>
                </a:cubicBezTo>
                <a:cubicBezTo>
                  <a:pt x="10396870" y="1717250"/>
                  <a:pt x="10439471" y="1674648"/>
                  <a:pt x="10492022" y="1674648"/>
                </a:cubicBezTo>
                <a:close/>
                <a:moveTo>
                  <a:pt x="10073353" y="1674648"/>
                </a:moveTo>
                <a:cubicBezTo>
                  <a:pt x="10125904" y="1674648"/>
                  <a:pt x="10168505" y="1717250"/>
                  <a:pt x="10168505" y="1769800"/>
                </a:cubicBezTo>
                <a:cubicBezTo>
                  <a:pt x="10168505" y="1822352"/>
                  <a:pt x="10125904" y="1864953"/>
                  <a:pt x="10073353" y="1864953"/>
                </a:cubicBezTo>
                <a:cubicBezTo>
                  <a:pt x="10020803" y="1864953"/>
                  <a:pt x="9978201" y="1822352"/>
                  <a:pt x="9978201" y="1769800"/>
                </a:cubicBezTo>
                <a:cubicBezTo>
                  <a:pt x="9978201" y="1717250"/>
                  <a:pt x="10020803" y="1674648"/>
                  <a:pt x="10073353" y="1674648"/>
                </a:cubicBezTo>
                <a:close/>
                <a:moveTo>
                  <a:pt x="9654684" y="1674648"/>
                </a:moveTo>
                <a:cubicBezTo>
                  <a:pt x="9707235" y="1674648"/>
                  <a:pt x="9749836" y="1717250"/>
                  <a:pt x="9749836" y="1769800"/>
                </a:cubicBezTo>
                <a:cubicBezTo>
                  <a:pt x="9749836" y="1822352"/>
                  <a:pt x="9707235" y="1864953"/>
                  <a:pt x="9654684" y="1864953"/>
                </a:cubicBezTo>
                <a:cubicBezTo>
                  <a:pt x="9602134" y="1864953"/>
                  <a:pt x="9559532" y="1822352"/>
                  <a:pt x="9559532" y="1769800"/>
                </a:cubicBezTo>
                <a:cubicBezTo>
                  <a:pt x="9559532" y="1717250"/>
                  <a:pt x="9602134" y="1674648"/>
                  <a:pt x="9654684" y="1674648"/>
                </a:cubicBezTo>
                <a:close/>
                <a:moveTo>
                  <a:pt x="9236015" y="1674648"/>
                </a:moveTo>
                <a:cubicBezTo>
                  <a:pt x="9288566" y="1674648"/>
                  <a:pt x="9331167" y="1717250"/>
                  <a:pt x="9331167" y="1769800"/>
                </a:cubicBezTo>
                <a:cubicBezTo>
                  <a:pt x="9331167" y="1822352"/>
                  <a:pt x="9288566" y="1864953"/>
                  <a:pt x="9236015" y="1864953"/>
                </a:cubicBezTo>
                <a:cubicBezTo>
                  <a:pt x="9183465" y="1864953"/>
                  <a:pt x="9140863" y="1822352"/>
                  <a:pt x="9140863" y="1769800"/>
                </a:cubicBezTo>
                <a:cubicBezTo>
                  <a:pt x="9140863" y="1717250"/>
                  <a:pt x="9183465" y="1674648"/>
                  <a:pt x="9236015" y="1674648"/>
                </a:cubicBezTo>
                <a:close/>
                <a:moveTo>
                  <a:pt x="8817346" y="1674648"/>
                </a:moveTo>
                <a:cubicBezTo>
                  <a:pt x="8869897" y="1674648"/>
                  <a:pt x="8912498" y="1717250"/>
                  <a:pt x="8912498" y="1769800"/>
                </a:cubicBezTo>
                <a:cubicBezTo>
                  <a:pt x="8912498" y="1822352"/>
                  <a:pt x="8869897" y="1864953"/>
                  <a:pt x="8817346" y="1864953"/>
                </a:cubicBezTo>
                <a:cubicBezTo>
                  <a:pt x="8764796" y="1864953"/>
                  <a:pt x="8722194" y="1822352"/>
                  <a:pt x="8722194" y="1769800"/>
                </a:cubicBezTo>
                <a:cubicBezTo>
                  <a:pt x="8722194" y="1717250"/>
                  <a:pt x="8764796" y="1674648"/>
                  <a:pt x="8817346" y="1674648"/>
                </a:cubicBezTo>
                <a:close/>
                <a:moveTo>
                  <a:pt x="8398677" y="1674648"/>
                </a:moveTo>
                <a:cubicBezTo>
                  <a:pt x="8451228" y="1674648"/>
                  <a:pt x="8493829" y="1717250"/>
                  <a:pt x="8493829" y="1769800"/>
                </a:cubicBezTo>
                <a:cubicBezTo>
                  <a:pt x="8493829" y="1822352"/>
                  <a:pt x="8451228" y="1864953"/>
                  <a:pt x="8398677" y="1864953"/>
                </a:cubicBezTo>
                <a:cubicBezTo>
                  <a:pt x="8346127" y="1864953"/>
                  <a:pt x="8303526" y="1822352"/>
                  <a:pt x="8303526" y="1769800"/>
                </a:cubicBezTo>
                <a:cubicBezTo>
                  <a:pt x="8303526" y="1717250"/>
                  <a:pt x="8346127" y="1674648"/>
                  <a:pt x="8398677" y="1674648"/>
                </a:cubicBezTo>
                <a:close/>
                <a:moveTo>
                  <a:pt x="7980009" y="1674648"/>
                </a:moveTo>
                <a:cubicBezTo>
                  <a:pt x="8032559" y="1674648"/>
                  <a:pt x="8075161" y="1717250"/>
                  <a:pt x="8075161" y="1769800"/>
                </a:cubicBezTo>
                <a:cubicBezTo>
                  <a:pt x="8075161" y="1822352"/>
                  <a:pt x="8032559" y="1864953"/>
                  <a:pt x="7980009" y="1864953"/>
                </a:cubicBezTo>
                <a:cubicBezTo>
                  <a:pt x="7927458" y="1864953"/>
                  <a:pt x="7884857" y="1822352"/>
                  <a:pt x="7884857" y="1769800"/>
                </a:cubicBezTo>
                <a:cubicBezTo>
                  <a:pt x="7884857" y="1717250"/>
                  <a:pt x="7927458" y="1674648"/>
                  <a:pt x="7980009" y="1674648"/>
                </a:cubicBezTo>
                <a:close/>
                <a:moveTo>
                  <a:pt x="7561340" y="1674648"/>
                </a:moveTo>
                <a:cubicBezTo>
                  <a:pt x="7613890" y="1674648"/>
                  <a:pt x="7656492" y="1717250"/>
                  <a:pt x="7656492" y="1769800"/>
                </a:cubicBezTo>
                <a:cubicBezTo>
                  <a:pt x="7656492" y="1822352"/>
                  <a:pt x="7613890" y="1864953"/>
                  <a:pt x="7561340" y="1864953"/>
                </a:cubicBezTo>
                <a:cubicBezTo>
                  <a:pt x="7508789" y="1864953"/>
                  <a:pt x="7466188" y="1822352"/>
                  <a:pt x="7466188" y="1769800"/>
                </a:cubicBezTo>
                <a:cubicBezTo>
                  <a:pt x="7466188" y="1717250"/>
                  <a:pt x="7508789" y="1674648"/>
                  <a:pt x="7561340" y="1674648"/>
                </a:cubicBezTo>
                <a:close/>
                <a:moveTo>
                  <a:pt x="7142671" y="1674648"/>
                </a:moveTo>
                <a:cubicBezTo>
                  <a:pt x="7195221" y="1674648"/>
                  <a:pt x="7237823" y="1717250"/>
                  <a:pt x="7237823" y="1769800"/>
                </a:cubicBezTo>
                <a:cubicBezTo>
                  <a:pt x="7237823" y="1822352"/>
                  <a:pt x="7195221" y="1864953"/>
                  <a:pt x="7142671" y="1864953"/>
                </a:cubicBezTo>
                <a:cubicBezTo>
                  <a:pt x="7090120" y="1864953"/>
                  <a:pt x="7047519" y="1822352"/>
                  <a:pt x="7047519" y="1769800"/>
                </a:cubicBezTo>
                <a:cubicBezTo>
                  <a:pt x="7047519" y="1717250"/>
                  <a:pt x="7090120" y="1674648"/>
                  <a:pt x="7142671" y="1674648"/>
                </a:cubicBezTo>
                <a:close/>
                <a:moveTo>
                  <a:pt x="6724002" y="1674648"/>
                </a:moveTo>
                <a:cubicBezTo>
                  <a:pt x="6776553" y="1674648"/>
                  <a:pt x="6819154" y="1717250"/>
                  <a:pt x="6819154" y="1769800"/>
                </a:cubicBezTo>
                <a:cubicBezTo>
                  <a:pt x="6819154" y="1822352"/>
                  <a:pt x="6776553" y="1864953"/>
                  <a:pt x="6724002" y="1864953"/>
                </a:cubicBezTo>
                <a:cubicBezTo>
                  <a:pt x="6671451" y="1864953"/>
                  <a:pt x="6628850" y="1822352"/>
                  <a:pt x="6628850" y="1769800"/>
                </a:cubicBezTo>
                <a:cubicBezTo>
                  <a:pt x="6628850" y="1717250"/>
                  <a:pt x="6671451" y="1674648"/>
                  <a:pt x="6724002" y="1674648"/>
                </a:cubicBezTo>
                <a:close/>
                <a:moveTo>
                  <a:pt x="6305333" y="1674648"/>
                </a:moveTo>
                <a:cubicBezTo>
                  <a:pt x="6357884" y="1674648"/>
                  <a:pt x="6400485" y="1717250"/>
                  <a:pt x="6400485" y="1769800"/>
                </a:cubicBezTo>
                <a:cubicBezTo>
                  <a:pt x="6400485" y="1822352"/>
                  <a:pt x="6357884" y="1864953"/>
                  <a:pt x="6305333" y="1864953"/>
                </a:cubicBezTo>
                <a:cubicBezTo>
                  <a:pt x="6252782" y="1864953"/>
                  <a:pt x="6210181" y="1822352"/>
                  <a:pt x="6210181" y="1769800"/>
                </a:cubicBezTo>
                <a:cubicBezTo>
                  <a:pt x="6210181" y="1717250"/>
                  <a:pt x="6252782" y="1674648"/>
                  <a:pt x="6305333" y="1674648"/>
                </a:cubicBezTo>
                <a:close/>
                <a:moveTo>
                  <a:pt x="5886664" y="1674648"/>
                </a:moveTo>
                <a:cubicBezTo>
                  <a:pt x="5939215" y="1674648"/>
                  <a:pt x="5981816" y="1717250"/>
                  <a:pt x="5981816" y="1769800"/>
                </a:cubicBezTo>
                <a:cubicBezTo>
                  <a:pt x="5981816" y="1822352"/>
                  <a:pt x="5939215" y="1864953"/>
                  <a:pt x="5886664" y="1864953"/>
                </a:cubicBezTo>
                <a:cubicBezTo>
                  <a:pt x="5834113" y="1864953"/>
                  <a:pt x="5791512" y="1822352"/>
                  <a:pt x="5791512" y="1769800"/>
                </a:cubicBezTo>
                <a:cubicBezTo>
                  <a:pt x="5791512" y="1717250"/>
                  <a:pt x="5834113" y="1674648"/>
                  <a:pt x="5886664" y="1674648"/>
                </a:cubicBezTo>
                <a:close/>
                <a:moveTo>
                  <a:pt x="5467994" y="1674648"/>
                </a:moveTo>
                <a:cubicBezTo>
                  <a:pt x="5520544" y="1674648"/>
                  <a:pt x="5563146" y="1717250"/>
                  <a:pt x="5563146" y="1769800"/>
                </a:cubicBezTo>
                <a:cubicBezTo>
                  <a:pt x="5563146" y="1822352"/>
                  <a:pt x="5520544" y="1864953"/>
                  <a:pt x="5467994" y="1864953"/>
                </a:cubicBezTo>
                <a:cubicBezTo>
                  <a:pt x="5415443" y="1864953"/>
                  <a:pt x="5372842" y="1822352"/>
                  <a:pt x="5372842" y="1769800"/>
                </a:cubicBezTo>
                <a:cubicBezTo>
                  <a:pt x="5372842" y="1717250"/>
                  <a:pt x="5415443" y="1674648"/>
                  <a:pt x="5467994" y="1674648"/>
                </a:cubicBezTo>
                <a:close/>
                <a:moveTo>
                  <a:pt x="5049325" y="1674648"/>
                </a:moveTo>
                <a:cubicBezTo>
                  <a:pt x="5101876" y="1674648"/>
                  <a:pt x="5144478" y="1717250"/>
                  <a:pt x="5144478" y="1769800"/>
                </a:cubicBezTo>
                <a:cubicBezTo>
                  <a:pt x="5144478" y="1822352"/>
                  <a:pt x="5101876" y="1864953"/>
                  <a:pt x="5049325" y="1864953"/>
                </a:cubicBezTo>
                <a:cubicBezTo>
                  <a:pt x="4996774" y="1864953"/>
                  <a:pt x="4954173" y="1822352"/>
                  <a:pt x="4954173" y="1769800"/>
                </a:cubicBezTo>
                <a:cubicBezTo>
                  <a:pt x="4954173" y="1717250"/>
                  <a:pt x="4996774" y="1674648"/>
                  <a:pt x="5049325" y="1674648"/>
                </a:cubicBezTo>
                <a:close/>
                <a:moveTo>
                  <a:pt x="4630656" y="1674648"/>
                </a:moveTo>
                <a:cubicBezTo>
                  <a:pt x="4683207" y="1674648"/>
                  <a:pt x="4725808" y="1717250"/>
                  <a:pt x="4725808" y="1769800"/>
                </a:cubicBezTo>
                <a:cubicBezTo>
                  <a:pt x="4725808" y="1822352"/>
                  <a:pt x="4683207" y="1864953"/>
                  <a:pt x="4630656" y="1864953"/>
                </a:cubicBezTo>
                <a:cubicBezTo>
                  <a:pt x="4578106" y="1864953"/>
                  <a:pt x="4535504" y="1822352"/>
                  <a:pt x="4535504" y="1769800"/>
                </a:cubicBezTo>
                <a:cubicBezTo>
                  <a:pt x="4535504" y="1717250"/>
                  <a:pt x="4578106" y="1674648"/>
                  <a:pt x="4630656" y="1674648"/>
                </a:cubicBezTo>
                <a:close/>
                <a:moveTo>
                  <a:pt x="4211987" y="1674648"/>
                </a:moveTo>
                <a:cubicBezTo>
                  <a:pt x="4264538" y="1674648"/>
                  <a:pt x="4307139" y="1717250"/>
                  <a:pt x="4307139" y="1769800"/>
                </a:cubicBezTo>
                <a:cubicBezTo>
                  <a:pt x="4307139" y="1822352"/>
                  <a:pt x="4264538" y="1864953"/>
                  <a:pt x="4211987" y="1864953"/>
                </a:cubicBezTo>
                <a:cubicBezTo>
                  <a:pt x="4159436" y="1864953"/>
                  <a:pt x="4116835" y="1822352"/>
                  <a:pt x="4116835" y="1769800"/>
                </a:cubicBezTo>
                <a:cubicBezTo>
                  <a:pt x="4116835" y="1717250"/>
                  <a:pt x="4159436" y="1674648"/>
                  <a:pt x="4211987" y="1674648"/>
                </a:cubicBezTo>
                <a:close/>
                <a:moveTo>
                  <a:pt x="3793436" y="1674648"/>
                </a:moveTo>
                <a:cubicBezTo>
                  <a:pt x="3845869" y="1674648"/>
                  <a:pt x="3888470" y="1717250"/>
                  <a:pt x="3888470" y="1769800"/>
                </a:cubicBezTo>
                <a:cubicBezTo>
                  <a:pt x="3888470" y="1822352"/>
                  <a:pt x="3845869" y="1864953"/>
                  <a:pt x="3793436" y="1864953"/>
                </a:cubicBezTo>
                <a:cubicBezTo>
                  <a:pt x="3740885" y="1864953"/>
                  <a:pt x="3698284" y="1822352"/>
                  <a:pt x="3698284" y="1769800"/>
                </a:cubicBezTo>
                <a:cubicBezTo>
                  <a:pt x="3698284" y="1717250"/>
                  <a:pt x="3740885" y="1674648"/>
                  <a:pt x="3793436" y="1674648"/>
                </a:cubicBezTo>
                <a:close/>
                <a:moveTo>
                  <a:pt x="3374758" y="1674648"/>
                </a:moveTo>
                <a:cubicBezTo>
                  <a:pt x="3427308" y="1674648"/>
                  <a:pt x="3469916" y="1717250"/>
                  <a:pt x="3469916" y="1769800"/>
                </a:cubicBezTo>
                <a:cubicBezTo>
                  <a:pt x="3469916" y="1822352"/>
                  <a:pt x="3427308" y="1864953"/>
                  <a:pt x="3374758" y="1864953"/>
                </a:cubicBezTo>
                <a:cubicBezTo>
                  <a:pt x="3322205" y="1864953"/>
                  <a:pt x="3279604" y="1822352"/>
                  <a:pt x="3279604" y="1769800"/>
                </a:cubicBezTo>
                <a:cubicBezTo>
                  <a:pt x="3279604" y="1717250"/>
                  <a:pt x="3322205" y="1674648"/>
                  <a:pt x="3374758" y="1674648"/>
                </a:cubicBezTo>
                <a:close/>
                <a:moveTo>
                  <a:pt x="2956081" y="1674648"/>
                </a:moveTo>
                <a:cubicBezTo>
                  <a:pt x="3008634" y="1674648"/>
                  <a:pt x="3051237" y="1717250"/>
                  <a:pt x="3051237" y="1769800"/>
                </a:cubicBezTo>
                <a:cubicBezTo>
                  <a:pt x="3051237" y="1822352"/>
                  <a:pt x="3008634" y="1864953"/>
                  <a:pt x="2956081" y="1864953"/>
                </a:cubicBezTo>
                <a:cubicBezTo>
                  <a:pt x="2903527" y="1864953"/>
                  <a:pt x="2860924" y="1822352"/>
                  <a:pt x="2860924" y="1769800"/>
                </a:cubicBezTo>
                <a:cubicBezTo>
                  <a:pt x="2860924" y="1717250"/>
                  <a:pt x="2903527" y="1674648"/>
                  <a:pt x="2956081" y="1674648"/>
                </a:cubicBezTo>
                <a:close/>
                <a:moveTo>
                  <a:pt x="2537398" y="1674648"/>
                </a:moveTo>
                <a:cubicBezTo>
                  <a:pt x="2589956" y="1674648"/>
                  <a:pt x="2632560" y="1717250"/>
                  <a:pt x="2632560" y="1769800"/>
                </a:cubicBezTo>
                <a:cubicBezTo>
                  <a:pt x="2632560" y="1822352"/>
                  <a:pt x="2589956" y="1864953"/>
                  <a:pt x="2537398" y="1864953"/>
                </a:cubicBezTo>
                <a:cubicBezTo>
                  <a:pt x="2484846" y="1864953"/>
                  <a:pt x="2442246" y="1822352"/>
                  <a:pt x="2442246" y="1769800"/>
                </a:cubicBezTo>
                <a:cubicBezTo>
                  <a:pt x="2442246" y="1717250"/>
                  <a:pt x="2484846" y="1674648"/>
                  <a:pt x="2537398" y="1674648"/>
                </a:cubicBezTo>
                <a:close/>
                <a:moveTo>
                  <a:pt x="2118728" y="1674648"/>
                </a:moveTo>
                <a:cubicBezTo>
                  <a:pt x="2171279" y="1674648"/>
                  <a:pt x="2213881" y="1717250"/>
                  <a:pt x="2213881" y="1769800"/>
                </a:cubicBezTo>
                <a:cubicBezTo>
                  <a:pt x="2213881" y="1822352"/>
                  <a:pt x="2171279" y="1864953"/>
                  <a:pt x="2118728" y="1864953"/>
                </a:cubicBezTo>
                <a:cubicBezTo>
                  <a:pt x="2066176" y="1864953"/>
                  <a:pt x="2023573" y="1822352"/>
                  <a:pt x="2023573" y="1769800"/>
                </a:cubicBezTo>
                <a:cubicBezTo>
                  <a:pt x="2023573" y="1717250"/>
                  <a:pt x="2066176" y="1674648"/>
                  <a:pt x="2118728" y="1674648"/>
                </a:cubicBezTo>
                <a:close/>
                <a:moveTo>
                  <a:pt x="1700050" y="1674648"/>
                </a:moveTo>
                <a:cubicBezTo>
                  <a:pt x="1752600" y="1674648"/>
                  <a:pt x="1795202" y="1717250"/>
                  <a:pt x="1795202" y="1769800"/>
                </a:cubicBezTo>
                <a:cubicBezTo>
                  <a:pt x="1795202" y="1822352"/>
                  <a:pt x="1752600" y="1864953"/>
                  <a:pt x="1700050" y="1864953"/>
                </a:cubicBezTo>
                <a:cubicBezTo>
                  <a:pt x="1647495" y="1864953"/>
                  <a:pt x="1604890" y="1822352"/>
                  <a:pt x="1604890" y="1769800"/>
                </a:cubicBezTo>
                <a:cubicBezTo>
                  <a:pt x="1604890" y="1717250"/>
                  <a:pt x="1647495" y="1674648"/>
                  <a:pt x="1700050" y="1674648"/>
                </a:cubicBezTo>
                <a:close/>
                <a:moveTo>
                  <a:pt x="1281369" y="1674648"/>
                </a:moveTo>
                <a:cubicBezTo>
                  <a:pt x="1333920" y="1674648"/>
                  <a:pt x="1376522" y="1717250"/>
                  <a:pt x="1376522" y="1769800"/>
                </a:cubicBezTo>
                <a:cubicBezTo>
                  <a:pt x="1376522" y="1822352"/>
                  <a:pt x="1333920" y="1864953"/>
                  <a:pt x="1281369" y="1864953"/>
                </a:cubicBezTo>
                <a:cubicBezTo>
                  <a:pt x="1228819" y="1864953"/>
                  <a:pt x="1186218" y="1822352"/>
                  <a:pt x="1186218" y="1769800"/>
                </a:cubicBezTo>
                <a:cubicBezTo>
                  <a:pt x="1186218" y="1717250"/>
                  <a:pt x="1228819" y="1674648"/>
                  <a:pt x="1281369" y="1674648"/>
                </a:cubicBezTo>
                <a:close/>
                <a:moveTo>
                  <a:pt x="862703" y="1674648"/>
                </a:moveTo>
                <a:cubicBezTo>
                  <a:pt x="915254" y="1674648"/>
                  <a:pt x="957854" y="1717250"/>
                  <a:pt x="957854" y="1769800"/>
                </a:cubicBezTo>
                <a:cubicBezTo>
                  <a:pt x="957854" y="1822352"/>
                  <a:pt x="915254" y="1864953"/>
                  <a:pt x="862703" y="1864953"/>
                </a:cubicBezTo>
                <a:cubicBezTo>
                  <a:pt x="810153" y="1864953"/>
                  <a:pt x="767551" y="1822352"/>
                  <a:pt x="767551" y="1769800"/>
                </a:cubicBezTo>
                <a:cubicBezTo>
                  <a:pt x="767551" y="1717250"/>
                  <a:pt x="810153" y="1674648"/>
                  <a:pt x="862703" y="1674648"/>
                </a:cubicBezTo>
                <a:close/>
                <a:moveTo>
                  <a:pt x="444037" y="1674648"/>
                </a:moveTo>
                <a:cubicBezTo>
                  <a:pt x="496587" y="1674648"/>
                  <a:pt x="539190" y="1717250"/>
                  <a:pt x="539190" y="1769800"/>
                </a:cubicBezTo>
                <a:cubicBezTo>
                  <a:pt x="539190" y="1822352"/>
                  <a:pt x="496587" y="1864953"/>
                  <a:pt x="444037" y="1864953"/>
                </a:cubicBezTo>
                <a:cubicBezTo>
                  <a:pt x="391485" y="1864953"/>
                  <a:pt x="348885" y="1822352"/>
                  <a:pt x="348885" y="1769800"/>
                </a:cubicBezTo>
                <a:cubicBezTo>
                  <a:pt x="348885" y="1717250"/>
                  <a:pt x="391485" y="1674648"/>
                  <a:pt x="444037" y="1674648"/>
                </a:cubicBezTo>
                <a:close/>
                <a:moveTo>
                  <a:pt x="25368" y="1674648"/>
                </a:moveTo>
                <a:cubicBezTo>
                  <a:pt x="77918" y="1674648"/>
                  <a:pt x="120521" y="1717250"/>
                  <a:pt x="120521" y="1769800"/>
                </a:cubicBezTo>
                <a:cubicBezTo>
                  <a:pt x="120521" y="1822352"/>
                  <a:pt x="77918" y="1864953"/>
                  <a:pt x="25368" y="1864953"/>
                </a:cubicBezTo>
                <a:lnTo>
                  <a:pt x="0" y="1859831"/>
                </a:lnTo>
                <a:lnTo>
                  <a:pt x="0" y="1679770"/>
                </a:lnTo>
                <a:close/>
                <a:moveTo>
                  <a:pt x="12166698" y="1256004"/>
                </a:moveTo>
                <a:lnTo>
                  <a:pt x="12192000" y="1261113"/>
                </a:lnTo>
                <a:lnTo>
                  <a:pt x="12192000" y="1441198"/>
                </a:lnTo>
                <a:lnTo>
                  <a:pt x="12166698" y="1446306"/>
                </a:lnTo>
                <a:cubicBezTo>
                  <a:pt x="12114147" y="1446306"/>
                  <a:pt x="12071546" y="1403704"/>
                  <a:pt x="12071546" y="1351155"/>
                </a:cubicBezTo>
                <a:cubicBezTo>
                  <a:pt x="12071546" y="1298605"/>
                  <a:pt x="12114147" y="1256004"/>
                  <a:pt x="12166698" y="1256004"/>
                </a:cubicBezTo>
                <a:close/>
                <a:moveTo>
                  <a:pt x="11748029" y="1256004"/>
                </a:moveTo>
                <a:cubicBezTo>
                  <a:pt x="11800580" y="1256004"/>
                  <a:pt x="11843181" y="1298605"/>
                  <a:pt x="11843181" y="1351155"/>
                </a:cubicBezTo>
                <a:cubicBezTo>
                  <a:pt x="11843181" y="1403704"/>
                  <a:pt x="11800580" y="1446306"/>
                  <a:pt x="11748029" y="1446306"/>
                </a:cubicBezTo>
                <a:cubicBezTo>
                  <a:pt x="11695478" y="1446306"/>
                  <a:pt x="11652877" y="1403704"/>
                  <a:pt x="11652877" y="1351155"/>
                </a:cubicBezTo>
                <a:cubicBezTo>
                  <a:pt x="11652877" y="1298605"/>
                  <a:pt x="11695478" y="1256004"/>
                  <a:pt x="11748029" y="1256004"/>
                </a:cubicBezTo>
                <a:close/>
                <a:moveTo>
                  <a:pt x="11329360" y="1256004"/>
                </a:moveTo>
                <a:cubicBezTo>
                  <a:pt x="11381911" y="1256004"/>
                  <a:pt x="11424512" y="1298605"/>
                  <a:pt x="11424512" y="1351155"/>
                </a:cubicBezTo>
                <a:cubicBezTo>
                  <a:pt x="11424512" y="1403704"/>
                  <a:pt x="11381911" y="1446306"/>
                  <a:pt x="11329360" y="1446306"/>
                </a:cubicBezTo>
                <a:cubicBezTo>
                  <a:pt x="11276809" y="1446306"/>
                  <a:pt x="11234208" y="1403704"/>
                  <a:pt x="11234208" y="1351155"/>
                </a:cubicBezTo>
                <a:cubicBezTo>
                  <a:pt x="11234208" y="1298605"/>
                  <a:pt x="11276809" y="1256004"/>
                  <a:pt x="11329360" y="1256004"/>
                </a:cubicBezTo>
                <a:close/>
                <a:moveTo>
                  <a:pt x="10910691" y="1256004"/>
                </a:moveTo>
                <a:cubicBezTo>
                  <a:pt x="10963242" y="1256004"/>
                  <a:pt x="11005843" y="1298605"/>
                  <a:pt x="11005843" y="1351155"/>
                </a:cubicBezTo>
                <a:cubicBezTo>
                  <a:pt x="11005843" y="1403704"/>
                  <a:pt x="10963242" y="1446306"/>
                  <a:pt x="10910691" y="1446306"/>
                </a:cubicBezTo>
                <a:cubicBezTo>
                  <a:pt x="10858140" y="1446306"/>
                  <a:pt x="10815539" y="1403704"/>
                  <a:pt x="10815539" y="1351155"/>
                </a:cubicBezTo>
                <a:cubicBezTo>
                  <a:pt x="10815539" y="1298605"/>
                  <a:pt x="10858140" y="1256004"/>
                  <a:pt x="10910691" y="1256004"/>
                </a:cubicBezTo>
                <a:close/>
                <a:moveTo>
                  <a:pt x="10492022" y="1256004"/>
                </a:moveTo>
                <a:cubicBezTo>
                  <a:pt x="10544573" y="1256004"/>
                  <a:pt x="10587174" y="1298605"/>
                  <a:pt x="10587174" y="1351155"/>
                </a:cubicBezTo>
                <a:cubicBezTo>
                  <a:pt x="10587174" y="1403704"/>
                  <a:pt x="10544573" y="1446306"/>
                  <a:pt x="10492022" y="1446306"/>
                </a:cubicBezTo>
                <a:cubicBezTo>
                  <a:pt x="10439471" y="1446306"/>
                  <a:pt x="10396870" y="1403704"/>
                  <a:pt x="10396870" y="1351155"/>
                </a:cubicBezTo>
                <a:cubicBezTo>
                  <a:pt x="10396870" y="1298605"/>
                  <a:pt x="10439471" y="1256004"/>
                  <a:pt x="10492022" y="1256004"/>
                </a:cubicBezTo>
                <a:close/>
                <a:moveTo>
                  <a:pt x="10073353" y="1256004"/>
                </a:moveTo>
                <a:cubicBezTo>
                  <a:pt x="10125904" y="1256004"/>
                  <a:pt x="10168505" y="1298605"/>
                  <a:pt x="10168505" y="1351155"/>
                </a:cubicBezTo>
                <a:cubicBezTo>
                  <a:pt x="10168505" y="1403704"/>
                  <a:pt x="10125904" y="1446306"/>
                  <a:pt x="10073353" y="1446306"/>
                </a:cubicBezTo>
                <a:cubicBezTo>
                  <a:pt x="10020803" y="1446306"/>
                  <a:pt x="9978201" y="1403704"/>
                  <a:pt x="9978201" y="1351155"/>
                </a:cubicBezTo>
                <a:cubicBezTo>
                  <a:pt x="9978201" y="1298605"/>
                  <a:pt x="10020803" y="1256004"/>
                  <a:pt x="10073353" y="1256004"/>
                </a:cubicBezTo>
                <a:close/>
                <a:moveTo>
                  <a:pt x="9654684" y="1256004"/>
                </a:moveTo>
                <a:cubicBezTo>
                  <a:pt x="9707235" y="1256004"/>
                  <a:pt x="9749836" y="1298605"/>
                  <a:pt x="9749836" y="1351155"/>
                </a:cubicBezTo>
                <a:cubicBezTo>
                  <a:pt x="9749836" y="1403704"/>
                  <a:pt x="9707235" y="1446306"/>
                  <a:pt x="9654684" y="1446306"/>
                </a:cubicBezTo>
                <a:cubicBezTo>
                  <a:pt x="9602134" y="1446306"/>
                  <a:pt x="9559532" y="1403704"/>
                  <a:pt x="9559532" y="1351155"/>
                </a:cubicBezTo>
                <a:cubicBezTo>
                  <a:pt x="9559532" y="1298605"/>
                  <a:pt x="9602134" y="1256004"/>
                  <a:pt x="9654684" y="1256004"/>
                </a:cubicBezTo>
                <a:close/>
                <a:moveTo>
                  <a:pt x="9236015" y="1256004"/>
                </a:moveTo>
                <a:cubicBezTo>
                  <a:pt x="9288566" y="1256004"/>
                  <a:pt x="9331167" y="1298605"/>
                  <a:pt x="9331167" y="1351155"/>
                </a:cubicBezTo>
                <a:cubicBezTo>
                  <a:pt x="9331167" y="1403704"/>
                  <a:pt x="9288566" y="1446306"/>
                  <a:pt x="9236015" y="1446306"/>
                </a:cubicBezTo>
                <a:cubicBezTo>
                  <a:pt x="9183465" y="1446306"/>
                  <a:pt x="9140863" y="1403704"/>
                  <a:pt x="9140863" y="1351155"/>
                </a:cubicBezTo>
                <a:cubicBezTo>
                  <a:pt x="9140863" y="1298605"/>
                  <a:pt x="9183465" y="1256004"/>
                  <a:pt x="9236015" y="1256004"/>
                </a:cubicBezTo>
                <a:close/>
                <a:moveTo>
                  <a:pt x="8817346" y="1256004"/>
                </a:moveTo>
                <a:cubicBezTo>
                  <a:pt x="8869897" y="1256004"/>
                  <a:pt x="8912498" y="1298605"/>
                  <a:pt x="8912498" y="1351155"/>
                </a:cubicBezTo>
                <a:cubicBezTo>
                  <a:pt x="8912498" y="1403704"/>
                  <a:pt x="8869897" y="1446306"/>
                  <a:pt x="8817346" y="1446306"/>
                </a:cubicBezTo>
                <a:cubicBezTo>
                  <a:pt x="8764796" y="1446306"/>
                  <a:pt x="8722194" y="1403704"/>
                  <a:pt x="8722194" y="1351155"/>
                </a:cubicBezTo>
                <a:cubicBezTo>
                  <a:pt x="8722194" y="1298605"/>
                  <a:pt x="8764796" y="1256004"/>
                  <a:pt x="8817346" y="1256004"/>
                </a:cubicBezTo>
                <a:close/>
                <a:moveTo>
                  <a:pt x="8398677" y="1256004"/>
                </a:moveTo>
                <a:cubicBezTo>
                  <a:pt x="8451228" y="1256004"/>
                  <a:pt x="8493829" y="1298605"/>
                  <a:pt x="8493829" y="1351155"/>
                </a:cubicBezTo>
                <a:cubicBezTo>
                  <a:pt x="8493829" y="1403704"/>
                  <a:pt x="8451228" y="1446306"/>
                  <a:pt x="8398677" y="1446306"/>
                </a:cubicBezTo>
                <a:cubicBezTo>
                  <a:pt x="8346127" y="1446306"/>
                  <a:pt x="8303526" y="1403704"/>
                  <a:pt x="8303526" y="1351155"/>
                </a:cubicBezTo>
                <a:cubicBezTo>
                  <a:pt x="8303526" y="1298605"/>
                  <a:pt x="8346127" y="1256004"/>
                  <a:pt x="8398677" y="1256004"/>
                </a:cubicBezTo>
                <a:close/>
                <a:moveTo>
                  <a:pt x="7980009" y="1256004"/>
                </a:moveTo>
                <a:cubicBezTo>
                  <a:pt x="8032559" y="1256004"/>
                  <a:pt x="8075161" y="1298605"/>
                  <a:pt x="8075161" y="1351155"/>
                </a:cubicBezTo>
                <a:cubicBezTo>
                  <a:pt x="8075161" y="1403704"/>
                  <a:pt x="8032559" y="1446306"/>
                  <a:pt x="7980009" y="1446306"/>
                </a:cubicBezTo>
                <a:cubicBezTo>
                  <a:pt x="7927458" y="1446306"/>
                  <a:pt x="7884857" y="1403704"/>
                  <a:pt x="7884857" y="1351155"/>
                </a:cubicBezTo>
                <a:cubicBezTo>
                  <a:pt x="7884857" y="1298605"/>
                  <a:pt x="7927458" y="1256004"/>
                  <a:pt x="7980009" y="1256004"/>
                </a:cubicBezTo>
                <a:close/>
                <a:moveTo>
                  <a:pt x="7561340" y="1256004"/>
                </a:moveTo>
                <a:cubicBezTo>
                  <a:pt x="7613890" y="1256004"/>
                  <a:pt x="7656492" y="1298605"/>
                  <a:pt x="7656492" y="1351155"/>
                </a:cubicBezTo>
                <a:cubicBezTo>
                  <a:pt x="7656492" y="1403704"/>
                  <a:pt x="7613890" y="1446306"/>
                  <a:pt x="7561340" y="1446306"/>
                </a:cubicBezTo>
                <a:cubicBezTo>
                  <a:pt x="7508789" y="1446306"/>
                  <a:pt x="7466188" y="1403704"/>
                  <a:pt x="7466188" y="1351155"/>
                </a:cubicBezTo>
                <a:cubicBezTo>
                  <a:pt x="7466188" y="1298605"/>
                  <a:pt x="7508789" y="1256004"/>
                  <a:pt x="7561340" y="1256004"/>
                </a:cubicBezTo>
                <a:close/>
                <a:moveTo>
                  <a:pt x="7142671" y="1256004"/>
                </a:moveTo>
                <a:cubicBezTo>
                  <a:pt x="7195221" y="1256004"/>
                  <a:pt x="7237823" y="1298605"/>
                  <a:pt x="7237823" y="1351155"/>
                </a:cubicBezTo>
                <a:cubicBezTo>
                  <a:pt x="7237823" y="1403704"/>
                  <a:pt x="7195221" y="1446306"/>
                  <a:pt x="7142671" y="1446306"/>
                </a:cubicBezTo>
                <a:cubicBezTo>
                  <a:pt x="7090120" y="1446306"/>
                  <a:pt x="7047519" y="1403704"/>
                  <a:pt x="7047519" y="1351155"/>
                </a:cubicBezTo>
                <a:cubicBezTo>
                  <a:pt x="7047519" y="1298605"/>
                  <a:pt x="7090120" y="1256004"/>
                  <a:pt x="7142671" y="1256004"/>
                </a:cubicBezTo>
                <a:close/>
                <a:moveTo>
                  <a:pt x="6724002" y="1256004"/>
                </a:moveTo>
                <a:cubicBezTo>
                  <a:pt x="6776553" y="1256004"/>
                  <a:pt x="6819154" y="1298605"/>
                  <a:pt x="6819154" y="1351155"/>
                </a:cubicBezTo>
                <a:cubicBezTo>
                  <a:pt x="6819154" y="1403704"/>
                  <a:pt x="6776553" y="1446306"/>
                  <a:pt x="6724002" y="1446306"/>
                </a:cubicBezTo>
                <a:cubicBezTo>
                  <a:pt x="6671451" y="1446306"/>
                  <a:pt x="6628850" y="1403704"/>
                  <a:pt x="6628850" y="1351155"/>
                </a:cubicBezTo>
                <a:cubicBezTo>
                  <a:pt x="6628850" y="1298605"/>
                  <a:pt x="6671451" y="1256004"/>
                  <a:pt x="6724002" y="1256004"/>
                </a:cubicBezTo>
                <a:close/>
                <a:moveTo>
                  <a:pt x="6305333" y="1256004"/>
                </a:moveTo>
                <a:cubicBezTo>
                  <a:pt x="6357884" y="1256004"/>
                  <a:pt x="6400485" y="1298605"/>
                  <a:pt x="6400485" y="1351155"/>
                </a:cubicBezTo>
                <a:cubicBezTo>
                  <a:pt x="6400485" y="1403704"/>
                  <a:pt x="6357884" y="1446306"/>
                  <a:pt x="6305333" y="1446306"/>
                </a:cubicBezTo>
                <a:cubicBezTo>
                  <a:pt x="6252782" y="1446306"/>
                  <a:pt x="6210181" y="1403704"/>
                  <a:pt x="6210181" y="1351155"/>
                </a:cubicBezTo>
                <a:cubicBezTo>
                  <a:pt x="6210181" y="1298605"/>
                  <a:pt x="6252782" y="1256004"/>
                  <a:pt x="6305333" y="1256004"/>
                </a:cubicBezTo>
                <a:close/>
                <a:moveTo>
                  <a:pt x="5886664" y="1256004"/>
                </a:moveTo>
                <a:cubicBezTo>
                  <a:pt x="5939215" y="1256004"/>
                  <a:pt x="5981816" y="1298605"/>
                  <a:pt x="5981816" y="1351155"/>
                </a:cubicBezTo>
                <a:cubicBezTo>
                  <a:pt x="5981816" y="1403704"/>
                  <a:pt x="5939215" y="1446306"/>
                  <a:pt x="5886664" y="1446306"/>
                </a:cubicBezTo>
                <a:cubicBezTo>
                  <a:pt x="5834113" y="1446306"/>
                  <a:pt x="5791512" y="1403704"/>
                  <a:pt x="5791512" y="1351155"/>
                </a:cubicBezTo>
                <a:cubicBezTo>
                  <a:pt x="5791512" y="1298605"/>
                  <a:pt x="5834113" y="1256004"/>
                  <a:pt x="5886664" y="1256004"/>
                </a:cubicBezTo>
                <a:close/>
                <a:moveTo>
                  <a:pt x="5467994" y="1256004"/>
                </a:moveTo>
                <a:cubicBezTo>
                  <a:pt x="5520544" y="1256004"/>
                  <a:pt x="5563146" y="1298605"/>
                  <a:pt x="5563146" y="1351155"/>
                </a:cubicBezTo>
                <a:cubicBezTo>
                  <a:pt x="5563146" y="1403704"/>
                  <a:pt x="5520544" y="1446306"/>
                  <a:pt x="5467994" y="1446306"/>
                </a:cubicBezTo>
                <a:cubicBezTo>
                  <a:pt x="5415443" y="1446306"/>
                  <a:pt x="5372842" y="1403704"/>
                  <a:pt x="5372842" y="1351155"/>
                </a:cubicBezTo>
                <a:cubicBezTo>
                  <a:pt x="5372842" y="1298605"/>
                  <a:pt x="5415443" y="1256004"/>
                  <a:pt x="5467994" y="1256004"/>
                </a:cubicBezTo>
                <a:close/>
                <a:moveTo>
                  <a:pt x="5049325" y="1256004"/>
                </a:moveTo>
                <a:cubicBezTo>
                  <a:pt x="5101876" y="1256004"/>
                  <a:pt x="5144478" y="1298605"/>
                  <a:pt x="5144478" y="1351155"/>
                </a:cubicBezTo>
                <a:cubicBezTo>
                  <a:pt x="5144478" y="1403704"/>
                  <a:pt x="5101876" y="1446306"/>
                  <a:pt x="5049325" y="1446306"/>
                </a:cubicBezTo>
                <a:cubicBezTo>
                  <a:pt x="4996774" y="1446306"/>
                  <a:pt x="4954173" y="1403704"/>
                  <a:pt x="4954173" y="1351155"/>
                </a:cubicBezTo>
                <a:cubicBezTo>
                  <a:pt x="4954173" y="1298605"/>
                  <a:pt x="4996774" y="1256004"/>
                  <a:pt x="5049325" y="1256004"/>
                </a:cubicBezTo>
                <a:close/>
                <a:moveTo>
                  <a:pt x="4630656" y="1256004"/>
                </a:moveTo>
                <a:cubicBezTo>
                  <a:pt x="4683207" y="1256004"/>
                  <a:pt x="4725808" y="1298605"/>
                  <a:pt x="4725808" y="1351155"/>
                </a:cubicBezTo>
                <a:cubicBezTo>
                  <a:pt x="4725808" y="1403704"/>
                  <a:pt x="4683207" y="1446306"/>
                  <a:pt x="4630656" y="1446306"/>
                </a:cubicBezTo>
                <a:cubicBezTo>
                  <a:pt x="4578106" y="1446306"/>
                  <a:pt x="4535504" y="1403704"/>
                  <a:pt x="4535504" y="1351155"/>
                </a:cubicBezTo>
                <a:cubicBezTo>
                  <a:pt x="4535504" y="1298605"/>
                  <a:pt x="4578106" y="1256004"/>
                  <a:pt x="4630656" y="1256004"/>
                </a:cubicBezTo>
                <a:close/>
                <a:moveTo>
                  <a:pt x="4211987" y="1256004"/>
                </a:moveTo>
                <a:cubicBezTo>
                  <a:pt x="4264538" y="1256004"/>
                  <a:pt x="4307139" y="1298605"/>
                  <a:pt x="4307139" y="1351155"/>
                </a:cubicBezTo>
                <a:cubicBezTo>
                  <a:pt x="4307139" y="1403704"/>
                  <a:pt x="4264538" y="1446306"/>
                  <a:pt x="4211987" y="1446306"/>
                </a:cubicBezTo>
                <a:cubicBezTo>
                  <a:pt x="4159436" y="1446306"/>
                  <a:pt x="4116835" y="1403704"/>
                  <a:pt x="4116835" y="1351155"/>
                </a:cubicBezTo>
                <a:cubicBezTo>
                  <a:pt x="4116835" y="1298605"/>
                  <a:pt x="4159436" y="1256004"/>
                  <a:pt x="4211987" y="1256004"/>
                </a:cubicBezTo>
                <a:close/>
                <a:moveTo>
                  <a:pt x="3793444" y="1256004"/>
                </a:moveTo>
                <a:cubicBezTo>
                  <a:pt x="3845869" y="1256004"/>
                  <a:pt x="3888470" y="1298605"/>
                  <a:pt x="3888470" y="1351155"/>
                </a:cubicBezTo>
                <a:cubicBezTo>
                  <a:pt x="3888470" y="1403704"/>
                  <a:pt x="3845869" y="1446306"/>
                  <a:pt x="3793444" y="1446306"/>
                </a:cubicBezTo>
                <a:cubicBezTo>
                  <a:pt x="3740894" y="1446306"/>
                  <a:pt x="3698292" y="1403704"/>
                  <a:pt x="3698292" y="1351155"/>
                </a:cubicBezTo>
                <a:cubicBezTo>
                  <a:pt x="3698292" y="1298605"/>
                  <a:pt x="3740894" y="1256004"/>
                  <a:pt x="3793444" y="1256004"/>
                </a:cubicBezTo>
                <a:close/>
                <a:moveTo>
                  <a:pt x="3374764" y="1256004"/>
                </a:moveTo>
                <a:cubicBezTo>
                  <a:pt x="3427315" y="1256004"/>
                  <a:pt x="3469924" y="1298605"/>
                  <a:pt x="3469924" y="1351155"/>
                </a:cubicBezTo>
                <a:cubicBezTo>
                  <a:pt x="3469924" y="1403704"/>
                  <a:pt x="3427315" y="1446306"/>
                  <a:pt x="3374764" y="1446306"/>
                </a:cubicBezTo>
                <a:cubicBezTo>
                  <a:pt x="3322214" y="1446306"/>
                  <a:pt x="3279613" y="1403704"/>
                  <a:pt x="3279613" y="1351155"/>
                </a:cubicBezTo>
                <a:cubicBezTo>
                  <a:pt x="3279613" y="1298605"/>
                  <a:pt x="3322214" y="1256004"/>
                  <a:pt x="3374764" y="1256004"/>
                </a:cubicBezTo>
                <a:close/>
                <a:moveTo>
                  <a:pt x="2956087" y="1256004"/>
                </a:moveTo>
                <a:cubicBezTo>
                  <a:pt x="3008641" y="1256004"/>
                  <a:pt x="3051244" y="1298605"/>
                  <a:pt x="3051244" y="1351155"/>
                </a:cubicBezTo>
                <a:cubicBezTo>
                  <a:pt x="3051244" y="1403704"/>
                  <a:pt x="3008641" y="1446306"/>
                  <a:pt x="2956087" y="1446306"/>
                </a:cubicBezTo>
                <a:cubicBezTo>
                  <a:pt x="2903534" y="1446306"/>
                  <a:pt x="2860932" y="1403704"/>
                  <a:pt x="2860932" y="1351155"/>
                </a:cubicBezTo>
                <a:cubicBezTo>
                  <a:pt x="2860932" y="1298605"/>
                  <a:pt x="2903534" y="1256004"/>
                  <a:pt x="2956087" y="1256004"/>
                </a:cubicBezTo>
                <a:close/>
                <a:moveTo>
                  <a:pt x="2537405" y="1256004"/>
                </a:moveTo>
                <a:cubicBezTo>
                  <a:pt x="2589962" y="1256004"/>
                  <a:pt x="2632567" y="1298605"/>
                  <a:pt x="2632567" y="1351155"/>
                </a:cubicBezTo>
                <a:cubicBezTo>
                  <a:pt x="2632567" y="1403704"/>
                  <a:pt x="2589962" y="1446306"/>
                  <a:pt x="2537405" y="1446306"/>
                </a:cubicBezTo>
                <a:cubicBezTo>
                  <a:pt x="2484854" y="1446306"/>
                  <a:pt x="2442252" y="1403704"/>
                  <a:pt x="2442252" y="1351155"/>
                </a:cubicBezTo>
                <a:cubicBezTo>
                  <a:pt x="2442252" y="1298605"/>
                  <a:pt x="2484854" y="1256004"/>
                  <a:pt x="2537405" y="1256004"/>
                </a:cubicBezTo>
                <a:close/>
                <a:moveTo>
                  <a:pt x="2118734" y="1256004"/>
                </a:moveTo>
                <a:cubicBezTo>
                  <a:pt x="2171286" y="1256004"/>
                  <a:pt x="2213887" y="1298605"/>
                  <a:pt x="2213887" y="1351155"/>
                </a:cubicBezTo>
                <a:cubicBezTo>
                  <a:pt x="2213887" y="1403704"/>
                  <a:pt x="2171286" y="1446306"/>
                  <a:pt x="2118734" y="1446306"/>
                </a:cubicBezTo>
                <a:cubicBezTo>
                  <a:pt x="2066182" y="1446306"/>
                  <a:pt x="2023581" y="1403704"/>
                  <a:pt x="2023581" y="1351155"/>
                </a:cubicBezTo>
                <a:cubicBezTo>
                  <a:pt x="2023581" y="1298605"/>
                  <a:pt x="2066182" y="1256004"/>
                  <a:pt x="2118734" y="1256004"/>
                </a:cubicBezTo>
                <a:close/>
                <a:moveTo>
                  <a:pt x="1700054" y="1256004"/>
                </a:moveTo>
                <a:cubicBezTo>
                  <a:pt x="1752605" y="1256004"/>
                  <a:pt x="1795208" y="1298605"/>
                  <a:pt x="1795208" y="1351155"/>
                </a:cubicBezTo>
                <a:cubicBezTo>
                  <a:pt x="1795208" y="1403704"/>
                  <a:pt x="1752605" y="1446306"/>
                  <a:pt x="1700054" y="1446306"/>
                </a:cubicBezTo>
                <a:cubicBezTo>
                  <a:pt x="1647500" y="1446306"/>
                  <a:pt x="1604895" y="1403704"/>
                  <a:pt x="1604895" y="1351155"/>
                </a:cubicBezTo>
                <a:cubicBezTo>
                  <a:pt x="1604895" y="1298605"/>
                  <a:pt x="1647500" y="1256004"/>
                  <a:pt x="1700054" y="1256004"/>
                </a:cubicBezTo>
                <a:close/>
                <a:moveTo>
                  <a:pt x="1281373" y="1256004"/>
                </a:moveTo>
                <a:cubicBezTo>
                  <a:pt x="1333925" y="1256004"/>
                  <a:pt x="1376527" y="1298605"/>
                  <a:pt x="1376527" y="1351155"/>
                </a:cubicBezTo>
                <a:cubicBezTo>
                  <a:pt x="1376527" y="1403704"/>
                  <a:pt x="1333925" y="1446306"/>
                  <a:pt x="1281373" y="1446306"/>
                </a:cubicBezTo>
                <a:cubicBezTo>
                  <a:pt x="1228824" y="1446306"/>
                  <a:pt x="1186223" y="1403704"/>
                  <a:pt x="1186223" y="1351155"/>
                </a:cubicBezTo>
                <a:cubicBezTo>
                  <a:pt x="1186223" y="1298605"/>
                  <a:pt x="1228824" y="1256004"/>
                  <a:pt x="1281373" y="1256004"/>
                </a:cubicBezTo>
                <a:close/>
                <a:moveTo>
                  <a:pt x="862708" y="1256004"/>
                </a:moveTo>
                <a:cubicBezTo>
                  <a:pt x="915259" y="1256004"/>
                  <a:pt x="957859" y="1298605"/>
                  <a:pt x="957859" y="1351155"/>
                </a:cubicBezTo>
                <a:cubicBezTo>
                  <a:pt x="957859" y="1403704"/>
                  <a:pt x="915259" y="1446306"/>
                  <a:pt x="862708" y="1446306"/>
                </a:cubicBezTo>
                <a:cubicBezTo>
                  <a:pt x="810157" y="1446306"/>
                  <a:pt x="767556" y="1403704"/>
                  <a:pt x="767556" y="1351155"/>
                </a:cubicBezTo>
                <a:cubicBezTo>
                  <a:pt x="767556" y="1298605"/>
                  <a:pt x="810157" y="1256004"/>
                  <a:pt x="862708" y="1256004"/>
                </a:cubicBezTo>
                <a:close/>
                <a:moveTo>
                  <a:pt x="444042" y="1256004"/>
                </a:moveTo>
                <a:cubicBezTo>
                  <a:pt x="496592" y="1256004"/>
                  <a:pt x="539195" y="1298605"/>
                  <a:pt x="539195" y="1351155"/>
                </a:cubicBezTo>
                <a:cubicBezTo>
                  <a:pt x="539195" y="1403704"/>
                  <a:pt x="496592" y="1446306"/>
                  <a:pt x="444042" y="1446306"/>
                </a:cubicBezTo>
                <a:cubicBezTo>
                  <a:pt x="391491" y="1446306"/>
                  <a:pt x="348889" y="1403704"/>
                  <a:pt x="348889" y="1351155"/>
                </a:cubicBezTo>
                <a:cubicBezTo>
                  <a:pt x="348889" y="1298605"/>
                  <a:pt x="391491" y="1256004"/>
                  <a:pt x="444042" y="1256004"/>
                </a:cubicBezTo>
                <a:close/>
                <a:moveTo>
                  <a:pt x="25373" y="1256004"/>
                </a:moveTo>
                <a:cubicBezTo>
                  <a:pt x="77923" y="1256004"/>
                  <a:pt x="120526" y="1298605"/>
                  <a:pt x="120526" y="1351155"/>
                </a:cubicBezTo>
                <a:cubicBezTo>
                  <a:pt x="120526" y="1403704"/>
                  <a:pt x="77923" y="1446306"/>
                  <a:pt x="25373" y="1446306"/>
                </a:cubicBezTo>
                <a:lnTo>
                  <a:pt x="0" y="1441184"/>
                </a:lnTo>
                <a:lnTo>
                  <a:pt x="0" y="1261127"/>
                </a:lnTo>
                <a:close/>
                <a:moveTo>
                  <a:pt x="12166698" y="837337"/>
                </a:moveTo>
                <a:lnTo>
                  <a:pt x="12192000" y="842445"/>
                </a:lnTo>
                <a:lnTo>
                  <a:pt x="12192000" y="1022530"/>
                </a:lnTo>
                <a:lnTo>
                  <a:pt x="12166698" y="1027638"/>
                </a:lnTo>
                <a:cubicBezTo>
                  <a:pt x="12114147" y="1027638"/>
                  <a:pt x="12071546" y="985038"/>
                  <a:pt x="12071546" y="932489"/>
                </a:cubicBezTo>
                <a:cubicBezTo>
                  <a:pt x="12071546" y="879938"/>
                  <a:pt x="12114147" y="837337"/>
                  <a:pt x="12166698" y="837337"/>
                </a:cubicBezTo>
                <a:close/>
                <a:moveTo>
                  <a:pt x="11748029" y="837337"/>
                </a:moveTo>
                <a:cubicBezTo>
                  <a:pt x="11800580" y="837337"/>
                  <a:pt x="11843181" y="879938"/>
                  <a:pt x="11843181" y="932489"/>
                </a:cubicBezTo>
                <a:cubicBezTo>
                  <a:pt x="11843181" y="985038"/>
                  <a:pt x="11800580" y="1027638"/>
                  <a:pt x="11748029" y="1027638"/>
                </a:cubicBezTo>
                <a:cubicBezTo>
                  <a:pt x="11695478" y="1027638"/>
                  <a:pt x="11652877" y="985038"/>
                  <a:pt x="11652877" y="932489"/>
                </a:cubicBezTo>
                <a:cubicBezTo>
                  <a:pt x="11652877" y="879938"/>
                  <a:pt x="11695478" y="837337"/>
                  <a:pt x="11748029" y="837337"/>
                </a:cubicBezTo>
                <a:close/>
                <a:moveTo>
                  <a:pt x="11329360" y="837337"/>
                </a:moveTo>
                <a:cubicBezTo>
                  <a:pt x="11381911" y="837337"/>
                  <a:pt x="11424512" y="879938"/>
                  <a:pt x="11424512" y="932489"/>
                </a:cubicBezTo>
                <a:cubicBezTo>
                  <a:pt x="11424512" y="985038"/>
                  <a:pt x="11381911" y="1027638"/>
                  <a:pt x="11329360" y="1027638"/>
                </a:cubicBezTo>
                <a:cubicBezTo>
                  <a:pt x="11276809" y="1027638"/>
                  <a:pt x="11234208" y="985038"/>
                  <a:pt x="11234208" y="932489"/>
                </a:cubicBezTo>
                <a:cubicBezTo>
                  <a:pt x="11234208" y="879938"/>
                  <a:pt x="11276809" y="837337"/>
                  <a:pt x="11329360" y="837337"/>
                </a:cubicBezTo>
                <a:close/>
                <a:moveTo>
                  <a:pt x="10910691" y="837337"/>
                </a:moveTo>
                <a:cubicBezTo>
                  <a:pt x="10963242" y="837337"/>
                  <a:pt x="11005843" y="879938"/>
                  <a:pt x="11005843" y="932489"/>
                </a:cubicBezTo>
                <a:cubicBezTo>
                  <a:pt x="11005843" y="985038"/>
                  <a:pt x="10963242" y="1027638"/>
                  <a:pt x="10910691" y="1027638"/>
                </a:cubicBezTo>
                <a:cubicBezTo>
                  <a:pt x="10858140" y="1027638"/>
                  <a:pt x="10815539" y="985038"/>
                  <a:pt x="10815539" y="932489"/>
                </a:cubicBezTo>
                <a:cubicBezTo>
                  <a:pt x="10815539" y="879938"/>
                  <a:pt x="10858140" y="837337"/>
                  <a:pt x="10910691" y="837337"/>
                </a:cubicBezTo>
                <a:close/>
                <a:moveTo>
                  <a:pt x="10492022" y="837337"/>
                </a:moveTo>
                <a:cubicBezTo>
                  <a:pt x="10544573" y="837337"/>
                  <a:pt x="10587174" y="879938"/>
                  <a:pt x="10587174" y="932489"/>
                </a:cubicBezTo>
                <a:cubicBezTo>
                  <a:pt x="10587174" y="985038"/>
                  <a:pt x="10544573" y="1027638"/>
                  <a:pt x="10492022" y="1027638"/>
                </a:cubicBezTo>
                <a:cubicBezTo>
                  <a:pt x="10439471" y="1027638"/>
                  <a:pt x="10396870" y="985038"/>
                  <a:pt x="10396870" y="932489"/>
                </a:cubicBezTo>
                <a:cubicBezTo>
                  <a:pt x="10396870" y="879938"/>
                  <a:pt x="10439471" y="837337"/>
                  <a:pt x="10492022" y="837337"/>
                </a:cubicBezTo>
                <a:close/>
                <a:moveTo>
                  <a:pt x="10073353" y="837337"/>
                </a:moveTo>
                <a:cubicBezTo>
                  <a:pt x="10125904" y="837337"/>
                  <a:pt x="10168505" y="879938"/>
                  <a:pt x="10168505" y="932489"/>
                </a:cubicBezTo>
                <a:cubicBezTo>
                  <a:pt x="10168505" y="985038"/>
                  <a:pt x="10125904" y="1027638"/>
                  <a:pt x="10073353" y="1027638"/>
                </a:cubicBezTo>
                <a:cubicBezTo>
                  <a:pt x="10020803" y="1027638"/>
                  <a:pt x="9978201" y="985038"/>
                  <a:pt x="9978201" y="932489"/>
                </a:cubicBezTo>
                <a:cubicBezTo>
                  <a:pt x="9978201" y="879938"/>
                  <a:pt x="10020803" y="837337"/>
                  <a:pt x="10073353" y="837337"/>
                </a:cubicBezTo>
                <a:close/>
                <a:moveTo>
                  <a:pt x="9654684" y="837337"/>
                </a:moveTo>
                <a:cubicBezTo>
                  <a:pt x="9707235" y="837337"/>
                  <a:pt x="9749836" y="879938"/>
                  <a:pt x="9749836" y="932489"/>
                </a:cubicBezTo>
                <a:cubicBezTo>
                  <a:pt x="9749836" y="985038"/>
                  <a:pt x="9707235" y="1027638"/>
                  <a:pt x="9654684" y="1027638"/>
                </a:cubicBezTo>
                <a:cubicBezTo>
                  <a:pt x="9602134" y="1027638"/>
                  <a:pt x="9559532" y="985038"/>
                  <a:pt x="9559532" y="932489"/>
                </a:cubicBezTo>
                <a:cubicBezTo>
                  <a:pt x="9559532" y="879938"/>
                  <a:pt x="9602134" y="837337"/>
                  <a:pt x="9654684" y="837337"/>
                </a:cubicBezTo>
                <a:close/>
                <a:moveTo>
                  <a:pt x="9236015" y="837337"/>
                </a:moveTo>
                <a:cubicBezTo>
                  <a:pt x="9288566" y="837337"/>
                  <a:pt x="9331167" y="879938"/>
                  <a:pt x="9331167" y="932489"/>
                </a:cubicBezTo>
                <a:cubicBezTo>
                  <a:pt x="9331167" y="985038"/>
                  <a:pt x="9288566" y="1027638"/>
                  <a:pt x="9236015" y="1027638"/>
                </a:cubicBezTo>
                <a:cubicBezTo>
                  <a:pt x="9183465" y="1027638"/>
                  <a:pt x="9140863" y="985038"/>
                  <a:pt x="9140863" y="932489"/>
                </a:cubicBezTo>
                <a:cubicBezTo>
                  <a:pt x="9140863" y="879938"/>
                  <a:pt x="9183465" y="837337"/>
                  <a:pt x="9236015" y="837337"/>
                </a:cubicBezTo>
                <a:close/>
                <a:moveTo>
                  <a:pt x="8817346" y="837337"/>
                </a:moveTo>
                <a:cubicBezTo>
                  <a:pt x="8869897" y="837337"/>
                  <a:pt x="8912498" y="879938"/>
                  <a:pt x="8912498" y="932489"/>
                </a:cubicBezTo>
                <a:cubicBezTo>
                  <a:pt x="8912498" y="985038"/>
                  <a:pt x="8869897" y="1027638"/>
                  <a:pt x="8817346" y="1027638"/>
                </a:cubicBezTo>
                <a:cubicBezTo>
                  <a:pt x="8764796" y="1027638"/>
                  <a:pt x="8722194" y="985038"/>
                  <a:pt x="8722194" y="932489"/>
                </a:cubicBezTo>
                <a:cubicBezTo>
                  <a:pt x="8722194" y="879938"/>
                  <a:pt x="8764796" y="837337"/>
                  <a:pt x="8817346" y="837337"/>
                </a:cubicBezTo>
                <a:close/>
                <a:moveTo>
                  <a:pt x="8398677" y="837337"/>
                </a:moveTo>
                <a:cubicBezTo>
                  <a:pt x="8451228" y="837337"/>
                  <a:pt x="8493829" y="879938"/>
                  <a:pt x="8493829" y="932489"/>
                </a:cubicBezTo>
                <a:cubicBezTo>
                  <a:pt x="8493829" y="985038"/>
                  <a:pt x="8451228" y="1027638"/>
                  <a:pt x="8398677" y="1027638"/>
                </a:cubicBezTo>
                <a:cubicBezTo>
                  <a:pt x="8346127" y="1027638"/>
                  <a:pt x="8303526" y="985038"/>
                  <a:pt x="8303526" y="932489"/>
                </a:cubicBezTo>
                <a:cubicBezTo>
                  <a:pt x="8303526" y="879938"/>
                  <a:pt x="8346127" y="837337"/>
                  <a:pt x="8398677" y="837337"/>
                </a:cubicBezTo>
                <a:close/>
                <a:moveTo>
                  <a:pt x="7980009" y="837337"/>
                </a:moveTo>
                <a:cubicBezTo>
                  <a:pt x="8032559" y="837337"/>
                  <a:pt x="8075161" y="879938"/>
                  <a:pt x="8075161" y="932489"/>
                </a:cubicBezTo>
                <a:cubicBezTo>
                  <a:pt x="8075161" y="985038"/>
                  <a:pt x="8032559" y="1027638"/>
                  <a:pt x="7980009" y="1027638"/>
                </a:cubicBezTo>
                <a:cubicBezTo>
                  <a:pt x="7927458" y="1027638"/>
                  <a:pt x="7884857" y="985038"/>
                  <a:pt x="7884857" y="932489"/>
                </a:cubicBezTo>
                <a:cubicBezTo>
                  <a:pt x="7884857" y="879938"/>
                  <a:pt x="7927458" y="837337"/>
                  <a:pt x="7980009" y="837337"/>
                </a:cubicBezTo>
                <a:close/>
                <a:moveTo>
                  <a:pt x="7561340" y="837337"/>
                </a:moveTo>
                <a:cubicBezTo>
                  <a:pt x="7613890" y="837337"/>
                  <a:pt x="7656492" y="879938"/>
                  <a:pt x="7656492" y="932489"/>
                </a:cubicBezTo>
                <a:cubicBezTo>
                  <a:pt x="7656492" y="985038"/>
                  <a:pt x="7613890" y="1027638"/>
                  <a:pt x="7561340" y="1027638"/>
                </a:cubicBezTo>
                <a:cubicBezTo>
                  <a:pt x="7508789" y="1027638"/>
                  <a:pt x="7466188" y="985038"/>
                  <a:pt x="7466188" y="932489"/>
                </a:cubicBezTo>
                <a:cubicBezTo>
                  <a:pt x="7466188" y="879938"/>
                  <a:pt x="7508789" y="837337"/>
                  <a:pt x="7561340" y="837337"/>
                </a:cubicBezTo>
                <a:close/>
                <a:moveTo>
                  <a:pt x="7142671" y="837337"/>
                </a:moveTo>
                <a:cubicBezTo>
                  <a:pt x="7195221" y="837337"/>
                  <a:pt x="7237823" y="879938"/>
                  <a:pt x="7237823" y="932489"/>
                </a:cubicBezTo>
                <a:cubicBezTo>
                  <a:pt x="7237823" y="985038"/>
                  <a:pt x="7195221" y="1027638"/>
                  <a:pt x="7142671" y="1027638"/>
                </a:cubicBezTo>
                <a:cubicBezTo>
                  <a:pt x="7090120" y="1027638"/>
                  <a:pt x="7047519" y="985038"/>
                  <a:pt x="7047519" y="932489"/>
                </a:cubicBezTo>
                <a:cubicBezTo>
                  <a:pt x="7047519" y="879938"/>
                  <a:pt x="7090120" y="837337"/>
                  <a:pt x="7142671" y="837337"/>
                </a:cubicBezTo>
                <a:close/>
                <a:moveTo>
                  <a:pt x="6724002" y="837337"/>
                </a:moveTo>
                <a:cubicBezTo>
                  <a:pt x="6776553" y="837337"/>
                  <a:pt x="6819154" y="879938"/>
                  <a:pt x="6819154" y="932489"/>
                </a:cubicBezTo>
                <a:cubicBezTo>
                  <a:pt x="6819154" y="985038"/>
                  <a:pt x="6776553" y="1027638"/>
                  <a:pt x="6724002" y="1027638"/>
                </a:cubicBezTo>
                <a:cubicBezTo>
                  <a:pt x="6671451" y="1027638"/>
                  <a:pt x="6628850" y="985038"/>
                  <a:pt x="6628850" y="932489"/>
                </a:cubicBezTo>
                <a:cubicBezTo>
                  <a:pt x="6628850" y="879938"/>
                  <a:pt x="6671451" y="837337"/>
                  <a:pt x="6724002" y="837337"/>
                </a:cubicBezTo>
                <a:close/>
                <a:moveTo>
                  <a:pt x="6305333" y="837337"/>
                </a:moveTo>
                <a:cubicBezTo>
                  <a:pt x="6357884" y="837337"/>
                  <a:pt x="6400485" y="879938"/>
                  <a:pt x="6400485" y="932489"/>
                </a:cubicBezTo>
                <a:cubicBezTo>
                  <a:pt x="6400485" y="985038"/>
                  <a:pt x="6357884" y="1027638"/>
                  <a:pt x="6305333" y="1027638"/>
                </a:cubicBezTo>
                <a:cubicBezTo>
                  <a:pt x="6252782" y="1027638"/>
                  <a:pt x="6210181" y="985038"/>
                  <a:pt x="6210181" y="932489"/>
                </a:cubicBezTo>
                <a:cubicBezTo>
                  <a:pt x="6210181" y="879938"/>
                  <a:pt x="6252782" y="837337"/>
                  <a:pt x="6305333" y="837337"/>
                </a:cubicBezTo>
                <a:close/>
                <a:moveTo>
                  <a:pt x="5886664" y="837337"/>
                </a:moveTo>
                <a:cubicBezTo>
                  <a:pt x="5939215" y="837337"/>
                  <a:pt x="5981816" y="879938"/>
                  <a:pt x="5981816" y="932489"/>
                </a:cubicBezTo>
                <a:cubicBezTo>
                  <a:pt x="5981816" y="985038"/>
                  <a:pt x="5939215" y="1027638"/>
                  <a:pt x="5886664" y="1027638"/>
                </a:cubicBezTo>
                <a:cubicBezTo>
                  <a:pt x="5834113" y="1027638"/>
                  <a:pt x="5791512" y="985038"/>
                  <a:pt x="5791512" y="932489"/>
                </a:cubicBezTo>
                <a:cubicBezTo>
                  <a:pt x="5791512" y="879938"/>
                  <a:pt x="5834113" y="837337"/>
                  <a:pt x="5886664" y="837337"/>
                </a:cubicBezTo>
                <a:close/>
                <a:moveTo>
                  <a:pt x="5467994" y="837337"/>
                </a:moveTo>
                <a:cubicBezTo>
                  <a:pt x="5520544" y="837337"/>
                  <a:pt x="5563146" y="879938"/>
                  <a:pt x="5563146" y="932489"/>
                </a:cubicBezTo>
                <a:cubicBezTo>
                  <a:pt x="5563146" y="985038"/>
                  <a:pt x="5520544" y="1027638"/>
                  <a:pt x="5467994" y="1027638"/>
                </a:cubicBezTo>
                <a:cubicBezTo>
                  <a:pt x="5415443" y="1027638"/>
                  <a:pt x="5372842" y="985038"/>
                  <a:pt x="5372842" y="932489"/>
                </a:cubicBezTo>
                <a:cubicBezTo>
                  <a:pt x="5372842" y="879938"/>
                  <a:pt x="5415443" y="837337"/>
                  <a:pt x="5467994" y="837337"/>
                </a:cubicBezTo>
                <a:close/>
                <a:moveTo>
                  <a:pt x="5049325" y="837337"/>
                </a:moveTo>
                <a:cubicBezTo>
                  <a:pt x="5101876" y="837337"/>
                  <a:pt x="5144478" y="879938"/>
                  <a:pt x="5144478" y="932489"/>
                </a:cubicBezTo>
                <a:cubicBezTo>
                  <a:pt x="5144478" y="985038"/>
                  <a:pt x="5101876" y="1027638"/>
                  <a:pt x="5049325" y="1027638"/>
                </a:cubicBezTo>
                <a:cubicBezTo>
                  <a:pt x="4996774" y="1027638"/>
                  <a:pt x="4954173" y="985038"/>
                  <a:pt x="4954173" y="932489"/>
                </a:cubicBezTo>
                <a:cubicBezTo>
                  <a:pt x="4954173" y="879938"/>
                  <a:pt x="4996774" y="837337"/>
                  <a:pt x="5049325" y="837337"/>
                </a:cubicBezTo>
                <a:close/>
                <a:moveTo>
                  <a:pt x="4630656" y="837337"/>
                </a:moveTo>
                <a:cubicBezTo>
                  <a:pt x="4683207" y="837337"/>
                  <a:pt x="4725808" y="879938"/>
                  <a:pt x="4725808" y="932489"/>
                </a:cubicBezTo>
                <a:cubicBezTo>
                  <a:pt x="4725808" y="985038"/>
                  <a:pt x="4683207" y="1027638"/>
                  <a:pt x="4630656" y="1027638"/>
                </a:cubicBezTo>
                <a:cubicBezTo>
                  <a:pt x="4578106" y="1027638"/>
                  <a:pt x="4535504" y="985038"/>
                  <a:pt x="4535504" y="932489"/>
                </a:cubicBezTo>
                <a:cubicBezTo>
                  <a:pt x="4535504" y="879938"/>
                  <a:pt x="4578106" y="837337"/>
                  <a:pt x="4630656" y="837337"/>
                </a:cubicBezTo>
                <a:close/>
                <a:moveTo>
                  <a:pt x="4211987" y="837337"/>
                </a:moveTo>
                <a:cubicBezTo>
                  <a:pt x="4264538" y="837337"/>
                  <a:pt x="4307139" y="879938"/>
                  <a:pt x="4307139" y="932489"/>
                </a:cubicBezTo>
                <a:cubicBezTo>
                  <a:pt x="4307139" y="985038"/>
                  <a:pt x="4264538" y="1027638"/>
                  <a:pt x="4211987" y="1027638"/>
                </a:cubicBezTo>
                <a:cubicBezTo>
                  <a:pt x="4159436" y="1027638"/>
                  <a:pt x="4116835" y="985038"/>
                  <a:pt x="4116835" y="932489"/>
                </a:cubicBezTo>
                <a:cubicBezTo>
                  <a:pt x="4116835" y="879938"/>
                  <a:pt x="4159436" y="837337"/>
                  <a:pt x="4211987" y="837337"/>
                </a:cubicBezTo>
                <a:close/>
                <a:moveTo>
                  <a:pt x="3793453" y="837337"/>
                </a:moveTo>
                <a:cubicBezTo>
                  <a:pt x="3845869" y="837337"/>
                  <a:pt x="3888470" y="879938"/>
                  <a:pt x="3888470" y="932489"/>
                </a:cubicBezTo>
                <a:cubicBezTo>
                  <a:pt x="3888470" y="985038"/>
                  <a:pt x="3845869" y="1027638"/>
                  <a:pt x="3793453" y="1027638"/>
                </a:cubicBezTo>
                <a:cubicBezTo>
                  <a:pt x="3740902" y="1027638"/>
                  <a:pt x="3698302" y="985038"/>
                  <a:pt x="3698302" y="932489"/>
                </a:cubicBezTo>
                <a:cubicBezTo>
                  <a:pt x="3698302" y="879938"/>
                  <a:pt x="3740902" y="837337"/>
                  <a:pt x="3793453" y="837337"/>
                </a:cubicBezTo>
                <a:close/>
                <a:moveTo>
                  <a:pt x="3374773" y="837337"/>
                </a:moveTo>
                <a:cubicBezTo>
                  <a:pt x="3427323" y="837337"/>
                  <a:pt x="3469932" y="879938"/>
                  <a:pt x="3469932" y="932489"/>
                </a:cubicBezTo>
                <a:cubicBezTo>
                  <a:pt x="3469932" y="985038"/>
                  <a:pt x="3427323" y="1027638"/>
                  <a:pt x="3374773" y="1027638"/>
                </a:cubicBezTo>
                <a:cubicBezTo>
                  <a:pt x="3322221" y="1027638"/>
                  <a:pt x="3279620" y="985038"/>
                  <a:pt x="3279620" y="932489"/>
                </a:cubicBezTo>
                <a:cubicBezTo>
                  <a:pt x="3279620" y="879938"/>
                  <a:pt x="3322221" y="837337"/>
                  <a:pt x="3374773" y="837337"/>
                </a:cubicBezTo>
                <a:close/>
                <a:moveTo>
                  <a:pt x="2956095" y="837337"/>
                </a:moveTo>
                <a:cubicBezTo>
                  <a:pt x="3008649" y="837337"/>
                  <a:pt x="3051251" y="879938"/>
                  <a:pt x="3051251" y="932489"/>
                </a:cubicBezTo>
                <a:cubicBezTo>
                  <a:pt x="3051251" y="985038"/>
                  <a:pt x="3008649" y="1027638"/>
                  <a:pt x="2956095" y="1027638"/>
                </a:cubicBezTo>
                <a:cubicBezTo>
                  <a:pt x="2903540" y="1027638"/>
                  <a:pt x="2860939" y="985038"/>
                  <a:pt x="2860939" y="932489"/>
                </a:cubicBezTo>
                <a:cubicBezTo>
                  <a:pt x="2860939" y="879938"/>
                  <a:pt x="2903540" y="837337"/>
                  <a:pt x="2956095" y="837337"/>
                </a:cubicBezTo>
                <a:close/>
                <a:moveTo>
                  <a:pt x="2537411" y="837337"/>
                </a:moveTo>
                <a:cubicBezTo>
                  <a:pt x="2589968" y="837337"/>
                  <a:pt x="2632574" y="879938"/>
                  <a:pt x="2632574" y="932489"/>
                </a:cubicBezTo>
                <a:cubicBezTo>
                  <a:pt x="2632574" y="985038"/>
                  <a:pt x="2589968" y="1027638"/>
                  <a:pt x="2537411" y="1027638"/>
                </a:cubicBezTo>
                <a:cubicBezTo>
                  <a:pt x="2484860" y="1027638"/>
                  <a:pt x="2442258" y="985038"/>
                  <a:pt x="2442258" y="932489"/>
                </a:cubicBezTo>
                <a:cubicBezTo>
                  <a:pt x="2442258" y="879938"/>
                  <a:pt x="2484860" y="837337"/>
                  <a:pt x="2537411" y="837337"/>
                </a:cubicBezTo>
                <a:close/>
                <a:moveTo>
                  <a:pt x="2118741" y="837337"/>
                </a:moveTo>
                <a:cubicBezTo>
                  <a:pt x="2171292" y="837337"/>
                  <a:pt x="2213893" y="879938"/>
                  <a:pt x="2213893" y="932489"/>
                </a:cubicBezTo>
                <a:cubicBezTo>
                  <a:pt x="2213893" y="985038"/>
                  <a:pt x="2171292" y="1027638"/>
                  <a:pt x="2118741" y="1027638"/>
                </a:cubicBezTo>
                <a:cubicBezTo>
                  <a:pt x="2066189" y="1027638"/>
                  <a:pt x="2023587" y="985038"/>
                  <a:pt x="2023587" y="932489"/>
                </a:cubicBezTo>
                <a:cubicBezTo>
                  <a:pt x="2023587" y="879938"/>
                  <a:pt x="2066189" y="837337"/>
                  <a:pt x="2118741" y="837337"/>
                </a:cubicBezTo>
                <a:close/>
                <a:moveTo>
                  <a:pt x="1700060" y="837337"/>
                </a:moveTo>
                <a:cubicBezTo>
                  <a:pt x="1752611" y="837337"/>
                  <a:pt x="1795212" y="879938"/>
                  <a:pt x="1795212" y="932489"/>
                </a:cubicBezTo>
                <a:cubicBezTo>
                  <a:pt x="1795212" y="985038"/>
                  <a:pt x="1752611" y="1027638"/>
                  <a:pt x="1700060" y="1027638"/>
                </a:cubicBezTo>
                <a:cubicBezTo>
                  <a:pt x="1647506" y="1027638"/>
                  <a:pt x="1604900" y="985038"/>
                  <a:pt x="1604900" y="932489"/>
                </a:cubicBezTo>
                <a:cubicBezTo>
                  <a:pt x="1604900" y="879938"/>
                  <a:pt x="1647506" y="837337"/>
                  <a:pt x="1700060" y="837337"/>
                </a:cubicBezTo>
                <a:close/>
                <a:moveTo>
                  <a:pt x="1281378" y="837337"/>
                </a:moveTo>
                <a:cubicBezTo>
                  <a:pt x="1333930" y="837337"/>
                  <a:pt x="1376531" y="879938"/>
                  <a:pt x="1376531" y="932489"/>
                </a:cubicBezTo>
                <a:cubicBezTo>
                  <a:pt x="1376531" y="985038"/>
                  <a:pt x="1333930" y="1027638"/>
                  <a:pt x="1281378" y="1027638"/>
                </a:cubicBezTo>
                <a:cubicBezTo>
                  <a:pt x="1228829" y="1027638"/>
                  <a:pt x="1186227" y="985038"/>
                  <a:pt x="1186227" y="932489"/>
                </a:cubicBezTo>
                <a:cubicBezTo>
                  <a:pt x="1186227" y="879938"/>
                  <a:pt x="1228829" y="837337"/>
                  <a:pt x="1281378" y="837337"/>
                </a:cubicBezTo>
                <a:close/>
                <a:moveTo>
                  <a:pt x="862713" y="837337"/>
                </a:moveTo>
                <a:cubicBezTo>
                  <a:pt x="915263" y="837337"/>
                  <a:pt x="957865" y="879938"/>
                  <a:pt x="957865" y="932489"/>
                </a:cubicBezTo>
                <a:cubicBezTo>
                  <a:pt x="957865" y="985038"/>
                  <a:pt x="915263" y="1027638"/>
                  <a:pt x="862713" y="1027638"/>
                </a:cubicBezTo>
                <a:cubicBezTo>
                  <a:pt x="810162" y="1027638"/>
                  <a:pt x="767561" y="985038"/>
                  <a:pt x="767561" y="932489"/>
                </a:cubicBezTo>
                <a:cubicBezTo>
                  <a:pt x="767561" y="879938"/>
                  <a:pt x="810162" y="837337"/>
                  <a:pt x="862713" y="837337"/>
                </a:cubicBezTo>
                <a:close/>
                <a:moveTo>
                  <a:pt x="444046" y="837337"/>
                </a:moveTo>
                <a:cubicBezTo>
                  <a:pt x="496597" y="837337"/>
                  <a:pt x="539200" y="879938"/>
                  <a:pt x="539200" y="932489"/>
                </a:cubicBezTo>
                <a:cubicBezTo>
                  <a:pt x="539200" y="985038"/>
                  <a:pt x="496597" y="1027638"/>
                  <a:pt x="444046" y="1027638"/>
                </a:cubicBezTo>
                <a:cubicBezTo>
                  <a:pt x="391496" y="1027638"/>
                  <a:pt x="348895" y="985038"/>
                  <a:pt x="348895" y="932489"/>
                </a:cubicBezTo>
                <a:cubicBezTo>
                  <a:pt x="348895" y="879938"/>
                  <a:pt x="391496" y="837337"/>
                  <a:pt x="444046" y="837337"/>
                </a:cubicBezTo>
                <a:close/>
                <a:moveTo>
                  <a:pt x="25377" y="837337"/>
                </a:moveTo>
                <a:cubicBezTo>
                  <a:pt x="77928" y="837337"/>
                  <a:pt x="120531" y="879938"/>
                  <a:pt x="120531" y="932489"/>
                </a:cubicBezTo>
                <a:cubicBezTo>
                  <a:pt x="120531" y="985038"/>
                  <a:pt x="77928" y="1027638"/>
                  <a:pt x="25377" y="1027638"/>
                </a:cubicBezTo>
                <a:lnTo>
                  <a:pt x="0" y="1022515"/>
                </a:lnTo>
                <a:lnTo>
                  <a:pt x="0" y="842460"/>
                </a:lnTo>
                <a:close/>
                <a:moveTo>
                  <a:pt x="12166698" y="418667"/>
                </a:moveTo>
                <a:lnTo>
                  <a:pt x="12192000" y="423775"/>
                </a:lnTo>
                <a:lnTo>
                  <a:pt x="12192000" y="603865"/>
                </a:lnTo>
                <a:lnTo>
                  <a:pt x="12166698" y="608973"/>
                </a:lnTo>
                <a:cubicBezTo>
                  <a:pt x="12114147" y="608973"/>
                  <a:pt x="12071546" y="566370"/>
                  <a:pt x="12071546" y="513818"/>
                </a:cubicBezTo>
                <a:cubicBezTo>
                  <a:pt x="12071546" y="461269"/>
                  <a:pt x="12114147" y="418667"/>
                  <a:pt x="12166698" y="418667"/>
                </a:cubicBezTo>
                <a:close/>
                <a:moveTo>
                  <a:pt x="11748029" y="418667"/>
                </a:moveTo>
                <a:cubicBezTo>
                  <a:pt x="11800580" y="418667"/>
                  <a:pt x="11843181" y="461269"/>
                  <a:pt x="11843181" y="513818"/>
                </a:cubicBezTo>
                <a:cubicBezTo>
                  <a:pt x="11843181" y="566370"/>
                  <a:pt x="11800580" y="608973"/>
                  <a:pt x="11748029" y="608973"/>
                </a:cubicBezTo>
                <a:cubicBezTo>
                  <a:pt x="11695478" y="608973"/>
                  <a:pt x="11652877" y="566370"/>
                  <a:pt x="11652877" y="513818"/>
                </a:cubicBezTo>
                <a:cubicBezTo>
                  <a:pt x="11652877" y="461269"/>
                  <a:pt x="11695478" y="418667"/>
                  <a:pt x="11748029" y="418667"/>
                </a:cubicBezTo>
                <a:close/>
                <a:moveTo>
                  <a:pt x="11329360" y="418667"/>
                </a:moveTo>
                <a:cubicBezTo>
                  <a:pt x="11381911" y="418667"/>
                  <a:pt x="11424512" y="461269"/>
                  <a:pt x="11424512" y="513818"/>
                </a:cubicBezTo>
                <a:cubicBezTo>
                  <a:pt x="11424512" y="566370"/>
                  <a:pt x="11381911" y="608973"/>
                  <a:pt x="11329360" y="608973"/>
                </a:cubicBezTo>
                <a:cubicBezTo>
                  <a:pt x="11276809" y="608973"/>
                  <a:pt x="11234208" y="566370"/>
                  <a:pt x="11234208" y="513818"/>
                </a:cubicBezTo>
                <a:cubicBezTo>
                  <a:pt x="11234208" y="461269"/>
                  <a:pt x="11276809" y="418667"/>
                  <a:pt x="11329360" y="418667"/>
                </a:cubicBezTo>
                <a:close/>
                <a:moveTo>
                  <a:pt x="10910691" y="418667"/>
                </a:moveTo>
                <a:cubicBezTo>
                  <a:pt x="10963242" y="418667"/>
                  <a:pt x="11005843" y="461269"/>
                  <a:pt x="11005843" y="513818"/>
                </a:cubicBezTo>
                <a:cubicBezTo>
                  <a:pt x="11005843" y="566370"/>
                  <a:pt x="10963242" y="608973"/>
                  <a:pt x="10910691" y="608973"/>
                </a:cubicBezTo>
                <a:cubicBezTo>
                  <a:pt x="10858140" y="608973"/>
                  <a:pt x="10815539" y="566370"/>
                  <a:pt x="10815539" y="513818"/>
                </a:cubicBezTo>
                <a:cubicBezTo>
                  <a:pt x="10815539" y="461269"/>
                  <a:pt x="10858140" y="418667"/>
                  <a:pt x="10910691" y="418667"/>
                </a:cubicBezTo>
                <a:close/>
                <a:moveTo>
                  <a:pt x="10492022" y="418667"/>
                </a:moveTo>
                <a:cubicBezTo>
                  <a:pt x="10544573" y="418667"/>
                  <a:pt x="10587174" y="461269"/>
                  <a:pt x="10587174" y="513818"/>
                </a:cubicBezTo>
                <a:cubicBezTo>
                  <a:pt x="10587174" y="566370"/>
                  <a:pt x="10544573" y="608973"/>
                  <a:pt x="10492022" y="608973"/>
                </a:cubicBezTo>
                <a:cubicBezTo>
                  <a:pt x="10439471" y="608973"/>
                  <a:pt x="10396870" y="566370"/>
                  <a:pt x="10396870" y="513818"/>
                </a:cubicBezTo>
                <a:cubicBezTo>
                  <a:pt x="10396870" y="461269"/>
                  <a:pt x="10439471" y="418667"/>
                  <a:pt x="10492022" y="418667"/>
                </a:cubicBezTo>
                <a:close/>
                <a:moveTo>
                  <a:pt x="10073353" y="418667"/>
                </a:moveTo>
                <a:cubicBezTo>
                  <a:pt x="10125904" y="418667"/>
                  <a:pt x="10168505" y="461269"/>
                  <a:pt x="10168505" y="513818"/>
                </a:cubicBezTo>
                <a:cubicBezTo>
                  <a:pt x="10168505" y="566370"/>
                  <a:pt x="10125904" y="608973"/>
                  <a:pt x="10073353" y="608973"/>
                </a:cubicBezTo>
                <a:cubicBezTo>
                  <a:pt x="10020803" y="608973"/>
                  <a:pt x="9978201" y="566370"/>
                  <a:pt x="9978201" y="513818"/>
                </a:cubicBezTo>
                <a:cubicBezTo>
                  <a:pt x="9978201" y="461269"/>
                  <a:pt x="10020803" y="418667"/>
                  <a:pt x="10073353" y="418667"/>
                </a:cubicBezTo>
                <a:close/>
                <a:moveTo>
                  <a:pt x="9654684" y="418667"/>
                </a:moveTo>
                <a:cubicBezTo>
                  <a:pt x="9707235" y="418667"/>
                  <a:pt x="9749836" y="461269"/>
                  <a:pt x="9749836" y="513818"/>
                </a:cubicBezTo>
                <a:cubicBezTo>
                  <a:pt x="9749836" y="566370"/>
                  <a:pt x="9707235" y="608973"/>
                  <a:pt x="9654684" y="608973"/>
                </a:cubicBezTo>
                <a:cubicBezTo>
                  <a:pt x="9602134" y="608973"/>
                  <a:pt x="9559532" y="566370"/>
                  <a:pt x="9559532" y="513818"/>
                </a:cubicBezTo>
                <a:cubicBezTo>
                  <a:pt x="9559532" y="461269"/>
                  <a:pt x="9602134" y="418667"/>
                  <a:pt x="9654684" y="418667"/>
                </a:cubicBezTo>
                <a:close/>
                <a:moveTo>
                  <a:pt x="9236015" y="418667"/>
                </a:moveTo>
                <a:cubicBezTo>
                  <a:pt x="9288566" y="418667"/>
                  <a:pt x="9331167" y="461269"/>
                  <a:pt x="9331167" y="513818"/>
                </a:cubicBezTo>
                <a:cubicBezTo>
                  <a:pt x="9331167" y="566370"/>
                  <a:pt x="9288566" y="608973"/>
                  <a:pt x="9236015" y="608973"/>
                </a:cubicBezTo>
                <a:cubicBezTo>
                  <a:pt x="9183465" y="608973"/>
                  <a:pt x="9140863" y="566370"/>
                  <a:pt x="9140863" y="513818"/>
                </a:cubicBezTo>
                <a:cubicBezTo>
                  <a:pt x="9140863" y="461269"/>
                  <a:pt x="9183465" y="418667"/>
                  <a:pt x="9236015" y="418667"/>
                </a:cubicBezTo>
                <a:close/>
                <a:moveTo>
                  <a:pt x="8817346" y="418667"/>
                </a:moveTo>
                <a:cubicBezTo>
                  <a:pt x="8869897" y="418667"/>
                  <a:pt x="8912498" y="461269"/>
                  <a:pt x="8912498" y="513818"/>
                </a:cubicBezTo>
                <a:cubicBezTo>
                  <a:pt x="8912498" y="566370"/>
                  <a:pt x="8869897" y="608973"/>
                  <a:pt x="8817346" y="608973"/>
                </a:cubicBezTo>
                <a:cubicBezTo>
                  <a:pt x="8764796" y="608973"/>
                  <a:pt x="8722194" y="566370"/>
                  <a:pt x="8722194" y="513818"/>
                </a:cubicBezTo>
                <a:cubicBezTo>
                  <a:pt x="8722194" y="461269"/>
                  <a:pt x="8764796" y="418667"/>
                  <a:pt x="8817346" y="418667"/>
                </a:cubicBezTo>
                <a:close/>
                <a:moveTo>
                  <a:pt x="8398677" y="418667"/>
                </a:moveTo>
                <a:cubicBezTo>
                  <a:pt x="8451228" y="418667"/>
                  <a:pt x="8493829" y="461269"/>
                  <a:pt x="8493829" y="513818"/>
                </a:cubicBezTo>
                <a:cubicBezTo>
                  <a:pt x="8493829" y="566370"/>
                  <a:pt x="8451228" y="608973"/>
                  <a:pt x="8398677" y="608973"/>
                </a:cubicBezTo>
                <a:cubicBezTo>
                  <a:pt x="8346127" y="608973"/>
                  <a:pt x="8303526" y="566370"/>
                  <a:pt x="8303526" y="513818"/>
                </a:cubicBezTo>
                <a:cubicBezTo>
                  <a:pt x="8303526" y="461269"/>
                  <a:pt x="8346127" y="418667"/>
                  <a:pt x="8398677" y="418667"/>
                </a:cubicBezTo>
                <a:close/>
                <a:moveTo>
                  <a:pt x="7980009" y="418667"/>
                </a:moveTo>
                <a:cubicBezTo>
                  <a:pt x="8032559" y="418667"/>
                  <a:pt x="8075161" y="461269"/>
                  <a:pt x="8075161" y="513818"/>
                </a:cubicBezTo>
                <a:cubicBezTo>
                  <a:pt x="8075161" y="566370"/>
                  <a:pt x="8032559" y="608973"/>
                  <a:pt x="7980009" y="608973"/>
                </a:cubicBezTo>
                <a:cubicBezTo>
                  <a:pt x="7927458" y="608973"/>
                  <a:pt x="7884857" y="566370"/>
                  <a:pt x="7884857" y="513818"/>
                </a:cubicBezTo>
                <a:cubicBezTo>
                  <a:pt x="7884857" y="461269"/>
                  <a:pt x="7927458" y="418667"/>
                  <a:pt x="7980009" y="418667"/>
                </a:cubicBezTo>
                <a:close/>
                <a:moveTo>
                  <a:pt x="7561340" y="418667"/>
                </a:moveTo>
                <a:cubicBezTo>
                  <a:pt x="7613890" y="418667"/>
                  <a:pt x="7656492" y="461269"/>
                  <a:pt x="7656492" y="513818"/>
                </a:cubicBezTo>
                <a:cubicBezTo>
                  <a:pt x="7656492" y="566370"/>
                  <a:pt x="7613890" y="608973"/>
                  <a:pt x="7561340" y="608973"/>
                </a:cubicBezTo>
                <a:cubicBezTo>
                  <a:pt x="7508789" y="608973"/>
                  <a:pt x="7466188" y="566370"/>
                  <a:pt x="7466188" y="513818"/>
                </a:cubicBezTo>
                <a:cubicBezTo>
                  <a:pt x="7466188" y="461269"/>
                  <a:pt x="7508789" y="418667"/>
                  <a:pt x="7561340" y="418667"/>
                </a:cubicBezTo>
                <a:close/>
                <a:moveTo>
                  <a:pt x="7142671" y="418667"/>
                </a:moveTo>
                <a:cubicBezTo>
                  <a:pt x="7195221" y="418667"/>
                  <a:pt x="7237823" y="461269"/>
                  <a:pt x="7237823" y="513818"/>
                </a:cubicBezTo>
                <a:cubicBezTo>
                  <a:pt x="7237823" y="566370"/>
                  <a:pt x="7195221" y="608973"/>
                  <a:pt x="7142671" y="608973"/>
                </a:cubicBezTo>
                <a:cubicBezTo>
                  <a:pt x="7090120" y="608973"/>
                  <a:pt x="7047519" y="566370"/>
                  <a:pt x="7047519" y="513818"/>
                </a:cubicBezTo>
                <a:cubicBezTo>
                  <a:pt x="7047519" y="461269"/>
                  <a:pt x="7090120" y="418667"/>
                  <a:pt x="7142671" y="418667"/>
                </a:cubicBezTo>
                <a:close/>
                <a:moveTo>
                  <a:pt x="6724002" y="418667"/>
                </a:moveTo>
                <a:cubicBezTo>
                  <a:pt x="6776553" y="418667"/>
                  <a:pt x="6819154" y="461269"/>
                  <a:pt x="6819154" y="513818"/>
                </a:cubicBezTo>
                <a:cubicBezTo>
                  <a:pt x="6819154" y="566370"/>
                  <a:pt x="6776553" y="608973"/>
                  <a:pt x="6724002" y="608973"/>
                </a:cubicBezTo>
                <a:cubicBezTo>
                  <a:pt x="6671451" y="608973"/>
                  <a:pt x="6628850" y="566370"/>
                  <a:pt x="6628850" y="513818"/>
                </a:cubicBezTo>
                <a:cubicBezTo>
                  <a:pt x="6628850" y="461269"/>
                  <a:pt x="6671451" y="418667"/>
                  <a:pt x="6724002" y="418667"/>
                </a:cubicBezTo>
                <a:close/>
                <a:moveTo>
                  <a:pt x="6305333" y="418667"/>
                </a:moveTo>
                <a:cubicBezTo>
                  <a:pt x="6357884" y="418667"/>
                  <a:pt x="6400485" y="461269"/>
                  <a:pt x="6400485" y="513818"/>
                </a:cubicBezTo>
                <a:cubicBezTo>
                  <a:pt x="6400485" y="566370"/>
                  <a:pt x="6357884" y="608973"/>
                  <a:pt x="6305333" y="608973"/>
                </a:cubicBezTo>
                <a:cubicBezTo>
                  <a:pt x="6252782" y="608973"/>
                  <a:pt x="6210181" y="566370"/>
                  <a:pt x="6210181" y="513818"/>
                </a:cubicBezTo>
                <a:cubicBezTo>
                  <a:pt x="6210181" y="461269"/>
                  <a:pt x="6252782" y="418667"/>
                  <a:pt x="6305333" y="418667"/>
                </a:cubicBezTo>
                <a:close/>
                <a:moveTo>
                  <a:pt x="5886664" y="418667"/>
                </a:moveTo>
                <a:cubicBezTo>
                  <a:pt x="5939215" y="418667"/>
                  <a:pt x="5981816" y="461269"/>
                  <a:pt x="5981816" y="513818"/>
                </a:cubicBezTo>
                <a:cubicBezTo>
                  <a:pt x="5981816" y="566370"/>
                  <a:pt x="5939215" y="608973"/>
                  <a:pt x="5886664" y="608973"/>
                </a:cubicBezTo>
                <a:cubicBezTo>
                  <a:pt x="5834113" y="608973"/>
                  <a:pt x="5791512" y="566370"/>
                  <a:pt x="5791512" y="513818"/>
                </a:cubicBezTo>
                <a:cubicBezTo>
                  <a:pt x="5791512" y="461269"/>
                  <a:pt x="5834113" y="418667"/>
                  <a:pt x="5886664" y="418667"/>
                </a:cubicBezTo>
                <a:close/>
                <a:moveTo>
                  <a:pt x="5467994" y="418667"/>
                </a:moveTo>
                <a:cubicBezTo>
                  <a:pt x="5520544" y="418667"/>
                  <a:pt x="5563146" y="461269"/>
                  <a:pt x="5563146" y="513818"/>
                </a:cubicBezTo>
                <a:cubicBezTo>
                  <a:pt x="5563146" y="566370"/>
                  <a:pt x="5520544" y="608973"/>
                  <a:pt x="5467994" y="608973"/>
                </a:cubicBezTo>
                <a:cubicBezTo>
                  <a:pt x="5415443" y="608973"/>
                  <a:pt x="5372842" y="566370"/>
                  <a:pt x="5372842" y="513818"/>
                </a:cubicBezTo>
                <a:cubicBezTo>
                  <a:pt x="5372842" y="461269"/>
                  <a:pt x="5415443" y="418667"/>
                  <a:pt x="5467994" y="418667"/>
                </a:cubicBezTo>
                <a:close/>
                <a:moveTo>
                  <a:pt x="5049325" y="418667"/>
                </a:moveTo>
                <a:cubicBezTo>
                  <a:pt x="5101876" y="418667"/>
                  <a:pt x="5144478" y="461269"/>
                  <a:pt x="5144478" y="513818"/>
                </a:cubicBezTo>
                <a:cubicBezTo>
                  <a:pt x="5144478" y="566370"/>
                  <a:pt x="5101876" y="608973"/>
                  <a:pt x="5049325" y="608973"/>
                </a:cubicBezTo>
                <a:cubicBezTo>
                  <a:pt x="4996774" y="608973"/>
                  <a:pt x="4954173" y="566370"/>
                  <a:pt x="4954173" y="513818"/>
                </a:cubicBezTo>
                <a:cubicBezTo>
                  <a:pt x="4954173" y="461269"/>
                  <a:pt x="4996774" y="418667"/>
                  <a:pt x="5049325" y="418667"/>
                </a:cubicBezTo>
                <a:close/>
                <a:moveTo>
                  <a:pt x="4630656" y="418667"/>
                </a:moveTo>
                <a:cubicBezTo>
                  <a:pt x="4683207" y="418667"/>
                  <a:pt x="4725808" y="461269"/>
                  <a:pt x="4725808" y="513818"/>
                </a:cubicBezTo>
                <a:cubicBezTo>
                  <a:pt x="4725808" y="566370"/>
                  <a:pt x="4683207" y="608973"/>
                  <a:pt x="4630656" y="608973"/>
                </a:cubicBezTo>
                <a:cubicBezTo>
                  <a:pt x="4578106" y="608973"/>
                  <a:pt x="4535504" y="566370"/>
                  <a:pt x="4535504" y="513818"/>
                </a:cubicBezTo>
                <a:cubicBezTo>
                  <a:pt x="4535504" y="461269"/>
                  <a:pt x="4578106" y="418667"/>
                  <a:pt x="4630656" y="418667"/>
                </a:cubicBezTo>
                <a:close/>
                <a:moveTo>
                  <a:pt x="4211987" y="418667"/>
                </a:moveTo>
                <a:cubicBezTo>
                  <a:pt x="4264538" y="418667"/>
                  <a:pt x="4307139" y="461269"/>
                  <a:pt x="4307139" y="513818"/>
                </a:cubicBezTo>
                <a:cubicBezTo>
                  <a:pt x="4307139" y="566370"/>
                  <a:pt x="4264538" y="608973"/>
                  <a:pt x="4211987" y="608973"/>
                </a:cubicBezTo>
                <a:cubicBezTo>
                  <a:pt x="4159436" y="608973"/>
                  <a:pt x="4116835" y="566370"/>
                  <a:pt x="4116835" y="513818"/>
                </a:cubicBezTo>
                <a:cubicBezTo>
                  <a:pt x="4116835" y="461269"/>
                  <a:pt x="4159436" y="418667"/>
                  <a:pt x="4211987" y="418667"/>
                </a:cubicBezTo>
                <a:close/>
                <a:moveTo>
                  <a:pt x="3793462" y="418667"/>
                </a:moveTo>
                <a:cubicBezTo>
                  <a:pt x="3845869" y="418667"/>
                  <a:pt x="3888470" y="461269"/>
                  <a:pt x="3888470" y="513818"/>
                </a:cubicBezTo>
                <a:cubicBezTo>
                  <a:pt x="3888470" y="566370"/>
                  <a:pt x="3845869" y="608973"/>
                  <a:pt x="3793462" y="608973"/>
                </a:cubicBezTo>
                <a:cubicBezTo>
                  <a:pt x="3740910" y="608973"/>
                  <a:pt x="3698310" y="566370"/>
                  <a:pt x="3698310" y="513818"/>
                </a:cubicBezTo>
                <a:cubicBezTo>
                  <a:pt x="3698310" y="461269"/>
                  <a:pt x="3740910" y="418667"/>
                  <a:pt x="3793462" y="418667"/>
                </a:cubicBezTo>
                <a:close/>
                <a:moveTo>
                  <a:pt x="3374780" y="418667"/>
                </a:moveTo>
                <a:cubicBezTo>
                  <a:pt x="3427332" y="418667"/>
                  <a:pt x="3469941" y="461269"/>
                  <a:pt x="3469941" y="513818"/>
                </a:cubicBezTo>
                <a:cubicBezTo>
                  <a:pt x="3469941" y="566370"/>
                  <a:pt x="3427332" y="608973"/>
                  <a:pt x="3374780" y="608973"/>
                </a:cubicBezTo>
                <a:cubicBezTo>
                  <a:pt x="3322230" y="608973"/>
                  <a:pt x="3279628" y="566370"/>
                  <a:pt x="3279628" y="513818"/>
                </a:cubicBezTo>
                <a:cubicBezTo>
                  <a:pt x="3279628" y="461269"/>
                  <a:pt x="3322230" y="418667"/>
                  <a:pt x="3374780" y="418667"/>
                </a:cubicBezTo>
                <a:close/>
                <a:moveTo>
                  <a:pt x="2956102" y="418667"/>
                </a:moveTo>
                <a:cubicBezTo>
                  <a:pt x="3008657" y="418667"/>
                  <a:pt x="3051260" y="461269"/>
                  <a:pt x="3051260" y="513818"/>
                </a:cubicBezTo>
                <a:cubicBezTo>
                  <a:pt x="3051260" y="566370"/>
                  <a:pt x="3008657" y="608973"/>
                  <a:pt x="2956102" y="608973"/>
                </a:cubicBezTo>
                <a:cubicBezTo>
                  <a:pt x="2903547" y="608973"/>
                  <a:pt x="2860946" y="566370"/>
                  <a:pt x="2860946" y="513818"/>
                </a:cubicBezTo>
                <a:cubicBezTo>
                  <a:pt x="2860946" y="461269"/>
                  <a:pt x="2903547" y="418667"/>
                  <a:pt x="2956102" y="418667"/>
                </a:cubicBezTo>
                <a:close/>
                <a:moveTo>
                  <a:pt x="2537417" y="418667"/>
                </a:moveTo>
                <a:cubicBezTo>
                  <a:pt x="2589975" y="418667"/>
                  <a:pt x="2632581" y="461269"/>
                  <a:pt x="2632581" y="513818"/>
                </a:cubicBezTo>
                <a:cubicBezTo>
                  <a:pt x="2632581" y="566370"/>
                  <a:pt x="2589975" y="608973"/>
                  <a:pt x="2537417" y="608973"/>
                </a:cubicBezTo>
                <a:cubicBezTo>
                  <a:pt x="2484865" y="608973"/>
                  <a:pt x="2442265" y="566370"/>
                  <a:pt x="2442265" y="513818"/>
                </a:cubicBezTo>
                <a:cubicBezTo>
                  <a:pt x="2442265" y="461269"/>
                  <a:pt x="2484865" y="418667"/>
                  <a:pt x="2537417" y="418667"/>
                </a:cubicBezTo>
                <a:close/>
                <a:moveTo>
                  <a:pt x="2118747" y="418667"/>
                </a:moveTo>
                <a:cubicBezTo>
                  <a:pt x="2171298" y="418667"/>
                  <a:pt x="2213899" y="461269"/>
                  <a:pt x="2213899" y="513818"/>
                </a:cubicBezTo>
                <a:cubicBezTo>
                  <a:pt x="2213899" y="566370"/>
                  <a:pt x="2171298" y="608973"/>
                  <a:pt x="2118747" y="608973"/>
                </a:cubicBezTo>
                <a:cubicBezTo>
                  <a:pt x="2066195" y="608973"/>
                  <a:pt x="2023592" y="566370"/>
                  <a:pt x="2023592" y="513818"/>
                </a:cubicBezTo>
                <a:cubicBezTo>
                  <a:pt x="2023592" y="461269"/>
                  <a:pt x="2066195" y="418667"/>
                  <a:pt x="2118747" y="418667"/>
                </a:cubicBezTo>
                <a:close/>
                <a:moveTo>
                  <a:pt x="1700065" y="418667"/>
                </a:moveTo>
                <a:cubicBezTo>
                  <a:pt x="1752617" y="418667"/>
                  <a:pt x="1795218" y="461269"/>
                  <a:pt x="1795218" y="513818"/>
                </a:cubicBezTo>
                <a:cubicBezTo>
                  <a:pt x="1795218" y="566370"/>
                  <a:pt x="1752617" y="608973"/>
                  <a:pt x="1700065" y="608973"/>
                </a:cubicBezTo>
                <a:cubicBezTo>
                  <a:pt x="1647511" y="608973"/>
                  <a:pt x="1604906" y="566370"/>
                  <a:pt x="1604906" y="513818"/>
                </a:cubicBezTo>
                <a:cubicBezTo>
                  <a:pt x="1604906" y="461269"/>
                  <a:pt x="1647511" y="418667"/>
                  <a:pt x="1700065" y="418667"/>
                </a:cubicBezTo>
                <a:close/>
                <a:moveTo>
                  <a:pt x="1281383" y="418667"/>
                </a:moveTo>
                <a:cubicBezTo>
                  <a:pt x="1333934" y="418667"/>
                  <a:pt x="1376536" y="461269"/>
                  <a:pt x="1376536" y="513818"/>
                </a:cubicBezTo>
                <a:cubicBezTo>
                  <a:pt x="1376536" y="566370"/>
                  <a:pt x="1333934" y="608973"/>
                  <a:pt x="1281383" y="608973"/>
                </a:cubicBezTo>
                <a:cubicBezTo>
                  <a:pt x="1228834" y="608973"/>
                  <a:pt x="1186232" y="566370"/>
                  <a:pt x="1186232" y="513818"/>
                </a:cubicBezTo>
                <a:cubicBezTo>
                  <a:pt x="1186232" y="461269"/>
                  <a:pt x="1228834" y="418667"/>
                  <a:pt x="1281383" y="418667"/>
                </a:cubicBezTo>
                <a:close/>
                <a:moveTo>
                  <a:pt x="862717" y="418667"/>
                </a:moveTo>
                <a:cubicBezTo>
                  <a:pt x="915268" y="418667"/>
                  <a:pt x="957870" y="461269"/>
                  <a:pt x="957870" y="513818"/>
                </a:cubicBezTo>
                <a:cubicBezTo>
                  <a:pt x="957870" y="566370"/>
                  <a:pt x="915268" y="608973"/>
                  <a:pt x="862717" y="608973"/>
                </a:cubicBezTo>
                <a:cubicBezTo>
                  <a:pt x="810167" y="608973"/>
                  <a:pt x="767566" y="566370"/>
                  <a:pt x="767566" y="513818"/>
                </a:cubicBezTo>
                <a:cubicBezTo>
                  <a:pt x="767566" y="461269"/>
                  <a:pt x="810167" y="418667"/>
                  <a:pt x="862717" y="418667"/>
                </a:cubicBezTo>
                <a:close/>
                <a:moveTo>
                  <a:pt x="444052" y="418667"/>
                </a:moveTo>
                <a:cubicBezTo>
                  <a:pt x="496603" y="418667"/>
                  <a:pt x="539204" y="461269"/>
                  <a:pt x="539204" y="513818"/>
                </a:cubicBezTo>
                <a:cubicBezTo>
                  <a:pt x="539204" y="566370"/>
                  <a:pt x="496603" y="608973"/>
                  <a:pt x="444052" y="608973"/>
                </a:cubicBezTo>
                <a:cubicBezTo>
                  <a:pt x="391500" y="608973"/>
                  <a:pt x="348900" y="566370"/>
                  <a:pt x="348900" y="513818"/>
                </a:cubicBezTo>
                <a:cubicBezTo>
                  <a:pt x="348900" y="461269"/>
                  <a:pt x="391500" y="418667"/>
                  <a:pt x="444052" y="418667"/>
                </a:cubicBezTo>
                <a:close/>
                <a:moveTo>
                  <a:pt x="25383" y="418667"/>
                </a:moveTo>
                <a:cubicBezTo>
                  <a:pt x="77934" y="418667"/>
                  <a:pt x="120536" y="461269"/>
                  <a:pt x="120536" y="513818"/>
                </a:cubicBezTo>
                <a:cubicBezTo>
                  <a:pt x="120536" y="566370"/>
                  <a:pt x="77934" y="608973"/>
                  <a:pt x="25383" y="608973"/>
                </a:cubicBezTo>
                <a:lnTo>
                  <a:pt x="0" y="603848"/>
                </a:lnTo>
                <a:lnTo>
                  <a:pt x="0" y="423791"/>
                </a:lnTo>
                <a:close/>
                <a:moveTo>
                  <a:pt x="12166698" y="0"/>
                </a:moveTo>
                <a:lnTo>
                  <a:pt x="12192000" y="5108"/>
                </a:lnTo>
                <a:lnTo>
                  <a:pt x="12192000" y="185196"/>
                </a:lnTo>
                <a:lnTo>
                  <a:pt x="12166698" y="190304"/>
                </a:lnTo>
                <a:cubicBezTo>
                  <a:pt x="12114147" y="190304"/>
                  <a:pt x="12071546" y="147701"/>
                  <a:pt x="12071546" y="95152"/>
                </a:cubicBezTo>
                <a:cubicBezTo>
                  <a:pt x="12071546" y="42602"/>
                  <a:pt x="12114147" y="0"/>
                  <a:pt x="12166698" y="0"/>
                </a:cubicBezTo>
                <a:close/>
                <a:moveTo>
                  <a:pt x="11748029" y="0"/>
                </a:moveTo>
                <a:cubicBezTo>
                  <a:pt x="11800580" y="0"/>
                  <a:pt x="11843181" y="42602"/>
                  <a:pt x="11843181" y="95152"/>
                </a:cubicBezTo>
                <a:cubicBezTo>
                  <a:pt x="11843181" y="147701"/>
                  <a:pt x="11800580" y="190304"/>
                  <a:pt x="11748029" y="190304"/>
                </a:cubicBezTo>
                <a:cubicBezTo>
                  <a:pt x="11695478" y="190304"/>
                  <a:pt x="11652877" y="147701"/>
                  <a:pt x="11652877" y="95152"/>
                </a:cubicBezTo>
                <a:cubicBezTo>
                  <a:pt x="11652877" y="42602"/>
                  <a:pt x="11695478" y="0"/>
                  <a:pt x="11748029" y="0"/>
                </a:cubicBezTo>
                <a:close/>
                <a:moveTo>
                  <a:pt x="11329360" y="0"/>
                </a:moveTo>
                <a:cubicBezTo>
                  <a:pt x="11381911" y="0"/>
                  <a:pt x="11424512" y="42602"/>
                  <a:pt x="11424512" y="95152"/>
                </a:cubicBezTo>
                <a:cubicBezTo>
                  <a:pt x="11424512" y="147701"/>
                  <a:pt x="11381911" y="190304"/>
                  <a:pt x="11329360" y="190304"/>
                </a:cubicBezTo>
                <a:cubicBezTo>
                  <a:pt x="11276809" y="190304"/>
                  <a:pt x="11234208" y="147701"/>
                  <a:pt x="11234208" y="95152"/>
                </a:cubicBezTo>
                <a:cubicBezTo>
                  <a:pt x="11234208" y="42602"/>
                  <a:pt x="11276809" y="0"/>
                  <a:pt x="11329360" y="0"/>
                </a:cubicBezTo>
                <a:close/>
                <a:moveTo>
                  <a:pt x="10910691" y="0"/>
                </a:moveTo>
                <a:cubicBezTo>
                  <a:pt x="10963242" y="0"/>
                  <a:pt x="11005843" y="42602"/>
                  <a:pt x="11005843" y="95152"/>
                </a:cubicBezTo>
                <a:cubicBezTo>
                  <a:pt x="11005843" y="147701"/>
                  <a:pt x="10963242" y="190304"/>
                  <a:pt x="10910691" y="190304"/>
                </a:cubicBezTo>
                <a:cubicBezTo>
                  <a:pt x="10858140" y="190304"/>
                  <a:pt x="10815539" y="147701"/>
                  <a:pt x="10815539" y="95152"/>
                </a:cubicBezTo>
                <a:cubicBezTo>
                  <a:pt x="10815539" y="42602"/>
                  <a:pt x="10858140" y="0"/>
                  <a:pt x="10910691" y="0"/>
                </a:cubicBezTo>
                <a:close/>
                <a:moveTo>
                  <a:pt x="10492022" y="0"/>
                </a:moveTo>
                <a:cubicBezTo>
                  <a:pt x="10544573" y="0"/>
                  <a:pt x="10587174" y="42602"/>
                  <a:pt x="10587174" y="95152"/>
                </a:cubicBezTo>
                <a:cubicBezTo>
                  <a:pt x="10587174" y="147701"/>
                  <a:pt x="10544573" y="190304"/>
                  <a:pt x="10492022" y="190304"/>
                </a:cubicBezTo>
                <a:cubicBezTo>
                  <a:pt x="10439471" y="190304"/>
                  <a:pt x="10396870" y="147701"/>
                  <a:pt x="10396870" y="95152"/>
                </a:cubicBezTo>
                <a:cubicBezTo>
                  <a:pt x="10396870" y="42602"/>
                  <a:pt x="10439471" y="0"/>
                  <a:pt x="10492022" y="0"/>
                </a:cubicBezTo>
                <a:close/>
                <a:moveTo>
                  <a:pt x="10073353" y="0"/>
                </a:moveTo>
                <a:cubicBezTo>
                  <a:pt x="10125904" y="0"/>
                  <a:pt x="10168505" y="42602"/>
                  <a:pt x="10168505" y="95152"/>
                </a:cubicBezTo>
                <a:cubicBezTo>
                  <a:pt x="10168505" y="147701"/>
                  <a:pt x="10125904" y="190304"/>
                  <a:pt x="10073353" y="190304"/>
                </a:cubicBezTo>
                <a:cubicBezTo>
                  <a:pt x="10020803" y="190304"/>
                  <a:pt x="9978201" y="147701"/>
                  <a:pt x="9978201" y="95152"/>
                </a:cubicBezTo>
                <a:cubicBezTo>
                  <a:pt x="9978201" y="42602"/>
                  <a:pt x="10020803" y="0"/>
                  <a:pt x="10073353" y="0"/>
                </a:cubicBezTo>
                <a:close/>
                <a:moveTo>
                  <a:pt x="9654684" y="0"/>
                </a:moveTo>
                <a:cubicBezTo>
                  <a:pt x="9707235" y="0"/>
                  <a:pt x="9749836" y="42602"/>
                  <a:pt x="9749836" y="95152"/>
                </a:cubicBezTo>
                <a:cubicBezTo>
                  <a:pt x="9749836" y="147701"/>
                  <a:pt x="9707235" y="190304"/>
                  <a:pt x="9654684" y="190304"/>
                </a:cubicBezTo>
                <a:cubicBezTo>
                  <a:pt x="9602134" y="190304"/>
                  <a:pt x="9559532" y="147701"/>
                  <a:pt x="9559532" y="95152"/>
                </a:cubicBezTo>
                <a:cubicBezTo>
                  <a:pt x="9559532" y="42602"/>
                  <a:pt x="9602134" y="0"/>
                  <a:pt x="9654684" y="0"/>
                </a:cubicBezTo>
                <a:close/>
                <a:moveTo>
                  <a:pt x="9236015" y="0"/>
                </a:moveTo>
                <a:cubicBezTo>
                  <a:pt x="9288566" y="0"/>
                  <a:pt x="9331167" y="42602"/>
                  <a:pt x="9331167" y="95152"/>
                </a:cubicBezTo>
                <a:cubicBezTo>
                  <a:pt x="9331167" y="147701"/>
                  <a:pt x="9288566" y="190304"/>
                  <a:pt x="9236015" y="190304"/>
                </a:cubicBezTo>
                <a:cubicBezTo>
                  <a:pt x="9183465" y="190304"/>
                  <a:pt x="9140863" y="147701"/>
                  <a:pt x="9140863" y="95152"/>
                </a:cubicBezTo>
                <a:cubicBezTo>
                  <a:pt x="9140863" y="42602"/>
                  <a:pt x="9183465" y="0"/>
                  <a:pt x="9236015" y="0"/>
                </a:cubicBezTo>
                <a:close/>
                <a:moveTo>
                  <a:pt x="8817346" y="0"/>
                </a:moveTo>
                <a:cubicBezTo>
                  <a:pt x="8869897" y="0"/>
                  <a:pt x="8912498" y="42602"/>
                  <a:pt x="8912498" y="95152"/>
                </a:cubicBezTo>
                <a:cubicBezTo>
                  <a:pt x="8912498" y="147701"/>
                  <a:pt x="8869897" y="190304"/>
                  <a:pt x="8817346" y="190304"/>
                </a:cubicBezTo>
                <a:cubicBezTo>
                  <a:pt x="8764796" y="190304"/>
                  <a:pt x="8722194" y="147701"/>
                  <a:pt x="8722194" y="95152"/>
                </a:cubicBezTo>
                <a:cubicBezTo>
                  <a:pt x="8722194" y="42602"/>
                  <a:pt x="8764796" y="0"/>
                  <a:pt x="8817346" y="0"/>
                </a:cubicBezTo>
                <a:close/>
                <a:moveTo>
                  <a:pt x="8398677" y="0"/>
                </a:moveTo>
                <a:cubicBezTo>
                  <a:pt x="8451228" y="0"/>
                  <a:pt x="8493829" y="42602"/>
                  <a:pt x="8493829" y="95152"/>
                </a:cubicBezTo>
                <a:cubicBezTo>
                  <a:pt x="8493829" y="147701"/>
                  <a:pt x="8451228" y="190304"/>
                  <a:pt x="8398677" y="190304"/>
                </a:cubicBezTo>
                <a:cubicBezTo>
                  <a:pt x="8346127" y="190304"/>
                  <a:pt x="8303526" y="147701"/>
                  <a:pt x="8303526" y="95152"/>
                </a:cubicBezTo>
                <a:cubicBezTo>
                  <a:pt x="8303526" y="42602"/>
                  <a:pt x="8346127" y="0"/>
                  <a:pt x="8398677" y="0"/>
                </a:cubicBezTo>
                <a:close/>
                <a:moveTo>
                  <a:pt x="7980009" y="0"/>
                </a:moveTo>
                <a:cubicBezTo>
                  <a:pt x="8032559" y="0"/>
                  <a:pt x="8075161" y="42602"/>
                  <a:pt x="8075161" y="95152"/>
                </a:cubicBezTo>
                <a:cubicBezTo>
                  <a:pt x="8075161" y="147701"/>
                  <a:pt x="8032559" y="190304"/>
                  <a:pt x="7980009" y="190304"/>
                </a:cubicBezTo>
                <a:cubicBezTo>
                  <a:pt x="7927458" y="190304"/>
                  <a:pt x="7884857" y="147701"/>
                  <a:pt x="7884857" y="95152"/>
                </a:cubicBezTo>
                <a:cubicBezTo>
                  <a:pt x="7884857" y="42602"/>
                  <a:pt x="7927458" y="0"/>
                  <a:pt x="7980009" y="0"/>
                </a:cubicBezTo>
                <a:close/>
                <a:moveTo>
                  <a:pt x="7561340" y="0"/>
                </a:moveTo>
                <a:cubicBezTo>
                  <a:pt x="7613890" y="0"/>
                  <a:pt x="7656492" y="42602"/>
                  <a:pt x="7656492" y="95152"/>
                </a:cubicBezTo>
                <a:cubicBezTo>
                  <a:pt x="7656492" y="147701"/>
                  <a:pt x="7613890" y="190304"/>
                  <a:pt x="7561340" y="190304"/>
                </a:cubicBezTo>
                <a:cubicBezTo>
                  <a:pt x="7508789" y="190304"/>
                  <a:pt x="7466188" y="147701"/>
                  <a:pt x="7466188" y="95152"/>
                </a:cubicBezTo>
                <a:cubicBezTo>
                  <a:pt x="7466188" y="42602"/>
                  <a:pt x="7508789" y="0"/>
                  <a:pt x="7561340" y="0"/>
                </a:cubicBezTo>
                <a:close/>
                <a:moveTo>
                  <a:pt x="7142671" y="0"/>
                </a:moveTo>
                <a:cubicBezTo>
                  <a:pt x="7195221" y="0"/>
                  <a:pt x="7237823" y="42602"/>
                  <a:pt x="7237823" y="95152"/>
                </a:cubicBezTo>
                <a:cubicBezTo>
                  <a:pt x="7237823" y="147701"/>
                  <a:pt x="7195221" y="190304"/>
                  <a:pt x="7142671" y="190304"/>
                </a:cubicBezTo>
                <a:cubicBezTo>
                  <a:pt x="7090120" y="190304"/>
                  <a:pt x="7047519" y="147701"/>
                  <a:pt x="7047519" y="95152"/>
                </a:cubicBezTo>
                <a:cubicBezTo>
                  <a:pt x="7047519" y="42602"/>
                  <a:pt x="7090120" y="0"/>
                  <a:pt x="7142671" y="0"/>
                </a:cubicBezTo>
                <a:close/>
                <a:moveTo>
                  <a:pt x="6724002" y="0"/>
                </a:moveTo>
                <a:cubicBezTo>
                  <a:pt x="6776553" y="0"/>
                  <a:pt x="6819154" y="42602"/>
                  <a:pt x="6819154" y="95152"/>
                </a:cubicBezTo>
                <a:cubicBezTo>
                  <a:pt x="6819154" y="147701"/>
                  <a:pt x="6776553" y="190304"/>
                  <a:pt x="6724002" y="190304"/>
                </a:cubicBezTo>
                <a:cubicBezTo>
                  <a:pt x="6671451" y="190304"/>
                  <a:pt x="6628850" y="147701"/>
                  <a:pt x="6628850" y="95152"/>
                </a:cubicBezTo>
                <a:cubicBezTo>
                  <a:pt x="6628850" y="42602"/>
                  <a:pt x="6671451" y="0"/>
                  <a:pt x="6724002" y="0"/>
                </a:cubicBezTo>
                <a:close/>
                <a:moveTo>
                  <a:pt x="6305333" y="0"/>
                </a:moveTo>
                <a:cubicBezTo>
                  <a:pt x="6357884" y="0"/>
                  <a:pt x="6400485" y="42602"/>
                  <a:pt x="6400485" y="95152"/>
                </a:cubicBezTo>
                <a:cubicBezTo>
                  <a:pt x="6400485" y="147701"/>
                  <a:pt x="6357884" y="190304"/>
                  <a:pt x="6305333" y="190304"/>
                </a:cubicBezTo>
                <a:cubicBezTo>
                  <a:pt x="6252782" y="190304"/>
                  <a:pt x="6210181" y="147701"/>
                  <a:pt x="6210181" y="95152"/>
                </a:cubicBezTo>
                <a:cubicBezTo>
                  <a:pt x="6210181" y="42602"/>
                  <a:pt x="6252782" y="0"/>
                  <a:pt x="6305333" y="0"/>
                </a:cubicBezTo>
                <a:close/>
                <a:moveTo>
                  <a:pt x="5886664" y="0"/>
                </a:moveTo>
                <a:cubicBezTo>
                  <a:pt x="5939215" y="0"/>
                  <a:pt x="5981816" y="42602"/>
                  <a:pt x="5981816" y="95152"/>
                </a:cubicBezTo>
                <a:cubicBezTo>
                  <a:pt x="5981816" y="147701"/>
                  <a:pt x="5939215" y="190304"/>
                  <a:pt x="5886664" y="190304"/>
                </a:cubicBezTo>
                <a:cubicBezTo>
                  <a:pt x="5834113" y="190304"/>
                  <a:pt x="5791512" y="147701"/>
                  <a:pt x="5791512" y="95152"/>
                </a:cubicBezTo>
                <a:cubicBezTo>
                  <a:pt x="5791512" y="42602"/>
                  <a:pt x="5834113" y="0"/>
                  <a:pt x="5886664" y="0"/>
                </a:cubicBezTo>
                <a:close/>
                <a:moveTo>
                  <a:pt x="5467994" y="0"/>
                </a:moveTo>
                <a:cubicBezTo>
                  <a:pt x="5520544" y="0"/>
                  <a:pt x="5563146" y="42602"/>
                  <a:pt x="5563146" y="95152"/>
                </a:cubicBezTo>
                <a:cubicBezTo>
                  <a:pt x="5563146" y="147701"/>
                  <a:pt x="5520544" y="190304"/>
                  <a:pt x="5467994" y="190304"/>
                </a:cubicBezTo>
                <a:cubicBezTo>
                  <a:pt x="5415443" y="190304"/>
                  <a:pt x="5372842" y="147701"/>
                  <a:pt x="5372842" y="95152"/>
                </a:cubicBezTo>
                <a:cubicBezTo>
                  <a:pt x="5372842" y="42602"/>
                  <a:pt x="5415443" y="0"/>
                  <a:pt x="5467994" y="0"/>
                </a:cubicBezTo>
                <a:close/>
                <a:moveTo>
                  <a:pt x="5049325" y="0"/>
                </a:moveTo>
                <a:cubicBezTo>
                  <a:pt x="5101876" y="0"/>
                  <a:pt x="5144478" y="42602"/>
                  <a:pt x="5144478" y="95152"/>
                </a:cubicBezTo>
                <a:cubicBezTo>
                  <a:pt x="5144478" y="147701"/>
                  <a:pt x="5101876" y="190304"/>
                  <a:pt x="5049325" y="190304"/>
                </a:cubicBezTo>
                <a:cubicBezTo>
                  <a:pt x="4996774" y="190304"/>
                  <a:pt x="4954173" y="147701"/>
                  <a:pt x="4954173" y="95152"/>
                </a:cubicBezTo>
                <a:cubicBezTo>
                  <a:pt x="4954173" y="42602"/>
                  <a:pt x="4996774" y="0"/>
                  <a:pt x="5049325" y="0"/>
                </a:cubicBezTo>
                <a:close/>
                <a:moveTo>
                  <a:pt x="4630656" y="0"/>
                </a:moveTo>
                <a:cubicBezTo>
                  <a:pt x="4683207" y="0"/>
                  <a:pt x="4725808" y="42602"/>
                  <a:pt x="4725808" y="95152"/>
                </a:cubicBezTo>
                <a:cubicBezTo>
                  <a:pt x="4725808" y="147701"/>
                  <a:pt x="4683207" y="190304"/>
                  <a:pt x="4630656" y="190304"/>
                </a:cubicBezTo>
                <a:cubicBezTo>
                  <a:pt x="4578106" y="190304"/>
                  <a:pt x="4535504" y="147701"/>
                  <a:pt x="4535504" y="95152"/>
                </a:cubicBezTo>
                <a:cubicBezTo>
                  <a:pt x="4535504" y="42602"/>
                  <a:pt x="4578106" y="0"/>
                  <a:pt x="4630656" y="0"/>
                </a:cubicBezTo>
                <a:close/>
                <a:moveTo>
                  <a:pt x="4211987" y="0"/>
                </a:moveTo>
                <a:cubicBezTo>
                  <a:pt x="4264538" y="0"/>
                  <a:pt x="4307139" y="42602"/>
                  <a:pt x="4307139" y="95152"/>
                </a:cubicBezTo>
                <a:cubicBezTo>
                  <a:pt x="4307139" y="147701"/>
                  <a:pt x="4264538" y="190304"/>
                  <a:pt x="4211987" y="190304"/>
                </a:cubicBezTo>
                <a:cubicBezTo>
                  <a:pt x="4159436" y="190304"/>
                  <a:pt x="4116835" y="147701"/>
                  <a:pt x="4116835" y="95152"/>
                </a:cubicBezTo>
                <a:cubicBezTo>
                  <a:pt x="4116835" y="42602"/>
                  <a:pt x="4159436" y="0"/>
                  <a:pt x="4211987" y="0"/>
                </a:cubicBezTo>
                <a:close/>
                <a:moveTo>
                  <a:pt x="3793471" y="0"/>
                </a:moveTo>
                <a:cubicBezTo>
                  <a:pt x="3845869" y="0"/>
                  <a:pt x="3888470" y="42602"/>
                  <a:pt x="3888470" y="95152"/>
                </a:cubicBezTo>
                <a:cubicBezTo>
                  <a:pt x="3888470" y="147701"/>
                  <a:pt x="3845869" y="190304"/>
                  <a:pt x="3793471" y="190304"/>
                </a:cubicBezTo>
                <a:cubicBezTo>
                  <a:pt x="3740920" y="190304"/>
                  <a:pt x="3698318" y="147701"/>
                  <a:pt x="3698318" y="95152"/>
                </a:cubicBezTo>
                <a:cubicBezTo>
                  <a:pt x="3698318" y="42602"/>
                  <a:pt x="3740920" y="0"/>
                  <a:pt x="3793471" y="0"/>
                </a:cubicBezTo>
                <a:close/>
                <a:moveTo>
                  <a:pt x="3374788" y="0"/>
                </a:moveTo>
                <a:cubicBezTo>
                  <a:pt x="3427339" y="0"/>
                  <a:pt x="3469949" y="42602"/>
                  <a:pt x="3469949" y="95152"/>
                </a:cubicBezTo>
                <a:cubicBezTo>
                  <a:pt x="3469949" y="147701"/>
                  <a:pt x="3427339" y="190304"/>
                  <a:pt x="3374788" y="190304"/>
                </a:cubicBezTo>
                <a:cubicBezTo>
                  <a:pt x="3322237" y="190304"/>
                  <a:pt x="3279635" y="147701"/>
                  <a:pt x="3279635" y="95152"/>
                </a:cubicBezTo>
                <a:cubicBezTo>
                  <a:pt x="3279635" y="42602"/>
                  <a:pt x="3322237" y="0"/>
                  <a:pt x="3374788" y="0"/>
                </a:cubicBezTo>
                <a:close/>
                <a:moveTo>
                  <a:pt x="2956110" y="0"/>
                </a:moveTo>
                <a:cubicBezTo>
                  <a:pt x="3008664" y="0"/>
                  <a:pt x="3051267" y="42602"/>
                  <a:pt x="3051267" y="95152"/>
                </a:cubicBezTo>
                <a:cubicBezTo>
                  <a:pt x="3051267" y="147701"/>
                  <a:pt x="3008664" y="190304"/>
                  <a:pt x="2956110" y="190304"/>
                </a:cubicBezTo>
                <a:cubicBezTo>
                  <a:pt x="2903555" y="190304"/>
                  <a:pt x="2860953" y="147701"/>
                  <a:pt x="2860953" y="95152"/>
                </a:cubicBezTo>
                <a:cubicBezTo>
                  <a:pt x="2860953" y="42602"/>
                  <a:pt x="2903555" y="0"/>
                  <a:pt x="2956110" y="0"/>
                </a:cubicBezTo>
                <a:close/>
                <a:moveTo>
                  <a:pt x="2537423" y="0"/>
                </a:moveTo>
                <a:cubicBezTo>
                  <a:pt x="2589981" y="0"/>
                  <a:pt x="2632588" y="42602"/>
                  <a:pt x="2632588" y="95152"/>
                </a:cubicBezTo>
                <a:cubicBezTo>
                  <a:pt x="2632588" y="147701"/>
                  <a:pt x="2589981" y="190304"/>
                  <a:pt x="2537423" y="190304"/>
                </a:cubicBezTo>
                <a:cubicBezTo>
                  <a:pt x="2484871" y="190304"/>
                  <a:pt x="2442271" y="147701"/>
                  <a:pt x="2442271" y="95152"/>
                </a:cubicBezTo>
                <a:cubicBezTo>
                  <a:pt x="2442271" y="42602"/>
                  <a:pt x="2484871" y="0"/>
                  <a:pt x="2537423" y="0"/>
                </a:cubicBezTo>
                <a:close/>
                <a:moveTo>
                  <a:pt x="2118753" y="0"/>
                </a:moveTo>
                <a:cubicBezTo>
                  <a:pt x="2171304" y="0"/>
                  <a:pt x="2213906" y="42602"/>
                  <a:pt x="2213906" y="95152"/>
                </a:cubicBezTo>
                <a:cubicBezTo>
                  <a:pt x="2213906" y="147701"/>
                  <a:pt x="2171304" y="190304"/>
                  <a:pt x="2118753" y="190304"/>
                </a:cubicBezTo>
                <a:cubicBezTo>
                  <a:pt x="2066201" y="190304"/>
                  <a:pt x="2023598" y="147701"/>
                  <a:pt x="2023598" y="95152"/>
                </a:cubicBezTo>
                <a:cubicBezTo>
                  <a:pt x="2023598" y="42602"/>
                  <a:pt x="2066201" y="0"/>
                  <a:pt x="2118753" y="0"/>
                </a:cubicBezTo>
                <a:close/>
                <a:moveTo>
                  <a:pt x="1700071" y="0"/>
                </a:moveTo>
                <a:cubicBezTo>
                  <a:pt x="1752622" y="0"/>
                  <a:pt x="1795223" y="42602"/>
                  <a:pt x="1795223" y="95152"/>
                </a:cubicBezTo>
                <a:cubicBezTo>
                  <a:pt x="1795223" y="147701"/>
                  <a:pt x="1752622" y="190304"/>
                  <a:pt x="1700071" y="190304"/>
                </a:cubicBezTo>
                <a:cubicBezTo>
                  <a:pt x="1647516" y="190304"/>
                  <a:pt x="1604910" y="147701"/>
                  <a:pt x="1604910" y="95152"/>
                </a:cubicBezTo>
                <a:cubicBezTo>
                  <a:pt x="1604910" y="42602"/>
                  <a:pt x="1647516" y="0"/>
                  <a:pt x="1700071" y="0"/>
                </a:cubicBezTo>
                <a:close/>
                <a:moveTo>
                  <a:pt x="1281388" y="0"/>
                </a:moveTo>
                <a:cubicBezTo>
                  <a:pt x="1333938" y="0"/>
                  <a:pt x="1376541" y="42602"/>
                  <a:pt x="1376541" y="95152"/>
                </a:cubicBezTo>
                <a:cubicBezTo>
                  <a:pt x="1376541" y="147701"/>
                  <a:pt x="1333938" y="190304"/>
                  <a:pt x="1281388" y="190304"/>
                </a:cubicBezTo>
                <a:cubicBezTo>
                  <a:pt x="1228838" y="190304"/>
                  <a:pt x="1186236" y="147701"/>
                  <a:pt x="1186236" y="95152"/>
                </a:cubicBezTo>
                <a:cubicBezTo>
                  <a:pt x="1186236" y="42602"/>
                  <a:pt x="1228838" y="0"/>
                  <a:pt x="1281388" y="0"/>
                </a:cubicBezTo>
                <a:close/>
                <a:moveTo>
                  <a:pt x="862724" y="0"/>
                </a:moveTo>
                <a:cubicBezTo>
                  <a:pt x="915273" y="0"/>
                  <a:pt x="957874" y="42602"/>
                  <a:pt x="957874" y="95152"/>
                </a:cubicBezTo>
                <a:cubicBezTo>
                  <a:pt x="957874" y="147701"/>
                  <a:pt x="915273" y="190304"/>
                  <a:pt x="862724" y="190304"/>
                </a:cubicBezTo>
                <a:cubicBezTo>
                  <a:pt x="810172" y="190304"/>
                  <a:pt x="767571" y="147701"/>
                  <a:pt x="767571" y="95152"/>
                </a:cubicBezTo>
                <a:cubicBezTo>
                  <a:pt x="767571" y="42602"/>
                  <a:pt x="810172" y="0"/>
                  <a:pt x="862724" y="0"/>
                </a:cubicBezTo>
                <a:close/>
                <a:moveTo>
                  <a:pt x="444057" y="0"/>
                </a:moveTo>
                <a:cubicBezTo>
                  <a:pt x="496608" y="0"/>
                  <a:pt x="539209" y="42602"/>
                  <a:pt x="539209" y="95152"/>
                </a:cubicBezTo>
                <a:cubicBezTo>
                  <a:pt x="539209" y="147701"/>
                  <a:pt x="496608" y="190304"/>
                  <a:pt x="444057" y="190304"/>
                </a:cubicBezTo>
                <a:cubicBezTo>
                  <a:pt x="391505" y="190304"/>
                  <a:pt x="348905" y="147701"/>
                  <a:pt x="348905" y="95152"/>
                </a:cubicBezTo>
                <a:cubicBezTo>
                  <a:pt x="348905" y="42602"/>
                  <a:pt x="391505" y="0"/>
                  <a:pt x="444057" y="0"/>
                </a:cubicBezTo>
                <a:close/>
                <a:moveTo>
                  <a:pt x="25388" y="0"/>
                </a:moveTo>
                <a:cubicBezTo>
                  <a:pt x="77939" y="0"/>
                  <a:pt x="120541" y="42602"/>
                  <a:pt x="120541" y="95152"/>
                </a:cubicBezTo>
                <a:cubicBezTo>
                  <a:pt x="120541" y="147701"/>
                  <a:pt x="77939" y="190304"/>
                  <a:pt x="25388" y="190304"/>
                </a:cubicBezTo>
                <a:lnTo>
                  <a:pt x="0" y="185178"/>
                </a:lnTo>
                <a:lnTo>
                  <a:pt x="0" y="5126"/>
                </a:lnTo>
                <a:close/>
              </a:path>
            </a:pathLst>
          </a:custGeom>
          <a:solidFill>
            <a:schemeClr val="accent1">
              <a:lumMod val="20000"/>
              <a:lumOff val="80000"/>
              <a:alpha val="5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9264529" flipV="1">
            <a:off x="9611821" y="4443735"/>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19264529" flipH="1">
            <a:off x="-306879" y="-400169"/>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a:off x="626874" y="490141"/>
            <a:ext cx="10904179" cy="544152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27528" y="678796"/>
            <a:ext cx="10867337" cy="5432682"/>
          </a:xfrm>
          <a:prstGeom prst="rect">
            <a:avLst/>
          </a:prstGeom>
          <a:solidFill>
            <a:schemeClr val="bg1"/>
          </a:solidFill>
          <a:ln w="101600" cap="sq">
            <a:solidFill>
              <a:schemeClr val="accent1">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2">
            <a:alphaModFix amt="30000"/>
          </a:blip>
          <a:srcRect t="5725" b="5725"/>
          <a:stretch>
            <a:fillRect/>
          </a:stretch>
        </p:blipFill>
        <p:spPr>
          <a:xfrm>
            <a:off x="902825" y="742950"/>
            <a:ext cx="10748155" cy="5334000"/>
          </a:xfrm>
          <a:custGeom>
            <a:avLst/>
            <a:gdLst/>
            <a:ahLst/>
            <a:cxnLst/>
            <a:rect l="l" t="t" r="r" b="b"/>
            <a:pathLst>
              <a:path w="10744200" h="5334000">
                <a:moveTo>
                  <a:pt x="0" y="0"/>
                </a:moveTo>
                <a:lnTo>
                  <a:pt x="10748155" y="0"/>
                </a:lnTo>
                <a:lnTo>
                  <a:pt x="10748155" y="5334000"/>
                </a:lnTo>
                <a:lnTo>
                  <a:pt x="0" y="5334000"/>
                </a:lnTo>
                <a:close/>
              </a:path>
            </a:pathLst>
          </a:custGeom>
          <a:noFill/>
          <a:ln>
            <a:noFill/>
          </a:ln>
        </p:spPr>
      </p:pic>
      <p:sp>
        <p:nvSpPr>
          <p:cNvPr id="8" name="标题 1"/>
          <p:cNvSpPr txBox="1"/>
          <p:nvPr/>
        </p:nvSpPr>
        <p:spPr>
          <a:xfrm>
            <a:off x="479891" y="5897959"/>
            <a:ext cx="4800600" cy="469900"/>
          </a:xfrm>
          <a:prstGeom prst="rect">
            <a:avLst/>
          </a:prstGeom>
          <a:solidFill>
            <a:schemeClr val="accent1">
              <a:lumMod val="60000"/>
              <a:lumOff val="4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2368998" y="1919125"/>
            <a:ext cx="7784395" cy="2428838"/>
          </a:xfrm>
          <a:prstGeom prst="rect">
            <a:avLst/>
          </a:prstGeom>
          <a:noFill/>
          <a:ln>
            <a:noFill/>
          </a:ln>
        </p:spPr>
        <p:txBody>
          <a:bodyPr vert="horz" wrap="square" lIns="0" tIns="0" rIns="0" bIns="0" rtlCol="0" anchor="ctr"/>
          <a:lstStyle/>
          <a:p>
            <a:pPr algn="ctr">
              <a:lnSpc>
                <a:spcPct val="130000"/>
              </a:lnSpc>
            </a:pPr>
            <a:r>
              <a:rPr kumimoji="1" lang="zh-CN" altLang="en-US" sz="4700" b="1">
                <a:ln w="12700">
                  <a:noFill/>
                </a:ln>
                <a:solidFill>
                  <a:srgbClr val="262626">
                    <a:alpha val="100000"/>
                  </a:srgbClr>
                </a:solidFill>
                <a:latin typeface="宋体" panose="02010600030101010101" pitchFamily="2" charset="-122"/>
                <a:ea typeface="宋体" panose="02010600030101010101" pitchFamily="2" charset="-122"/>
                <a:cs typeface="OPPOSans H"/>
              </a:rPr>
              <a:t>理发师</a:t>
            </a:r>
            <a:r>
              <a:rPr kumimoji="1" lang="en-US" altLang="zh-CN" sz="4700" b="1">
                <a:ln w="12700">
                  <a:noFill/>
                </a:ln>
                <a:solidFill>
                  <a:srgbClr val="262626">
                    <a:alpha val="100000"/>
                  </a:srgbClr>
                </a:solidFill>
                <a:latin typeface="宋体" panose="02010600030101010101" pitchFamily="2" charset="-122"/>
                <a:ea typeface="宋体" panose="02010600030101010101" pitchFamily="2" charset="-122"/>
                <a:cs typeface="OPPOSans H"/>
              </a:rPr>
              <a:t>李晓华案例与马克思主义基本原理的结合</a:t>
            </a:r>
            <a:endParaRPr kumimoji="1" lang="zh-CN" altLang="en-US" b="1"/>
          </a:p>
        </p:txBody>
      </p:sp>
      <p:sp>
        <p:nvSpPr>
          <p:cNvPr id="10" name="标题 1"/>
          <p:cNvSpPr txBox="1"/>
          <p:nvPr/>
        </p:nvSpPr>
        <p:spPr>
          <a:xfrm>
            <a:off x="98425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11684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499739" y="4748036"/>
            <a:ext cx="3036374" cy="473003"/>
          </a:xfrm>
          <a:prstGeom prst="roundRect">
            <a:avLst>
              <a:gd name="adj" fmla="val 50000"/>
            </a:avLst>
          </a:prstGeom>
          <a:solidFill>
            <a:schemeClr val="accent1"/>
          </a:solidFill>
          <a:ln cap="sq">
            <a:noFill/>
          </a:ln>
          <a:effectLst/>
        </p:spPr>
        <p:txBody>
          <a:bodyPr vert="horz" wrap="square" lIns="105156" tIns="52578" rIns="105156" bIns="52578" rtlCol="0" anchor="ctr"/>
          <a:lstStyle/>
          <a:p>
            <a:pPr algn="ctr">
              <a:lnSpc>
                <a:spcPct val="110000"/>
              </a:lnSpc>
            </a:pPr>
            <a:endParaRPr kumimoji="1" lang="zh-CN" altLang="en-US"/>
          </a:p>
        </p:txBody>
      </p:sp>
      <p:sp>
        <p:nvSpPr>
          <p:cNvPr id="13" name="标题 1"/>
          <p:cNvSpPr txBox="1"/>
          <p:nvPr/>
        </p:nvSpPr>
        <p:spPr>
          <a:xfrm>
            <a:off x="6273458" y="4660407"/>
            <a:ext cx="649729" cy="651600"/>
          </a:xfrm>
          <a:prstGeom prst="diamond">
            <a:avLst/>
          </a:prstGeom>
          <a:solidFill>
            <a:schemeClr val="bg1"/>
          </a:solidFill>
          <a:ln w="952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975952" y="4853579"/>
            <a:ext cx="2105240" cy="261918"/>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汇报时间：20XX.X</a:t>
            </a:r>
            <a:endParaRPr kumimoji="1" lang="zh-CN" altLang="en-US"/>
          </a:p>
        </p:txBody>
      </p:sp>
      <p:sp>
        <p:nvSpPr>
          <p:cNvPr id="15" name="标题 1"/>
          <p:cNvSpPr txBox="1"/>
          <p:nvPr/>
        </p:nvSpPr>
        <p:spPr>
          <a:xfrm>
            <a:off x="2909888" y="4419655"/>
            <a:ext cx="6626225" cy="72000"/>
          </a:xfrm>
          <a:prstGeom prst="rect">
            <a:avLst/>
          </a:prstGeom>
          <a:solidFill>
            <a:schemeClr val="accent1">
              <a:lumMod val="60000"/>
              <a:lumOff val="4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16637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106934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673101" y="5993209"/>
            <a:ext cx="4394199" cy="279400"/>
          </a:xfrm>
          <a:custGeom>
            <a:avLst/>
            <a:gdLst>
              <a:gd name="connsiteX0" fmla="*/ 4114799 w 4394199"/>
              <a:gd name="connsiteY0" fmla="*/ 0 h 279400"/>
              <a:gd name="connsiteX1" fmla="*/ 4254499 w 4394199"/>
              <a:gd name="connsiteY1" fmla="*/ 0 h 279400"/>
              <a:gd name="connsiteX2" fmla="*/ 4394199 w 4394199"/>
              <a:gd name="connsiteY2" fmla="*/ 139700 h 279400"/>
              <a:gd name="connsiteX3" fmla="*/ 4254499 w 4394199"/>
              <a:gd name="connsiteY3" fmla="*/ 279400 h 279400"/>
              <a:gd name="connsiteX4" fmla="*/ 4114799 w 4394199"/>
              <a:gd name="connsiteY4" fmla="*/ 279400 h 279400"/>
              <a:gd name="connsiteX5" fmla="*/ 4254499 w 4394199"/>
              <a:gd name="connsiteY5" fmla="*/ 139700 h 279400"/>
              <a:gd name="connsiteX6" fmla="*/ 3798275 w 4394199"/>
              <a:gd name="connsiteY6" fmla="*/ 0 h 279400"/>
              <a:gd name="connsiteX7" fmla="*/ 3937975 w 4394199"/>
              <a:gd name="connsiteY7" fmla="*/ 0 h 279400"/>
              <a:gd name="connsiteX8" fmla="*/ 4077675 w 4394199"/>
              <a:gd name="connsiteY8" fmla="*/ 139700 h 279400"/>
              <a:gd name="connsiteX9" fmla="*/ 3937975 w 4394199"/>
              <a:gd name="connsiteY9" fmla="*/ 279400 h 279400"/>
              <a:gd name="connsiteX10" fmla="*/ 3798275 w 4394199"/>
              <a:gd name="connsiteY10" fmla="*/ 279400 h 279400"/>
              <a:gd name="connsiteX11" fmla="*/ 3937975 w 4394199"/>
              <a:gd name="connsiteY11" fmla="*/ 139700 h 279400"/>
              <a:gd name="connsiteX12" fmla="*/ 3481752 w 4394199"/>
              <a:gd name="connsiteY12" fmla="*/ 0 h 279400"/>
              <a:gd name="connsiteX13" fmla="*/ 3621452 w 4394199"/>
              <a:gd name="connsiteY13" fmla="*/ 0 h 279400"/>
              <a:gd name="connsiteX14" fmla="*/ 3761152 w 4394199"/>
              <a:gd name="connsiteY14" fmla="*/ 139700 h 279400"/>
              <a:gd name="connsiteX15" fmla="*/ 3621452 w 4394199"/>
              <a:gd name="connsiteY15" fmla="*/ 279400 h 279400"/>
              <a:gd name="connsiteX16" fmla="*/ 3481752 w 4394199"/>
              <a:gd name="connsiteY16" fmla="*/ 279400 h 279400"/>
              <a:gd name="connsiteX17" fmla="*/ 3621452 w 4394199"/>
              <a:gd name="connsiteY17" fmla="*/ 139700 h 279400"/>
              <a:gd name="connsiteX18" fmla="*/ 3165229 w 4394199"/>
              <a:gd name="connsiteY18" fmla="*/ 0 h 279400"/>
              <a:gd name="connsiteX19" fmla="*/ 3304929 w 4394199"/>
              <a:gd name="connsiteY19" fmla="*/ 0 h 279400"/>
              <a:gd name="connsiteX20" fmla="*/ 3444629 w 4394199"/>
              <a:gd name="connsiteY20" fmla="*/ 139700 h 279400"/>
              <a:gd name="connsiteX21" fmla="*/ 3304929 w 4394199"/>
              <a:gd name="connsiteY21" fmla="*/ 279400 h 279400"/>
              <a:gd name="connsiteX22" fmla="*/ 3165229 w 4394199"/>
              <a:gd name="connsiteY22" fmla="*/ 279400 h 279400"/>
              <a:gd name="connsiteX23" fmla="*/ 3304929 w 4394199"/>
              <a:gd name="connsiteY23" fmla="*/ 139700 h 279400"/>
              <a:gd name="connsiteX24" fmla="*/ 2848706 w 4394199"/>
              <a:gd name="connsiteY24" fmla="*/ 0 h 279400"/>
              <a:gd name="connsiteX25" fmla="*/ 2988406 w 4394199"/>
              <a:gd name="connsiteY25" fmla="*/ 0 h 279400"/>
              <a:gd name="connsiteX26" fmla="*/ 3128106 w 4394199"/>
              <a:gd name="connsiteY26" fmla="*/ 139700 h 279400"/>
              <a:gd name="connsiteX27" fmla="*/ 2988406 w 4394199"/>
              <a:gd name="connsiteY27" fmla="*/ 279400 h 279400"/>
              <a:gd name="connsiteX28" fmla="*/ 2848706 w 4394199"/>
              <a:gd name="connsiteY28" fmla="*/ 279400 h 279400"/>
              <a:gd name="connsiteX29" fmla="*/ 2988406 w 4394199"/>
              <a:gd name="connsiteY29" fmla="*/ 139700 h 279400"/>
              <a:gd name="connsiteX30" fmla="*/ 2532183 w 4394199"/>
              <a:gd name="connsiteY30" fmla="*/ 0 h 279400"/>
              <a:gd name="connsiteX31" fmla="*/ 2671883 w 4394199"/>
              <a:gd name="connsiteY31" fmla="*/ 0 h 279400"/>
              <a:gd name="connsiteX32" fmla="*/ 2811583 w 4394199"/>
              <a:gd name="connsiteY32" fmla="*/ 139700 h 279400"/>
              <a:gd name="connsiteX33" fmla="*/ 2671883 w 4394199"/>
              <a:gd name="connsiteY33" fmla="*/ 279400 h 279400"/>
              <a:gd name="connsiteX34" fmla="*/ 2532183 w 4394199"/>
              <a:gd name="connsiteY34" fmla="*/ 279400 h 279400"/>
              <a:gd name="connsiteX35" fmla="*/ 2671883 w 4394199"/>
              <a:gd name="connsiteY35" fmla="*/ 139700 h 279400"/>
              <a:gd name="connsiteX36" fmla="*/ 2215660 w 4394199"/>
              <a:gd name="connsiteY36" fmla="*/ 0 h 279400"/>
              <a:gd name="connsiteX37" fmla="*/ 2355360 w 4394199"/>
              <a:gd name="connsiteY37" fmla="*/ 0 h 279400"/>
              <a:gd name="connsiteX38" fmla="*/ 2495060 w 4394199"/>
              <a:gd name="connsiteY38" fmla="*/ 139700 h 279400"/>
              <a:gd name="connsiteX39" fmla="*/ 2355360 w 4394199"/>
              <a:gd name="connsiteY39" fmla="*/ 279400 h 279400"/>
              <a:gd name="connsiteX40" fmla="*/ 2215660 w 4394199"/>
              <a:gd name="connsiteY40" fmla="*/ 279400 h 279400"/>
              <a:gd name="connsiteX41" fmla="*/ 2355360 w 4394199"/>
              <a:gd name="connsiteY41" fmla="*/ 139700 h 279400"/>
              <a:gd name="connsiteX42" fmla="*/ 1899137 w 4394199"/>
              <a:gd name="connsiteY42" fmla="*/ 0 h 279400"/>
              <a:gd name="connsiteX43" fmla="*/ 2038837 w 4394199"/>
              <a:gd name="connsiteY43" fmla="*/ 0 h 279400"/>
              <a:gd name="connsiteX44" fmla="*/ 2178537 w 4394199"/>
              <a:gd name="connsiteY44" fmla="*/ 139700 h 279400"/>
              <a:gd name="connsiteX45" fmla="*/ 2038837 w 4394199"/>
              <a:gd name="connsiteY45" fmla="*/ 279400 h 279400"/>
              <a:gd name="connsiteX46" fmla="*/ 1899137 w 4394199"/>
              <a:gd name="connsiteY46" fmla="*/ 279400 h 279400"/>
              <a:gd name="connsiteX47" fmla="*/ 2038837 w 4394199"/>
              <a:gd name="connsiteY47" fmla="*/ 139700 h 279400"/>
              <a:gd name="connsiteX48" fmla="*/ 1582614 w 4394199"/>
              <a:gd name="connsiteY48" fmla="*/ 0 h 279400"/>
              <a:gd name="connsiteX49" fmla="*/ 1722314 w 4394199"/>
              <a:gd name="connsiteY49" fmla="*/ 0 h 279400"/>
              <a:gd name="connsiteX50" fmla="*/ 1862014 w 4394199"/>
              <a:gd name="connsiteY50" fmla="*/ 139700 h 279400"/>
              <a:gd name="connsiteX51" fmla="*/ 1722314 w 4394199"/>
              <a:gd name="connsiteY51" fmla="*/ 279400 h 279400"/>
              <a:gd name="connsiteX52" fmla="*/ 1582614 w 4394199"/>
              <a:gd name="connsiteY52" fmla="*/ 279400 h 279400"/>
              <a:gd name="connsiteX53" fmla="*/ 1722314 w 4394199"/>
              <a:gd name="connsiteY53" fmla="*/ 139700 h 279400"/>
              <a:gd name="connsiteX54" fmla="*/ 1266091 w 4394199"/>
              <a:gd name="connsiteY54" fmla="*/ 0 h 279400"/>
              <a:gd name="connsiteX55" fmla="*/ 1405791 w 4394199"/>
              <a:gd name="connsiteY55" fmla="*/ 0 h 279400"/>
              <a:gd name="connsiteX56" fmla="*/ 1545491 w 4394199"/>
              <a:gd name="connsiteY56" fmla="*/ 139700 h 279400"/>
              <a:gd name="connsiteX57" fmla="*/ 1405791 w 4394199"/>
              <a:gd name="connsiteY57" fmla="*/ 279400 h 279400"/>
              <a:gd name="connsiteX58" fmla="*/ 1266091 w 4394199"/>
              <a:gd name="connsiteY58" fmla="*/ 279400 h 279400"/>
              <a:gd name="connsiteX59" fmla="*/ 1405791 w 4394199"/>
              <a:gd name="connsiteY59" fmla="*/ 139700 h 279400"/>
              <a:gd name="connsiteX60" fmla="*/ 949568 w 4394199"/>
              <a:gd name="connsiteY60" fmla="*/ 0 h 279400"/>
              <a:gd name="connsiteX61" fmla="*/ 1089268 w 4394199"/>
              <a:gd name="connsiteY61" fmla="*/ 0 h 279400"/>
              <a:gd name="connsiteX62" fmla="*/ 1228968 w 4394199"/>
              <a:gd name="connsiteY62" fmla="*/ 139700 h 279400"/>
              <a:gd name="connsiteX63" fmla="*/ 1089268 w 4394199"/>
              <a:gd name="connsiteY63" fmla="*/ 279400 h 279400"/>
              <a:gd name="connsiteX64" fmla="*/ 949568 w 4394199"/>
              <a:gd name="connsiteY64" fmla="*/ 279400 h 279400"/>
              <a:gd name="connsiteX65" fmla="*/ 1089268 w 4394199"/>
              <a:gd name="connsiteY65" fmla="*/ 139700 h 279400"/>
              <a:gd name="connsiteX66" fmla="*/ 633045 w 4394199"/>
              <a:gd name="connsiteY66" fmla="*/ 0 h 279400"/>
              <a:gd name="connsiteX67" fmla="*/ 772745 w 4394199"/>
              <a:gd name="connsiteY67" fmla="*/ 0 h 279400"/>
              <a:gd name="connsiteX68" fmla="*/ 912445 w 4394199"/>
              <a:gd name="connsiteY68" fmla="*/ 139700 h 279400"/>
              <a:gd name="connsiteX69" fmla="*/ 772745 w 4394199"/>
              <a:gd name="connsiteY69" fmla="*/ 279400 h 279400"/>
              <a:gd name="connsiteX70" fmla="*/ 633045 w 4394199"/>
              <a:gd name="connsiteY70" fmla="*/ 279400 h 279400"/>
              <a:gd name="connsiteX71" fmla="*/ 772745 w 4394199"/>
              <a:gd name="connsiteY71" fmla="*/ 139700 h 279400"/>
              <a:gd name="connsiteX72" fmla="*/ 316522 w 4394199"/>
              <a:gd name="connsiteY72" fmla="*/ 0 h 279400"/>
              <a:gd name="connsiteX73" fmla="*/ 456222 w 4394199"/>
              <a:gd name="connsiteY73" fmla="*/ 0 h 279400"/>
              <a:gd name="connsiteX74" fmla="*/ 595922 w 4394199"/>
              <a:gd name="connsiteY74" fmla="*/ 139700 h 279400"/>
              <a:gd name="connsiteX75" fmla="*/ 456222 w 4394199"/>
              <a:gd name="connsiteY75" fmla="*/ 279400 h 279400"/>
              <a:gd name="connsiteX76" fmla="*/ 316522 w 4394199"/>
              <a:gd name="connsiteY76" fmla="*/ 279400 h 279400"/>
              <a:gd name="connsiteX77" fmla="*/ 456222 w 4394199"/>
              <a:gd name="connsiteY77" fmla="*/ 139700 h 279400"/>
              <a:gd name="connsiteX78" fmla="*/ 0 w 4394199"/>
              <a:gd name="connsiteY78" fmla="*/ 0 h 279400"/>
              <a:gd name="connsiteX79" fmla="*/ 139700 w 4394199"/>
              <a:gd name="connsiteY79" fmla="*/ 0 h 279400"/>
              <a:gd name="connsiteX80" fmla="*/ 279400 w 4394199"/>
              <a:gd name="connsiteY80" fmla="*/ 139700 h 279400"/>
              <a:gd name="connsiteX81" fmla="*/ 139700 w 4394199"/>
              <a:gd name="connsiteY81" fmla="*/ 279400 h 279400"/>
              <a:gd name="connsiteX82" fmla="*/ 0 w 4394199"/>
              <a:gd name="connsiteY82" fmla="*/ 279400 h 279400"/>
              <a:gd name="connsiteX83" fmla="*/ 139700 w 4394199"/>
              <a:gd name="connsiteY83" fmla="*/ 139700 h 279400"/>
            </a:gdLst>
            <a:ahLst/>
            <a:cxnLst/>
            <a:rect l="l" t="t" r="r" b="b"/>
            <a:pathLst>
              <a:path w="4394199" h="279400">
                <a:moveTo>
                  <a:pt x="4114799" y="0"/>
                </a:moveTo>
                <a:lnTo>
                  <a:pt x="4254499" y="0"/>
                </a:lnTo>
                <a:lnTo>
                  <a:pt x="4394199" y="139700"/>
                </a:lnTo>
                <a:lnTo>
                  <a:pt x="4254499" y="279400"/>
                </a:lnTo>
                <a:lnTo>
                  <a:pt x="4114799" y="279400"/>
                </a:lnTo>
                <a:lnTo>
                  <a:pt x="4254499" y="139700"/>
                </a:lnTo>
                <a:close/>
                <a:moveTo>
                  <a:pt x="3798275" y="0"/>
                </a:moveTo>
                <a:lnTo>
                  <a:pt x="3937975" y="0"/>
                </a:lnTo>
                <a:lnTo>
                  <a:pt x="4077675" y="139700"/>
                </a:lnTo>
                <a:lnTo>
                  <a:pt x="3937975" y="279400"/>
                </a:lnTo>
                <a:lnTo>
                  <a:pt x="3798275" y="279400"/>
                </a:lnTo>
                <a:lnTo>
                  <a:pt x="3937975" y="139700"/>
                </a:lnTo>
                <a:close/>
                <a:moveTo>
                  <a:pt x="3481752" y="0"/>
                </a:moveTo>
                <a:lnTo>
                  <a:pt x="3621452" y="0"/>
                </a:lnTo>
                <a:lnTo>
                  <a:pt x="3761152" y="139700"/>
                </a:lnTo>
                <a:lnTo>
                  <a:pt x="3621452" y="279400"/>
                </a:lnTo>
                <a:lnTo>
                  <a:pt x="3481752" y="279400"/>
                </a:lnTo>
                <a:lnTo>
                  <a:pt x="3621452" y="139700"/>
                </a:lnTo>
                <a:close/>
                <a:moveTo>
                  <a:pt x="3165229" y="0"/>
                </a:moveTo>
                <a:lnTo>
                  <a:pt x="3304929" y="0"/>
                </a:lnTo>
                <a:lnTo>
                  <a:pt x="3444629" y="139700"/>
                </a:lnTo>
                <a:lnTo>
                  <a:pt x="3304929" y="279400"/>
                </a:lnTo>
                <a:lnTo>
                  <a:pt x="3165229" y="279400"/>
                </a:lnTo>
                <a:lnTo>
                  <a:pt x="3304929" y="139700"/>
                </a:lnTo>
                <a:close/>
                <a:moveTo>
                  <a:pt x="2848706" y="0"/>
                </a:moveTo>
                <a:lnTo>
                  <a:pt x="2988406" y="0"/>
                </a:lnTo>
                <a:lnTo>
                  <a:pt x="3128106" y="139700"/>
                </a:lnTo>
                <a:lnTo>
                  <a:pt x="2988406" y="279400"/>
                </a:lnTo>
                <a:lnTo>
                  <a:pt x="2848706" y="279400"/>
                </a:lnTo>
                <a:lnTo>
                  <a:pt x="2988406" y="139700"/>
                </a:lnTo>
                <a:close/>
                <a:moveTo>
                  <a:pt x="2532183" y="0"/>
                </a:moveTo>
                <a:lnTo>
                  <a:pt x="2671883" y="0"/>
                </a:lnTo>
                <a:lnTo>
                  <a:pt x="2811583" y="139700"/>
                </a:lnTo>
                <a:lnTo>
                  <a:pt x="2671883" y="279400"/>
                </a:lnTo>
                <a:lnTo>
                  <a:pt x="2532183" y="279400"/>
                </a:lnTo>
                <a:lnTo>
                  <a:pt x="2671883" y="139700"/>
                </a:lnTo>
                <a:close/>
                <a:moveTo>
                  <a:pt x="2215660" y="0"/>
                </a:moveTo>
                <a:lnTo>
                  <a:pt x="2355360" y="0"/>
                </a:lnTo>
                <a:lnTo>
                  <a:pt x="2495060" y="139700"/>
                </a:lnTo>
                <a:lnTo>
                  <a:pt x="2355360" y="279400"/>
                </a:lnTo>
                <a:lnTo>
                  <a:pt x="2215660" y="279400"/>
                </a:lnTo>
                <a:lnTo>
                  <a:pt x="2355360" y="139700"/>
                </a:lnTo>
                <a:close/>
                <a:moveTo>
                  <a:pt x="1899137" y="0"/>
                </a:moveTo>
                <a:lnTo>
                  <a:pt x="2038837" y="0"/>
                </a:lnTo>
                <a:lnTo>
                  <a:pt x="2178537" y="139700"/>
                </a:lnTo>
                <a:lnTo>
                  <a:pt x="2038837" y="279400"/>
                </a:lnTo>
                <a:lnTo>
                  <a:pt x="1899137" y="279400"/>
                </a:lnTo>
                <a:lnTo>
                  <a:pt x="2038837" y="139700"/>
                </a:lnTo>
                <a:close/>
                <a:moveTo>
                  <a:pt x="1582614" y="0"/>
                </a:moveTo>
                <a:lnTo>
                  <a:pt x="1722314" y="0"/>
                </a:lnTo>
                <a:lnTo>
                  <a:pt x="1862014" y="139700"/>
                </a:lnTo>
                <a:lnTo>
                  <a:pt x="1722314" y="279400"/>
                </a:lnTo>
                <a:lnTo>
                  <a:pt x="1582614" y="279400"/>
                </a:lnTo>
                <a:lnTo>
                  <a:pt x="1722314" y="139700"/>
                </a:lnTo>
                <a:close/>
                <a:moveTo>
                  <a:pt x="1266091" y="0"/>
                </a:moveTo>
                <a:lnTo>
                  <a:pt x="1405791" y="0"/>
                </a:lnTo>
                <a:lnTo>
                  <a:pt x="1545491" y="139700"/>
                </a:lnTo>
                <a:lnTo>
                  <a:pt x="1405791" y="279400"/>
                </a:lnTo>
                <a:lnTo>
                  <a:pt x="1266091" y="279400"/>
                </a:lnTo>
                <a:lnTo>
                  <a:pt x="1405791" y="139700"/>
                </a:lnTo>
                <a:close/>
                <a:moveTo>
                  <a:pt x="949568" y="0"/>
                </a:moveTo>
                <a:lnTo>
                  <a:pt x="1089268" y="0"/>
                </a:lnTo>
                <a:lnTo>
                  <a:pt x="1228968" y="139700"/>
                </a:lnTo>
                <a:lnTo>
                  <a:pt x="1089268" y="279400"/>
                </a:lnTo>
                <a:lnTo>
                  <a:pt x="949568" y="279400"/>
                </a:lnTo>
                <a:lnTo>
                  <a:pt x="1089268" y="139700"/>
                </a:lnTo>
                <a:close/>
                <a:moveTo>
                  <a:pt x="633045" y="0"/>
                </a:moveTo>
                <a:lnTo>
                  <a:pt x="772745" y="0"/>
                </a:lnTo>
                <a:lnTo>
                  <a:pt x="912445" y="139700"/>
                </a:lnTo>
                <a:lnTo>
                  <a:pt x="772745" y="279400"/>
                </a:lnTo>
                <a:lnTo>
                  <a:pt x="633045" y="279400"/>
                </a:lnTo>
                <a:lnTo>
                  <a:pt x="772745" y="139700"/>
                </a:lnTo>
                <a:close/>
                <a:moveTo>
                  <a:pt x="316522" y="0"/>
                </a:moveTo>
                <a:lnTo>
                  <a:pt x="456222" y="0"/>
                </a:lnTo>
                <a:lnTo>
                  <a:pt x="595922" y="139700"/>
                </a:lnTo>
                <a:lnTo>
                  <a:pt x="456222" y="279400"/>
                </a:lnTo>
                <a:lnTo>
                  <a:pt x="316522" y="279400"/>
                </a:lnTo>
                <a:lnTo>
                  <a:pt x="456222" y="139700"/>
                </a:lnTo>
                <a:close/>
                <a:moveTo>
                  <a:pt x="0" y="0"/>
                </a:moveTo>
                <a:lnTo>
                  <a:pt x="139700" y="0"/>
                </a:lnTo>
                <a:lnTo>
                  <a:pt x="279400" y="139700"/>
                </a:lnTo>
                <a:lnTo>
                  <a:pt x="139700" y="279400"/>
                </a:lnTo>
                <a:lnTo>
                  <a:pt x="0" y="279400"/>
                </a:lnTo>
                <a:lnTo>
                  <a:pt x="139700" y="139700"/>
                </a:lnTo>
                <a:close/>
              </a:path>
            </a:pathLst>
          </a:custGeom>
          <a:solidFill>
            <a:schemeClr val="accent1">
              <a:lumMod val="20000"/>
              <a:lumOff val="80000"/>
              <a:alpha val="4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3113087" y="4753802"/>
            <a:ext cx="3036374" cy="473003"/>
          </a:xfrm>
          <a:prstGeom prst="roundRect">
            <a:avLst>
              <a:gd name="adj" fmla="val 50000"/>
            </a:avLst>
          </a:prstGeom>
          <a:solidFill>
            <a:schemeClr val="accent1"/>
          </a:solidFill>
          <a:ln w="19050" cap="sq">
            <a:noFill/>
            <a:miter/>
          </a:ln>
          <a:effectLst/>
        </p:spPr>
        <p:txBody>
          <a:bodyPr vert="horz" wrap="square" lIns="105156" tIns="52578" rIns="105156" bIns="52578" rtlCol="0" anchor="ctr"/>
          <a:lstStyle/>
          <a:p>
            <a:pPr algn="ctr">
              <a:lnSpc>
                <a:spcPct val="110000"/>
              </a:lnSpc>
            </a:pPr>
            <a:endParaRPr kumimoji="1" lang="zh-CN" altLang="en-US"/>
          </a:p>
        </p:txBody>
      </p:sp>
      <p:sp>
        <p:nvSpPr>
          <p:cNvPr id="21" name="标题 1"/>
          <p:cNvSpPr txBox="1"/>
          <p:nvPr/>
        </p:nvSpPr>
        <p:spPr>
          <a:xfrm>
            <a:off x="6445641" y="4833526"/>
            <a:ext cx="305362" cy="305362"/>
          </a:xfrm>
          <a:custGeom>
            <a:avLst/>
            <a:gdLst>
              <a:gd name="connsiteX0" fmla="*/ 666750 w 1333500"/>
              <a:gd name="connsiteY0" fmla="*/ 0 h 1333500"/>
              <a:gd name="connsiteX1" fmla="*/ 0 w 1333500"/>
              <a:gd name="connsiteY1" fmla="*/ 666750 h 1333500"/>
              <a:gd name="connsiteX2" fmla="*/ 666750 w 1333500"/>
              <a:gd name="connsiteY2" fmla="*/ 1333500 h 1333500"/>
              <a:gd name="connsiteX3" fmla="*/ 1333500 w 1333500"/>
              <a:gd name="connsiteY3" fmla="*/ 666750 h 1333500"/>
              <a:gd name="connsiteX4" fmla="*/ 666750 w 1333500"/>
              <a:gd name="connsiteY4" fmla="*/ 0 h 1333500"/>
              <a:gd name="connsiteX5" fmla="*/ 1088517 w 1333500"/>
              <a:gd name="connsiteY5" fmla="*/ 965263 h 1333500"/>
              <a:gd name="connsiteX6" fmla="*/ 723900 w 1333500"/>
              <a:gd name="connsiteY6" fmla="*/ 754571 h 1333500"/>
              <a:gd name="connsiteX7" fmla="*/ 578732 w 1333500"/>
              <a:gd name="connsiteY7" fmla="*/ 724872 h 1333500"/>
              <a:gd name="connsiteX8" fmla="*/ 608432 w 1333500"/>
              <a:gd name="connsiteY8" fmla="*/ 579704 h 1333500"/>
              <a:gd name="connsiteX9" fmla="*/ 617125 w 1333500"/>
              <a:gd name="connsiteY9" fmla="*/ 574548 h 1333500"/>
              <a:gd name="connsiteX10" fmla="*/ 617125 w 1333500"/>
              <a:gd name="connsiteY10" fmla="*/ 332232 h 1333500"/>
              <a:gd name="connsiteX11" fmla="*/ 664750 w 1333500"/>
              <a:gd name="connsiteY11" fmla="*/ 284607 h 1333500"/>
              <a:gd name="connsiteX12" fmla="*/ 712375 w 1333500"/>
              <a:gd name="connsiteY12" fmla="*/ 332232 h 1333500"/>
              <a:gd name="connsiteX13" fmla="*/ 712375 w 1333500"/>
              <a:gd name="connsiteY13" fmla="*/ 572453 h 1333500"/>
              <a:gd name="connsiteX14" fmla="*/ 771525 w 1333500"/>
              <a:gd name="connsiteY14" fmla="*/ 666750 h 1333500"/>
              <a:gd name="connsiteX15" fmla="*/ 768287 w 1333500"/>
              <a:gd name="connsiteY15" fmla="*/ 692372 h 1333500"/>
              <a:gd name="connsiteX16" fmla="*/ 1126617 w 1333500"/>
              <a:gd name="connsiteY16" fmla="*/ 899255 h 1333500"/>
              <a:gd name="connsiteX17" fmla="*/ 1140571 w 1333500"/>
              <a:gd name="connsiteY17" fmla="*/ 951309 h 1333500"/>
              <a:gd name="connsiteX18" fmla="*/ 1088517 w 1333500"/>
              <a:gd name="connsiteY18" fmla="*/ 965263 h 1333500"/>
            </a:gdLst>
            <a:ahLst/>
            <a:cxnLst/>
            <a:rect l="l" t="t" r="r" b="b"/>
            <a:pathLst>
              <a:path w="1333500" h="1333500">
                <a:moveTo>
                  <a:pt x="666750" y="0"/>
                </a:moveTo>
                <a:cubicBezTo>
                  <a:pt x="298514" y="0"/>
                  <a:pt x="0" y="298514"/>
                  <a:pt x="0" y="666750"/>
                </a:cubicBezTo>
                <a:cubicBezTo>
                  <a:pt x="0" y="1034987"/>
                  <a:pt x="298514" y="1333500"/>
                  <a:pt x="666750" y="1333500"/>
                </a:cubicBezTo>
                <a:cubicBezTo>
                  <a:pt x="1034987" y="1333500"/>
                  <a:pt x="1333500" y="1034987"/>
                  <a:pt x="1333500" y="666750"/>
                </a:cubicBezTo>
                <a:cubicBezTo>
                  <a:pt x="1333500" y="298514"/>
                  <a:pt x="1034987" y="0"/>
                  <a:pt x="666750" y="0"/>
                </a:cubicBezTo>
                <a:close/>
                <a:moveTo>
                  <a:pt x="1088517" y="965263"/>
                </a:moveTo>
                <a:lnTo>
                  <a:pt x="723900" y="754571"/>
                </a:lnTo>
                <a:cubicBezTo>
                  <a:pt x="675612" y="786456"/>
                  <a:pt x="610618" y="773160"/>
                  <a:pt x="578732" y="724872"/>
                </a:cubicBezTo>
                <a:cubicBezTo>
                  <a:pt x="546847" y="676583"/>
                  <a:pt x="560144" y="611590"/>
                  <a:pt x="608432" y="579704"/>
                </a:cubicBezTo>
                <a:cubicBezTo>
                  <a:pt x="611245" y="577847"/>
                  <a:pt x="614146" y="576125"/>
                  <a:pt x="617125" y="574548"/>
                </a:cubicBezTo>
                <a:lnTo>
                  <a:pt x="617125" y="332232"/>
                </a:lnTo>
                <a:cubicBezTo>
                  <a:pt x="617125" y="305930"/>
                  <a:pt x="638447" y="284607"/>
                  <a:pt x="664750" y="284607"/>
                </a:cubicBezTo>
                <a:cubicBezTo>
                  <a:pt x="691052" y="284607"/>
                  <a:pt x="712375" y="305930"/>
                  <a:pt x="712375" y="332232"/>
                </a:cubicBezTo>
                <a:lnTo>
                  <a:pt x="712375" y="572453"/>
                </a:lnTo>
                <a:cubicBezTo>
                  <a:pt x="748539" y="589946"/>
                  <a:pt x="771516" y="626577"/>
                  <a:pt x="771525" y="666750"/>
                </a:cubicBezTo>
                <a:cubicBezTo>
                  <a:pt x="771475" y="675389"/>
                  <a:pt x="770388" y="683992"/>
                  <a:pt x="768287" y="692372"/>
                </a:cubicBezTo>
                <a:lnTo>
                  <a:pt x="1126617" y="899255"/>
                </a:lnTo>
                <a:cubicBezTo>
                  <a:pt x="1144848" y="909777"/>
                  <a:pt x="1151096" y="933081"/>
                  <a:pt x="1140571" y="951309"/>
                </a:cubicBezTo>
                <a:cubicBezTo>
                  <a:pt x="1130046" y="969540"/>
                  <a:pt x="1106748" y="975789"/>
                  <a:pt x="1088517" y="965263"/>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a:off x="2892082" y="4660407"/>
            <a:ext cx="649729" cy="651600"/>
          </a:xfrm>
          <a:prstGeom prst="diamond">
            <a:avLst/>
          </a:prstGeom>
          <a:solidFill>
            <a:schemeClr val="bg1"/>
          </a:solidFill>
          <a:ln w="952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3085460" y="4843776"/>
            <a:ext cx="262972" cy="284863"/>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a:off x="3617108" y="4811736"/>
            <a:ext cx="2221684" cy="357134"/>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汇报人：</a:t>
            </a:r>
            <a:endParaRPr kumimoji="1"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93848"/>
            <a:ext cx="12192000" cy="6470305"/>
          </a:xfrm>
          <a:custGeom>
            <a:avLst/>
            <a:gdLst>
              <a:gd name="connsiteX0" fmla="*/ 12166698 w 12192000"/>
              <a:gd name="connsiteY0" fmla="*/ 6280001 h 6470305"/>
              <a:gd name="connsiteX1" fmla="*/ 12192000 w 12192000"/>
              <a:gd name="connsiteY1" fmla="*/ 6285109 h 6470305"/>
              <a:gd name="connsiteX2" fmla="*/ 12192000 w 12192000"/>
              <a:gd name="connsiteY2" fmla="*/ 6465197 h 6470305"/>
              <a:gd name="connsiteX3" fmla="*/ 12166698 w 12192000"/>
              <a:gd name="connsiteY3" fmla="*/ 6470305 h 6470305"/>
              <a:gd name="connsiteX4" fmla="*/ 12071546 w 12192000"/>
              <a:gd name="connsiteY4" fmla="*/ 6375153 h 6470305"/>
              <a:gd name="connsiteX5" fmla="*/ 12166698 w 12192000"/>
              <a:gd name="connsiteY5" fmla="*/ 6280001 h 6470305"/>
              <a:gd name="connsiteX6" fmla="*/ 11748029 w 12192000"/>
              <a:gd name="connsiteY6" fmla="*/ 6280001 h 6470305"/>
              <a:gd name="connsiteX7" fmla="*/ 11843181 w 12192000"/>
              <a:gd name="connsiteY7" fmla="*/ 6375153 h 6470305"/>
              <a:gd name="connsiteX8" fmla="*/ 11748029 w 12192000"/>
              <a:gd name="connsiteY8" fmla="*/ 6470305 h 6470305"/>
              <a:gd name="connsiteX9" fmla="*/ 11652877 w 12192000"/>
              <a:gd name="connsiteY9" fmla="*/ 6375153 h 6470305"/>
              <a:gd name="connsiteX10" fmla="*/ 11748029 w 12192000"/>
              <a:gd name="connsiteY10" fmla="*/ 6280001 h 6470305"/>
              <a:gd name="connsiteX11" fmla="*/ 11329360 w 12192000"/>
              <a:gd name="connsiteY11" fmla="*/ 6280001 h 6470305"/>
              <a:gd name="connsiteX12" fmla="*/ 11424512 w 12192000"/>
              <a:gd name="connsiteY12" fmla="*/ 6375153 h 6470305"/>
              <a:gd name="connsiteX13" fmla="*/ 11329360 w 12192000"/>
              <a:gd name="connsiteY13" fmla="*/ 6470305 h 6470305"/>
              <a:gd name="connsiteX14" fmla="*/ 11234208 w 12192000"/>
              <a:gd name="connsiteY14" fmla="*/ 6375153 h 6470305"/>
              <a:gd name="connsiteX15" fmla="*/ 11329360 w 12192000"/>
              <a:gd name="connsiteY15" fmla="*/ 6280001 h 6470305"/>
              <a:gd name="connsiteX16" fmla="*/ 10910691 w 12192000"/>
              <a:gd name="connsiteY16" fmla="*/ 6280001 h 6470305"/>
              <a:gd name="connsiteX17" fmla="*/ 11005843 w 12192000"/>
              <a:gd name="connsiteY17" fmla="*/ 6375153 h 6470305"/>
              <a:gd name="connsiteX18" fmla="*/ 10910691 w 12192000"/>
              <a:gd name="connsiteY18" fmla="*/ 6470305 h 6470305"/>
              <a:gd name="connsiteX19" fmla="*/ 10815539 w 12192000"/>
              <a:gd name="connsiteY19" fmla="*/ 6375153 h 6470305"/>
              <a:gd name="connsiteX20" fmla="*/ 10910691 w 12192000"/>
              <a:gd name="connsiteY20" fmla="*/ 6280001 h 6470305"/>
              <a:gd name="connsiteX21" fmla="*/ 10492022 w 12192000"/>
              <a:gd name="connsiteY21" fmla="*/ 6280001 h 6470305"/>
              <a:gd name="connsiteX22" fmla="*/ 10587174 w 12192000"/>
              <a:gd name="connsiteY22" fmla="*/ 6375153 h 6470305"/>
              <a:gd name="connsiteX23" fmla="*/ 10492022 w 12192000"/>
              <a:gd name="connsiteY23" fmla="*/ 6470305 h 6470305"/>
              <a:gd name="connsiteX24" fmla="*/ 10396870 w 12192000"/>
              <a:gd name="connsiteY24" fmla="*/ 6375153 h 6470305"/>
              <a:gd name="connsiteX25" fmla="*/ 10492022 w 12192000"/>
              <a:gd name="connsiteY25" fmla="*/ 6280001 h 6470305"/>
              <a:gd name="connsiteX26" fmla="*/ 10073353 w 12192000"/>
              <a:gd name="connsiteY26" fmla="*/ 6280001 h 6470305"/>
              <a:gd name="connsiteX27" fmla="*/ 10168505 w 12192000"/>
              <a:gd name="connsiteY27" fmla="*/ 6375153 h 6470305"/>
              <a:gd name="connsiteX28" fmla="*/ 10073353 w 12192000"/>
              <a:gd name="connsiteY28" fmla="*/ 6470305 h 6470305"/>
              <a:gd name="connsiteX29" fmla="*/ 9978201 w 12192000"/>
              <a:gd name="connsiteY29" fmla="*/ 6375153 h 6470305"/>
              <a:gd name="connsiteX30" fmla="*/ 10073353 w 12192000"/>
              <a:gd name="connsiteY30" fmla="*/ 6280001 h 6470305"/>
              <a:gd name="connsiteX31" fmla="*/ 9654684 w 12192000"/>
              <a:gd name="connsiteY31" fmla="*/ 6280001 h 6470305"/>
              <a:gd name="connsiteX32" fmla="*/ 9749836 w 12192000"/>
              <a:gd name="connsiteY32" fmla="*/ 6375153 h 6470305"/>
              <a:gd name="connsiteX33" fmla="*/ 9654684 w 12192000"/>
              <a:gd name="connsiteY33" fmla="*/ 6470305 h 6470305"/>
              <a:gd name="connsiteX34" fmla="*/ 9559532 w 12192000"/>
              <a:gd name="connsiteY34" fmla="*/ 6375153 h 6470305"/>
              <a:gd name="connsiteX35" fmla="*/ 9654684 w 12192000"/>
              <a:gd name="connsiteY35" fmla="*/ 6280001 h 6470305"/>
              <a:gd name="connsiteX36" fmla="*/ 9236015 w 12192000"/>
              <a:gd name="connsiteY36" fmla="*/ 6280001 h 6470305"/>
              <a:gd name="connsiteX37" fmla="*/ 9331167 w 12192000"/>
              <a:gd name="connsiteY37" fmla="*/ 6375153 h 6470305"/>
              <a:gd name="connsiteX38" fmla="*/ 9236015 w 12192000"/>
              <a:gd name="connsiteY38" fmla="*/ 6470305 h 6470305"/>
              <a:gd name="connsiteX39" fmla="*/ 9140863 w 12192000"/>
              <a:gd name="connsiteY39" fmla="*/ 6375153 h 6470305"/>
              <a:gd name="connsiteX40" fmla="*/ 9236015 w 12192000"/>
              <a:gd name="connsiteY40" fmla="*/ 6280001 h 6470305"/>
              <a:gd name="connsiteX41" fmla="*/ 8817346 w 12192000"/>
              <a:gd name="connsiteY41" fmla="*/ 6280001 h 6470305"/>
              <a:gd name="connsiteX42" fmla="*/ 8912498 w 12192000"/>
              <a:gd name="connsiteY42" fmla="*/ 6375153 h 6470305"/>
              <a:gd name="connsiteX43" fmla="*/ 8817346 w 12192000"/>
              <a:gd name="connsiteY43" fmla="*/ 6470305 h 6470305"/>
              <a:gd name="connsiteX44" fmla="*/ 8722194 w 12192000"/>
              <a:gd name="connsiteY44" fmla="*/ 6375153 h 6470305"/>
              <a:gd name="connsiteX45" fmla="*/ 8817346 w 12192000"/>
              <a:gd name="connsiteY45" fmla="*/ 6280001 h 6470305"/>
              <a:gd name="connsiteX46" fmla="*/ 8398677 w 12192000"/>
              <a:gd name="connsiteY46" fmla="*/ 6280001 h 6470305"/>
              <a:gd name="connsiteX47" fmla="*/ 8493829 w 12192000"/>
              <a:gd name="connsiteY47" fmla="*/ 6375153 h 6470305"/>
              <a:gd name="connsiteX48" fmla="*/ 8398677 w 12192000"/>
              <a:gd name="connsiteY48" fmla="*/ 6470305 h 6470305"/>
              <a:gd name="connsiteX49" fmla="*/ 8303526 w 12192000"/>
              <a:gd name="connsiteY49" fmla="*/ 6375153 h 6470305"/>
              <a:gd name="connsiteX50" fmla="*/ 8398677 w 12192000"/>
              <a:gd name="connsiteY50" fmla="*/ 6280001 h 6470305"/>
              <a:gd name="connsiteX51" fmla="*/ 7980009 w 12192000"/>
              <a:gd name="connsiteY51" fmla="*/ 6280001 h 6470305"/>
              <a:gd name="connsiteX52" fmla="*/ 8075161 w 12192000"/>
              <a:gd name="connsiteY52" fmla="*/ 6375153 h 6470305"/>
              <a:gd name="connsiteX53" fmla="*/ 7980009 w 12192000"/>
              <a:gd name="connsiteY53" fmla="*/ 6470305 h 6470305"/>
              <a:gd name="connsiteX54" fmla="*/ 7884857 w 12192000"/>
              <a:gd name="connsiteY54" fmla="*/ 6375153 h 6470305"/>
              <a:gd name="connsiteX55" fmla="*/ 7980009 w 12192000"/>
              <a:gd name="connsiteY55" fmla="*/ 6280001 h 6470305"/>
              <a:gd name="connsiteX56" fmla="*/ 7561340 w 12192000"/>
              <a:gd name="connsiteY56" fmla="*/ 6280001 h 6470305"/>
              <a:gd name="connsiteX57" fmla="*/ 7656492 w 12192000"/>
              <a:gd name="connsiteY57" fmla="*/ 6375153 h 6470305"/>
              <a:gd name="connsiteX58" fmla="*/ 7561340 w 12192000"/>
              <a:gd name="connsiteY58" fmla="*/ 6470305 h 6470305"/>
              <a:gd name="connsiteX59" fmla="*/ 7466188 w 12192000"/>
              <a:gd name="connsiteY59" fmla="*/ 6375153 h 6470305"/>
              <a:gd name="connsiteX60" fmla="*/ 7561340 w 12192000"/>
              <a:gd name="connsiteY60" fmla="*/ 6280001 h 6470305"/>
              <a:gd name="connsiteX61" fmla="*/ 7142671 w 12192000"/>
              <a:gd name="connsiteY61" fmla="*/ 6280001 h 6470305"/>
              <a:gd name="connsiteX62" fmla="*/ 7237823 w 12192000"/>
              <a:gd name="connsiteY62" fmla="*/ 6375153 h 6470305"/>
              <a:gd name="connsiteX63" fmla="*/ 7142671 w 12192000"/>
              <a:gd name="connsiteY63" fmla="*/ 6470305 h 6470305"/>
              <a:gd name="connsiteX64" fmla="*/ 7047519 w 12192000"/>
              <a:gd name="connsiteY64" fmla="*/ 6375153 h 6470305"/>
              <a:gd name="connsiteX65" fmla="*/ 7142671 w 12192000"/>
              <a:gd name="connsiteY65" fmla="*/ 6280001 h 6470305"/>
              <a:gd name="connsiteX66" fmla="*/ 6724002 w 12192000"/>
              <a:gd name="connsiteY66" fmla="*/ 6280001 h 6470305"/>
              <a:gd name="connsiteX67" fmla="*/ 6819154 w 12192000"/>
              <a:gd name="connsiteY67" fmla="*/ 6375153 h 6470305"/>
              <a:gd name="connsiteX68" fmla="*/ 6724002 w 12192000"/>
              <a:gd name="connsiteY68" fmla="*/ 6470305 h 6470305"/>
              <a:gd name="connsiteX69" fmla="*/ 6628850 w 12192000"/>
              <a:gd name="connsiteY69" fmla="*/ 6375153 h 6470305"/>
              <a:gd name="connsiteX70" fmla="*/ 6724002 w 12192000"/>
              <a:gd name="connsiteY70" fmla="*/ 6280001 h 6470305"/>
              <a:gd name="connsiteX71" fmla="*/ 6305333 w 12192000"/>
              <a:gd name="connsiteY71" fmla="*/ 6280001 h 6470305"/>
              <a:gd name="connsiteX72" fmla="*/ 6400485 w 12192000"/>
              <a:gd name="connsiteY72" fmla="*/ 6375153 h 6470305"/>
              <a:gd name="connsiteX73" fmla="*/ 6305333 w 12192000"/>
              <a:gd name="connsiteY73" fmla="*/ 6470305 h 6470305"/>
              <a:gd name="connsiteX74" fmla="*/ 6210181 w 12192000"/>
              <a:gd name="connsiteY74" fmla="*/ 6375153 h 6470305"/>
              <a:gd name="connsiteX75" fmla="*/ 6305333 w 12192000"/>
              <a:gd name="connsiteY75" fmla="*/ 6280001 h 6470305"/>
              <a:gd name="connsiteX76" fmla="*/ 5886664 w 12192000"/>
              <a:gd name="connsiteY76" fmla="*/ 6280001 h 6470305"/>
              <a:gd name="connsiteX77" fmla="*/ 5981816 w 12192000"/>
              <a:gd name="connsiteY77" fmla="*/ 6375153 h 6470305"/>
              <a:gd name="connsiteX78" fmla="*/ 5886664 w 12192000"/>
              <a:gd name="connsiteY78" fmla="*/ 6470305 h 6470305"/>
              <a:gd name="connsiteX79" fmla="*/ 5791512 w 12192000"/>
              <a:gd name="connsiteY79" fmla="*/ 6375153 h 6470305"/>
              <a:gd name="connsiteX80" fmla="*/ 5886664 w 12192000"/>
              <a:gd name="connsiteY80" fmla="*/ 6280001 h 6470305"/>
              <a:gd name="connsiteX81" fmla="*/ 5467994 w 12192000"/>
              <a:gd name="connsiteY81" fmla="*/ 6280001 h 6470305"/>
              <a:gd name="connsiteX82" fmla="*/ 5563146 w 12192000"/>
              <a:gd name="connsiteY82" fmla="*/ 6375153 h 6470305"/>
              <a:gd name="connsiteX83" fmla="*/ 5467994 w 12192000"/>
              <a:gd name="connsiteY83" fmla="*/ 6470305 h 6470305"/>
              <a:gd name="connsiteX84" fmla="*/ 5372842 w 12192000"/>
              <a:gd name="connsiteY84" fmla="*/ 6375153 h 6470305"/>
              <a:gd name="connsiteX85" fmla="*/ 5467994 w 12192000"/>
              <a:gd name="connsiteY85" fmla="*/ 6280001 h 6470305"/>
              <a:gd name="connsiteX86" fmla="*/ 5049325 w 12192000"/>
              <a:gd name="connsiteY86" fmla="*/ 6280001 h 6470305"/>
              <a:gd name="connsiteX87" fmla="*/ 5144478 w 12192000"/>
              <a:gd name="connsiteY87" fmla="*/ 6375153 h 6470305"/>
              <a:gd name="connsiteX88" fmla="*/ 5049325 w 12192000"/>
              <a:gd name="connsiteY88" fmla="*/ 6470305 h 6470305"/>
              <a:gd name="connsiteX89" fmla="*/ 4954173 w 12192000"/>
              <a:gd name="connsiteY89" fmla="*/ 6375153 h 6470305"/>
              <a:gd name="connsiteX90" fmla="*/ 5049325 w 12192000"/>
              <a:gd name="connsiteY90" fmla="*/ 6280001 h 6470305"/>
              <a:gd name="connsiteX91" fmla="*/ 4630656 w 12192000"/>
              <a:gd name="connsiteY91" fmla="*/ 6280001 h 6470305"/>
              <a:gd name="connsiteX92" fmla="*/ 4725808 w 12192000"/>
              <a:gd name="connsiteY92" fmla="*/ 6375153 h 6470305"/>
              <a:gd name="connsiteX93" fmla="*/ 4630656 w 12192000"/>
              <a:gd name="connsiteY93" fmla="*/ 6470305 h 6470305"/>
              <a:gd name="connsiteX94" fmla="*/ 4535504 w 12192000"/>
              <a:gd name="connsiteY94" fmla="*/ 6375153 h 6470305"/>
              <a:gd name="connsiteX95" fmla="*/ 4630656 w 12192000"/>
              <a:gd name="connsiteY95" fmla="*/ 6280001 h 6470305"/>
              <a:gd name="connsiteX96" fmla="*/ 4211987 w 12192000"/>
              <a:gd name="connsiteY96" fmla="*/ 6280001 h 6470305"/>
              <a:gd name="connsiteX97" fmla="*/ 4307139 w 12192000"/>
              <a:gd name="connsiteY97" fmla="*/ 6375153 h 6470305"/>
              <a:gd name="connsiteX98" fmla="*/ 4211987 w 12192000"/>
              <a:gd name="connsiteY98" fmla="*/ 6470305 h 6470305"/>
              <a:gd name="connsiteX99" fmla="*/ 4116835 w 12192000"/>
              <a:gd name="connsiteY99" fmla="*/ 6375153 h 6470305"/>
              <a:gd name="connsiteX100" fmla="*/ 4211987 w 12192000"/>
              <a:gd name="connsiteY100" fmla="*/ 6280001 h 6470305"/>
              <a:gd name="connsiteX101" fmla="*/ 3793342 w 12192000"/>
              <a:gd name="connsiteY101" fmla="*/ 6280001 h 6470305"/>
              <a:gd name="connsiteX102" fmla="*/ 3888470 w 12192000"/>
              <a:gd name="connsiteY102" fmla="*/ 6375153 h 6470305"/>
              <a:gd name="connsiteX103" fmla="*/ 3793342 w 12192000"/>
              <a:gd name="connsiteY103" fmla="*/ 6470305 h 6470305"/>
              <a:gd name="connsiteX104" fmla="*/ 3698190 w 12192000"/>
              <a:gd name="connsiteY104" fmla="*/ 6375153 h 6470305"/>
              <a:gd name="connsiteX105" fmla="*/ 3793342 w 12192000"/>
              <a:gd name="connsiteY105" fmla="*/ 6280001 h 6470305"/>
              <a:gd name="connsiteX106" fmla="*/ 3374671 w 12192000"/>
              <a:gd name="connsiteY106" fmla="*/ 6280001 h 6470305"/>
              <a:gd name="connsiteX107" fmla="*/ 3469825 w 12192000"/>
              <a:gd name="connsiteY107" fmla="*/ 6375153 h 6470305"/>
              <a:gd name="connsiteX108" fmla="*/ 3374671 w 12192000"/>
              <a:gd name="connsiteY108" fmla="*/ 6470305 h 6470305"/>
              <a:gd name="connsiteX109" fmla="*/ 3279519 w 12192000"/>
              <a:gd name="connsiteY109" fmla="*/ 6375153 h 6470305"/>
              <a:gd name="connsiteX110" fmla="*/ 3374671 w 12192000"/>
              <a:gd name="connsiteY110" fmla="*/ 6280001 h 6470305"/>
              <a:gd name="connsiteX111" fmla="*/ 2956001 w 12192000"/>
              <a:gd name="connsiteY111" fmla="*/ 6280001 h 6470305"/>
              <a:gd name="connsiteX112" fmla="*/ 3051154 w 12192000"/>
              <a:gd name="connsiteY112" fmla="*/ 6375153 h 6470305"/>
              <a:gd name="connsiteX113" fmla="*/ 2956001 w 12192000"/>
              <a:gd name="connsiteY113" fmla="*/ 6470305 h 6470305"/>
              <a:gd name="connsiteX114" fmla="*/ 2860848 w 12192000"/>
              <a:gd name="connsiteY114" fmla="*/ 6375153 h 6470305"/>
              <a:gd name="connsiteX115" fmla="*/ 2956001 w 12192000"/>
              <a:gd name="connsiteY115" fmla="*/ 6280001 h 6470305"/>
              <a:gd name="connsiteX116" fmla="*/ 2537330 w 12192000"/>
              <a:gd name="connsiteY116" fmla="*/ 6280001 h 6470305"/>
              <a:gd name="connsiteX117" fmla="*/ 2632482 w 12192000"/>
              <a:gd name="connsiteY117" fmla="*/ 6375153 h 6470305"/>
              <a:gd name="connsiteX118" fmla="*/ 2537330 w 12192000"/>
              <a:gd name="connsiteY118" fmla="*/ 6470305 h 6470305"/>
              <a:gd name="connsiteX119" fmla="*/ 2442177 w 12192000"/>
              <a:gd name="connsiteY119" fmla="*/ 6375153 h 6470305"/>
              <a:gd name="connsiteX120" fmla="*/ 2537330 w 12192000"/>
              <a:gd name="connsiteY120" fmla="*/ 6280001 h 6470305"/>
              <a:gd name="connsiteX121" fmla="*/ 2118660 w 12192000"/>
              <a:gd name="connsiteY121" fmla="*/ 6280001 h 6470305"/>
              <a:gd name="connsiteX122" fmla="*/ 2213812 w 12192000"/>
              <a:gd name="connsiteY122" fmla="*/ 6375153 h 6470305"/>
              <a:gd name="connsiteX123" fmla="*/ 2118660 w 12192000"/>
              <a:gd name="connsiteY123" fmla="*/ 6470305 h 6470305"/>
              <a:gd name="connsiteX124" fmla="*/ 2023508 w 12192000"/>
              <a:gd name="connsiteY124" fmla="*/ 6375153 h 6470305"/>
              <a:gd name="connsiteX125" fmla="*/ 2118660 w 12192000"/>
              <a:gd name="connsiteY125" fmla="*/ 6280001 h 6470305"/>
              <a:gd name="connsiteX126" fmla="*/ 1699989 w 12192000"/>
              <a:gd name="connsiteY126" fmla="*/ 6280001 h 6470305"/>
              <a:gd name="connsiteX127" fmla="*/ 1795142 w 12192000"/>
              <a:gd name="connsiteY127" fmla="*/ 6375153 h 6470305"/>
              <a:gd name="connsiteX128" fmla="*/ 1699989 w 12192000"/>
              <a:gd name="connsiteY128" fmla="*/ 6470305 h 6470305"/>
              <a:gd name="connsiteX129" fmla="*/ 1604835 w 12192000"/>
              <a:gd name="connsiteY129" fmla="*/ 6375153 h 6470305"/>
              <a:gd name="connsiteX130" fmla="*/ 1699989 w 12192000"/>
              <a:gd name="connsiteY130" fmla="*/ 6280001 h 6470305"/>
              <a:gd name="connsiteX131" fmla="*/ 1281318 w 12192000"/>
              <a:gd name="connsiteY131" fmla="*/ 6280001 h 6470305"/>
              <a:gd name="connsiteX132" fmla="*/ 1376471 w 12192000"/>
              <a:gd name="connsiteY132" fmla="*/ 6375153 h 6470305"/>
              <a:gd name="connsiteX133" fmla="*/ 1281318 w 12192000"/>
              <a:gd name="connsiteY133" fmla="*/ 6470305 h 6470305"/>
              <a:gd name="connsiteX134" fmla="*/ 1186165 w 12192000"/>
              <a:gd name="connsiteY134" fmla="*/ 6375153 h 6470305"/>
              <a:gd name="connsiteX135" fmla="*/ 1281318 w 12192000"/>
              <a:gd name="connsiteY135" fmla="*/ 6280001 h 6470305"/>
              <a:gd name="connsiteX136" fmla="*/ 862650 w 12192000"/>
              <a:gd name="connsiteY136" fmla="*/ 6280001 h 6470305"/>
              <a:gd name="connsiteX137" fmla="*/ 957802 w 12192000"/>
              <a:gd name="connsiteY137" fmla="*/ 6375153 h 6470305"/>
              <a:gd name="connsiteX138" fmla="*/ 862650 w 12192000"/>
              <a:gd name="connsiteY138" fmla="*/ 6470305 h 6470305"/>
              <a:gd name="connsiteX139" fmla="*/ 767498 w 12192000"/>
              <a:gd name="connsiteY139" fmla="*/ 6375153 h 6470305"/>
              <a:gd name="connsiteX140" fmla="*/ 862650 w 12192000"/>
              <a:gd name="connsiteY140" fmla="*/ 6280001 h 6470305"/>
              <a:gd name="connsiteX141" fmla="*/ 443982 w 12192000"/>
              <a:gd name="connsiteY141" fmla="*/ 6280001 h 6470305"/>
              <a:gd name="connsiteX142" fmla="*/ 539134 w 12192000"/>
              <a:gd name="connsiteY142" fmla="*/ 6375153 h 6470305"/>
              <a:gd name="connsiteX143" fmla="*/ 443982 w 12192000"/>
              <a:gd name="connsiteY143" fmla="*/ 6470305 h 6470305"/>
              <a:gd name="connsiteX144" fmla="*/ 348830 w 12192000"/>
              <a:gd name="connsiteY144" fmla="*/ 6375153 h 6470305"/>
              <a:gd name="connsiteX145" fmla="*/ 443982 w 12192000"/>
              <a:gd name="connsiteY145" fmla="*/ 6280001 h 6470305"/>
              <a:gd name="connsiteX146" fmla="*/ 25313 w 12192000"/>
              <a:gd name="connsiteY146" fmla="*/ 6280001 h 6470305"/>
              <a:gd name="connsiteX147" fmla="*/ 120465 w 12192000"/>
              <a:gd name="connsiteY147" fmla="*/ 6375153 h 6470305"/>
              <a:gd name="connsiteX148" fmla="*/ 25313 w 12192000"/>
              <a:gd name="connsiteY148" fmla="*/ 6470305 h 6470305"/>
              <a:gd name="connsiteX149" fmla="*/ 0 w 12192000"/>
              <a:gd name="connsiteY149" fmla="*/ 6465195 h 6470305"/>
              <a:gd name="connsiteX150" fmla="*/ 0 w 12192000"/>
              <a:gd name="connsiteY150" fmla="*/ 6285112 h 6470305"/>
              <a:gd name="connsiteX151" fmla="*/ 12166698 w 12192000"/>
              <a:gd name="connsiteY151" fmla="*/ 5861332 h 6470305"/>
              <a:gd name="connsiteX152" fmla="*/ 12192000 w 12192000"/>
              <a:gd name="connsiteY152" fmla="*/ 5866441 h 6470305"/>
              <a:gd name="connsiteX153" fmla="*/ 12192000 w 12192000"/>
              <a:gd name="connsiteY153" fmla="*/ 6046528 h 6470305"/>
              <a:gd name="connsiteX154" fmla="*/ 12166698 w 12192000"/>
              <a:gd name="connsiteY154" fmla="*/ 6051636 h 6470305"/>
              <a:gd name="connsiteX155" fmla="*/ 12071546 w 12192000"/>
              <a:gd name="connsiteY155" fmla="*/ 5956484 h 6470305"/>
              <a:gd name="connsiteX156" fmla="*/ 12166698 w 12192000"/>
              <a:gd name="connsiteY156" fmla="*/ 5861332 h 6470305"/>
              <a:gd name="connsiteX157" fmla="*/ 11748029 w 12192000"/>
              <a:gd name="connsiteY157" fmla="*/ 5861332 h 6470305"/>
              <a:gd name="connsiteX158" fmla="*/ 11843181 w 12192000"/>
              <a:gd name="connsiteY158" fmla="*/ 5956484 h 6470305"/>
              <a:gd name="connsiteX159" fmla="*/ 11748029 w 12192000"/>
              <a:gd name="connsiteY159" fmla="*/ 6051636 h 6470305"/>
              <a:gd name="connsiteX160" fmla="*/ 11652877 w 12192000"/>
              <a:gd name="connsiteY160" fmla="*/ 5956484 h 6470305"/>
              <a:gd name="connsiteX161" fmla="*/ 11748029 w 12192000"/>
              <a:gd name="connsiteY161" fmla="*/ 5861332 h 6470305"/>
              <a:gd name="connsiteX162" fmla="*/ 11329360 w 12192000"/>
              <a:gd name="connsiteY162" fmla="*/ 5861332 h 6470305"/>
              <a:gd name="connsiteX163" fmla="*/ 11424512 w 12192000"/>
              <a:gd name="connsiteY163" fmla="*/ 5956484 h 6470305"/>
              <a:gd name="connsiteX164" fmla="*/ 11329360 w 12192000"/>
              <a:gd name="connsiteY164" fmla="*/ 6051636 h 6470305"/>
              <a:gd name="connsiteX165" fmla="*/ 11234208 w 12192000"/>
              <a:gd name="connsiteY165" fmla="*/ 5956484 h 6470305"/>
              <a:gd name="connsiteX166" fmla="*/ 11329360 w 12192000"/>
              <a:gd name="connsiteY166" fmla="*/ 5861332 h 6470305"/>
              <a:gd name="connsiteX167" fmla="*/ 10910691 w 12192000"/>
              <a:gd name="connsiteY167" fmla="*/ 5861332 h 6470305"/>
              <a:gd name="connsiteX168" fmla="*/ 11005843 w 12192000"/>
              <a:gd name="connsiteY168" fmla="*/ 5956484 h 6470305"/>
              <a:gd name="connsiteX169" fmla="*/ 10910691 w 12192000"/>
              <a:gd name="connsiteY169" fmla="*/ 6051636 h 6470305"/>
              <a:gd name="connsiteX170" fmla="*/ 10815539 w 12192000"/>
              <a:gd name="connsiteY170" fmla="*/ 5956484 h 6470305"/>
              <a:gd name="connsiteX171" fmla="*/ 10910691 w 12192000"/>
              <a:gd name="connsiteY171" fmla="*/ 5861332 h 6470305"/>
              <a:gd name="connsiteX172" fmla="*/ 10492022 w 12192000"/>
              <a:gd name="connsiteY172" fmla="*/ 5861332 h 6470305"/>
              <a:gd name="connsiteX173" fmla="*/ 10587174 w 12192000"/>
              <a:gd name="connsiteY173" fmla="*/ 5956484 h 6470305"/>
              <a:gd name="connsiteX174" fmla="*/ 10492022 w 12192000"/>
              <a:gd name="connsiteY174" fmla="*/ 6051636 h 6470305"/>
              <a:gd name="connsiteX175" fmla="*/ 10396870 w 12192000"/>
              <a:gd name="connsiteY175" fmla="*/ 5956484 h 6470305"/>
              <a:gd name="connsiteX176" fmla="*/ 10492022 w 12192000"/>
              <a:gd name="connsiteY176" fmla="*/ 5861332 h 6470305"/>
              <a:gd name="connsiteX177" fmla="*/ 10073353 w 12192000"/>
              <a:gd name="connsiteY177" fmla="*/ 5861332 h 6470305"/>
              <a:gd name="connsiteX178" fmla="*/ 10168505 w 12192000"/>
              <a:gd name="connsiteY178" fmla="*/ 5956484 h 6470305"/>
              <a:gd name="connsiteX179" fmla="*/ 10073353 w 12192000"/>
              <a:gd name="connsiteY179" fmla="*/ 6051636 h 6470305"/>
              <a:gd name="connsiteX180" fmla="*/ 9978201 w 12192000"/>
              <a:gd name="connsiteY180" fmla="*/ 5956484 h 6470305"/>
              <a:gd name="connsiteX181" fmla="*/ 10073353 w 12192000"/>
              <a:gd name="connsiteY181" fmla="*/ 5861332 h 6470305"/>
              <a:gd name="connsiteX182" fmla="*/ 9654684 w 12192000"/>
              <a:gd name="connsiteY182" fmla="*/ 5861332 h 6470305"/>
              <a:gd name="connsiteX183" fmla="*/ 9749836 w 12192000"/>
              <a:gd name="connsiteY183" fmla="*/ 5956484 h 6470305"/>
              <a:gd name="connsiteX184" fmla="*/ 9654684 w 12192000"/>
              <a:gd name="connsiteY184" fmla="*/ 6051636 h 6470305"/>
              <a:gd name="connsiteX185" fmla="*/ 9559532 w 12192000"/>
              <a:gd name="connsiteY185" fmla="*/ 5956484 h 6470305"/>
              <a:gd name="connsiteX186" fmla="*/ 9654684 w 12192000"/>
              <a:gd name="connsiteY186" fmla="*/ 5861332 h 6470305"/>
              <a:gd name="connsiteX187" fmla="*/ 9236015 w 12192000"/>
              <a:gd name="connsiteY187" fmla="*/ 5861332 h 6470305"/>
              <a:gd name="connsiteX188" fmla="*/ 9331167 w 12192000"/>
              <a:gd name="connsiteY188" fmla="*/ 5956484 h 6470305"/>
              <a:gd name="connsiteX189" fmla="*/ 9236015 w 12192000"/>
              <a:gd name="connsiteY189" fmla="*/ 6051636 h 6470305"/>
              <a:gd name="connsiteX190" fmla="*/ 9140863 w 12192000"/>
              <a:gd name="connsiteY190" fmla="*/ 5956484 h 6470305"/>
              <a:gd name="connsiteX191" fmla="*/ 9236015 w 12192000"/>
              <a:gd name="connsiteY191" fmla="*/ 5861332 h 6470305"/>
              <a:gd name="connsiteX192" fmla="*/ 8817346 w 12192000"/>
              <a:gd name="connsiteY192" fmla="*/ 5861332 h 6470305"/>
              <a:gd name="connsiteX193" fmla="*/ 8912498 w 12192000"/>
              <a:gd name="connsiteY193" fmla="*/ 5956484 h 6470305"/>
              <a:gd name="connsiteX194" fmla="*/ 8817346 w 12192000"/>
              <a:gd name="connsiteY194" fmla="*/ 6051636 h 6470305"/>
              <a:gd name="connsiteX195" fmla="*/ 8722194 w 12192000"/>
              <a:gd name="connsiteY195" fmla="*/ 5956484 h 6470305"/>
              <a:gd name="connsiteX196" fmla="*/ 8817346 w 12192000"/>
              <a:gd name="connsiteY196" fmla="*/ 5861332 h 6470305"/>
              <a:gd name="connsiteX197" fmla="*/ 8398677 w 12192000"/>
              <a:gd name="connsiteY197" fmla="*/ 5861332 h 6470305"/>
              <a:gd name="connsiteX198" fmla="*/ 8493829 w 12192000"/>
              <a:gd name="connsiteY198" fmla="*/ 5956484 h 6470305"/>
              <a:gd name="connsiteX199" fmla="*/ 8398677 w 12192000"/>
              <a:gd name="connsiteY199" fmla="*/ 6051636 h 6470305"/>
              <a:gd name="connsiteX200" fmla="*/ 8303526 w 12192000"/>
              <a:gd name="connsiteY200" fmla="*/ 5956484 h 6470305"/>
              <a:gd name="connsiteX201" fmla="*/ 8398677 w 12192000"/>
              <a:gd name="connsiteY201" fmla="*/ 5861332 h 6470305"/>
              <a:gd name="connsiteX202" fmla="*/ 7980009 w 12192000"/>
              <a:gd name="connsiteY202" fmla="*/ 5861332 h 6470305"/>
              <a:gd name="connsiteX203" fmla="*/ 8075161 w 12192000"/>
              <a:gd name="connsiteY203" fmla="*/ 5956484 h 6470305"/>
              <a:gd name="connsiteX204" fmla="*/ 7980009 w 12192000"/>
              <a:gd name="connsiteY204" fmla="*/ 6051636 h 6470305"/>
              <a:gd name="connsiteX205" fmla="*/ 7884857 w 12192000"/>
              <a:gd name="connsiteY205" fmla="*/ 5956484 h 6470305"/>
              <a:gd name="connsiteX206" fmla="*/ 7980009 w 12192000"/>
              <a:gd name="connsiteY206" fmla="*/ 5861332 h 6470305"/>
              <a:gd name="connsiteX207" fmla="*/ 7561340 w 12192000"/>
              <a:gd name="connsiteY207" fmla="*/ 5861332 h 6470305"/>
              <a:gd name="connsiteX208" fmla="*/ 7656492 w 12192000"/>
              <a:gd name="connsiteY208" fmla="*/ 5956484 h 6470305"/>
              <a:gd name="connsiteX209" fmla="*/ 7561340 w 12192000"/>
              <a:gd name="connsiteY209" fmla="*/ 6051636 h 6470305"/>
              <a:gd name="connsiteX210" fmla="*/ 7466188 w 12192000"/>
              <a:gd name="connsiteY210" fmla="*/ 5956484 h 6470305"/>
              <a:gd name="connsiteX211" fmla="*/ 7561340 w 12192000"/>
              <a:gd name="connsiteY211" fmla="*/ 5861332 h 6470305"/>
              <a:gd name="connsiteX212" fmla="*/ 7142671 w 12192000"/>
              <a:gd name="connsiteY212" fmla="*/ 5861332 h 6470305"/>
              <a:gd name="connsiteX213" fmla="*/ 7237823 w 12192000"/>
              <a:gd name="connsiteY213" fmla="*/ 5956484 h 6470305"/>
              <a:gd name="connsiteX214" fmla="*/ 7142671 w 12192000"/>
              <a:gd name="connsiteY214" fmla="*/ 6051636 h 6470305"/>
              <a:gd name="connsiteX215" fmla="*/ 7047519 w 12192000"/>
              <a:gd name="connsiteY215" fmla="*/ 5956484 h 6470305"/>
              <a:gd name="connsiteX216" fmla="*/ 7142671 w 12192000"/>
              <a:gd name="connsiteY216" fmla="*/ 5861332 h 6470305"/>
              <a:gd name="connsiteX217" fmla="*/ 6724002 w 12192000"/>
              <a:gd name="connsiteY217" fmla="*/ 5861332 h 6470305"/>
              <a:gd name="connsiteX218" fmla="*/ 6819154 w 12192000"/>
              <a:gd name="connsiteY218" fmla="*/ 5956484 h 6470305"/>
              <a:gd name="connsiteX219" fmla="*/ 6724002 w 12192000"/>
              <a:gd name="connsiteY219" fmla="*/ 6051636 h 6470305"/>
              <a:gd name="connsiteX220" fmla="*/ 6628850 w 12192000"/>
              <a:gd name="connsiteY220" fmla="*/ 5956484 h 6470305"/>
              <a:gd name="connsiteX221" fmla="*/ 6724002 w 12192000"/>
              <a:gd name="connsiteY221" fmla="*/ 5861332 h 6470305"/>
              <a:gd name="connsiteX222" fmla="*/ 6305333 w 12192000"/>
              <a:gd name="connsiteY222" fmla="*/ 5861332 h 6470305"/>
              <a:gd name="connsiteX223" fmla="*/ 6400485 w 12192000"/>
              <a:gd name="connsiteY223" fmla="*/ 5956484 h 6470305"/>
              <a:gd name="connsiteX224" fmla="*/ 6305333 w 12192000"/>
              <a:gd name="connsiteY224" fmla="*/ 6051636 h 6470305"/>
              <a:gd name="connsiteX225" fmla="*/ 6210181 w 12192000"/>
              <a:gd name="connsiteY225" fmla="*/ 5956484 h 6470305"/>
              <a:gd name="connsiteX226" fmla="*/ 6305333 w 12192000"/>
              <a:gd name="connsiteY226" fmla="*/ 5861332 h 6470305"/>
              <a:gd name="connsiteX227" fmla="*/ 5886664 w 12192000"/>
              <a:gd name="connsiteY227" fmla="*/ 5861332 h 6470305"/>
              <a:gd name="connsiteX228" fmla="*/ 5981816 w 12192000"/>
              <a:gd name="connsiteY228" fmla="*/ 5956484 h 6470305"/>
              <a:gd name="connsiteX229" fmla="*/ 5886664 w 12192000"/>
              <a:gd name="connsiteY229" fmla="*/ 6051636 h 6470305"/>
              <a:gd name="connsiteX230" fmla="*/ 5791512 w 12192000"/>
              <a:gd name="connsiteY230" fmla="*/ 5956484 h 6470305"/>
              <a:gd name="connsiteX231" fmla="*/ 5886664 w 12192000"/>
              <a:gd name="connsiteY231" fmla="*/ 5861332 h 6470305"/>
              <a:gd name="connsiteX232" fmla="*/ 5467994 w 12192000"/>
              <a:gd name="connsiteY232" fmla="*/ 5861332 h 6470305"/>
              <a:gd name="connsiteX233" fmla="*/ 5563146 w 12192000"/>
              <a:gd name="connsiteY233" fmla="*/ 5956484 h 6470305"/>
              <a:gd name="connsiteX234" fmla="*/ 5467994 w 12192000"/>
              <a:gd name="connsiteY234" fmla="*/ 6051636 h 6470305"/>
              <a:gd name="connsiteX235" fmla="*/ 5372842 w 12192000"/>
              <a:gd name="connsiteY235" fmla="*/ 5956484 h 6470305"/>
              <a:gd name="connsiteX236" fmla="*/ 5467994 w 12192000"/>
              <a:gd name="connsiteY236" fmla="*/ 5861332 h 6470305"/>
              <a:gd name="connsiteX237" fmla="*/ 5049325 w 12192000"/>
              <a:gd name="connsiteY237" fmla="*/ 5861332 h 6470305"/>
              <a:gd name="connsiteX238" fmla="*/ 5144478 w 12192000"/>
              <a:gd name="connsiteY238" fmla="*/ 5956484 h 6470305"/>
              <a:gd name="connsiteX239" fmla="*/ 5049325 w 12192000"/>
              <a:gd name="connsiteY239" fmla="*/ 6051636 h 6470305"/>
              <a:gd name="connsiteX240" fmla="*/ 4954173 w 12192000"/>
              <a:gd name="connsiteY240" fmla="*/ 5956484 h 6470305"/>
              <a:gd name="connsiteX241" fmla="*/ 5049325 w 12192000"/>
              <a:gd name="connsiteY241" fmla="*/ 5861332 h 6470305"/>
              <a:gd name="connsiteX242" fmla="*/ 4630656 w 12192000"/>
              <a:gd name="connsiteY242" fmla="*/ 5861332 h 6470305"/>
              <a:gd name="connsiteX243" fmla="*/ 4725808 w 12192000"/>
              <a:gd name="connsiteY243" fmla="*/ 5956484 h 6470305"/>
              <a:gd name="connsiteX244" fmla="*/ 4630656 w 12192000"/>
              <a:gd name="connsiteY244" fmla="*/ 6051636 h 6470305"/>
              <a:gd name="connsiteX245" fmla="*/ 4535504 w 12192000"/>
              <a:gd name="connsiteY245" fmla="*/ 5956484 h 6470305"/>
              <a:gd name="connsiteX246" fmla="*/ 4630656 w 12192000"/>
              <a:gd name="connsiteY246" fmla="*/ 5861332 h 6470305"/>
              <a:gd name="connsiteX247" fmla="*/ 4211987 w 12192000"/>
              <a:gd name="connsiteY247" fmla="*/ 5861332 h 6470305"/>
              <a:gd name="connsiteX248" fmla="*/ 4307139 w 12192000"/>
              <a:gd name="connsiteY248" fmla="*/ 5956484 h 6470305"/>
              <a:gd name="connsiteX249" fmla="*/ 4211987 w 12192000"/>
              <a:gd name="connsiteY249" fmla="*/ 6051636 h 6470305"/>
              <a:gd name="connsiteX250" fmla="*/ 4116835 w 12192000"/>
              <a:gd name="connsiteY250" fmla="*/ 5956484 h 6470305"/>
              <a:gd name="connsiteX251" fmla="*/ 4211987 w 12192000"/>
              <a:gd name="connsiteY251" fmla="*/ 5861332 h 6470305"/>
              <a:gd name="connsiteX252" fmla="*/ 3793350 w 12192000"/>
              <a:gd name="connsiteY252" fmla="*/ 5861332 h 6470305"/>
              <a:gd name="connsiteX253" fmla="*/ 3888470 w 12192000"/>
              <a:gd name="connsiteY253" fmla="*/ 5956484 h 6470305"/>
              <a:gd name="connsiteX254" fmla="*/ 3793350 w 12192000"/>
              <a:gd name="connsiteY254" fmla="*/ 6051636 h 6470305"/>
              <a:gd name="connsiteX255" fmla="*/ 3698198 w 12192000"/>
              <a:gd name="connsiteY255" fmla="*/ 5956484 h 6470305"/>
              <a:gd name="connsiteX256" fmla="*/ 3793350 w 12192000"/>
              <a:gd name="connsiteY256" fmla="*/ 5861332 h 6470305"/>
              <a:gd name="connsiteX257" fmla="*/ 3374679 w 12192000"/>
              <a:gd name="connsiteY257" fmla="*/ 5861332 h 6470305"/>
              <a:gd name="connsiteX258" fmla="*/ 3469833 w 12192000"/>
              <a:gd name="connsiteY258" fmla="*/ 5956484 h 6470305"/>
              <a:gd name="connsiteX259" fmla="*/ 3374679 w 12192000"/>
              <a:gd name="connsiteY259" fmla="*/ 6051636 h 6470305"/>
              <a:gd name="connsiteX260" fmla="*/ 3279526 w 12192000"/>
              <a:gd name="connsiteY260" fmla="*/ 5956484 h 6470305"/>
              <a:gd name="connsiteX261" fmla="*/ 3374679 w 12192000"/>
              <a:gd name="connsiteY261" fmla="*/ 5861332 h 6470305"/>
              <a:gd name="connsiteX262" fmla="*/ 2956009 w 12192000"/>
              <a:gd name="connsiteY262" fmla="*/ 5861332 h 6470305"/>
              <a:gd name="connsiteX263" fmla="*/ 3051162 w 12192000"/>
              <a:gd name="connsiteY263" fmla="*/ 5956484 h 6470305"/>
              <a:gd name="connsiteX264" fmla="*/ 2956009 w 12192000"/>
              <a:gd name="connsiteY264" fmla="*/ 6051636 h 6470305"/>
              <a:gd name="connsiteX265" fmla="*/ 2860854 w 12192000"/>
              <a:gd name="connsiteY265" fmla="*/ 5956484 h 6470305"/>
              <a:gd name="connsiteX266" fmla="*/ 2956009 w 12192000"/>
              <a:gd name="connsiteY266" fmla="*/ 5861332 h 6470305"/>
              <a:gd name="connsiteX267" fmla="*/ 2537336 w 12192000"/>
              <a:gd name="connsiteY267" fmla="*/ 5861332 h 6470305"/>
              <a:gd name="connsiteX268" fmla="*/ 2632490 w 12192000"/>
              <a:gd name="connsiteY268" fmla="*/ 5956484 h 6470305"/>
              <a:gd name="connsiteX269" fmla="*/ 2537336 w 12192000"/>
              <a:gd name="connsiteY269" fmla="*/ 6051636 h 6470305"/>
              <a:gd name="connsiteX270" fmla="*/ 2442183 w 12192000"/>
              <a:gd name="connsiteY270" fmla="*/ 5956484 h 6470305"/>
              <a:gd name="connsiteX271" fmla="*/ 2537336 w 12192000"/>
              <a:gd name="connsiteY271" fmla="*/ 5861332 h 6470305"/>
              <a:gd name="connsiteX272" fmla="*/ 2118666 w 12192000"/>
              <a:gd name="connsiteY272" fmla="*/ 5861332 h 6470305"/>
              <a:gd name="connsiteX273" fmla="*/ 2213818 w 12192000"/>
              <a:gd name="connsiteY273" fmla="*/ 5956484 h 6470305"/>
              <a:gd name="connsiteX274" fmla="*/ 2118666 w 12192000"/>
              <a:gd name="connsiteY274" fmla="*/ 6051636 h 6470305"/>
              <a:gd name="connsiteX275" fmla="*/ 2023514 w 12192000"/>
              <a:gd name="connsiteY275" fmla="*/ 5956484 h 6470305"/>
              <a:gd name="connsiteX276" fmla="*/ 2118666 w 12192000"/>
              <a:gd name="connsiteY276" fmla="*/ 5861332 h 6470305"/>
              <a:gd name="connsiteX277" fmla="*/ 1699995 w 12192000"/>
              <a:gd name="connsiteY277" fmla="*/ 5861332 h 6470305"/>
              <a:gd name="connsiteX278" fmla="*/ 1795147 w 12192000"/>
              <a:gd name="connsiteY278" fmla="*/ 5956484 h 6470305"/>
              <a:gd name="connsiteX279" fmla="*/ 1699995 w 12192000"/>
              <a:gd name="connsiteY279" fmla="*/ 6051636 h 6470305"/>
              <a:gd name="connsiteX280" fmla="*/ 1604840 w 12192000"/>
              <a:gd name="connsiteY280" fmla="*/ 5956484 h 6470305"/>
              <a:gd name="connsiteX281" fmla="*/ 1699995 w 12192000"/>
              <a:gd name="connsiteY281" fmla="*/ 5861332 h 6470305"/>
              <a:gd name="connsiteX282" fmla="*/ 1281322 w 12192000"/>
              <a:gd name="connsiteY282" fmla="*/ 5861332 h 6470305"/>
              <a:gd name="connsiteX283" fmla="*/ 1376474 w 12192000"/>
              <a:gd name="connsiteY283" fmla="*/ 5956484 h 6470305"/>
              <a:gd name="connsiteX284" fmla="*/ 1281322 w 12192000"/>
              <a:gd name="connsiteY284" fmla="*/ 6051636 h 6470305"/>
              <a:gd name="connsiteX285" fmla="*/ 1186170 w 12192000"/>
              <a:gd name="connsiteY285" fmla="*/ 5956484 h 6470305"/>
              <a:gd name="connsiteX286" fmla="*/ 1281322 w 12192000"/>
              <a:gd name="connsiteY286" fmla="*/ 5861332 h 6470305"/>
              <a:gd name="connsiteX287" fmla="*/ 862654 w 12192000"/>
              <a:gd name="connsiteY287" fmla="*/ 5861332 h 6470305"/>
              <a:gd name="connsiteX288" fmla="*/ 957807 w 12192000"/>
              <a:gd name="connsiteY288" fmla="*/ 5956484 h 6470305"/>
              <a:gd name="connsiteX289" fmla="*/ 862654 w 12192000"/>
              <a:gd name="connsiteY289" fmla="*/ 6051636 h 6470305"/>
              <a:gd name="connsiteX290" fmla="*/ 767502 w 12192000"/>
              <a:gd name="connsiteY290" fmla="*/ 5956484 h 6470305"/>
              <a:gd name="connsiteX291" fmla="*/ 862654 w 12192000"/>
              <a:gd name="connsiteY291" fmla="*/ 5861332 h 6470305"/>
              <a:gd name="connsiteX292" fmla="*/ 443987 w 12192000"/>
              <a:gd name="connsiteY292" fmla="*/ 5861332 h 6470305"/>
              <a:gd name="connsiteX293" fmla="*/ 539139 w 12192000"/>
              <a:gd name="connsiteY293" fmla="*/ 5956484 h 6470305"/>
              <a:gd name="connsiteX294" fmla="*/ 443987 w 12192000"/>
              <a:gd name="connsiteY294" fmla="*/ 6051636 h 6470305"/>
              <a:gd name="connsiteX295" fmla="*/ 348835 w 12192000"/>
              <a:gd name="connsiteY295" fmla="*/ 5956484 h 6470305"/>
              <a:gd name="connsiteX296" fmla="*/ 443987 w 12192000"/>
              <a:gd name="connsiteY296" fmla="*/ 5861332 h 6470305"/>
              <a:gd name="connsiteX297" fmla="*/ 25318 w 12192000"/>
              <a:gd name="connsiteY297" fmla="*/ 5861332 h 6470305"/>
              <a:gd name="connsiteX298" fmla="*/ 120470 w 12192000"/>
              <a:gd name="connsiteY298" fmla="*/ 5956484 h 6470305"/>
              <a:gd name="connsiteX299" fmla="*/ 25318 w 12192000"/>
              <a:gd name="connsiteY299" fmla="*/ 6051636 h 6470305"/>
              <a:gd name="connsiteX300" fmla="*/ 0 w 12192000"/>
              <a:gd name="connsiteY300" fmla="*/ 6046525 h 6470305"/>
              <a:gd name="connsiteX301" fmla="*/ 0 w 12192000"/>
              <a:gd name="connsiteY301" fmla="*/ 5866444 h 6470305"/>
              <a:gd name="connsiteX302" fmla="*/ 12166698 w 12192000"/>
              <a:gd name="connsiteY302" fmla="*/ 5442663 h 6470305"/>
              <a:gd name="connsiteX303" fmla="*/ 12192000 w 12192000"/>
              <a:gd name="connsiteY303" fmla="*/ 5447772 h 6470305"/>
              <a:gd name="connsiteX304" fmla="*/ 12192000 w 12192000"/>
              <a:gd name="connsiteY304" fmla="*/ 5627859 h 6470305"/>
              <a:gd name="connsiteX305" fmla="*/ 12166698 w 12192000"/>
              <a:gd name="connsiteY305" fmla="*/ 5632967 h 6470305"/>
              <a:gd name="connsiteX306" fmla="*/ 12071546 w 12192000"/>
              <a:gd name="connsiteY306" fmla="*/ 5537815 h 6470305"/>
              <a:gd name="connsiteX307" fmla="*/ 12166698 w 12192000"/>
              <a:gd name="connsiteY307" fmla="*/ 5442663 h 6470305"/>
              <a:gd name="connsiteX308" fmla="*/ 11748029 w 12192000"/>
              <a:gd name="connsiteY308" fmla="*/ 5442663 h 6470305"/>
              <a:gd name="connsiteX309" fmla="*/ 11843181 w 12192000"/>
              <a:gd name="connsiteY309" fmla="*/ 5537815 h 6470305"/>
              <a:gd name="connsiteX310" fmla="*/ 11748029 w 12192000"/>
              <a:gd name="connsiteY310" fmla="*/ 5632967 h 6470305"/>
              <a:gd name="connsiteX311" fmla="*/ 11652877 w 12192000"/>
              <a:gd name="connsiteY311" fmla="*/ 5537815 h 6470305"/>
              <a:gd name="connsiteX312" fmla="*/ 11748029 w 12192000"/>
              <a:gd name="connsiteY312" fmla="*/ 5442663 h 6470305"/>
              <a:gd name="connsiteX313" fmla="*/ 11329360 w 12192000"/>
              <a:gd name="connsiteY313" fmla="*/ 5442663 h 6470305"/>
              <a:gd name="connsiteX314" fmla="*/ 11424512 w 12192000"/>
              <a:gd name="connsiteY314" fmla="*/ 5537815 h 6470305"/>
              <a:gd name="connsiteX315" fmla="*/ 11329360 w 12192000"/>
              <a:gd name="connsiteY315" fmla="*/ 5632967 h 6470305"/>
              <a:gd name="connsiteX316" fmla="*/ 11234208 w 12192000"/>
              <a:gd name="connsiteY316" fmla="*/ 5537815 h 6470305"/>
              <a:gd name="connsiteX317" fmla="*/ 11329360 w 12192000"/>
              <a:gd name="connsiteY317" fmla="*/ 5442663 h 6470305"/>
              <a:gd name="connsiteX318" fmla="*/ 10910691 w 12192000"/>
              <a:gd name="connsiteY318" fmla="*/ 5442663 h 6470305"/>
              <a:gd name="connsiteX319" fmla="*/ 11005843 w 12192000"/>
              <a:gd name="connsiteY319" fmla="*/ 5537815 h 6470305"/>
              <a:gd name="connsiteX320" fmla="*/ 10910691 w 12192000"/>
              <a:gd name="connsiteY320" fmla="*/ 5632967 h 6470305"/>
              <a:gd name="connsiteX321" fmla="*/ 10815539 w 12192000"/>
              <a:gd name="connsiteY321" fmla="*/ 5537815 h 6470305"/>
              <a:gd name="connsiteX322" fmla="*/ 10910691 w 12192000"/>
              <a:gd name="connsiteY322" fmla="*/ 5442663 h 6470305"/>
              <a:gd name="connsiteX323" fmla="*/ 10492022 w 12192000"/>
              <a:gd name="connsiteY323" fmla="*/ 5442663 h 6470305"/>
              <a:gd name="connsiteX324" fmla="*/ 10587174 w 12192000"/>
              <a:gd name="connsiteY324" fmla="*/ 5537815 h 6470305"/>
              <a:gd name="connsiteX325" fmla="*/ 10492022 w 12192000"/>
              <a:gd name="connsiteY325" fmla="*/ 5632967 h 6470305"/>
              <a:gd name="connsiteX326" fmla="*/ 10396870 w 12192000"/>
              <a:gd name="connsiteY326" fmla="*/ 5537815 h 6470305"/>
              <a:gd name="connsiteX327" fmla="*/ 10492022 w 12192000"/>
              <a:gd name="connsiteY327" fmla="*/ 5442663 h 6470305"/>
              <a:gd name="connsiteX328" fmla="*/ 10073353 w 12192000"/>
              <a:gd name="connsiteY328" fmla="*/ 5442663 h 6470305"/>
              <a:gd name="connsiteX329" fmla="*/ 10168505 w 12192000"/>
              <a:gd name="connsiteY329" fmla="*/ 5537815 h 6470305"/>
              <a:gd name="connsiteX330" fmla="*/ 10073353 w 12192000"/>
              <a:gd name="connsiteY330" fmla="*/ 5632967 h 6470305"/>
              <a:gd name="connsiteX331" fmla="*/ 9978201 w 12192000"/>
              <a:gd name="connsiteY331" fmla="*/ 5537815 h 6470305"/>
              <a:gd name="connsiteX332" fmla="*/ 10073353 w 12192000"/>
              <a:gd name="connsiteY332" fmla="*/ 5442663 h 6470305"/>
              <a:gd name="connsiteX333" fmla="*/ 9654684 w 12192000"/>
              <a:gd name="connsiteY333" fmla="*/ 5442663 h 6470305"/>
              <a:gd name="connsiteX334" fmla="*/ 9749836 w 12192000"/>
              <a:gd name="connsiteY334" fmla="*/ 5537815 h 6470305"/>
              <a:gd name="connsiteX335" fmla="*/ 9654684 w 12192000"/>
              <a:gd name="connsiteY335" fmla="*/ 5632967 h 6470305"/>
              <a:gd name="connsiteX336" fmla="*/ 9559532 w 12192000"/>
              <a:gd name="connsiteY336" fmla="*/ 5537815 h 6470305"/>
              <a:gd name="connsiteX337" fmla="*/ 9654684 w 12192000"/>
              <a:gd name="connsiteY337" fmla="*/ 5442663 h 6470305"/>
              <a:gd name="connsiteX338" fmla="*/ 9236015 w 12192000"/>
              <a:gd name="connsiteY338" fmla="*/ 5442663 h 6470305"/>
              <a:gd name="connsiteX339" fmla="*/ 9331167 w 12192000"/>
              <a:gd name="connsiteY339" fmla="*/ 5537815 h 6470305"/>
              <a:gd name="connsiteX340" fmla="*/ 9236015 w 12192000"/>
              <a:gd name="connsiteY340" fmla="*/ 5632967 h 6470305"/>
              <a:gd name="connsiteX341" fmla="*/ 9140863 w 12192000"/>
              <a:gd name="connsiteY341" fmla="*/ 5537815 h 6470305"/>
              <a:gd name="connsiteX342" fmla="*/ 9236015 w 12192000"/>
              <a:gd name="connsiteY342" fmla="*/ 5442663 h 6470305"/>
              <a:gd name="connsiteX343" fmla="*/ 8817346 w 12192000"/>
              <a:gd name="connsiteY343" fmla="*/ 5442663 h 6470305"/>
              <a:gd name="connsiteX344" fmla="*/ 8912498 w 12192000"/>
              <a:gd name="connsiteY344" fmla="*/ 5537815 h 6470305"/>
              <a:gd name="connsiteX345" fmla="*/ 8817346 w 12192000"/>
              <a:gd name="connsiteY345" fmla="*/ 5632967 h 6470305"/>
              <a:gd name="connsiteX346" fmla="*/ 8722194 w 12192000"/>
              <a:gd name="connsiteY346" fmla="*/ 5537815 h 6470305"/>
              <a:gd name="connsiteX347" fmla="*/ 8817346 w 12192000"/>
              <a:gd name="connsiteY347" fmla="*/ 5442663 h 6470305"/>
              <a:gd name="connsiteX348" fmla="*/ 8398677 w 12192000"/>
              <a:gd name="connsiteY348" fmla="*/ 5442663 h 6470305"/>
              <a:gd name="connsiteX349" fmla="*/ 8493829 w 12192000"/>
              <a:gd name="connsiteY349" fmla="*/ 5537815 h 6470305"/>
              <a:gd name="connsiteX350" fmla="*/ 8398677 w 12192000"/>
              <a:gd name="connsiteY350" fmla="*/ 5632967 h 6470305"/>
              <a:gd name="connsiteX351" fmla="*/ 8303526 w 12192000"/>
              <a:gd name="connsiteY351" fmla="*/ 5537815 h 6470305"/>
              <a:gd name="connsiteX352" fmla="*/ 8398677 w 12192000"/>
              <a:gd name="connsiteY352" fmla="*/ 5442663 h 6470305"/>
              <a:gd name="connsiteX353" fmla="*/ 7980009 w 12192000"/>
              <a:gd name="connsiteY353" fmla="*/ 5442663 h 6470305"/>
              <a:gd name="connsiteX354" fmla="*/ 8075161 w 12192000"/>
              <a:gd name="connsiteY354" fmla="*/ 5537815 h 6470305"/>
              <a:gd name="connsiteX355" fmla="*/ 7980009 w 12192000"/>
              <a:gd name="connsiteY355" fmla="*/ 5632967 h 6470305"/>
              <a:gd name="connsiteX356" fmla="*/ 7884857 w 12192000"/>
              <a:gd name="connsiteY356" fmla="*/ 5537815 h 6470305"/>
              <a:gd name="connsiteX357" fmla="*/ 7980009 w 12192000"/>
              <a:gd name="connsiteY357" fmla="*/ 5442663 h 6470305"/>
              <a:gd name="connsiteX358" fmla="*/ 7561340 w 12192000"/>
              <a:gd name="connsiteY358" fmla="*/ 5442663 h 6470305"/>
              <a:gd name="connsiteX359" fmla="*/ 7656492 w 12192000"/>
              <a:gd name="connsiteY359" fmla="*/ 5537815 h 6470305"/>
              <a:gd name="connsiteX360" fmla="*/ 7561340 w 12192000"/>
              <a:gd name="connsiteY360" fmla="*/ 5632967 h 6470305"/>
              <a:gd name="connsiteX361" fmla="*/ 7466188 w 12192000"/>
              <a:gd name="connsiteY361" fmla="*/ 5537815 h 6470305"/>
              <a:gd name="connsiteX362" fmla="*/ 7561340 w 12192000"/>
              <a:gd name="connsiteY362" fmla="*/ 5442663 h 6470305"/>
              <a:gd name="connsiteX363" fmla="*/ 7142671 w 12192000"/>
              <a:gd name="connsiteY363" fmla="*/ 5442663 h 6470305"/>
              <a:gd name="connsiteX364" fmla="*/ 7237823 w 12192000"/>
              <a:gd name="connsiteY364" fmla="*/ 5537815 h 6470305"/>
              <a:gd name="connsiteX365" fmla="*/ 7142671 w 12192000"/>
              <a:gd name="connsiteY365" fmla="*/ 5632967 h 6470305"/>
              <a:gd name="connsiteX366" fmla="*/ 7047519 w 12192000"/>
              <a:gd name="connsiteY366" fmla="*/ 5537815 h 6470305"/>
              <a:gd name="connsiteX367" fmla="*/ 7142671 w 12192000"/>
              <a:gd name="connsiteY367" fmla="*/ 5442663 h 6470305"/>
              <a:gd name="connsiteX368" fmla="*/ 6724002 w 12192000"/>
              <a:gd name="connsiteY368" fmla="*/ 5442663 h 6470305"/>
              <a:gd name="connsiteX369" fmla="*/ 6819154 w 12192000"/>
              <a:gd name="connsiteY369" fmla="*/ 5537815 h 6470305"/>
              <a:gd name="connsiteX370" fmla="*/ 6724002 w 12192000"/>
              <a:gd name="connsiteY370" fmla="*/ 5632967 h 6470305"/>
              <a:gd name="connsiteX371" fmla="*/ 6628850 w 12192000"/>
              <a:gd name="connsiteY371" fmla="*/ 5537815 h 6470305"/>
              <a:gd name="connsiteX372" fmla="*/ 6724002 w 12192000"/>
              <a:gd name="connsiteY372" fmla="*/ 5442663 h 6470305"/>
              <a:gd name="connsiteX373" fmla="*/ 6305333 w 12192000"/>
              <a:gd name="connsiteY373" fmla="*/ 5442663 h 6470305"/>
              <a:gd name="connsiteX374" fmla="*/ 6400485 w 12192000"/>
              <a:gd name="connsiteY374" fmla="*/ 5537815 h 6470305"/>
              <a:gd name="connsiteX375" fmla="*/ 6305333 w 12192000"/>
              <a:gd name="connsiteY375" fmla="*/ 5632967 h 6470305"/>
              <a:gd name="connsiteX376" fmla="*/ 6210181 w 12192000"/>
              <a:gd name="connsiteY376" fmla="*/ 5537815 h 6470305"/>
              <a:gd name="connsiteX377" fmla="*/ 6305333 w 12192000"/>
              <a:gd name="connsiteY377" fmla="*/ 5442663 h 6470305"/>
              <a:gd name="connsiteX378" fmla="*/ 5886664 w 12192000"/>
              <a:gd name="connsiteY378" fmla="*/ 5442663 h 6470305"/>
              <a:gd name="connsiteX379" fmla="*/ 5981816 w 12192000"/>
              <a:gd name="connsiteY379" fmla="*/ 5537815 h 6470305"/>
              <a:gd name="connsiteX380" fmla="*/ 5886664 w 12192000"/>
              <a:gd name="connsiteY380" fmla="*/ 5632967 h 6470305"/>
              <a:gd name="connsiteX381" fmla="*/ 5791512 w 12192000"/>
              <a:gd name="connsiteY381" fmla="*/ 5537815 h 6470305"/>
              <a:gd name="connsiteX382" fmla="*/ 5886664 w 12192000"/>
              <a:gd name="connsiteY382" fmla="*/ 5442663 h 6470305"/>
              <a:gd name="connsiteX383" fmla="*/ 5467994 w 12192000"/>
              <a:gd name="connsiteY383" fmla="*/ 5442663 h 6470305"/>
              <a:gd name="connsiteX384" fmla="*/ 5563146 w 12192000"/>
              <a:gd name="connsiteY384" fmla="*/ 5537815 h 6470305"/>
              <a:gd name="connsiteX385" fmla="*/ 5467994 w 12192000"/>
              <a:gd name="connsiteY385" fmla="*/ 5632967 h 6470305"/>
              <a:gd name="connsiteX386" fmla="*/ 5372842 w 12192000"/>
              <a:gd name="connsiteY386" fmla="*/ 5537815 h 6470305"/>
              <a:gd name="connsiteX387" fmla="*/ 5467994 w 12192000"/>
              <a:gd name="connsiteY387" fmla="*/ 5442663 h 6470305"/>
              <a:gd name="connsiteX388" fmla="*/ 5049325 w 12192000"/>
              <a:gd name="connsiteY388" fmla="*/ 5442663 h 6470305"/>
              <a:gd name="connsiteX389" fmla="*/ 5144478 w 12192000"/>
              <a:gd name="connsiteY389" fmla="*/ 5537815 h 6470305"/>
              <a:gd name="connsiteX390" fmla="*/ 5049325 w 12192000"/>
              <a:gd name="connsiteY390" fmla="*/ 5632967 h 6470305"/>
              <a:gd name="connsiteX391" fmla="*/ 4954173 w 12192000"/>
              <a:gd name="connsiteY391" fmla="*/ 5537815 h 6470305"/>
              <a:gd name="connsiteX392" fmla="*/ 5049325 w 12192000"/>
              <a:gd name="connsiteY392" fmla="*/ 5442663 h 6470305"/>
              <a:gd name="connsiteX393" fmla="*/ 4630656 w 12192000"/>
              <a:gd name="connsiteY393" fmla="*/ 5442663 h 6470305"/>
              <a:gd name="connsiteX394" fmla="*/ 4725808 w 12192000"/>
              <a:gd name="connsiteY394" fmla="*/ 5537815 h 6470305"/>
              <a:gd name="connsiteX395" fmla="*/ 4630656 w 12192000"/>
              <a:gd name="connsiteY395" fmla="*/ 5632967 h 6470305"/>
              <a:gd name="connsiteX396" fmla="*/ 4535504 w 12192000"/>
              <a:gd name="connsiteY396" fmla="*/ 5537815 h 6470305"/>
              <a:gd name="connsiteX397" fmla="*/ 4630656 w 12192000"/>
              <a:gd name="connsiteY397" fmla="*/ 5442663 h 6470305"/>
              <a:gd name="connsiteX398" fmla="*/ 4211987 w 12192000"/>
              <a:gd name="connsiteY398" fmla="*/ 5442663 h 6470305"/>
              <a:gd name="connsiteX399" fmla="*/ 4307139 w 12192000"/>
              <a:gd name="connsiteY399" fmla="*/ 5537815 h 6470305"/>
              <a:gd name="connsiteX400" fmla="*/ 4211987 w 12192000"/>
              <a:gd name="connsiteY400" fmla="*/ 5632967 h 6470305"/>
              <a:gd name="connsiteX401" fmla="*/ 4116835 w 12192000"/>
              <a:gd name="connsiteY401" fmla="*/ 5537815 h 6470305"/>
              <a:gd name="connsiteX402" fmla="*/ 4211987 w 12192000"/>
              <a:gd name="connsiteY402" fmla="*/ 5442663 h 6470305"/>
              <a:gd name="connsiteX403" fmla="*/ 3793358 w 12192000"/>
              <a:gd name="connsiteY403" fmla="*/ 5442663 h 6470305"/>
              <a:gd name="connsiteX404" fmla="*/ 3888470 w 12192000"/>
              <a:gd name="connsiteY404" fmla="*/ 5537815 h 6470305"/>
              <a:gd name="connsiteX405" fmla="*/ 3793358 w 12192000"/>
              <a:gd name="connsiteY405" fmla="*/ 5632967 h 6470305"/>
              <a:gd name="connsiteX406" fmla="*/ 3698207 w 12192000"/>
              <a:gd name="connsiteY406" fmla="*/ 5537815 h 6470305"/>
              <a:gd name="connsiteX407" fmla="*/ 3793358 w 12192000"/>
              <a:gd name="connsiteY407" fmla="*/ 5442663 h 6470305"/>
              <a:gd name="connsiteX408" fmla="*/ 3374686 w 12192000"/>
              <a:gd name="connsiteY408" fmla="*/ 5442663 h 6470305"/>
              <a:gd name="connsiteX409" fmla="*/ 3469841 w 12192000"/>
              <a:gd name="connsiteY409" fmla="*/ 5537815 h 6470305"/>
              <a:gd name="connsiteX410" fmla="*/ 3374686 w 12192000"/>
              <a:gd name="connsiteY410" fmla="*/ 5632967 h 6470305"/>
              <a:gd name="connsiteX411" fmla="*/ 3279534 w 12192000"/>
              <a:gd name="connsiteY411" fmla="*/ 5537815 h 6470305"/>
              <a:gd name="connsiteX412" fmla="*/ 3374686 w 12192000"/>
              <a:gd name="connsiteY412" fmla="*/ 5442663 h 6470305"/>
              <a:gd name="connsiteX413" fmla="*/ 2956015 w 12192000"/>
              <a:gd name="connsiteY413" fmla="*/ 5442663 h 6470305"/>
              <a:gd name="connsiteX414" fmla="*/ 3051169 w 12192000"/>
              <a:gd name="connsiteY414" fmla="*/ 5537815 h 6470305"/>
              <a:gd name="connsiteX415" fmla="*/ 2956015 w 12192000"/>
              <a:gd name="connsiteY415" fmla="*/ 5632967 h 6470305"/>
              <a:gd name="connsiteX416" fmla="*/ 2860862 w 12192000"/>
              <a:gd name="connsiteY416" fmla="*/ 5537815 h 6470305"/>
              <a:gd name="connsiteX417" fmla="*/ 2956015 w 12192000"/>
              <a:gd name="connsiteY417" fmla="*/ 5442663 h 6470305"/>
              <a:gd name="connsiteX418" fmla="*/ 2537342 w 12192000"/>
              <a:gd name="connsiteY418" fmla="*/ 5442663 h 6470305"/>
              <a:gd name="connsiteX419" fmla="*/ 2632497 w 12192000"/>
              <a:gd name="connsiteY419" fmla="*/ 5537815 h 6470305"/>
              <a:gd name="connsiteX420" fmla="*/ 2537342 w 12192000"/>
              <a:gd name="connsiteY420" fmla="*/ 5632967 h 6470305"/>
              <a:gd name="connsiteX421" fmla="*/ 2442190 w 12192000"/>
              <a:gd name="connsiteY421" fmla="*/ 5537815 h 6470305"/>
              <a:gd name="connsiteX422" fmla="*/ 2537342 w 12192000"/>
              <a:gd name="connsiteY422" fmla="*/ 5442663 h 6470305"/>
              <a:gd name="connsiteX423" fmla="*/ 2118672 w 12192000"/>
              <a:gd name="connsiteY423" fmla="*/ 5442663 h 6470305"/>
              <a:gd name="connsiteX424" fmla="*/ 2213824 w 12192000"/>
              <a:gd name="connsiteY424" fmla="*/ 5537815 h 6470305"/>
              <a:gd name="connsiteX425" fmla="*/ 2118672 w 12192000"/>
              <a:gd name="connsiteY425" fmla="*/ 5632967 h 6470305"/>
              <a:gd name="connsiteX426" fmla="*/ 2023520 w 12192000"/>
              <a:gd name="connsiteY426" fmla="*/ 5537815 h 6470305"/>
              <a:gd name="connsiteX427" fmla="*/ 2118672 w 12192000"/>
              <a:gd name="connsiteY427" fmla="*/ 5442663 h 6470305"/>
              <a:gd name="connsiteX428" fmla="*/ 1700000 w 12192000"/>
              <a:gd name="connsiteY428" fmla="*/ 5442663 h 6470305"/>
              <a:gd name="connsiteX429" fmla="*/ 1795153 w 12192000"/>
              <a:gd name="connsiteY429" fmla="*/ 5537815 h 6470305"/>
              <a:gd name="connsiteX430" fmla="*/ 1700000 w 12192000"/>
              <a:gd name="connsiteY430" fmla="*/ 5632967 h 6470305"/>
              <a:gd name="connsiteX431" fmla="*/ 1604845 w 12192000"/>
              <a:gd name="connsiteY431" fmla="*/ 5537815 h 6470305"/>
              <a:gd name="connsiteX432" fmla="*/ 1700000 w 12192000"/>
              <a:gd name="connsiteY432" fmla="*/ 5442663 h 6470305"/>
              <a:gd name="connsiteX433" fmla="*/ 1281327 w 12192000"/>
              <a:gd name="connsiteY433" fmla="*/ 5442663 h 6470305"/>
              <a:gd name="connsiteX434" fmla="*/ 1376479 w 12192000"/>
              <a:gd name="connsiteY434" fmla="*/ 5537815 h 6470305"/>
              <a:gd name="connsiteX435" fmla="*/ 1281327 w 12192000"/>
              <a:gd name="connsiteY435" fmla="*/ 5632967 h 6470305"/>
              <a:gd name="connsiteX436" fmla="*/ 1186175 w 12192000"/>
              <a:gd name="connsiteY436" fmla="*/ 5537815 h 6470305"/>
              <a:gd name="connsiteX437" fmla="*/ 1281327 w 12192000"/>
              <a:gd name="connsiteY437" fmla="*/ 5442663 h 6470305"/>
              <a:gd name="connsiteX438" fmla="*/ 862659 w 12192000"/>
              <a:gd name="connsiteY438" fmla="*/ 5442663 h 6470305"/>
              <a:gd name="connsiteX439" fmla="*/ 957811 w 12192000"/>
              <a:gd name="connsiteY439" fmla="*/ 5537815 h 6470305"/>
              <a:gd name="connsiteX440" fmla="*/ 862659 w 12192000"/>
              <a:gd name="connsiteY440" fmla="*/ 5632967 h 6470305"/>
              <a:gd name="connsiteX441" fmla="*/ 767507 w 12192000"/>
              <a:gd name="connsiteY441" fmla="*/ 5537815 h 6470305"/>
              <a:gd name="connsiteX442" fmla="*/ 862659 w 12192000"/>
              <a:gd name="connsiteY442" fmla="*/ 5442663 h 6470305"/>
              <a:gd name="connsiteX443" fmla="*/ 443991 w 12192000"/>
              <a:gd name="connsiteY443" fmla="*/ 5442663 h 6470305"/>
              <a:gd name="connsiteX444" fmla="*/ 539144 w 12192000"/>
              <a:gd name="connsiteY444" fmla="*/ 5537815 h 6470305"/>
              <a:gd name="connsiteX445" fmla="*/ 443991 w 12192000"/>
              <a:gd name="connsiteY445" fmla="*/ 5632967 h 6470305"/>
              <a:gd name="connsiteX446" fmla="*/ 348839 w 12192000"/>
              <a:gd name="connsiteY446" fmla="*/ 5537815 h 6470305"/>
              <a:gd name="connsiteX447" fmla="*/ 443991 w 12192000"/>
              <a:gd name="connsiteY447" fmla="*/ 5442663 h 6470305"/>
              <a:gd name="connsiteX448" fmla="*/ 25323 w 12192000"/>
              <a:gd name="connsiteY448" fmla="*/ 5442663 h 6470305"/>
              <a:gd name="connsiteX449" fmla="*/ 120475 w 12192000"/>
              <a:gd name="connsiteY449" fmla="*/ 5537815 h 6470305"/>
              <a:gd name="connsiteX450" fmla="*/ 25323 w 12192000"/>
              <a:gd name="connsiteY450" fmla="*/ 5632967 h 6470305"/>
              <a:gd name="connsiteX451" fmla="*/ 0 w 12192000"/>
              <a:gd name="connsiteY451" fmla="*/ 5627855 h 6470305"/>
              <a:gd name="connsiteX452" fmla="*/ 0 w 12192000"/>
              <a:gd name="connsiteY452" fmla="*/ 5447776 h 6470305"/>
              <a:gd name="connsiteX453" fmla="*/ 12166698 w 12192000"/>
              <a:gd name="connsiteY453" fmla="*/ 5023994 h 6470305"/>
              <a:gd name="connsiteX454" fmla="*/ 12192000 w 12192000"/>
              <a:gd name="connsiteY454" fmla="*/ 5029103 h 6470305"/>
              <a:gd name="connsiteX455" fmla="*/ 12192000 w 12192000"/>
              <a:gd name="connsiteY455" fmla="*/ 5209190 h 6470305"/>
              <a:gd name="connsiteX456" fmla="*/ 12166698 w 12192000"/>
              <a:gd name="connsiteY456" fmla="*/ 5214298 h 6470305"/>
              <a:gd name="connsiteX457" fmla="*/ 12071546 w 12192000"/>
              <a:gd name="connsiteY457" fmla="*/ 5119146 h 6470305"/>
              <a:gd name="connsiteX458" fmla="*/ 12166698 w 12192000"/>
              <a:gd name="connsiteY458" fmla="*/ 5023994 h 6470305"/>
              <a:gd name="connsiteX459" fmla="*/ 11748029 w 12192000"/>
              <a:gd name="connsiteY459" fmla="*/ 5023994 h 6470305"/>
              <a:gd name="connsiteX460" fmla="*/ 11843181 w 12192000"/>
              <a:gd name="connsiteY460" fmla="*/ 5119146 h 6470305"/>
              <a:gd name="connsiteX461" fmla="*/ 11748029 w 12192000"/>
              <a:gd name="connsiteY461" fmla="*/ 5214298 h 6470305"/>
              <a:gd name="connsiteX462" fmla="*/ 11652877 w 12192000"/>
              <a:gd name="connsiteY462" fmla="*/ 5119146 h 6470305"/>
              <a:gd name="connsiteX463" fmla="*/ 11748029 w 12192000"/>
              <a:gd name="connsiteY463" fmla="*/ 5023994 h 6470305"/>
              <a:gd name="connsiteX464" fmla="*/ 11329360 w 12192000"/>
              <a:gd name="connsiteY464" fmla="*/ 5023994 h 6470305"/>
              <a:gd name="connsiteX465" fmla="*/ 11424512 w 12192000"/>
              <a:gd name="connsiteY465" fmla="*/ 5119146 h 6470305"/>
              <a:gd name="connsiteX466" fmla="*/ 11329360 w 12192000"/>
              <a:gd name="connsiteY466" fmla="*/ 5214298 h 6470305"/>
              <a:gd name="connsiteX467" fmla="*/ 11234208 w 12192000"/>
              <a:gd name="connsiteY467" fmla="*/ 5119146 h 6470305"/>
              <a:gd name="connsiteX468" fmla="*/ 11329360 w 12192000"/>
              <a:gd name="connsiteY468" fmla="*/ 5023994 h 6470305"/>
              <a:gd name="connsiteX469" fmla="*/ 10910691 w 12192000"/>
              <a:gd name="connsiteY469" fmla="*/ 5023994 h 6470305"/>
              <a:gd name="connsiteX470" fmla="*/ 11005843 w 12192000"/>
              <a:gd name="connsiteY470" fmla="*/ 5119146 h 6470305"/>
              <a:gd name="connsiteX471" fmla="*/ 10910691 w 12192000"/>
              <a:gd name="connsiteY471" fmla="*/ 5214298 h 6470305"/>
              <a:gd name="connsiteX472" fmla="*/ 10815539 w 12192000"/>
              <a:gd name="connsiteY472" fmla="*/ 5119146 h 6470305"/>
              <a:gd name="connsiteX473" fmla="*/ 10910691 w 12192000"/>
              <a:gd name="connsiteY473" fmla="*/ 5023994 h 6470305"/>
              <a:gd name="connsiteX474" fmla="*/ 10492022 w 12192000"/>
              <a:gd name="connsiteY474" fmla="*/ 5023994 h 6470305"/>
              <a:gd name="connsiteX475" fmla="*/ 10587174 w 12192000"/>
              <a:gd name="connsiteY475" fmla="*/ 5119146 h 6470305"/>
              <a:gd name="connsiteX476" fmla="*/ 10492022 w 12192000"/>
              <a:gd name="connsiteY476" fmla="*/ 5214298 h 6470305"/>
              <a:gd name="connsiteX477" fmla="*/ 10396870 w 12192000"/>
              <a:gd name="connsiteY477" fmla="*/ 5119146 h 6470305"/>
              <a:gd name="connsiteX478" fmla="*/ 10492022 w 12192000"/>
              <a:gd name="connsiteY478" fmla="*/ 5023994 h 6470305"/>
              <a:gd name="connsiteX479" fmla="*/ 10073353 w 12192000"/>
              <a:gd name="connsiteY479" fmla="*/ 5023994 h 6470305"/>
              <a:gd name="connsiteX480" fmla="*/ 10168505 w 12192000"/>
              <a:gd name="connsiteY480" fmla="*/ 5119146 h 6470305"/>
              <a:gd name="connsiteX481" fmla="*/ 10073353 w 12192000"/>
              <a:gd name="connsiteY481" fmla="*/ 5214298 h 6470305"/>
              <a:gd name="connsiteX482" fmla="*/ 9978201 w 12192000"/>
              <a:gd name="connsiteY482" fmla="*/ 5119146 h 6470305"/>
              <a:gd name="connsiteX483" fmla="*/ 10073353 w 12192000"/>
              <a:gd name="connsiteY483" fmla="*/ 5023994 h 6470305"/>
              <a:gd name="connsiteX484" fmla="*/ 9654684 w 12192000"/>
              <a:gd name="connsiteY484" fmla="*/ 5023994 h 6470305"/>
              <a:gd name="connsiteX485" fmla="*/ 9749836 w 12192000"/>
              <a:gd name="connsiteY485" fmla="*/ 5119146 h 6470305"/>
              <a:gd name="connsiteX486" fmla="*/ 9654684 w 12192000"/>
              <a:gd name="connsiteY486" fmla="*/ 5214298 h 6470305"/>
              <a:gd name="connsiteX487" fmla="*/ 9559532 w 12192000"/>
              <a:gd name="connsiteY487" fmla="*/ 5119146 h 6470305"/>
              <a:gd name="connsiteX488" fmla="*/ 9654684 w 12192000"/>
              <a:gd name="connsiteY488" fmla="*/ 5023994 h 6470305"/>
              <a:gd name="connsiteX489" fmla="*/ 9236015 w 12192000"/>
              <a:gd name="connsiteY489" fmla="*/ 5023994 h 6470305"/>
              <a:gd name="connsiteX490" fmla="*/ 9331167 w 12192000"/>
              <a:gd name="connsiteY490" fmla="*/ 5119146 h 6470305"/>
              <a:gd name="connsiteX491" fmla="*/ 9236015 w 12192000"/>
              <a:gd name="connsiteY491" fmla="*/ 5214298 h 6470305"/>
              <a:gd name="connsiteX492" fmla="*/ 9140863 w 12192000"/>
              <a:gd name="connsiteY492" fmla="*/ 5119146 h 6470305"/>
              <a:gd name="connsiteX493" fmla="*/ 9236015 w 12192000"/>
              <a:gd name="connsiteY493" fmla="*/ 5023994 h 6470305"/>
              <a:gd name="connsiteX494" fmla="*/ 8817346 w 12192000"/>
              <a:gd name="connsiteY494" fmla="*/ 5023994 h 6470305"/>
              <a:gd name="connsiteX495" fmla="*/ 8912498 w 12192000"/>
              <a:gd name="connsiteY495" fmla="*/ 5119146 h 6470305"/>
              <a:gd name="connsiteX496" fmla="*/ 8817346 w 12192000"/>
              <a:gd name="connsiteY496" fmla="*/ 5214298 h 6470305"/>
              <a:gd name="connsiteX497" fmla="*/ 8722194 w 12192000"/>
              <a:gd name="connsiteY497" fmla="*/ 5119146 h 6470305"/>
              <a:gd name="connsiteX498" fmla="*/ 8817346 w 12192000"/>
              <a:gd name="connsiteY498" fmla="*/ 5023994 h 6470305"/>
              <a:gd name="connsiteX499" fmla="*/ 8398677 w 12192000"/>
              <a:gd name="connsiteY499" fmla="*/ 5023994 h 6470305"/>
              <a:gd name="connsiteX500" fmla="*/ 8493829 w 12192000"/>
              <a:gd name="connsiteY500" fmla="*/ 5119146 h 6470305"/>
              <a:gd name="connsiteX501" fmla="*/ 8398677 w 12192000"/>
              <a:gd name="connsiteY501" fmla="*/ 5214298 h 6470305"/>
              <a:gd name="connsiteX502" fmla="*/ 8303526 w 12192000"/>
              <a:gd name="connsiteY502" fmla="*/ 5119146 h 6470305"/>
              <a:gd name="connsiteX503" fmla="*/ 8398677 w 12192000"/>
              <a:gd name="connsiteY503" fmla="*/ 5023994 h 6470305"/>
              <a:gd name="connsiteX504" fmla="*/ 7980009 w 12192000"/>
              <a:gd name="connsiteY504" fmla="*/ 5023994 h 6470305"/>
              <a:gd name="connsiteX505" fmla="*/ 8075161 w 12192000"/>
              <a:gd name="connsiteY505" fmla="*/ 5119146 h 6470305"/>
              <a:gd name="connsiteX506" fmla="*/ 7980009 w 12192000"/>
              <a:gd name="connsiteY506" fmla="*/ 5214298 h 6470305"/>
              <a:gd name="connsiteX507" fmla="*/ 7884857 w 12192000"/>
              <a:gd name="connsiteY507" fmla="*/ 5119146 h 6470305"/>
              <a:gd name="connsiteX508" fmla="*/ 7980009 w 12192000"/>
              <a:gd name="connsiteY508" fmla="*/ 5023994 h 6470305"/>
              <a:gd name="connsiteX509" fmla="*/ 7561340 w 12192000"/>
              <a:gd name="connsiteY509" fmla="*/ 5023994 h 6470305"/>
              <a:gd name="connsiteX510" fmla="*/ 7656492 w 12192000"/>
              <a:gd name="connsiteY510" fmla="*/ 5119146 h 6470305"/>
              <a:gd name="connsiteX511" fmla="*/ 7561340 w 12192000"/>
              <a:gd name="connsiteY511" fmla="*/ 5214298 h 6470305"/>
              <a:gd name="connsiteX512" fmla="*/ 7466188 w 12192000"/>
              <a:gd name="connsiteY512" fmla="*/ 5119146 h 6470305"/>
              <a:gd name="connsiteX513" fmla="*/ 7561340 w 12192000"/>
              <a:gd name="connsiteY513" fmla="*/ 5023994 h 6470305"/>
              <a:gd name="connsiteX514" fmla="*/ 7142671 w 12192000"/>
              <a:gd name="connsiteY514" fmla="*/ 5023994 h 6470305"/>
              <a:gd name="connsiteX515" fmla="*/ 7237823 w 12192000"/>
              <a:gd name="connsiteY515" fmla="*/ 5119146 h 6470305"/>
              <a:gd name="connsiteX516" fmla="*/ 7142671 w 12192000"/>
              <a:gd name="connsiteY516" fmla="*/ 5214298 h 6470305"/>
              <a:gd name="connsiteX517" fmla="*/ 7047519 w 12192000"/>
              <a:gd name="connsiteY517" fmla="*/ 5119146 h 6470305"/>
              <a:gd name="connsiteX518" fmla="*/ 7142671 w 12192000"/>
              <a:gd name="connsiteY518" fmla="*/ 5023994 h 6470305"/>
              <a:gd name="connsiteX519" fmla="*/ 6724002 w 12192000"/>
              <a:gd name="connsiteY519" fmla="*/ 5023994 h 6470305"/>
              <a:gd name="connsiteX520" fmla="*/ 6819154 w 12192000"/>
              <a:gd name="connsiteY520" fmla="*/ 5119146 h 6470305"/>
              <a:gd name="connsiteX521" fmla="*/ 6724002 w 12192000"/>
              <a:gd name="connsiteY521" fmla="*/ 5214298 h 6470305"/>
              <a:gd name="connsiteX522" fmla="*/ 6628850 w 12192000"/>
              <a:gd name="connsiteY522" fmla="*/ 5119146 h 6470305"/>
              <a:gd name="connsiteX523" fmla="*/ 6724002 w 12192000"/>
              <a:gd name="connsiteY523" fmla="*/ 5023994 h 6470305"/>
              <a:gd name="connsiteX524" fmla="*/ 6305333 w 12192000"/>
              <a:gd name="connsiteY524" fmla="*/ 5023994 h 6470305"/>
              <a:gd name="connsiteX525" fmla="*/ 6400485 w 12192000"/>
              <a:gd name="connsiteY525" fmla="*/ 5119146 h 6470305"/>
              <a:gd name="connsiteX526" fmla="*/ 6305333 w 12192000"/>
              <a:gd name="connsiteY526" fmla="*/ 5214298 h 6470305"/>
              <a:gd name="connsiteX527" fmla="*/ 6210181 w 12192000"/>
              <a:gd name="connsiteY527" fmla="*/ 5119146 h 6470305"/>
              <a:gd name="connsiteX528" fmla="*/ 6305333 w 12192000"/>
              <a:gd name="connsiteY528" fmla="*/ 5023994 h 6470305"/>
              <a:gd name="connsiteX529" fmla="*/ 5886664 w 12192000"/>
              <a:gd name="connsiteY529" fmla="*/ 5023994 h 6470305"/>
              <a:gd name="connsiteX530" fmla="*/ 5981816 w 12192000"/>
              <a:gd name="connsiteY530" fmla="*/ 5119146 h 6470305"/>
              <a:gd name="connsiteX531" fmla="*/ 5886664 w 12192000"/>
              <a:gd name="connsiteY531" fmla="*/ 5214298 h 6470305"/>
              <a:gd name="connsiteX532" fmla="*/ 5791512 w 12192000"/>
              <a:gd name="connsiteY532" fmla="*/ 5119146 h 6470305"/>
              <a:gd name="connsiteX533" fmla="*/ 5886664 w 12192000"/>
              <a:gd name="connsiteY533" fmla="*/ 5023994 h 6470305"/>
              <a:gd name="connsiteX534" fmla="*/ 5467994 w 12192000"/>
              <a:gd name="connsiteY534" fmla="*/ 5023994 h 6470305"/>
              <a:gd name="connsiteX535" fmla="*/ 5563146 w 12192000"/>
              <a:gd name="connsiteY535" fmla="*/ 5119146 h 6470305"/>
              <a:gd name="connsiteX536" fmla="*/ 5467994 w 12192000"/>
              <a:gd name="connsiteY536" fmla="*/ 5214298 h 6470305"/>
              <a:gd name="connsiteX537" fmla="*/ 5372842 w 12192000"/>
              <a:gd name="connsiteY537" fmla="*/ 5119146 h 6470305"/>
              <a:gd name="connsiteX538" fmla="*/ 5467994 w 12192000"/>
              <a:gd name="connsiteY538" fmla="*/ 5023994 h 6470305"/>
              <a:gd name="connsiteX539" fmla="*/ 5049325 w 12192000"/>
              <a:gd name="connsiteY539" fmla="*/ 5023994 h 6470305"/>
              <a:gd name="connsiteX540" fmla="*/ 5144478 w 12192000"/>
              <a:gd name="connsiteY540" fmla="*/ 5119146 h 6470305"/>
              <a:gd name="connsiteX541" fmla="*/ 5049325 w 12192000"/>
              <a:gd name="connsiteY541" fmla="*/ 5214298 h 6470305"/>
              <a:gd name="connsiteX542" fmla="*/ 4954173 w 12192000"/>
              <a:gd name="connsiteY542" fmla="*/ 5119146 h 6470305"/>
              <a:gd name="connsiteX543" fmla="*/ 5049325 w 12192000"/>
              <a:gd name="connsiteY543" fmla="*/ 5023994 h 6470305"/>
              <a:gd name="connsiteX544" fmla="*/ 4630656 w 12192000"/>
              <a:gd name="connsiteY544" fmla="*/ 5023994 h 6470305"/>
              <a:gd name="connsiteX545" fmla="*/ 4725808 w 12192000"/>
              <a:gd name="connsiteY545" fmla="*/ 5119146 h 6470305"/>
              <a:gd name="connsiteX546" fmla="*/ 4630656 w 12192000"/>
              <a:gd name="connsiteY546" fmla="*/ 5214298 h 6470305"/>
              <a:gd name="connsiteX547" fmla="*/ 4535504 w 12192000"/>
              <a:gd name="connsiteY547" fmla="*/ 5119146 h 6470305"/>
              <a:gd name="connsiteX548" fmla="*/ 4630656 w 12192000"/>
              <a:gd name="connsiteY548" fmla="*/ 5023994 h 6470305"/>
              <a:gd name="connsiteX549" fmla="*/ 4211987 w 12192000"/>
              <a:gd name="connsiteY549" fmla="*/ 5023994 h 6470305"/>
              <a:gd name="connsiteX550" fmla="*/ 4307139 w 12192000"/>
              <a:gd name="connsiteY550" fmla="*/ 5119146 h 6470305"/>
              <a:gd name="connsiteX551" fmla="*/ 4211987 w 12192000"/>
              <a:gd name="connsiteY551" fmla="*/ 5214298 h 6470305"/>
              <a:gd name="connsiteX552" fmla="*/ 4116835 w 12192000"/>
              <a:gd name="connsiteY552" fmla="*/ 5119146 h 6470305"/>
              <a:gd name="connsiteX553" fmla="*/ 4211987 w 12192000"/>
              <a:gd name="connsiteY553" fmla="*/ 5023994 h 6470305"/>
              <a:gd name="connsiteX554" fmla="*/ 3793367 w 12192000"/>
              <a:gd name="connsiteY554" fmla="*/ 5023994 h 6470305"/>
              <a:gd name="connsiteX555" fmla="*/ 3888470 w 12192000"/>
              <a:gd name="connsiteY555" fmla="*/ 5119146 h 6470305"/>
              <a:gd name="connsiteX556" fmla="*/ 3793367 w 12192000"/>
              <a:gd name="connsiteY556" fmla="*/ 5214298 h 6470305"/>
              <a:gd name="connsiteX557" fmla="*/ 3698215 w 12192000"/>
              <a:gd name="connsiteY557" fmla="*/ 5119146 h 6470305"/>
              <a:gd name="connsiteX558" fmla="*/ 3793367 w 12192000"/>
              <a:gd name="connsiteY558" fmla="*/ 5023994 h 6470305"/>
              <a:gd name="connsiteX559" fmla="*/ 3374694 w 12192000"/>
              <a:gd name="connsiteY559" fmla="*/ 5023994 h 6470305"/>
              <a:gd name="connsiteX560" fmla="*/ 3469850 w 12192000"/>
              <a:gd name="connsiteY560" fmla="*/ 5119146 h 6470305"/>
              <a:gd name="connsiteX561" fmla="*/ 3374694 w 12192000"/>
              <a:gd name="connsiteY561" fmla="*/ 5214298 h 6470305"/>
              <a:gd name="connsiteX562" fmla="*/ 3279542 w 12192000"/>
              <a:gd name="connsiteY562" fmla="*/ 5119146 h 6470305"/>
              <a:gd name="connsiteX563" fmla="*/ 3374694 w 12192000"/>
              <a:gd name="connsiteY563" fmla="*/ 5023994 h 6470305"/>
              <a:gd name="connsiteX564" fmla="*/ 2956022 w 12192000"/>
              <a:gd name="connsiteY564" fmla="*/ 5023994 h 6470305"/>
              <a:gd name="connsiteX565" fmla="*/ 3051176 w 12192000"/>
              <a:gd name="connsiteY565" fmla="*/ 5119146 h 6470305"/>
              <a:gd name="connsiteX566" fmla="*/ 2956022 w 12192000"/>
              <a:gd name="connsiteY566" fmla="*/ 5214298 h 6470305"/>
              <a:gd name="connsiteX567" fmla="*/ 2860869 w 12192000"/>
              <a:gd name="connsiteY567" fmla="*/ 5119146 h 6470305"/>
              <a:gd name="connsiteX568" fmla="*/ 2956022 w 12192000"/>
              <a:gd name="connsiteY568" fmla="*/ 5023994 h 6470305"/>
              <a:gd name="connsiteX569" fmla="*/ 2537348 w 12192000"/>
              <a:gd name="connsiteY569" fmla="*/ 5023994 h 6470305"/>
              <a:gd name="connsiteX570" fmla="*/ 2632504 w 12192000"/>
              <a:gd name="connsiteY570" fmla="*/ 5119146 h 6470305"/>
              <a:gd name="connsiteX571" fmla="*/ 2537348 w 12192000"/>
              <a:gd name="connsiteY571" fmla="*/ 5214298 h 6470305"/>
              <a:gd name="connsiteX572" fmla="*/ 2442196 w 12192000"/>
              <a:gd name="connsiteY572" fmla="*/ 5119146 h 6470305"/>
              <a:gd name="connsiteX573" fmla="*/ 2537348 w 12192000"/>
              <a:gd name="connsiteY573" fmla="*/ 5023994 h 6470305"/>
              <a:gd name="connsiteX574" fmla="*/ 2118678 w 12192000"/>
              <a:gd name="connsiteY574" fmla="*/ 5023994 h 6470305"/>
              <a:gd name="connsiteX575" fmla="*/ 2213831 w 12192000"/>
              <a:gd name="connsiteY575" fmla="*/ 5119146 h 6470305"/>
              <a:gd name="connsiteX576" fmla="*/ 2118678 w 12192000"/>
              <a:gd name="connsiteY576" fmla="*/ 5214298 h 6470305"/>
              <a:gd name="connsiteX577" fmla="*/ 2023526 w 12192000"/>
              <a:gd name="connsiteY577" fmla="*/ 5119146 h 6470305"/>
              <a:gd name="connsiteX578" fmla="*/ 2118678 w 12192000"/>
              <a:gd name="connsiteY578" fmla="*/ 5023994 h 6470305"/>
              <a:gd name="connsiteX579" fmla="*/ 1700005 w 12192000"/>
              <a:gd name="connsiteY579" fmla="*/ 5023994 h 6470305"/>
              <a:gd name="connsiteX580" fmla="*/ 1795158 w 12192000"/>
              <a:gd name="connsiteY580" fmla="*/ 5119146 h 6470305"/>
              <a:gd name="connsiteX581" fmla="*/ 1700005 w 12192000"/>
              <a:gd name="connsiteY581" fmla="*/ 5214298 h 6470305"/>
              <a:gd name="connsiteX582" fmla="*/ 1604850 w 12192000"/>
              <a:gd name="connsiteY582" fmla="*/ 5119146 h 6470305"/>
              <a:gd name="connsiteX583" fmla="*/ 1700005 w 12192000"/>
              <a:gd name="connsiteY583" fmla="*/ 5023994 h 6470305"/>
              <a:gd name="connsiteX584" fmla="*/ 1281332 w 12192000"/>
              <a:gd name="connsiteY584" fmla="*/ 5023994 h 6470305"/>
              <a:gd name="connsiteX585" fmla="*/ 1376484 w 12192000"/>
              <a:gd name="connsiteY585" fmla="*/ 5119146 h 6470305"/>
              <a:gd name="connsiteX586" fmla="*/ 1281332 w 12192000"/>
              <a:gd name="connsiteY586" fmla="*/ 5214298 h 6470305"/>
              <a:gd name="connsiteX587" fmla="*/ 1186180 w 12192000"/>
              <a:gd name="connsiteY587" fmla="*/ 5119146 h 6470305"/>
              <a:gd name="connsiteX588" fmla="*/ 1281332 w 12192000"/>
              <a:gd name="connsiteY588" fmla="*/ 5023994 h 6470305"/>
              <a:gd name="connsiteX589" fmla="*/ 862664 w 12192000"/>
              <a:gd name="connsiteY589" fmla="*/ 5023994 h 6470305"/>
              <a:gd name="connsiteX590" fmla="*/ 957816 w 12192000"/>
              <a:gd name="connsiteY590" fmla="*/ 5119146 h 6470305"/>
              <a:gd name="connsiteX591" fmla="*/ 862664 w 12192000"/>
              <a:gd name="connsiteY591" fmla="*/ 5214298 h 6470305"/>
              <a:gd name="connsiteX592" fmla="*/ 767512 w 12192000"/>
              <a:gd name="connsiteY592" fmla="*/ 5119146 h 6470305"/>
              <a:gd name="connsiteX593" fmla="*/ 862664 w 12192000"/>
              <a:gd name="connsiteY593" fmla="*/ 5023994 h 6470305"/>
              <a:gd name="connsiteX594" fmla="*/ 443996 w 12192000"/>
              <a:gd name="connsiteY594" fmla="*/ 5023994 h 6470305"/>
              <a:gd name="connsiteX595" fmla="*/ 539148 w 12192000"/>
              <a:gd name="connsiteY595" fmla="*/ 5119146 h 6470305"/>
              <a:gd name="connsiteX596" fmla="*/ 443996 w 12192000"/>
              <a:gd name="connsiteY596" fmla="*/ 5214298 h 6470305"/>
              <a:gd name="connsiteX597" fmla="*/ 348844 w 12192000"/>
              <a:gd name="connsiteY597" fmla="*/ 5119146 h 6470305"/>
              <a:gd name="connsiteX598" fmla="*/ 443996 w 12192000"/>
              <a:gd name="connsiteY598" fmla="*/ 5023994 h 6470305"/>
              <a:gd name="connsiteX599" fmla="*/ 25327 w 12192000"/>
              <a:gd name="connsiteY599" fmla="*/ 5023994 h 6470305"/>
              <a:gd name="connsiteX600" fmla="*/ 120479 w 12192000"/>
              <a:gd name="connsiteY600" fmla="*/ 5119146 h 6470305"/>
              <a:gd name="connsiteX601" fmla="*/ 25327 w 12192000"/>
              <a:gd name="connsiteY601" fmla="*/ 5214298 h 6470305"/>
              <a:gd name="connsiteX602" fmla="*/ 0 w 12192000"/>
              <a:gd name="connsiteY602" fmla="*/ 5209185 h 6470305"/>
              <a:gd name="connsiteX603" fmla="*/ 0 w 12192000"/>
              <a:gd name="connsiteY603" fmla="*/ 5029108 h 6470305"/>
              <a:gd name="connsiteX604" fmla="*/ 12166698 w 12192000"/>
              <a:gd name="connsiteY604" fmla="*/ 4605325 h 6470305"/>
              <a:gd name="connsiteX605" fmla="*/ 12192000 w 12192000"/>
              <a:gd name="connsiteY605" fmla="*/ 4610434 h 6470305"/>
              <a:gd name="connsiteX606" fmla="*/ 12192000 w 12192000"/>
              <a:gd name="connsiteY606" fmla="*/ 4790521 h 6470305"/>
              <a:gd name="connsiteX607" fmla="*/ 12166698 w 12192000"/>
              <a:gd name="connsiteY607" fmla="*/ 4795629 h 6470305"/>
              <a:gd name="connsiteX608" fmla="*/ 12071546 w 12192000"/>
              <a:gd name="connsiteY608" fmla="*/ 4700477 h 6470305"/>
              <a:gd name="connsiteX609" fmla="*/ 12166698 w 12192000"/>
              <a:gd name="connsiteY609" fmla="*/ 4605325 h 6470305"/>
              <a:gd name="connsiteX610" fmla="*/ 11748029 w 12192000"/>
              <a:gd name="connsiteY610" fmla="*/ 4605325 h 6470305"/>
              <a:gd name="connsiteX611" fmla="*/ 11843181 w 12192000"/>
              <a:gd name="connsiteY611" fmla="*/ 4700477 h 6470305"/>
              <a:gd name="connsiteX612" fmla="*/ 11748029 w 12192000"/>
              <a:gd name="connsiteY612" fmla="*/ 4795629 h 6470305"/>
              <a:gd name="connsiteX613" fmla="*/ 11652877 w 12192000"/>
              <a:gd name="connsiteY613" fmla="*/ 4700477 h 6470305"/>
              <a:gd name="connsiteX614" fmla="*/ 11748029 w 12192000"/>
              <a:gd name="connsiteY614" fmla="*/ 4605325 h 6470305"/>
              <a:gd name="connsiteX615" fmla="*/ 11329360 w 12192000"/>
              <a:gd name="connsiteY615" fmla="*/ 4605325 h 6470305"/>
              <a:gd name="connsiteX616" fmla="*/ 11424512 w 12192000"/>
              <a:gd name="connsiteY616" fmla="*/ 4700477 h 6470305"/>
              <a:gd name="connsiteX617" fmla="*/ 11329360 w 12192000"/>
              <a:gd name="connsiteY617" fmla="*/ 4795629 h 6470305"/>
              <a:gd name="connsiteX618" fmla="*/ 11234208 w 12192000"/>
              <a:gd name="connsiteY618" fmla="*/ 4700477 h 6470305"/>
              <a:gd name="connsiteX619" fmla="*/ 11329360 w 12192000"/>
              <a:gd name="connsiteY619" fmla="*/ 4605325 h 6470305"/>
              <a:gd name="connsiteX620" fmla="*/ 10910691 w 12192000"/>
              <a:gd name="connsiteY620" fmla="*/ 4605325 h 6470305"/>
              <a:gd name="connsiteX621" fmla="*/ 11005843 w 12192000"/>
              <a:gd name="connsiteY621" fmla="*/ 4700477 h 6470305"/>
              <a:gd name="connsiteX622" fmla="*/ 10910691 w 12192000"/>
              <a:gd name="connsiteY622" fmla="*/ 4795629 h 6470305"/>
              <a:gd name="connsiteX623" fmla="*/ 10815539 w 12192000"/>
              <a:gd name="connsiteY623" fmla="*/ 4700477 h 6470305"/>
              <a:gd name="connsiteX624" fmla="*/ 10910691 w 12192000"/>
              <a:gd name="connsiteY624" fmla="*/ 4605325 h 6470305"/>
              <a:gd name="connsiteX625" fmla="*/ 10492022 w 12192000"/>
              <a:gd name="connsiteY625" fmla="*/ 4605325 h 6470305"/>
              <a:gd name="connsiteX626" fmla="*/ 10587174 w 12192000"/>
              <a:gd name="connsiteY626" fmla="*/ 4700477 h 6470305"/>
              <a:gd name="connsiteX627" fmla="*/ 10492022 w 12192000"/>
              <a:gd name="connsiteY627" fmla="*/ 4795629 h 6470305"/>
              <a:gd name="connsiteX628" fmla="*/ 10396870 w 12192000"/>
              <a:gd name="connsiteY628" fmla="*/ 4700477 h 6470305"/>
              <a:gd name="connsiteX629" fmla="*/ 10492022 w 12192000"/>
              <a:gd name="connsiteY629" fmla="*/ 4605325 h 6470305"/>
              <a:gd name="connsiteX630" fmla="*/ 10073353 w 12192000"/>
              <a:gd name="connsiteY630" fmla="*/ 4605325 h 6470305"/>
              <a:gd name="connsiteX631" fmla="*/ 10168505 w 12192000"/>
              <a:gd name="connsiteY631" fmla="*/ 4700477 h 6470305"/>
              <a:gd name="connsiteX632" fmla="*/ 10073353 w 12192000"/>
              <a:gd name="connsiteY632" fmla="*/ 4795629 h 6470305"/>
              <a:gd name="connsiteX633" fmla="*/ 9978201 w 12192000"/>
              <a:gd name="connsiteY633" fmla="*/ 4700477 h 6470305"/>
              <a:gd name="connsiteX634" fmla="*/ 10073353 w 12192000"/>
              <a:gd name="connsiteY634" fmla="*/ 4605325 h 6470305"/>
              <a:gd name="connsiteX635" fmla="*/ 9654684 w 12192000"/>
              <a:gd name="connsiteY635" fmla="*/ 4605325 h 6470305"/>
              <a:gd name="connsiteX636" fmla="*/ 9749836 w 12192000"/>
              <a:gd name="connsiteY636" fmla="*/ 4700477 h 6470305"/>
              <a:gd name="connsiteX637" fmla="*/ 9654684 w 12192000"/>
              <a:gd name="connsiteY637" fmla="*/ 4795629 h 6470305"/>
              <a:gd name="connsiteX638" fmla="*/ 9559532 w 12192000"/>
              <a:gd name="connsiteY638" fmla="*/ 4700477 h 6470305"/>
              <a:gd name="connsiteX639" fmla="*/ 9654684 w 12192000"/>
              <a:gd name="connsiteY639" fmla="*/ 4605325 h 6470305"/>
              <a:gd name="connsiteX640" fmla="*/ 9236015 w 12192000"/>
              <a:gd name="connsiteY640" fmla="*/ 4605325 h 6470305"/>
              <a:gd name="connsiteX641" fmla="*/ 9331167 w 12192000"/>
              <a:gd name="connsiteY641" fmla="*/ 4700477 h 6470305"/>
              <a:gd name="connsiteX642" fmla="*/ 9236015 w 12192000"/>
              <a:gd name="connsiteY642" fmla="*/ 4795629 h 6470305"/>
              <a:gd name="connsiteX643" fmla="*/ 9140863 w 12192000"/>
              <a:gd name="connsiteY643" fmla="*/ 4700477 h 6470305"/>
              <a:gd name="connsiteX644" fmla="*/ 9236015 w 12192000"/>
              <a:gd name="connsiteY644" fmla="*/ 4605325 h 6470305"/>
              <a:gd name="connsiteX645" fmla="*/ 8817346 w 12192000"/>
              <a:gd name="connsiteY645" fmla="*/ 4605325 h 6470305"/>
              <a:gd name="connsiteX646" fmla="*/ 8912498 w 12192000"/>
              <a:gd name="connsiteY646" fmla="*/ 4700477 h 6470305"/>
              <a:gd name="connsiteX647" fmla="*/ 8817346 w 12192000"/>
              <a:gd name="connsiteY647" fmla="*/ 4795629 h 6470305"/>
              <a:gd name="connsiteX648" fmla="*/ 8722194 w 12192000"/>
              <a:gd name="connsiteY648" fmla="*/ 4700477 h 6470305"/>
              <a:gd name="connsiteX649" fmla="*/ 8817346 w 12192000"/>
              <a:gd name="connsiteY649" fmla="*/ 4605325 h 6470305"/>
              <a:gd name="connsiteX650" fmla="*/ 8398677 w 12192000"/>
              <a:gd name="connsiteY650" fmla="*/ 4605325 h 6470305"/>
              <a:gd name="connsiteX651" fmla="*/ 8493829 w 12192000"/>
              <a:gd name="connsiteY651" fmla="*/ 4700477 h 6470305"/>
              <a:gd name="connsiteX652" fmla="*/ 8398677 w 12192000"/>
              <a:gd name="connsiteY652" fmla="*/ 4795629 h 6470305"/>
              <a:gd name="connsiteX653" fmla="*/ 8303526 w 12192000"/>
              <a:gd name="connsiteY653" fmla="*/ 4700477 h 6470305"/>
              <a:gd name="connsiteX654" fmla="*/ 8398677 w 12192000"/>
              <a:gd name="connsiteY654" fmla="*/ 4605325 h 6470305"/>
              <a:gd name="connsiteX655" fmla="*/ 7980009 w 12192000"/>
              <a:gd name="connsiteY655" fmla="*/ 4605325 h 6470305"/>
              <a:gd name="connsiteX656" fmla="*/ 8075161 w 12192000"/>
              <a:gd name="connsiteY656" fmla="*/ 4700477 h 6470305"/>
              <a:gd name="connsiteX657" fmla="*/ 7980009 w 12192000"/>
              <a:gd name="connsiteY657" fmla="*/ 4795629 h 6470305"/>
              <a:gd name="connsiteX658" fmla="*/ 7884857 w 12192000"/>
              <a:gd name="connsiteY658" fmla="*/ 4700477 h 6470305"/>
              <a:gd name="connsiteX659" fmla="*/ 7980009 w 12192000"/>
              <a:gd name="connsiteY659" fmla="*/ 4605325 h 6470305"/>
              <a:gd name="connsiteX660" fmla="*/ 7561340 w 12192000"/>
              <a:gd name="connsiteY660" fmla="*/ 4605325 h 6470305"/>
              <a:gd name="connsiteX661" fmla="*/ 7656492 w 12192000"/>
              <a:gd name="connsiteY661" fmla="*/ 4700477 h 6470305"/>
              <a:gd name="connsiteX662" fmla="*/ 7561340 w 12192000"/>
              <a:gd name="connsiteY662" fmla="*/ 4795629 h 6470305"/>
              <a:gd name="connsiteX663" fmla="*/ 7466188 w 12192000"/>
              <a:gd name="connsiteY663" fmla="*/ 4700477 h 6470305"/>
              <a:gd name="connsiteX664" fmla="*/ 7561340 w 12192000"/>
              <a:gd name="connsiteY664" fmla="*/ 4605325 h 6470305"/>
              <a:gd name="connsiteX665" fmla="*/ 7142671 w 12192000"/>
              <a:gd name="connsiteY665" fmla="*/ 4605325 h 6470305"/>
              <a:gd name="connsiteX666" fmla="*/ 7237823 w 12192000"/>
              <a:gd name="connsiteY666" fmla="*/ 4700477 h 6470305"/>
              <a:gd name="connsiteX667" fmla="*/ 7142671 w 12192000"/>
              <a:gd name="connsiteY667" fmla="*/ 4795629 h 6470305"/>
              <a:gd name="connsiteX668" fmla="*/ 7047519 w 12192000"/>
              <a:gd name="connsiteY668" fmla="*/ 4700477 h 6470305"/>
              <a:gd name="connsiteX669" fmla="*/ 7142671 w 12192000"/>
              <a:gd name="connsiteY669" fmla="*/ 4605325 h 6470305"/>
              <a:gd name="connsiteX670" fmla="*/ 6724002 w 12192000"/>
              <a:gd name="connsiteY670" fmla="*/ 4605325 h 6470305"/>
              <a:gd name="connsiteX671" fmla="*/ 6819154 w 12192000"/>
              <a:gd name="connsiteY671" fmla="*/ 4700477 h 6470305"/>
              <a:gd name="connsiteX672" fmla="*/ 6724002 w 12192000"/>
              <a:gd name="connsiteY672" fmla="*/ 4795629 h 6470305"/>
              <a:gd name="connsiteX673" fmla="*/ 6628850 w 12192000"/>
              <a:gd name="connsiteY673" fmla="*/ 4700477 h 6470305"/>
              <a:gd name="connsiteX674" fmla="*/ 6724002 w 12192000"/>
              <a:gd name="connsiteY674" fmla="*/ 4605325 h 6470305"/>
              <a:gd name="connsiteX675" fmla="*/ 6305333 w 12192000"/>
              <a:gd name="connsiteY675" fmla="*/ 4605325 h 6470305"/>
              <a:gd name="connsiteX676" fmla="*/ 6400485 w 12192000"/>
              <a:gd name="connsiteY676" fmla="*/ 4700477 h 6470305"/>
              <a:gd name="connsiteX677" fmla="*/ 6305333 w 12192000"/>
              <a:gd name="connsiteY677" fmla="*/ 4795629 h 6470305"/>
              <a:gd name="connsiteX678" fmla="*/ 6210181 w 12192000"/>
              <a:gd name="connsiteY678" fmla="*/ 4700477 h 6470305"/>
              <a:gd name="connsiteX679" fmla="*/ 6305333 w 12192000"/>
              <a:gd name="connsiteY679" fmla="*/ 4605325 h 6470305"/>
              <a:gd name="connsiteX680" fmla="*/ 5886664 w 12192000"/>
              <a:gd name="connsiteY680" fmla="*/ 4605325 h 6470305"/>
              <a:gd name="connsiteX681" fmla="*/ 5981816 w 12192000"/>
              <a:gd name="connsiteY681" fmla="*/ 4700477 h 6470305"/>
              <a:gd name="connsiteX682" fmla="*/ 5886664 w 12192000"/>
              <a:gd name="connsiteY682" fmla="*/ 4795629 h 6470305"/>
              <a:gd name="connsiteX683" fmla="*/ 5791512 w 12192000"/>
              <a:gd name="connsiteY683" fmla="*/ 4700477 h 6470305"/>
              <a:gd name="connsiteX684" fmla="*/ 5886664 w 12192000"/>
              <a:gd name="connsiteY684" fmla="*/ 4605325 h 6470305"/>
              <a:gd name="connsiteX685" fmla="*/ 5467994 w 12192000"/>
              <a:gd name="connsiteY685" fmla="*/ 4605325 h 6470305"/>
              <a:gd name="connsiteX686" fmla="*/ 5563146 w 12192000"/>
              <a:gd name="connsiteY686" fmla="*/ 4700477 h 6470305"/>
              <a:gd name="connsiteX687" fmla="*/ 5467994 w 12192000"/>
              <a:gd name="connsiteY687" fmla="*/ 4795629 h 6470305"/>
              <a:gd name="connsiteX688" fmla="*/ 5372842 w 12192000"/>
              <a:gd name="connsiteY688" fmla="*/ 4700477 h 6470305"/>
              <a:gd name="connsiteX689" fmla="*/ 5467994 w 12192000"/>
              <a:gd name="connsiteY689" fmla="*/ 4605325 h 6470305"/>
              <a:gd name="connsiteX690" fmla="*/ 5049325 w 12192000"/>
              <a:gd name="connsiteY690" fmla="*/ 4605325 h 6470305"/>
              <a:gd name="connsiteX691" fmla="*/ 5144478 w 12192000"/>
              <a:gd name="connsiteY691" fmla="*/ 4700477 h 6470305"/>
              <a:gd name="connsiteX692" fmla="*/ 5049325 w 12192000"/>
              <a:gd name="connsiteY692" fmla="*/ 4795629 h 6470305"/>
              <a:gd name="connsiteX693" fmla="*/ 4954173 w 12192000"/>
              <a:gd name="connsiteY693" fmla="*/ 4700477 h 6470305"/>
              <a:gd name="connsiteX694" fmla="*/ 5049325 w 12192000"/>
              <a:gd name="connsiteY694" fmla="*/ 4605325 h 6470305"/>
              <a:gd name="connsiteX695" fmla="*/ 4630656 w 12192000"/>
              <a:gd name="connsiteY695" fmla="*/ 4605325 h 6470305"/>
              <a:gd name="connsiteX696" fmla="*/ 4725808 w 12192000"/>
              <a:gd name="connsiteY696" fmla="*/ 4700477 h 6470305"/>
              <a:gd name="connsiteX697" fmla="*/ 4630656 w 12192000"/>
              <a:gd name="connsiteY697" fmla="*/ 4795629 h 6470305"/>
              <a:gd name="connsiteX698" fmla="*/ 4535504 w 12192000"/>
              <a:gd name="connsiteY698" fmla="*/ 4700477 h 6470305"/>
              <a:gd name="connsiteX699" fmla="*/ 4630656 w 12192000"/>
              <a:gd name="connsiteY699" fmla="*/ 4605325 h 6470305"/>
              <a:gd name="connsiteX700" fmla="*/ 4211987 w 12192000"/>
              <a:gd name="connsiteY700" fmla="*/ 4605325 h 6470305"/>
              <a:gd name="connsiteX701" fmla="*/ 4307139 w 12192000"/>
              <a:gd name="connsiteY701" fmla="*/ 4700477 h 6470305"/>
              <a:gd name="connsiteX702" fmla="*/ 4211987 w 12192000"/>
              <a:gd name="connsiteY702" fmla="*/ 4795629 h 6470305"/>
              <a:gd name="connsiteX703" fmla="*/ 4116835 w 12192000"/>
              <a:gd name="connsiteY703" fmla="*/ 4700477 h 6470305"/>
              <a:gd name="connsiteX704" fmla="*/ 4211987 w 12192000"/>
              <a:gd name="connsiteY704" fmla="*/ 4605325 h 6470305"/>
              <a:gd name="connsiteX705" fmla="*/ 3793376 w 12192000"/>
              <a:gd name="connsiteY705" fmla="*/ 4605325 h 6470305"/>
              <a:gd name="connsiteX706" fmla="*/ 3888470 w 12192000"/>
              <a:gd name="connsiteY706" fmla="*/ 4700477 h 6470305"/>
              <a:gd name="connsiteX707" fmla="*/ 3793376 w 12192000"/>
              <a:gd name="connsiteY707" fmla="*/ 4795629 h 6470305"/>
              <a:gd name="connsiteX708" fmla="*/ 3698224 w 12192000"/>
              <a:gd name="connsiteY708" fmla="*/ 4700477 h 6470305"/>
              <a:gd name="connsiteX709" fmla="*/ 3793376 w 12192000"/>
              <a:gd name="connsiteY709" fmla="*/ 4605325 h 6470305"/>
              <a:gd name="connsiteX710" fmla="*/ 3374703 w 12192000"/>
              <a:gd name="connsiteY710" fmla="*/ 4605325 h 6470305"/>
              <a:gd name="connsiteX711" fmla="*/ 3469858 w 12192000"/>
              <a:gd name="connsiteY711" fmla="*/ 4700477 h 6470305"/>
              <a:gd name="connsiteX712" fmla="*/ 3374703 w 12192000"/>
              <a:gd name="connsiteY712" fmla="*/ 4795629 h 6470305"/>
              <a:gd name="connsiteX713" fmla="*/ 3279550 w 12192000"/>
              <a:gd name="connsiteY713" fmla="*/ 4700477 h 6470305"/>
              <a:gd name="connsiteX714" fmla="*/ 3374703 w 12192000"/>
              <a:gd name="connsiteY714" fmla="*/ 4605325 h 6470305"/>
              <a:gd name="connsiteX715" fmla="*/ 2956029 w 12192000"/>
              <a:gd name="connsiteY715" fmla="*/ 4605325 h 6470305"/>
              <a:gd name="connsiteX716" fmla="*/ 3051184 w 12192000"/>
              <a:gd name="connsiteY716" fmla="*/ 4700477 h 6470305"/>
              <a:gd name="connsiteX717" fmla="*/ 2956029 w 12192000"/>
              <a:gd name="connsiteY717" fmla="*/ 4795629 h 6470305"/>
              <a:gd name="connsiteX718" fmla="*/ 2860876 w 12192000"/>
              <a:gd name="connsiteY718" fmla="*/ 4700477 h 6470305"/>
              <a:gd name="connsiteX719" fmla="*/ 2956029 w 12192000"/>
              <a:gd name="connsiteY719" fmla="*/ 4605325 h 6470305"/>
              <a:gd name="connsiteX720" fmla="*/ 2537355 w 12192000"/>
              <a:gd name="connsiteY720" fmla="*/ 4605325 h 6470305"/>
              <a:gd name="connsiteX721" fmla="*/ 2632511 w 12192000"/>
              <a:gd name="connsiteY721" fmla="*/ 4700477 h 6470305"/>
              <a:gd name="connsiteX722" fmla="*/ 2537355 w 12192000"/>
              <a:gd name="connsiteY722" fmla="*/ 4795629 h 6470305"/>
              <a:gd name="connsiteX723" fmla="*/ 2442202 w 12192000"/>
              <a:gd name="connsiteY723" fmla="*/ 4700477 h 6470305"/>
              <a:gd name="connsiteX724" fmla="*/ 2537355 w 12192000"/>
              <a:gd name="connsiteY724" fmla="*/ 4605325 h 6470305"/>
              <a:gd name="connsiteX725" fmla="*/ 2118684 w 12192000"/>
              <a:gd name="connsiteY725" fmla="*/ 4605325 h 6470305"/>
              <a:gd name="connsiteX726" fmla="*/ 2213837 w 12192000"/>
              <a:gd name="connsiteY726" fmla="*/ 4700477 h 6470305"/>
              <a:gd name="connsiteX727" fmla="*/ 2118684 w 12192000"/>
              <a:gd name="connsiteY727" fmla="*/ 4795629 h 6470305"/>
              <a:gd name="connsiteX728" fmla="*/ 2023532 w 12192000"/>
              <a:gd name="connsiteY728" fmla="*/ 4700477 h 6470305"/>
              <a:gd name="connsiteX729" fmla="*/ 2118684 w 12192000"/>
              <a:gd name="connsiteY729" fmla="*/ 4605325 h 6470305"/>
              <a:gd name="connsiteX730" fmla="*/ 1700010 w 12192000"/>
              <a:gd name="connsiteY730" fmla="*/ 4605325 h 6470305"/>
              <a:gd name="connsiteX731" fmla="*/ 1795163 w 12192000"/>
              <a:gd name="connsiteY731" fmla="*/ 4700477 h 6470305"/>
              <a:gd name="connsiteX732" fmla="*/ 1700010 w 12192000"/>
              <a:gd name="connsiteY732" fmla="*/ 4795629 h 6470305"/>
              <a:gd name="connsiteX733" fmla="*/ 1604856 w 12192000"/>
              <a:gd name="connsiteY733" fmla="*/ 4700477 h 6470305"/>
              <a:gd name="connsiteX734" fmla="*/ 1700010 w 12192000"/>
              <a:gd name="connsiteY734" fmla="*/ 4605325 h 6470305"/>
              <a:gd name="connsiteX735" fmla="*/ 1281336 w 12192000"/>
              <a:gd name="connsiteY735" fmla="*/ 4605325 h 6470305"/>
              <a:gd name="connsiteX736" fmla="*/ 1376489 w 12192000"/>
              <a:gd name="connsiteY736" fmla="*/ 4700477 h 6470305"/>
              <a:gd name="connsiteX737" fmla="*/ 1281336 w 12192000"/>
              <a:gd name="connsiteY737" fmla="*/ 4795629 h 6470305"/>
              <a:gd name="connsiteX738" fmla="*/ 1186185 w 12192000"/>
              <a:gd name="connsiteY738" fmla="*/ 4700477 h 6470305"/>
              <a:gd name="connsiteX739" fmla="*/ 1281336 w 12192000"/>
              <a:gd name="connsiteY739" fmla="*/ 4605325 h 6470305"/>
              <a:gd name="connsiteX740" fmla="*/ 862669 w 12192000"/>
              <a:gd name="connsiteY740" fmla="*/ 4605325 h 6470305"/>
              <a:gd name="connsiteX741" fmla="*/ 957821 w 12192000"/>
              <a:gd name="connsiteY741" fmla="*/ 4700477 h 6470305"/>
              <a:gd name="connsiteX742" fmla="*/ 862669 w 12192000"/>
              <a:gd name="connsiteY742" fmla="*/ 4795629 h 6470305"/>
              <a:gd name="connsiteX743" fmla="*/ 767517 w 12192000"/>
              <a:gd name="connsiteY743" fmla="*/ 4700477 h 6470305"/>
              <a:gd name="connsiteX744" fmla="*/ 862669 w 12192000"/>
              <a:gd name="connsiteY744" fmla="*/ 4605325 h 6470305"/>
              <a:gd name="connsiteX745" fmla="*/ 444001 w 12192000"/>
              <a:gd name="connsiteY745" fmla="*/ 4605325 h 6470305"/>
              <a:gd name="connsiteX746" fmla="*/ 539154 w 12192000"/>
              <a:gd name="connsiteY746" fmla="*/ 4700477 h 6470305"/>
              <a:gd name="connsiteX747" fmla="*/ 444001 w 12192000"/>
              <a:gd name="connsiteY747" fmla="*/ 4795629 h 6470305"/>
              <a:gd name="connsiteX748" fmla="*/ 348849 w 12192000"/>
              <a:gd name="connsiteY748" fmla="*/ 4700477 h 6470305"/>
              <a:gd name="connsiteX749" fmla="*/ 444001 w 12192000"/>
              <a:gd name="connsiteY749" fmla="*/ 4605325 h 6470305"/>
              <a:gd name="connsiteX750" fmla="*/ 25333 w 12192000"/>
              <a:gd name="connsiteY750" fmla="*/ 4605325 h 6470305"/>
              <a:gd name="connsiteX751" fmla="*/ 120485 w 12192000"/>
              <a:gd name="connsiteY751" fmla="*/ 4700477 h 6470305"/>
              <a:gd name="connsiteX752" fmla="*/ 25333 w 12192000"/>
              <a:gd name="connsiteY752" fmla="*/ 4795629 h 6470305"/>
              <a:gd name="connsiteX753" fmla="*/ 0 w 12192000"/>
              <a:gd name="connsiteY753" fmla="*/ 4790515 h 6470305"/>
              <a:gd name="connsiteX754" fmla="*/ 0 w 12192000"/>
              <a:gd name="connsiteY754" fmla="*/ 4610440 h 6470305"/>
              <a:gd name="connsiteX755" fmla="*/ 12166698 w 12192000"/>
              <a:gd name="connsiteY755" fmla="*/ 4186656 h 6470305"/>
              <a:gd name="connsiteX756" fmla="*/ 12192000 w 12192000"/>
              <a:gd name="connsiteY756" fmla="*/ 4191765 h 6470305"/>
              <a:gd name="connsiteX757" fmla="*/ 12192000 w 12192000"/>
              <a:gd name="connsiteY757" fmla="*/ 4371852 h 6470305"/>
              <a:gd name="connsiteX758" fmla="*/ 12166698 w 12192000"/>
              <a:gd name="connsiteY758" fmla="*/ 4376960 h 6470305"/>
              <a:gd name="connsiteX759" fmla="*/ 12071546 w 12192000"/>
              <a:gd name="connsiteY759" fmla="*/ 4281808 h 6470305"/>
              <a:gd name="connsiteX760" fmla="*/ 12166698 w 12192000"/>
              <a:gd name="connsiteY760" fmla="*/ 4186656 h 6470305"/>
              <a:gd name="connsiteX761" fmla="*/ 11748029 w 12192000"/>
              <a:gd name="connsiteY761" fmla="*/ 4186656 h 6470305"/>
              <a:gd name="connsiteX762" fmla="*/ 11843181 w 12192000"/>
              <a:gd name="connsiteY762" fmla="*/ 4281808 h 6470305"/>
              <a:gd name="connsiteX763" fmla="*/ 11748029 w 12192000"/>
              <a:gd name="connsiteY763" fmla="*/ 4376960 h 6470305"/>
              <a:gd name="connsiteX764" fmla="*/ 11652877 w 12192000"/>
              <a:gd name="connsiteY764" fmla="*/ 4281808 h 6470305"/>
              <a:gd name="connsiteX765" fmla="*/ 11748029 w 12192000"/>
              <a:gd name="connsiteY765" fmla="*/ 4186656 h 6470305"/>
              <a:gd name="connsiteX766" fmla="*/ 11329360 w 12192000"/>
              <a:gd name="connsiteY766" fmla="*/ 4186656 h 6470305"/>
              <a:gd name="connsiteX767" fmla="*/ 11424512 w 12192000"/>
              <a:gd name="connsiteY767" fmla="*/ 4281808 h 6470305"/>
              <a:gd name="connsiteX768" fmla="*/ 11329360 w 12192000"/>
              <a:gd name="connsiteY768" fmla="*/ 4376960 h 6470305"/>
              <a:gd name="connsiteX769" fmla="*/ 11234208 w 12192000"/>
              <a:gd name="connsiteY769" fmla="*/ 4281808 h 6470305"/>
              <a:gd name="connsiteX770" fmla="*/ 11329360 w 12192000"/>
              <a:gd name="connsiteY770" fmla="*/ 4186656 h 6470305"/>
              <a:gd name="connsiteX771" fmla="*/ 10910691 w 12192000"/>
              <a:gd name="connsiteY771" fmla="*/ 4186656 h 6470305"/>
              <a:gd name="connsiteX772" fmla="*/ 11005843 w 12192000"/>
              <a:gd name="connsiteY772" fmla="*/ 4281808 h 6470305"/>
              <a:gd name="connsiteX773" fmla="*/ 10910691 w 12192000"/>
              <a:gd name="connsiteY773" fmla="*/ 4376960 h 6470305"/>
              <a:gd name="connsiteX774" fmla="*/ 10815539 w 12192000"/>
              <a:gd name="connsiteY774" fmla="*/ 4281808 h 6470305"/>
              <a:gd name="connsiteX775" fmla="*/ 10910691 w 12192000"/>
              <a:gd name="connsiteY775" fmla="*/ 4186656 h 6470305"/>
              <a:gd name="connsiteX776" fmla="*/ 10492022 w 12192000"/>
              <a:gd name="connsiteY776" fmla="*/ 4186656 h 6470305"/>
              <a:gd name="connsiteX777" fmla="*/ 10587174 w 12192000"/>
              <a:gd name="connsiteY777" fmla="*/ 4281808 h 6470305"/>
              <a:gd name="connsiteX778" fmla="*/ 10492022 w 12192000"/>
              <a:gd name="connsiteY778" fmla="*/ 4376960 h 6470305"/>
              <a:gd name="connsiteX779" fmla="*/ 10396870 w 12192000"/>
              <a:gd name="connsiteY779" fmla="*/ 4281808 h 6470305"/>
              <a:gd name="connsiteX780" fmla="*/ 10492022 w 12192000"/>
              <a:gd name="connsiteY780" fmla="*/ 4186656 h 6470305"/>
              <a:gd name="connsiteX781" fmla="*/ 10073353 w 12192000"/>
              <a:gd name="connsiteY781" fmla="*/ 4186656 h 6470305"/>
              <a:gd name="connsiteX782" fmla="*/ 10168505 w 12192000"/>
              <a:gd name="connsiteY782" fmla="*/ 4281808 h 6470305"/>
              <a:gd name="connsiteX783" fmla="*/ 10073353 w 12192000"/>
              <a:gd name="connsiteY783" fmla="*/ 4376960 h 6470305"/>
              <a:gd name="connsiteX784" fmla="*/ 9978201 w 12192000"/>
              <a:gd name="connsiteY784" fmla="*/ 4281808 h 6470305"/>
              <a:gd name="connsiteX785" fmla="*/ 10073353 w 12192000"/>
              <a:gd name="connsiteY785" fmla="*/ 4186656 h 6470305"/>
              <a:gd name="connsiteX786" fmla="*/ 9654684 w 12192000"/>
              <a:gd name="connsiteY786" fmla="*/ 4186656 h 6470305"/>
              <a:gd name="connsiteX787" fmla="*/ 9749836 w 12192000"/>
              <a:gd name="connsiteY787" fmla="*/ 4281808 h 6470305"/>
              <a:gd name="connsiteX788" fmla="*/ 9654684 w 12192000"/>
              <a:gd name="connsiteY788" fmla="*/ 4376960 h 6470305"/>
              <a:gd name="connsiteX789" fmla="*/ 9559532 w 12192000"/>
              <a:gd name="connsiteY789" fmla="*/ 4281808 h 6470305"/>
              <a:gd name="connsiteX790" fmla="*/ 9654684 w 12192000"/>
              <a:gd name="connsiteY790" fmla="*/ 4186656 h 6470305"/>
              <a:gd name="connsiteX791" fmla="*/ 9236015 w 12192000"/>
              <a:gd name="connsiteY791" fmla="*/ 4186656 h 6470305"/>
              <a:gd name="connsiteX792" fmla="*/ 9331167 w 12192000"/>
              <a:gd name="connsiteY792" fmla="*/ 4281808 h 6470305"/>
              <a:gd name="connsiteX793" fmla="*/ 9236015 w 12192000"/>
              <a:gd name="connsiteY793" fmla="*/ 4376960 h 6470305"/>
              <a:gd name="connsiteX794" fmla="*/ 9140863 w 12192000"/>
              <a:gd name="connsiteY794" fmla="*/ 4281808 h 6470305"/>
              <a:gd name="connsiteX795" fmla="*/ 9236015 w 12192000"/>
              <a:gd name="connsiteY795" fmla="*/ 4186656 h 6470305"/>
              <a:gd name="connsiteX796" fmla="*/ 8817346 w 12192000"/>
              <a:gd name="connsiteY796" fmla="*/ 4186656 h 6470305"/>
              <a:gd name="connsiteX797" fmla="*/ 8912498 w 12192000"/>
              <a:gd name="connsiteY797" fmla="*/ 4281808 h 6470305"/>
              <a:gd name="connsiteX798" fmla="*/ 8817346 w 12192000"/>
              <a:gd name="connsiteY798" fmla="*/ 4376960 h 6470305"/>
              <a:gd name="connsiteX799" fmla="*/ 8722194 w 12192000"/>
              <a:gd name="connsiteY799" fmla="*/ 4281808 h 6470305"/>
              <a:gd name="connsiteX800" fmla="*/ 8817346 w 12192000"/>
              <a:gd name="connsiteY800" fmla="*/ 4186656 h 6470305"/>
              <a:gd name="connsiteX801" fmla="*/ 8398677 w 12192000"/>
              <a:gd name="connsiteY801" fmla="*/ 4186656 h 6470305"/>
              <a:gd name="connsiteX802" fmla="*/ 8493829 w 12192000"/>
              <a:gd name="connsiteY802" fmla="*/ 4281808 h 6470305"/>
              <a:gd name="connsiteX803" fmla="*/ 8398677 w 12192000"/>
              <a:gd name="connsiteY803" fmla="*/ 4376960 h 6470305"/>
              <a:gd name="connsiteX804" fmla="*/ 8303526 w 12192000"/>
              <a:gd name="connsiteY804" fmla="*/ 4281808 h 6470305"/>
              <a:gd name="connsiteX805" fmla="*/ 8398677 w 12192000"/>
              <a:gd name="connsiteY805" fmla="*/ 4186656 h 6470305"/>
              <a:gd name="connsiteX806" fmla="*/ 7980009 w 12192000"/>
              <a:gd name="connsiteY806" fmla="*/ 4186656 h 6470305"/>
              <a:gd name="connsiteX807" fmla="*/ 8075161 w 12192000"/>
              <a:gd name="connsiteY807" fmla="*/ 4281808 h 6470305"/>
              <a:gd name="connsiteX808" fmla="*/ 7980009 w 12192000"/>
              <a:gd name="connsiteY808" fmla="*/ 4376960 h 6470305"/>
              <a:gd name="connsiteX809" fmla="*/ 7884857 w 12192000"/>
              <a:gd name="connsiteY809" fmla="*/ 4281808 h 6470305"/>
              <a:gd name="connsiteX810" fmla="*/ 7980009 w 12192000"/>
              <a:gd name="connsiteY810" fmla="*/ 4186656 h 6470305"/>
              <a:gd name="connsiteX811" fmla="*/ 7561340 w 12192000"/>
              <a:gd name="connsiteY811" fmla="*/ 4186656 h 6470305"/>
              <a:gd name="connsiteX812" fmla="*/ 7656492 w 12192000"/>
              <a:gd name="connsiteY812" fmla="*/ 4281808 h 6470305"/>
              <a:gd name="connsiteX813" fmla="*/ 7561340 w 12192000"/>
              <a:gd name="connsiteY813" fmla="*/ 4376960 h 6470305"/>
              <a:gd name="connsiteX814" fmla="*/ 7466188 w 12192000"/>
              <a:gd name="connsiteY814" fmla="*/ 4281808 h 6470305"/>
              <a:gd name="connsiteX815" fmla="*/ 7561340 w 12192000"/>
              <a:gd name="connsiteY815" fmla="*/ 4186656 h 6470305"/>
              <a:gd name="connsiteX816" fmla="*/ 7142671 w 12192000"/>
              <a:gd name="connsiteY816" fmla="*/ 4186656 h 6470305"/>
              <a:gd name="connsiteX817" fmla="*/ 7237823 w 12192000"/>
              <a:gd name="connsiteY817" fmla="*/ 4281808 h 6470305"/>
              <a:gd name="connsiteX818" fmla="*/ 7142671 w 12192000"/>
              <a:gd name="connsiteY818" fmla="*/ 4376960 h 6470305"/>
              <a:gd name="connsiteX819" fmla="*/ 7047519 w 12192000"/>
              <a:gd name="connsiteY819" fmla="*/ 4281808 h 6470305"/>
              <a:gd name="connsiteX820" fmla="*/ 7142671 w 12192000"/>
              <a:gd name="connsiteY820" fmla="*/ 4186656 h 6470305"/>
              <a:gd name="connsiteX821" fmla="*/ 6724002 w 12192000"/>
              <a:gd name="connsiteY821" fmla="*/ 4186656 h 6470305"/>
              <a:gd name="connsiteX822" fmla="*/ 6819154 w 12192000"/>
              <a:gd name="connsiteY822" fmla="*/ 4281808 h 6470305"/>
              <a:gd name="connsiteX823" fmla="*/ 6724002 w 12192000"/>
              <a:gd name="connsiteY823" fmla="*/ 4376960 h 6470305"/>
              <a:gd name="connsiteX824" fmla="*/ 6628850 w 12192000"/>
              <a:gd name="connsiteY824" fmla="*/ 4281808 h 6470305"/>
              <a:gd name="connsiteX825" fmla="*/ 6724002 w 12192000"/>
              <a:gd name="connsiteY825" fmla="*/ 4186656 h 6470305"/>
              <a:gd name="connsiteX826" fmla="*/ 6305333 w 12192000"/>
              <a:gd name="connsiteY826" fmla="*/ 4186656 h 6470305"/>
              <a:gd name="connsiteX827" fmla="*/ 6400485 w 12192000"/>
              <a:gd name="connsiteY827" fmla="*/ 4281808 h 6470305"/>
              <a:gd name="connsiteX828" fmla="*/ 6305333 w 12192000"/>
              <a:gd name="connsiteY828" fmla="*/ 4376960 h 6470305"/>
              <a:gd name="connsiteX829" fmla="*/ 6210181 w 12192000"/>
              <a:gd name="connsiteY829" fmla="*/ 4281808 h 6470305"/>
              <a:gd name="connsiteX830" fmla="*/ 6305333 w 12192000"/>
              <a:gd name="connsiteY830" fmla="*/ 4186656 h 6470305"/>
              <a:gd name="connsiteX831" fmla="*/ 5886664 w 12192000"/>
              <a:gd name="connsiteY831" fmla="*/ 4186656 h 6470305"/>
              <a:gd name="connsiteX832" fmla="*/ 5981816 w 12192000"/>
              <a:gd name="connsiteY832" fmla="*/ 4281808 h 6470305"/>
              <a:gd name="connsiteX833" fmla="*/ 5886664 w 12192000"/>
              <a:gd name="connsiteY833" fmla="*/ 4376960 h 6470305"/>
              <a:gd name="connsiteX834" fmla="*/ 5791512 w 12192000"/>
              <a:gd name="connsiteY834" fmla="*/ 4281808 h 6470305"/>
              <a:gd name="connsiteX835" fmla="*/ 5886664 w 12192000"/>
              <a:gd name="connsiteY835" fmla="*/ 4186656 h 6470305"/>
              <a:gd name="connsiteX836" fmla="*/ 5467994 w 12192000"/>
              <a:gd name="connsiteY836" fmla="*/ 4186656 h 6470305"/>
              <a:gd name="connsiteX837" fmla="*/ 5563146 w 12192000"/>
              <a:gd name="connsiteY837" fmla="*/ 4281808 h 6470305"/>
              <a:gd name="connsiteX838" fmla="*/ 5467994 w 12192000"/>
              <a:gd name="connsiteY838" fmla="*/ 4376960 h 6470305"/>
              <a:gd name="connsiteX839" fmla="*/ 5372842 w 12192000"/>
              <a:gd name="connsiteY839" fmla="*/ 4281808 h 6470305"/>
              <a:gd name="connsiteX840" fmla="*/ 5467994 w 12192000"/>
              <a:gd name="connsiteY840" fmla="*/ 4186656 h 6470305"/>
              <a:gd name="connsiteX841" fmla="*/ 5049325 w 12192000"/>
              <a:gd name="connsiteY841" fmla="*/ 4186656 h 6470305"/>
              <a:gd name="connsiteX842" fmla="*/ 5144478 w 12192000"/>
              <a:gd name="connsiteY842" fmla="*/ 4281808 h 6470305"/>
              <a:gd name="connsiteX843" fmla="*/ 5049325 w 12192000"/>
              <a:gd name="connsiteY843" fmla="*/ 4376960 h 6470305"/>
              <a:gd name="connsiteX844" fmla="*/ 4954173 w 12192000"/>
              <a:gd name="connsiteY844" fmla="*/ 4281808 h 6470305"/>
              <a:gd name="connsiteX845" fmla="*/ 5049325 w 12192000"/>
              <a:gd name="connsiteY845" fmla="*/ 4186656 h 6470305"/>
              <a:gd name="connsiteX846" fmla="*/ 4630656 w 12192000"/>
              <a:gd name="connsiteY846" fmla="*/ 4186656 h 6470305"/>
              <a:gd name="connsiteX847" fmla="*/ 4725808 w 12192000"/>
              <a:gd name="connsiteY847" fmla="*/ 4281808 h 6470305"/>
              <a:gd name="connsiteX848" fmla="*/ 4630656 w 12192000"/>
              <a:gd name="connsiteY848" fmla="*/ 4376960 h 6470305"/>
              <a:gd name="connsiteX849" fmla="*/ 4535504 w 12192000"/>
              <a:gd name="connsiteY849" fmla="*/ 4281808 h 6470305"/>
              <a:gd name="connsiteX850" fmla="*/ 4630656 w 12192000"/>
              <a:gd name="connsiteY850" fmla="*/ 4186656 h 6470305"/>
              <a:gd name="connsiteX851" fmla="*/ 4211987 w 12192000"/>
              <a:gd name="connsiteY851" fmla="*/ 4186656 h 6470305"/>
              <a:gd name="connsiteX852" fmla="*/ 4307139 w 12192000"/>
              <a:gd name="connsiteY852" fmla="*/ 4281808 h 6470305"/>
              <a:gd name="connsiteX853" fmla="*/ 4211987 w 12192000"/>
              <a:gd name="connsiteY853" fmla="*/ 4376960 h 6470305"/>
              <a:gd name="connsiteX854" fmla="*/ 4116835 w 12192000"/>
              <a:gd name="connsiteY854" fmla="*/ 4281808 h 6470305"/>
              <a:gd name="connsiteX855" fmla="*/ 4211987 w 12192000"/>
              <a:gd name="connsiteY855" fmla="*/ 4186656 h 6470305"/>
              <a:gd name="connsiteX856" fmla="*/ 3793385 w 12192000"/>
              <a:gd name="connsiteY856" fmla="*/ 4186656 h 6470305"/>
              <a:gd name="connsiteX857" fmla="*/ 3888470 w 12192000"/>
              <a:gd name="connsiteY857" fmla="*/ 4281808 h 6470305"/>
              <a:gd name="connsiteX858" fmla="*/ 3793385 w 12192000"/>
              <a:gd name="connsiteY858" fmla="*/ 4376960 h 6470305"/>
              <a:gd name="connsiteX859" fmla="*/ 3698233 w 12192000"/>
              <a:gd name="connsiteY859" fmla="*/ 4281808 h 6470305"/>
              <a:gd name="connsiteX860" fmla="*/ 3793385 w 12192000"/>
              <a:gd name="connsiteY860" fmla="*/ 4186656 h 6470305"/>
              <a:gd name="connsiteX861" fmla="*/ 3374710 w 12192000"/>
              <a:gd name="connsiteY861" fmla="*/ 4186656 h 6470305"/>
              <a:gd name="connsiteX862" fmla="*/ 3469866 w 12192000"/>
              <a:gd name="connsiteY862" fmla="*/ 4281808 h 6470305"/>
              <a:gd name="connsiteX863" fmla="*/ 3374710 w 12192000"/>
              <a:gd name="connsiteY863" fmla="*/ 4376960 h 6470305"/>
              <a:gd name="connsiteX864" fmla="*/ 3279558 w 12192000"/>
              <a:gd name="connsiteY864" fmla="*/ 4281808 h 6470305"/>
              <a:gd name="connsiteX865" fmla="*/ 3374710 w 12192000"/>
              <a:gd name="connsiteY865" fmla="*/ 4186656 h 6470305"/>
              <a:gd name="connsiteX866" fmla="*/ 2956037 w 12192000"/>
              <a:gd name="connsiteY866" fmla="*/ 4186656 h 6470305"/>
              <a:gd name="connsiteX867" fmla="*/ 3051192 w 12192000"/>
              <a:gd name="connsiteY867" fmla="*/ 4281808 h 6470305"/>
              <a:gd name="connsiteX868" fmla="*/ 2956037 w 12192000"/>
              <a:gd name="connsiteY868" fmla="*/ 4376960 h 6470305"/>
              <a:gd name="connsiteX869" fmla="*/ 2860883 w 12192000"/>
              <a:gd name="connsiteY869" fmla="*/ 4281808 h 6470305"/>
              <a:gd name="connsiteX870" fmla="*/ 2956037 w 12192000"/>
              <a:gd name="connsiteY870" fmla="*/ 4186656 h 6470305"/>
              <a:gd name="connsiteX871" fmla="*/ 2537361 w 12192000"/>
              <a:gd name="connsiteY871" fmla="*/ 4186656 h 6470305"/>
              <a:gd name="connsiteX872" fmla="*/ 2632518 w 12192000"/>
              <a:gd name="connsiteY872" fmla="*/ 4281808 h 6470305"/>
              <a:gd name="connsiteX873" fmla="*/ 2537361 w 12192000"/>
              <a:gd name="connsiteY873" fmla="*/ 4376960 h 6470305"/>
              <a:gd name="connsiteX874" fmla="*/ 2442208 w 12192000"/>
              <a:gd name="connsiteY874" fmla="*/ 4281808 h 6470305"/>
              <a:gd name="connsiteX875" fmla="*/ 2537361 w 12192000"/>
              <a:gd name="connsiteY875" fmla="*/ 4186656 h 6470305"/>
              <a:gd name="connsiteX876" fmla="*/ 2118691 w 12192000"/>
              <a:gd name="connsiteY876" fmla="*/ 4186656 h 6470305"/>
              <a:gd name="connsiteX877" fmla="*/ 2213843 w 12192000"/>
              <a:gd name="connsiteY877" fmla="*/ 4281808 h 6470305"/>
              <a:gd name="connsiteX878" fmla="*/ 2118691 w 12192000"/>
              <a:gd name="connsiteY878" fmla="*/ 4376960 h 6470305"/>
              <a:gd name="connsiteX879" fmla="*/ 2023537 w 12192000"/>
              <a:gd name="connsiteY879" fmla="*/ 4281808 h 6470305"/>
              <a:gd name="connsiteX880" fmla="*/ 2118691 w 12192000"/>
              <a:gd name="connsiteY880" fmla="*/ 4186656 h 6470305"/>
              <a:gd name="connsiteX881" fmla="*/ 1700016 w 12192000"/>
              <a:gd name="connsiteY881" fmla="*/ 4186656 h 6470305"/>
              <a:gd name="connsiteX882" fmla="*/ 1795168 w 12192000"/>
              <a:gd name="connsiteY882" fmla="*/ 4281808 h 6470305"/>
              <a:gd name="connsiteX883" fmla="*/ 1700016 w 12192000"/>
              <a:gd name="connsiteY883" fmla="*/ 4376960 h 6470305"/>
              <a:gd name="connsiteX884" fmla="*/ 1604860 w 12192000"/>
              <a:gd name="connsiteY884" fmla="*/ 4281808 h 6470305"/>
              <a:gd name="connsiteX885" fmla="*/ 1700016 w 12192000"/>
              <a:gd name="connsiteY885" fmla="*/ 4186656 h 6470305"/>
              <a:gd name="connsiteX886" fmla="*/ 1281341 w 12192000"/>
              <a:gd name="connsiteY886" fmla="*/ 4186656 h 6470305"/>
              <a:gd name="connsiteX887" fmla="*/ 1376493 w 12192000"/>
              <a:gd name="connsiteY887" fmla="*/ 4281808 h 6470305"/>
              <a:gd name="connsiteX888" fmla="*/ 1281341 w 12192000"/>
              <a:gd name="connsiteY888" fmla="*/ 4376960 h 6470305"/>
              <a:gd name="connsiteX889" fmla="*/ 1186189 w 12192000"/>
              <a:gd name="connsiteY889" fmla="*/ 4281808 h 6470305"/>
              <a:gd name="connsiteX890" fmla="*/ 1281341 w 12192000"/>
              <a:gd name="connsiteY890" fmla="*/ 4186656 h 6470305"/>
              <a:gd name="connsiteX891" fmla="*/ 862675 w 12192000"/>
              <a:gd name="connsiteY891" fmla="*/ 4186656 h 6470305"/>
              <a:gd name="connsiteX892" fmla="*/ 957826 w 12192000"/>
              <a:gd name="connsiteY892" fmla="*/ 4281808 h 6470305"/>
              <a:gd name="connsiteX893" fmla="*/ 862675 w 12192000"/>
              <a:gd name="connsiteY893" fmla="*/ 4376960 h 6470305"/>
              <a:gd name="connsiteX894" fmla="*/ 767521 w 12192000"/>
              <a:gd name="connsiteY894" fmla="*/ 4281808 h 6470305"/>
              <a:gd name="connsiteX895" fmla="*/ 862675 w 12192000"/>
              <a:gd name="connsiteY895" fmla="*/ 4186656 h 6470305"/>
              <a:gd name="connsiteX896" fmla="*/ 444007 w 12192000"/>
              <a:gd name="connsiteY896" fmla="*/ 4186656 h 6470305"/>
              <a:gd name="connsiteX897" fmla="*/ 539159 w 12192000"/>
              <a:gd name="connsiteY897" fmla="*/ 4281808 h 6470305"/>
              <a:gd name="connsiteX898" fmla="*/ 444007 w 12192000"/>
              <a:gd name="connsiteY898" fmla="*/ 4376960 h 6470305"/>
              <a:gd name="connsiteX899" fmla="*/ 348855 w 12192000"/>
              <a:gd name="connsiteY899" fmla="*/ 4281808 h 6470305"/>
              <a:gd name="connsiteX900" fmla="*/ 444007 w 12192000"/>
              <a:gd name="connsiteY900" fmla="*/ 4186656 h 6470305"/>
              <a:gd name="connsiteX901" fmla="*/ 25338 w 12192000"/>
              <a:gd name="connsiteY901" fmla="*/ 4186656 h 6470305"/>
              <a:gd name="connsiteX902" fmla="*/ 120490 w 12192000"/>
              <a:gd name="connsiteY902" fmla="*/ 4281808 h 6470305"/>
              <a:gd name="connsiteX903" fmla="*/ 25338 w 12192000"/>
              <a:gd name="connsiteY903" fmla="*/ 4376960 h 6470305"/>
              <a:gd name="connsiteX904" fmla="*/ 0 w 12192000"/>
              <a:gd name="connsiteY904" fmla="*/ 4371845 h 6470305"/>
              <a:gd name="connsiteX905" fmla="*/ 0 w 12192000"/>
              <a:gd name="connsiteY905" fmla="*/ 4191772 h 6470305"/>
              <a:gd name="connsiteX906" fmla="*/ 12166698 w 12192000"/>
              <a:gd name="connsiteY906" fmla="*/ 3767987 h 6470305"/>
              <a:gd name="connsiteX907" fmla="*/ 12192000 w 12192000"/>
              <a:gd name="connsiteY907" fmla="*/ 3773095 h 6470305"/>
              <a:gd name="connsiteX908" fmla="*/ 12192000 w 12192000"/>
              <a:gd name="connsiteY908" fmla="*/ 3953183 h 6470305"/>
              <a:gd name="connsiteX909" fmla="*/ 12166698 w 12192000"/>
              <a:gd name="connsiteY909" fmla="*/ 3958292 h 6470305"/>
              <a:gd name="connsiteX910" fmla="*/ 12071546 w 12192000"/>
              <a:gd name="connsiteY910" fmla="*/ 3863139 h 6470305"/>
              <a:gd name="connsiteX911" fmla="*/ 12166698 w 12192000"/>
              <a:gd name="connsiteY911" fmla="*/ 3767987 h 6470305"/>
              <a:gd name="connsiteX912" fmla="*/ 11748029 w 12192000"/>
              <a:gd name="connsiteY912" fmla="*/ 3767987 h 6470305"/>
              <a:gd name="connsiteX913" fmla="*/ 11843181 w 12192000"/>
              <a:gd name="connsiteY913" fmla="*/ 3863139 h 6470305"/>
              <a:gd name="connsiteX914" fmla="*/ 11748029 w 12192000"/>
              <a:gd name="connsiteY914" fmla="*/ 3958292 h 6470305"/>
              <a:gd name="connsiteX915" fmla="*/ 11652877 w 12192000"/>
              <a:gd name="connsiteY915" fmla="*/ 3863139 h 6470305"/>
              <a:gd name="connsiteX916" fmla="*/ 11748029 w 12192000"/>
              <a:gd name="connsiteY916" fmla="*/ 3767987 h 6470305"/>
              <a:gd name="connsiteX917" fmla="*/ 11329360 w 12192000"/>
              <a:gd name="connsiteY917" fmla="*/ 3767987 h 6470305"/>
              <a:gd name="connsiteX918" fmla="*/ 11424512 w 12192000"/>
              <a:gd name="connsiteY918" fmla="*/ 3863139 h 6470305"/>
              <a:gd name="connsiteX919" fmla="*/ 11329360 w 12192000"/>
              <a:gd name="connsiteY919" fmla="*/ 3958292 h 6470305"/>
              <a:gd name="connsiteX920" fmla="*/ 11234208 w 12192000"/>
              <a:gd name="connsiteY920" fmla="*/ 3863139 h 6470305"/>
              <a:gd name="connsiteX921" fmla="*/ 11329360 w 12192000"/>
              <a:gd name="connsiteY921" fmla="*/ 3767987 h 6470305"/>
              <a:gd name="connsiteX922" fmla="*/ 10910691 w 12192000"/>
              <a:gd name="connsiteY922" fmla="*/ 3767987 h 6470305"/>
              <a:gd name="connsiteX923" fmla="*/ 11005843 w 12192000"/>
              <a:gd name="connsiteY923" fmla="*/ 3863139 h 6470305"/>
              <a:gd name="connsiteX924" fmla="*/ 10910691 w 12192000"/>
              <a:gd name="connsiteY924" fmla="*/ 3958292 h 6470305"/>
              <a:gd name="connsiteX925" fmla="*/ 10815539 w 12192000"/>
              <a:gd name="connsiteY925" fmla="*/ 3863139 h 6470305"/>
              <a:gd name="connsiteX926" fmla="*/ 10910691 w 12192000"/>
              <a:gd name="connsiteY926" fmla="*/ 3767987 h 6470305"/>
              <a:gd name="connsiteX927" fmla="*/ 10492022 w 12192000"/>
              <a:gd name="connsiteY927" fmla="*/ 3767987 h 6470305"/>
              <a:gd name="connsiteX928" fmla="*/ 10587174 w 12192000"/>
              <a:gd name="connsiteY928" fmla="*/ 3863139 h 6470305"/>
              <a:gd name="connsiteX929" fmla="*/ 10492022 w 12192000"/>
              <a:gd name="connsiteY929" fmla="*/ 3958292 h 6470305"/>
              <a:gd name="connsiteX930" fmla="*/ 10396870 w 12192000"/>
              <a:gd name="connsiteY930" fmla="*/ 3863139 h 6470305"/>
              <a:gd name="connsiteX931" fmla="*/ 10492022 w 12192000"/>
              <a:gd name="connsiteY931" fmla="*/ 3767987 h 6470305"/>
              <a:gd name="connsiteX932" fmla="*/ 10073353 w 12192000"/>
              <a:gd name="connsiteY932" fmla="*/ 3767987 h 6470305"/>
              <a:gd name="connsiteX933" fmla="*/ 10168505 w 12192000"/>
              <a:gd name="connsiteY933" fmla="*/ 3863139 h 6470305"/>
              <a:gd name="connsiteX934" fmla="*/ 10073353 w 12192000"/>
              <a:gd name="connsiteY934" fmla="*/ 3958292 h 6470305"/>
              <a:gd name="connsiteX935" fmla="*/ 9978201 w 12192000"/>
              <a:gd name="connsiteY935" fmla="*/ 3863139 h 6470305"/>
              <a:gd name="connsiteX936" fmla="*/ 10073353 w 12192000"/>
              <a:gd name="connsiteY936" fmla="*/ 3767987 h 6470305"/>
              <a:gd name="connsiteX937" fmla="*/ 9654684 w 12192000"/>
              <a:gd name="connsiteY937" fmla="*/ 3767987 h 6470305"/>
              <a:gd name="connsiteX938" fmla="*/ 9749836 w 12192000"/>
              <a:gd name="connsiteY938" fmla="*/ 3863139 h 6470305"/>
              <a:gd name="connsiteX939" fmla="*/ 9654684 w 12192000"/>
              <a:gd name="connsiteY939" fmla="*/ 3958292 h 6470305"/>
              <a:gd name="connsiteX940" fmla="*/ 9559532 w 12192000"/>
              <a:gd name="connsiteY940" fmla="*/ 3863139 h 6470305"/>
              <a:gd name="connsiteX941" fmla="*/ 9654684 w 12192000"/>
              <a:gd name="connsiteY941" fmla="*/ 3767987 h 6470305"/>
              <a:gd name="connsiteX942" fmla="*/ 9236015 w 12192000"/>
              <a:gd name="connsiteY942" fmla="*/ 3767987 h 6470305"/>
              <a:gd name="connsiteX943" fmla="*/ 9331167 w 12192000"/>
              <a:gd name="connsiteY943" fmla="*/ 3863139 h 6470305"/>
              <a:gd name="connsiteX944" fmla="*/ 9236015 w 12192000"/>
              <a:gd name="connsiteY944" fmla="*/ 3958292 h 6470305"/>
              <a:gd name="connsiteX945" fmla="*/ 9140863 w 12192000"/>
              <a:gd name="connsiteY945" fmla="*/ 3863139 h 6470305"/>
              <a:gd name="connsiteX946" fmla="*/ 9236015 w 12192000"/>
              <a:gd name="connsiteY946" fmla="*/ 3767987 h 6470305"/>
              <a:gd name="connsiteX947" fmla="*/ 8817346 w 12192000"/>
              <a:gd name="connsiteY947" fmla="*/ 3767987 h 6470305"/>
              <a:gd name="connsiteX948" fmla="*/ 8912498 w 12192000"/>
              <a:gd name="connsiteY948" fmla="*/ 3863139 h 6470305"/>
              <a:gd name="connsiteX949" fmla="*/ 8817346 w 12192000"/>
              <a:gd name="connsiteY949" fmla="*/ 3958292 h 6470305"/>
              <a:gd name="connsiteX950" fmla="*/ 8722194 w 12192000"/>
              <a:gd name="connsiteY950" fmla="*/ 3863139 h 6470305"/>
              <a:gd name="connsiteX951" fmla="*/ 8817346 w 12192000"/>
              <a:gd name="connsiteY951" fmla="*/ 3767987 h 6470305"/>
              <a:gd name="connsiteX952" fmla="*/ 8398677 w 12192000"/>
              <a:gd name="connsiteY952" fmla="*/ 3767987 h 6470305"/>
              <a:gd name="connsiteX953" fmla="*/ 8493829 w 12192000"/>
              <a:gd name="connsiteY953" fmla="*/ 3863139 h 6470305"/>
              <a:gd name="connsiteX954" fmla="*/ 8398677 w 12192000"/>
              <a:gd name="connsiteY954" fmla="*/ 3958292 h 6470305"/>
              <a:gd name="connsiteX955" fmla="*/ 8303526 w 12192000"/>
              <a:gd name="connsiteY955" fmla="*/ 3863139 h 6470305"/>
              <a:gd name="connsiteX956" fmla="*/ 8398677 w 12192000"/>
              <a:gd name="connsiteY956" fmla="*/ 3767987 h 6470305"/>
              <a:gd name="connsiteX957" fmla="*/ 7980009 w 12192000"/>
              <a:gd name="connsiteY957" fmla="*/ 3767987 h 6470305"/>
              <a:gd name="connsiteX958" fmla="*/ 8075161 w 12192000"/>
              <a:gd name="connsiteY958" fmla="*/ 3863139 h 6470305"/>
              <a:gd name="connsiteX959" fmla="*/ 7980009 w 12192000"/>
              <a:gd name="connsiteY959" fmla="*/ 3958292 h 6470305"/>
              <a:gd name="connsiteX960" fmla="*/ 7884857 w 12192000"/>
              <a:gd name="connsiteY960" fmla="*/ 3863139 h 6470305"/>
              <a:gd name="connsiteX961" fmla="*/ 7980009 w 12192000"/>
              <a:gd name="connsiteY961" fmla="*/ 3767987 h 6470305"/>
              <a:gd name="connsiteX962" fmla="*/ 7561340 w 12192000"/>
              <a:gd name="connsiteY962" fmla="*/ 3767987 h 6470305"/>
              <a:gd name="connsiteX963" fmla="*/ 7656492 w 12192000"/>
              <a:gd name="connsiteY963" fmla="*/ 3863139 h 6470305"/>
              <a:gd name="connsiteX964" fmla="*/ 7561340 w 12192000"/>
              <a:gd name="connsiteY964" fmla="*/ 3958292 h 6470305"/>
              <a:gd name="connsiteX965" fmla="*/ 7466188 w 12192000"/>
              <a:gd name="connsiteY965" fmla="*/ 3863139 h 6470305"/>
              <a:gd name="connsiteX966" fmla="*/ 7561340 w 12192000"/>
              <a:gd name="connsiteY966" fmla="*/ 3767987 h 6470305"/>
              <a:gd name="connsiteX967" fmla="*/ 7142671 w 12192000"/>
              <a:gd name="connsiteY967" fmla="*/ 3767987 h 6470305"/>
              <a:gd name="connsiteX968" fmla="*/ 7237823 w 12192000"/>
              <a:gd name="connsiteY968" fmla="*/ 3863139 h 6470305"/>
              <a:gd name="connsiteX969" fmla="*/ 7142671 w 12192000"/>
              <a:gd name="connsiteY969" fmla="*/ 3958292 h 6470305"/>
              <a:gd name="connsiteX970" fmla="*/ 7047519 w 12192000"/>
              <a:gd name="connsiteY970" fmla="*/ 3863139 h 6470305"/>
              <a:gd name="connsiteX971" fmla="*/ 7142671 w 12192000"/>
              <a:gd name="connsiteY971" fmla="*/ 3767987 h 6470305"/>
              <a:gd name="connsiteX972" fmla="*/ 6724002 w 12192000"/>
              <a:gd name="connsiteY972" fmla="*/ 3767987 h 6470305"/>
              <a:gd name="connsiteX973" fmla="*/ 6819154 w 12192000"/>
              <a:gd name="connsiteY973" fmla="*/ 3863139 h 6470305"/>
              <a:gd name="connsiteX974" fmla="*/ 6724002 w 12192000"/>
              <a:gd name="connsiteY974" fmla="*/ 3958292 h 6470305"/>
              <a:gd name="connsiteX975" fmla="*/ 6628850 w 12192000"/>
              <a:gd name="connsiteY975" fmla="*/ 3863139 h 6470305"/>
              <a:gd name="connsiteX976" fmla="*/ 6724002 w 12192000"/>
              <a:gd name="connsiteY976" fmla="*/ 3767987 h 6470305"/>
              <a:gd name="connsiteX977" fmla="*/ 6305333 w 12192000"/>
              <a:gd name="connsiteY977" fmla="*/ 3767987 h 6470305"/>
              <a:gd name="connsiteX978" fmla="*/ 6400485 w 12192000"/>
              <a:gd name="connsiteY978" fmla="*/ 3863139 h 6470305"/>
              <a:gd name="connsiteX979" fmla="*/ 6305333 w 12192000"/>
              <a:gd name="connsiteY979" fmla="*/ 3958292 h 6470305"/>
              <a:gd name="connsiteX980" fmla="*/ 6210181 w 12192000"/>
              <a:gd name="connsiteY980" fmla="*/ 3863139 h 6470305"/>
              <a:gd name="connsiteX981" fmla="*/ 6305333 w 12192000"/>
              <a:gd name="connsiteY981" fmla="*/ 3767987 h 6470305"/>
              <a:gd name="connsiteX982" fmla="*/ 5886664 w 12192000"/>
              <a:gd name="connsiteY982" fmla="*/ 3767987 h 6470305"/>
              <a:gd name="connsiteX983" fmla="*/ 5981816 w 12192000"/>
              <a:gd name="connsiteY983" fmla="*/ 3863139 h 6470305"/>
              <a:gd name="connsiteX984" fmla="*/ 5886664 w 12192000"/>
              <a:gd name="connsiteY984" fmla="*/ 3958292 h 6470305"/>
              <a:gd name="connsiteX985" fmla="*/ 5791512 w 12192000"/>
              <a:gd name="connsiteY985" fmla="*/ 3863139 h 6470305"/>
              <a:gd name="connsiteX986" fmla="*/ 5886664 w 12192000"/>
              <a:gd name="connsiteY986" fmla="*/ 3767987 h 6470305"/>
              <a:gd name="connsiteX987" fmla="*/ 5467994 w 12192000"/>
              <a:gd name="connsiteY987" fmla="*/ 3767987 h 6470305"/>
              <a:gd name="connsiteX988" fmla="*/ 5563146 w 12192000"/>
              <a:gd name="connsiteY988" fmla="*/ 3863139 h 6470305"/>
              <a:gd name="connsiteX989" fmla="*/ 5467994 w 12192000"/>
              <a:gd name="connsiteY989" fmla="*/ 3958292 h 6470305"/>
              <a:gd name="connsiteX990" fmla="*/ 5372842 w 12192000"/>
              <a:gd name="connsiteY990" fmla="*/ 3863139 h 6470305"/>
              <a:gd name="connsiteX991" fmla="*/ 5467994 w 12192000"/>
              <a:gd name="connsiteY991" fmla="*/ 3767987 h 6470305"/>
              <a:gd name="connsiteX992" fmla="*/ 5049325 w 12192000"/>
              <a:gd name="connsiteY992" fmla="*/ 3767987 h 6470305"/>
              <a:gd name="connsiteX993" fmla="*/ 5144478 w 12192000"/>
              <a:gd name="connsiteY993" fmla="*/ 3863139 h 6470305"/>
              <a:gd name="connsiteX994" fmla="*/ 5049325 w 12192000"/>
              <a:gd name="connsiteY994" fmla="*/ 3958292 h 6470305"/>
              <a:gd name="connsiteX995" fmla="*/ 4954173 w 12192000"/>
              <a:gd name="connsiteY995" fmla="*/ 3863139 h 6470305"/>
              <a:gd name="connsiteX996" fmla="*/ 5049325 w 12192000"/>
              <a:gd name="connsiteY996" fmla="*/ 3767987 h 6470305"/>
              <a:gd name="connsiteX997" fmla="*/ 4630656 w 12192000"/>
              <a:gd name="connsiteY997" fmla="*/ 3767987 h 6470305"/>
              <a:gd name="connsiteX998" fmla="*/ 4725808 w 12192000"/>
              <a:gd name="connsiteY998" fmla="*/ 3863139 h 6470305"/>
              <a:gd name="connsiteX999" fmla="*/ 4630656 w 12192000"/>
              <a:gd name="connsiteY999" fmla="*/ 3958292 h 6470305"/>
              <a:gd name="connsiteX1000" fmla="*/ 4535504 w 12192000"/>
              <a:gd name="connsiteY1000" fmla="*/ 3863139 h 6470305"/>
              <a:gd name="connsiteX1001" fmla="*/ 4630656 w 12192000"/>
              <a:gd name="connsiteY1001" fmla="*/ 3767987 h 6470305"/>
              <a:gd name="connsiteX1002" fmla="*/ 4211987 w 12192000"/>
              <a:gd name="connsiteY1002" fmla="*/ 3767987 h 6470305"/>
              <a:gd name="connsiteX1003" fmla="*/ 4307139 w 12192000"/>
              <a:gd name="connsiteY1003" fmla="*/ 3863139 h 6470305"/>
              <a:gd name="connsiteX1004" fmla="*/ 4211987 w 12192000"/>
              <a:gd name="connsiteY1004" fmla="*/ 3958292 h 6470305"/>
              <a:gd name="connsiteX1005" fmla="*/ 4116835 w 12192000"/>
              <a:gd name="connsiteY1005" fmla="*/ 3863139 h 6470305"/>
              <a:gd name="connsiteX1006" fmla="*/ 4211987 w 12192000"/>
              <a:gd name="connsiteY1006" fmla="*/ 3767987 h 6470305"/>
              <a:gd name="connsiteX1007" fmla="*/ 3793393 w 12192000"/>
              <a:gd name="connsiteY1007" fmla="*/ 3767987 h 6470305"/>
              <a:gd name="connsiteX1008" fmla="*/ 3888470 w 12192000"/>
              <a:gd name="connsiteY1008" fmla="*/ 3863139 h 6470305"/>
              <a:gd name="connsiteX1009" fmla="*/ 3793393 w 12192000"/>
              <a:gd name="connsiteY1009" fmla="*/ 3958292 h 6470305"/>
              <a:gd name="connsiteX1010" fmla="*/ 3698241 w 12192000"/>
              <a:gd name="connsiteY1010" fmla="*/ 3863139 h 6470305"/>
              <a:gd name="connsiteX1011" fmla="*/ 3793393 w 12192000"/>
              <a:gd name="connsiteY1011" fmla="*/ 3767987 h 6470305"/>
              <a:gd name="connsiteX1012" fmla="*/ 3374718 w 12192000"/>
              <a:gd name="connsiteY1012" fmla="*/ 3767987 h 6470305"/>
              <a:gd name="connsiteX1013" fmla="*/ 3469874 w 12192000"/>
              <a:gd name="connsiteY1013" fmla="*/ 3863139 h 6470305"/>
              <a:gd name="connsiteX1014" fmla="*/ 3374718 w 12192000"/>
              <a:gd name="connsiteY1014" fmla="*/ 3958292 h 6470305"/>
              <a:gd name="connsiteX1015" fmla="*/ 3279565 w 12192000"/>
              <a:gd name="connsiteY1015" fmla="*/ 3863139 h 6470305"/>
              <a:gd name="connsiteX1016" fmla="*/ 3374718 w 12192000"/>
              <a:gd name="connsiteY1016" fmla="*/ 3767987 h 6470305"/>
              <a:gd name="connsiteX1017" fmla="*/ 2956045 w 12192000"/>
              <a:gd name="connsiteY1017" fmla="*/ 3767987 h 6470305"/>
              <a:gd name="connsiteX1018" fmla="*/ 3051199 w 12192000"/>
              <a:gd name="connsiteY1018" fmla="*/ 3863139 h 6470305"/>
              <a:gd name="connsiteX1019" fmla="*/ 2956045 w 12192000"/>
              <a:gd name="connsiteY1019" fmla="*/ 3958292 h 6470305"/>
              <a:gd name="connsiteX1020" fmla="*/ 2860890 w 12192000"/>
              <a:gd name="connsiteY1020" fmla="*/ 3863139 h 6470305"/>
              <a:gd name="connsiteX1021" fmla="*/ 2956045 w 12192000"/>
              <a:gd name="connsiteY1021" fmla="*/ 3767987 h 6470305"/>
              <a:gd name="connsiteX1022" fmla="*/ 2537367 w 12192000"/>
              <a:gd name="connsiteY1022" fmla="*/ 3767987 h 6470305"/>
              <a:gd name="connsiteX1023" fmla="*/ 2632525 w 12192000"/>
              <a:gd name="connsiteY1023" fmla="*/ 3863139 h 6470305"/>
              <a:gd name="connsiteX1024" fmla="*/ 2537367 w 12192000"/>
              <a:gd name="connsiteY1024" fmla="*/ 3958292 h 6470305"/>
              <a:gd name="connsiteX1025" fmla="*/ 2442215 w 12192000"/>
              <a:gd name="connsiteY1025" fmla="*/ 3863139 h 6470305"/>
              <a:gd name="connsiteX1026" fmla="*/ 2537367 w 12192000"/>
              <a:gd name="connsiteY1026" fmla="*/ 3767987 h 6470305"/>
              <a:gd name="connsiteX1027" fmla="*/ 2118697 w 12192000"/>
              <a:gd name="connsiteY1027" fmla="*/ 3767987 h 6470305"/>
              <a:gd name="connsiteX1028" fmla="*/ 2213849 w 12192000"/>
              <a:gd name="connsiteY1028" fmla="*/ 3863139 h 6470305"/>
              <a:gd name="connsiteX1029" fmla="*/ 2118697 w 12192000"/>
              <a:gd name="connsiteY1029" fmla="*/ 3958292 h 6470305"/>
              <a:gd name="connsiteX1030" fmla="*/ 2023543 w 12192000"/>
              <a:gd name="connsiteY1030" fmla="*/ 3863139 h 6470305"/>
              <a:gd name="connsiteX1031" fmla="*/ 2118697 w 12192000"/>
              <a:gd name="connsiteY1031" fmla="*/ 3767987 h 6470305"/>
              <a:gd name="connsiteX1032" fmla="*/ 1700022 w 12192000"/>
              <a:gd name="connsiteY1032" fmla="*/ 3767987 h 6470305"/>
              <a:gd name="connsiteX1033" fmla="*/ 1795174 w 12192000"/>
              <a:gd name="connsiteY1033" fmla="*/ 3863139 h 6470305"/>
              <a:gd name="connsiteX1034" fmla="*/ 1700022 w 12192000"/>
              <a:gd name="connsiteY1034" fmla="*/ 3958292 h 6470305"/>
              <a:gd name="connsiteX1035" fmla="*/ 1604865 w 12192000"/>
              <a:gd name="connsiteY1035" fmla="*/ 3863139 h 6470305"/>
              <a:gd name="connsiteX1036" fmla="*/ 1700022 w 12192000"/>
              <a:gd name="connsiteY1036" fmla="*/ 3767987 h 6470305"/>
              <a:gd name="connsiteX1037" fmla="*/ 1281346 w 12192000"/>
              <a:gd name="connsiteY1037" fmla="*/ 3767987 h 6470305"/>
              <a:gd name="connsiteX1038" fmla="*/ 1376498 w 12192000"/>
              <a:gd name="connsiteY1038" fmla="*/ 3863139 h 6470305"/>
              <a:gd name="connsiteX1039" fmla="*/ 1281346 w 12192000"/>
              <a:gd name="connsiteY1039" fmla="*/ 3958292 h 6470305"/>
              <a:gd name="connsiteX1040" fmla="*/ 1186194 w 12192000"/>
              <a:gd name="connsiteY1040" fmla="*/ 3863139 h 6470305"/>
              <a:gd name="connsiteX1041" fmla="*/ 1281346 w 12192000"/>
              <a:gd name="connsiteY1041" fmla="*/ 3767987 h 6470305"/>
              <a:gd name="connsiteX1042" fmla="*/ 862679 w 12192000"/>
              <a:gd name="connsiteY1042" fmla="*/ 3767987 h 6470305"/>
              <a:gd name="connsiteX1043" fmla="*/ 957830 w 12192000"/>
              <a:gd name="connsiteY1043" fmla="*/ 3863139 h 6470305"/>
              <a:gd name="connsiteX1044" fmla="*/ 862679 w 12192000"/>
              <a:gd name="connsiteY1044" fmla="*/ 3958292 h 6470305"/>
              <a:gd name="connsiteX1045" fmla="*/ 767526 w 12192000"/>
              <a:gd name="connsiteY1045" fmla="*/ 3863139 h 6470305"/>
              <a:gd name="connsiteX1046" fmla="*/ 862679 w 12192000"/>
              <a:gd name="connsiteY1046" fmla="*/ 3767987 h 6470305"/>
              <a:gd name="connsiteX1047" fmla="*/ 444012 w 12192000"/>
              <a:gd name="connsiteY1047" fmla="*/ 3767987 h 6470305"/>
              <a:gd name="connsiteX1048" fmla="*/ 539164 w 12192000"/>
              <a:gd name="connsiteY1048" fmla="*/ 3863139 h 6470305"/>
              <a:gd name="connsiteX1049" fmla="*/ 444012 w 12192000"/>
              <a:gd name="connsiteY1049" fmla="*/ 3958292 h 6470305"/>
              <a:gd name="connsiteX1050" fmla="*/ 348860 w 12192000"/>
              <a:gd name="connsiteY1050" fmla="*/ 3863139 h 6470305"/>
              <a:gd name="connsiteX1051" fmla="*/ 444012 w 12192000"/>
              <a:gd name="connsiteY1051" fmla="*/ 3767987 h 6470305"/>
              <a:gd name="connsiteX1052" fmla="*/ 25343 w 12192000"/>
              <a:gd name="connsiteY1052" fmla="*/ 3767987 h 6470305"/>
              <a:gd name="connsiteX1053" fmla="*/ 120495 w 12192000"/>
              <a:gd name="connsiteY1053" fmla="*/ 3863139 h 6470305"/>
              <a:gd name="connsiteX1054" fmla="*/ 25343 w 12192000"/>
              <a:gd name="connsiteY1054" fmla="*/ 3958292 h 6470305"/>
              <a:gd name="connsiteX1055" fmla="*/ 0 w 12192000"/>
              <a:gd name="connsiteY1055" fmla="*/ 3953175 h 6470305"/>
              <a:gd name="connsiteX1056" fmla="*/ 0 w 12192000"/>
              <a:gd name="connsiteY1056" fmla="*/ 3773104 h 6470305"/>
              <a:gd name="connsiteX1057" fmla="*/ 12166698 w 12192000"/>
              <a:gd name="connsiteY1057" fmla="*/ 3349318 h 6470305"/>
              <a:gd name="connsiteX1058" fmla="*/ 12192000 w 12192000"/>
              <a:gd name="connsiteY1058" fmla="*/ 3354427 h 6470305"/>
              <a:gd name="connsiteX1059" fmla="*/ 12192000 w 12192000"/>
              <a:gd name="connsiteY1059" fmla="*/ 3534514 h 6470305"/>
              <a:gd name="connsiteX1060" fmla="*/ 12166698 w 12192000"/>
              <a:gd name="connsiteY1060" fmla="*/ 3539623 h 6470305"/>
              <a:gd name="connsiteX1061" fmla="*/ 12071546 w 12192000"/>
              <a:gd name="connsiteY1061" fmla="*/ 3444470 h 6470305"/>
              <a:gd name="connsiteX1062" fmla="*/ 12166698 w 12192000"/>
              <a:gd name="connsiteY1062" fmla="*/ 3349318 h 6470305"/>
              <a:gd name="connsiteX1063" fmla="*/ 11748029 w 12192000"/>
              <a:gd name="connsiteY1063" fmla="*/ 3349318 h 6470305"/>
              <a:gd name="connsiteX1064" fmla="*/ 11843181 w 12192000"/>
              <a:gd name="connsiteY1064" fmla="*/ 3444470 h 6470305"/>
              <a:gd name="connsiteX1065" fmla="*/ 11748029 w 12192000"/>
              <a:gd name="connsiteY1065" fmla="*/ 3539623 h 6470305"/>
              <a:gd name="connsiteX1066" fmla="*/ 11652877 w 12192000"/>
              <a:gd name="connsiteY1066" fmla="*/ 3444470 h 6470305"/>
              <a:gd name="connsiteX1067" fmla="*/ 11748029 w 12192000"/>
              <a:gd name="connsiteY1067" fmla="*/ 3349318 h 6470305"/>
              <a:gd name="connsiteX1068" fmla="*/ 11329360 w 12192000"/>
              <a:gd name="connsiteY1068" fmla="*/ 3349318 h 6470305"/>
              <a:gd name="connsiteX1069" fmla="*/ 11424512 w 12192000"/>
              <a:gd name="connsiteY1069" fmla="*/ 3444470 h 6470305"/>
              <a:gd name="connsiteX1070" fmla="*/ 11329360 w 12192000"/>
              <a:gd name="connsiteY1070" fmla="*/ 3539623 h 6470305"/>
              <a:gd name="connsiteX1071" fmla="*/ 11234208 w 12192000"/>
              <a:gd name="connsiteY1071" fmla="*/ 3444470 h 6470305"/>
              <a:gd name="connsiteX1072" fmla="*/ 11329360 w 12192000"/>
              <a:gd name="connsiteY1072" fmla="*/ 3349318 h 6470305"/>
              <a:gd name="connsiteX1073" fmla="*/ 10910691 w 12192000"/>
              <a:gd name="connsiteY1073" fmla="*/ 3349318 h 6470305"/>
              <a:gd name="connsiteX1074" fmla="*/ 11005843 w 12192000"/>
              <a:gd name="connsiteY1074" fmla="*/ 3444470 h 6470305"/>
              <a:gd name="connsiteX1075" fmla="*/ 10910691 w 12192000"/>
              <a:gd name="connsiteY1075" fmla="*/ 3539623 h 6470305"/>
              <a:gd name="connsiteX1076" fmla="*/ 10815539 w 12192000"/>
              <a:gd name="connsiteY1076" fmla="*/ 3444470 h 6470305"/>
              <a:gd name="connsiteX1077" fmla="*/ 10910691 w 12192000"/>
              <a:gd name="connsiteY1077" fmla="*/ 3349318 h 6470305"/>
              <a:gd name="connsiteX1078" fmla="*/ 10492022 w 12192000"/>
              <a:gd name="connsiteY1078" fmla="*/ 3349318 h 6470305"/>
              <a:gd name="connsiteX1079" fmla="*/ 10587174 w 12192000"/>
              <a:gd name="connsiteY1079" fmla="*/ 3444470 h 6470305"/>
              <a:gd name="connsiteX1080" fmla="*/ 10492022 w 12192000"/>
              <a:gd name="connsiteY1080" fmla="*/ 3539623 h 6470305"/>
              <a:gd name="connsiteX1081" fmla="*/ 10396870 w 12192000"/>
              <a:gd name="connsiteY1081" fmla="*/ 3444470 h 6470305"/>
              <a:gd name="connsiteX1082" fmla="*/ 10492022 w 12192000"/>
              <a:gd name="connsiteY1082" fmla="*/ 3349318 h 6470305"/>
              <a:gd name="connsiteX1083" fmla="*/ 10073353 w 12192000"/>
              <a:gd name="connsiteY1083" fmla="*/ 3349318 h 6470305"/>
              <a:gd name="connsiteX1084" fmla="*/ 10168505 w 12192000"/>
              <a:gd name="connsiteY1084" fmla="*/ 3444470 h 6470305"/>
              <a:gd name="connsiteX1085" fmla="*/ 10073353 w 12192000"/>
              <a:gd name="connsiteY1085" fmla="*/ 3539623 h 6470305"/>
              <a:gd name="connsiteX1086" fmla="*/ 9978201 w 12192000"/>
              <a:gd name="connsiteY1086" fmla="*/ 3444470 h 6470305"/>
              <a:gd name="connsiteX1087" fmla="*/ 10073353 w 12192000"/>
              <a:gd name="connsiteY1087" fmla="*/ 3349318 h 6470305"/>
              <a:gd name="connsiteX1088" fmla="*/ 9654684 w 12192000"/>
              <a:gd name="connsiteY1088" fmla="*/ 3349318 h 6470305"/>
              <a:gd name="connsiteX1089" fmla="*/ 9749836 w 12192000"/>
              <a:gd name="connsiteY1089" fmla="*/ 3444470 h 6470305"/>
              <a:gd name="connsiteX1090" fmla="*/ 9654684 w 12192000"/>
              <a:gd name="connsiteY1090" fmla="*/ 3539623 h 6470305"/>
              <a:gd name="connsiteX1091" fmla="*/ 9559532 w 12192000"/>
              <a:gd name="connsiteY1091" fmla="*/ 3444470 h 6470305"/>
              <a:gd name="connsiteX1092" fmla="*/ 9654684 w 12192000"/>
              <a:gd name="connsiteY1092" fmla="*/ 3349318 h 6470305"/>
              <a:gd name="connsiteX1093" fmla="*/ 9236015 w 12192000"/>
              <a:gd name="connsiteY1093" fmla="*/ 3349318 h 6470305"/>
              <a:gd name="connsiteX1094" fmla="*/ 9331167 w 12192000"/>
              <a:gd name="connsiteY1094" fmla="*/ 3444470 h 6470305"/>
              <a:gd name="connsiteX1095" fmla="*/ 9236015 w 12192000"/>
              <a:gd name="connsiteY1095" fmla="*/ 3539623 h 6470305"/>
              <a:gd name="connsiteX1096" fmla="*/ 9140863 w 12192000"/>
              <a:gd name="connsiteY1096" fmla="*/ 3444470 h 6470305"/>
              <a:gd name="connsiteX1097" fmla="*/ 9236015 w 12192000"/>
              <a:gd name="connsiteY1097" fmla="*/ 3349318 h 6470305"/>
              <a:gd name="connsiteX1098" fmla="*/ 8817346 w 12192000"/>
              <a:gd name="connsiteY1098" fmla="*/ 3349318 h 6470305"/>
              <a:gd name="connsiteX1099" fmla="*/ 8912498 w 12192000"/>
              <a:gd name="connsiteY1099" fmla="*/ 3444470 h 6470305"/>
              <a:gd name="connsiteX1100" fmla="*/ 8817346 w 12192000"/>
              <a:gd name="connsiteY1100" fmla="*/ 3539623 h 6470305"/>
              <a:gd name="connsiteX1101" fmla="*/ 8722194 w 12192000"/>
              <a:gd name="connsiteY1101" fmla="*/ 3444470 h 6470305"/>
              <a:gd name="connsiteX1102" fmla="*/ 8817346 w 12192000"/>
              <a:gd name="connsiteY1102" fmla="*/ 3349318 h 6470305"/>
              <a:gd name="connsiteX1103" fmla="*/ 8398677 w 12192000"/>
              <a:gd name="connsiteY1103" fmla="*/ 3349318 h 6470305"/>
              <a:gd name="connsiteX1104" fmla="*/ 8493829 w 12192000"/>
              <a:gd name="connsiteY1104" fmla="*/ 3444470 h 6470305"/>
              <a:gd name="connsiteX1105" fmla="*/ 8398677 w 12192000"/>
              <a:gd name="connsiteY1105" fmla="*/ 3539623 h 6470305"/>
              <a:gd name="connsiteX1106" fmla="*/ 8303526 w 12192000"/>
              <a:gd name="connsiteY1106" fmla="*/ 3444470 h 6470305"/>
              <a:gd name="connsiteX1107" fmla="*/ 8398677 w 12192000"/>
              <a:gd name="connsiteY1107" fmla="*/ 3349318 h 6470305"/>
              <a:gd name="connsiteX1108" fmla="*/ 7980009 w 12192000"/>
              <a:gd name="connsiteY1108" fmla="*/ 3349318 h 6470305"/>
              <a:gd name="connsiteX1109" fmla="*/ 8075161 w 12192000"/>
              <a:gd name="connsiteY1109" fmla="*/ 3444470 h 6470305"/>
              <a:gd name="connsiteX1110" fmla="*/ 7980009 w 12192000"/>
              <a:gd name="connsiteY1110" fmla="*/ 3539623 h 6470305"/>
              <a:gd name="connsiteX1111" fmla="*/ 7884857 w 12192000"/>
              <a:gd name="connsiteY1111" fmla="*/ 3444470 h 6470305"/>
              <a:gd name="connsiteX1112" fmla="*/ 7980009 w 12192000"/>
              <a:gd name="connsiteY1112" fmla="*/ 3349318 h 6470305"/>
              <a:gd name="connsiteX1113" fmla="*/ 7561340 w 12192000"/>
              <a:gd name="connsiteY1113" fmla="*/ 3349318 h 6470305"/>
              <a:gd name="connsiteX1114" fmla="*/ 7656492 w 12192000"/>
              <a:gd name="connsiteY1114" fmla="*/ 3444470 h 6470305"/>
              <a:gd name="connsiteX1115" fmla="*/ 7561340 w 12192000"/>
              <a:gd name="connsiteY1115" fmla="*/ 3539623 h 6470305"/>
              <a:gd name="connsiteX1116" fmla="*/ 7466188 w 12192000"/>
              <a:gd name="connsiteY1116" fmla="*/ 3444470 h 6470305"/>
              <a:gd name="connsiteX1117" fmla="*/ 7561340 w 12192000"/>
              <a:gd name="connsiteY1117" fmla="*/ 3349318 h 6470305"/>
              <a:gd name="connsiteX1118" fmla="*/ 7142671 w 12192000"/>
              <a:gd name="connsiteY1118" fmla="*/ 3349318 h 6470305"/>
              <a:gd name="connsiteX1119" fmla="*/ 7237823 w 12192000"/>
              <a:gd name="connsiteY1119" fmla="*/ 3444470 h 6470305"/>
              <a:gd name="connsiteX1120" fmla="*/ 7142671 w 12192000"/>
              <a:gd name="connsiteY1120" fmla="*/ 3539623 h 6470305"/>
              <a:gd name="connsiteX1121" fmla="*/ 7047519 w 12192000"/>
              <a:gd name="connsiteY1121" fmla="*/ 3444470 h 6470305"/>
              <a:gd name="connsiteX1122" fmla="*/ 7142671 w 12192000"/>
              <a:gd name="connsiteY1122" fmla="*/ 3349318 h 6470305"/>
              <a:gd name="connsiteX1123" fmla="*/ 6724002 w 12192000"/>
              <a:gd name="connsiteY1123" fmla="*/ 3349318 h 6470305"/>
              <a:gd name="connsiteX1124" fmla="*/ 6819154 w 12192000"/>
              <a:gd name="connsiteY1124" fmla="*/ 3444470 h 6470305"/>
              <a:gd name="connsiteX1125" fmla="*/ 6724002 w 12192000"/>
              <a:gd name="connsiteY1125" fmla="*/ 3539623 h 6470305"/>
              <a:gd name="connsiteX1126" fmla="*/ 6628850 w 12192000"/>
              <a:gd name="connsiteY1126" fmla="*/ 3444470 h 6470305"/>
              <a:gd name="connsiteX1127" fmla="*/ 6724002 w 12192000"/>
              <a:gd name="connsiteY1127" fmla="*/ 3349318 h 6470305"/>
              <a:gd name="connsiteX1128" fmla="*/ 6305333 w 12192000"/>
              <a:gd name="connsiteY1128" fmla="*/ 3349318 h 6470305"/>
              <a:gd name="connsiteX1129" fmla="*/ 6400485 w 12192000"/>
              <a:gd name="connsiteY1129" fmla="*/ 3444470 h 6470305"/>
              <a:gd name="connsiteX1130" fmla="*/ 6305333 w 12192000"/>
              <a:gd name="connsiteY1130" fmla="*/ 3539623 h 6470305"/>
              <a:gd name="connsiteX1131" fmla="*/ 6210181 w 12192000"/>
              <a:gd name="connsiteY1131" fmla="*/ 3444470 h 6470305"/>
              <a:gd name="connsiteX1132" fmla="*/ 6305333 w 12192000"/>
              <a:gd name="connsiteY1132" fmla="*/ 3349318 h 6470305"/>
              <a:gd name="connsiteX1133" fmla="*/ 5886664 w 12192000"/>
              <a:gd name="connsiteY1133" fmla="*/ 3349318 h 6470305"/>
              <a:gd name="connsiteX1134" fmla="*/ 5981816 w 12192000"/>
              <a:gd name="connsiteY1134" fmla="*/ 3444470 h 6470305"/>
              <a:gd name="connsiteX1135" fmla="*/ 5886664 w 12192000"/>
              <a:gd name="connsiteY1135" fmla="*/ 3539623 h 6470305"/>
              <a:gd name="connsiteX1136" fmla="*/ 5791512 w 12192000"/>
              <a:gd name="connsiteY1136" fmla="*/ 3444470 h 6470305"/>
              <a:gd name="connsiteX1137" fmla="*/ 5886664 w 12192000"/>
              <a:gd name="connsiteY1137" fmla="*/ 3349318 h 6470305"/>
              <a:gd name="connsiteX1138" fmla="*/ 5467994 w 12192000"/>
              <a:gd name="connsiteY1138" fmla="*/ 3349318 h 6470305"/>
              <a:gd name="connsiteX1139" fmla="*/ 5563146 w 12192000"/>
              <a:gd name="connsiteY1139" fmla="*/ 3444470 h 6470305"/>
              <a:gd name="connsiteX1140" fmla="*/ 5467994 w 12192000"/>
              <a:gd name="connsiteY1140" fmla="*/ 3539623 h 6470305"/>
              <a:gd name="connsiteX1141" fmla="*/ 5372842 w 12192000"/>
              <a:gd name="connsiteY1141" fmla="*/ 3444470 h 6470305"/>
              <a:gd name="connsiteX1142" fmla="*/ 5467994 w 12192000"/>
              <a:gd name="connsiteY1142" fmla="*/ 3349318 h 6470305"/>
              <a:gd name="connsiteX1143" fmla="*/ 5049325 w 12192000"/>
              <a:gd name="connsiteY1143" fmla="*/ 3349318 h 6470305"/>
              <a:gd name="connsiteX1144" fmla="*/ 5144478 w 12192000"/>
              <a:gd name="connsiteY1144" fmla="*/ 3444470 h 6470305"/>
              <a:gd name="connsiteX1145" fmla="*/ 5049325 w 12192000"/>
              <a:gd name="connsiteY1145" fmla="*/ 3539623 h 6470305"/>
              <a:gd name="connsiteX1146" fmla="*/ 4954173 w 12192000"/>
              <a:gd name="connsiteY1146" fmla="*/ 3444470 h 6470305"/>
              <a:gd name="connsiteX1147" fmla="*/ 5049325 w 12192000"/>
              <a:gd name="connsiteY1147" fmla="*/ 3349318 h 6470305"/>
              <a:gd name="connsiteX1148" fmla="*/ 4630656 w 12192000"/>
              <a:gd name="connsiteY1148" fmla="*/ 3349318 h 6470305"/>
              <a:gd name="connsiteX1149" fmla="*/ 4725808 w 12192000"/>
              <a:gd name="connsiteY1149" fmla="*/ 3444470 h 6470305"/>
              <a:gd name="connsiteX1150" fmla="*/ 4630656 w 12192000"/>
              <a:gd name="connsiteY1150" fmla="*/ 3539623 h 6470305"/>
              <a:gd name="connsiteX1151" fmla="*/ 4535504 w 12192000"/>
              <a:gd name="connsiteY1151" fmla="*/ 3444470 h 6470305"/>
              <a:gd name="connsiteX1152" fmla="*/ 4630656 w 12192000"/>
              <a:gd name="connsiteY1152" fmla="*/ 3349318 h 6470305"/>
              <a:gd name="connsiteX1153" fmla="*/ 4211987 w 12192000"/>
              <a:gd name="connsiteY1153" fmla="*/ 3349318 h 6470305"/>
              <a:gd name="connsiteX1154" fmla="*/ 4307139 w 12192000"/>
              <a:gd name="connsiteY1154" fmla="*/ 3444470 h 6470305"/>
              <a:gd name="connsiteX1155" fmla="*/ 4211987 w 12192000"/>
              <a:gd name="connsiteY1155" fmla="*/ 3539623 h 6470305"/>
              <a:gd name="connsiteX1156" fmla="*/ 4116835 w 12192000"/>
              <a:gd name="connsiteY1156" fmla="*/ 3444470 h 6470305"/>
              <a:gd name="connsiteX1157" fmla="*/ 4211987 w 12192000"/>
              <a:gd name="connsiteY1157" fmla="*/ 3349318 h 6470305"/>
              <a:gd name="connsiteX1158" fmla="*/ 3793401 w 12192000"/>
              <a:gd name="connsiteY1158" fmla="*/ 3349318 h 6470305"/>
              <a:gd name="connsiteX1159" fmla="*/ 3888470 w 12192000"/>
              <a:gd name="connsiteY1159" fmla="*/ 3444470 h 6470305"/>
              <a:gd name="connsiteX1160" fmla="*/ 3793401 w 12192000"/>
              <a:gd name="connsiteY1160" fmla="*/ 3539623 h 6470305"/>
              <a:gd name="connsiteX1161" fmla="*/ 3698249 w 12192000"/>
              <a:gd name="connsiteY1161" fmla="*/ 3444470 h 6470305"/>
              <a:gd name="connsiteX1162" fmla="*/ 3793401 w 12192000"/>
              <a:gd name="connsiteY1162" fmla="*/ 3349318 h 6470305"/>
              <a:gd name="connsiteX1163" fmla="*/ 3374725 w 12192000"/>
              <a:gd name="connsiteY1163" fmla="*/ 3349318 h 6470305"/>
              <a:gd name="connsiteX1164" fmla="*/ 3469882 w 12192000"/>
              <a:gd name="connsiteY1164" fmla="*/ 3444470 h 6470305"/>
              <a:gd name="connsiteX1165" fmla="*/ 3374725 w 12192000"/>
              <a:gd name="connsiteY1165" fmla="*/ 3539623 h 6470305"/>
              <a:gd name="connsiteX1166" fmla="*/ 3279573 w 12192000"/>
              <a:gd name="connsiteY1166" fmla="*/ 3444470 h 6470305"/>
              <a:gd name="connsiteX1167" fmla="*/ 3374725 w 12192000"/>
              <a:gd name="connsiteY1167" fmla="*/ 3349318 h 6470305"/>
              <a:gd name="connsiteX1168" fmla="*/ 2956052 w 12192000"/>
              <a:gd name="connsiteY1168" fmla="*/ 3349318 h 6470305"/>
              <a:gd name="connsiteX1169" fmla="*/ 3051206 w 12192000"/>
              <a:gd name="connsiteY1169" fmla="*/ 3444470 h 6470305"/>
              <a:gd name="connsiteX1170" fmla="*/ 2956052 w 12192000"/>
              <a:gd name="connsiteY1170" fmla="*/ 3539623 h 6470305"/>
              <a:gd name="connsiteX1171" fmla="*/ 2860897 w 12192000"/>
              <a:gd name="connsiteY1171" fmla="*/ 3444470 h 6470305"/>
              <a:gd name="connsiteX1172" fmla="*/ 2956052 w 12192000"/>
              <a:gd name="connsiteY1172" fmla="*/ 3349318 h 6470305"/>
              <a:gd name="connsiteX1173" fmla="*/ 2537373 w 12192000"/>
              <a:gd name="connsiteY1173" fmla="*/ 3349318 h 6470305"/>
              <a:gd name="connsiteX1174" fmla="*/ 2632532 w 12192000"/>
              <a:gd name="connsiteY1174" fmla="*/ 3444470 h 6470305"/>
              <a:gd name="connsiteX1175" fmla="*/ 2537373 w 12192000"/>
              <a:gd name="connsiteY1175" fmla="*/ 3539623 h 6470305"/>
              <a:gd name="connsiteX1176" fmla="*/ 2442221 w 12192000"/>
              <a:gd name="connsiteY1176" fmla="*/ 3444470 h 6470305"/>
              <a:gd name="connsiteX1177" fmla="*/ 2537373 w 12192000"/>
              <a:gd name="connsiteY1177" fmla="*/ 3349318 h 6470305"/>
              <a:gd name="connsiteX1178" fmla="*/ 2118703 w 12192000"/>
              <a:gd name="connsiteY1178" fmla="*/ 3349318 h 6470305"/>
              <a:gd name="connsiteX1179" fmla="*/ 2213856 w 12192000"/>
              <a:gd name="connsiteY1179" fmla="*/ 3444470 h 6470305"/>
              <a:gd name="connsiteX1180" fmla="*/ 2118703 w 12192000"/>
              <a:gd name="connsiteY1180" fmla="*/ 3539623 h 6470305"/>
              <a:gd name="connsiteX1181" fmla="*/ 2023548 w 12192000"/>
              <a:gd name="connsiteY1181" fmla="*/ 3444470 h 6470305"/>
              <a:gd name="connsiteX1182" fmla="*/ 2118703 w 12192000"/>
              <a:gd name="connsiteY1182" fmla="*/ 3349318 h 6470305"/>
              <a:gd name="connsiteX1183" fmla="*/ 1700027 w 12192000"/>
              <a:gd name="connsiteY1183" fmla="*/ 3349318 h 6470305"/>
              <a:gd name="connsiteX1184" fmla="*/ 1795180 w 12192000"/>
              <a:gd name="connsiteY1184" fmla="*/ 3444470 h 6470305"/>
              <a:gd name="connsiteX1185" fmla="*/ 1700027 w 12192000"/>
              <a:gd name="connsiteY1185" fmla="*/ 3539623 h 6470305"/>
              <a:gd name="connsiteX1186" fmla="*/ 1604870 w 12192000"/>
              <a:gd name="connsiteY1186" fmla="*/ 3444470 h 6470305"/>
              <a:gd name="connsiteX1187" fmla="*/ 1700027 w 12192000"/>
              <a:gd name="connsiteY1187" fmla="*/ 3349318 h 6470305"/>
              <a:gd name="connsiteX1188" fmla="*/ 1281351 w 12192000"/>
              <a:gd name="connsiteY1188" fmla="*/ 3349318 h 6470305"/>
              <a:gd name="connsiteX1189" fmla="*/ 1376503 w 12192000"/>
              <a:gd name="connsiteY1189" fmla="*/ 3444470 h 6470305"/>
              <a:gd name="connsiteX1190" fmla="*/ 1281351 w 12192000"/>
              <a:gd name="connsiteY1190" fmla="*/ 3539623 h 6470305"/>
              <a:gd name="connsiteX1191" fmla="*/ 1186199 w 12192000"/>
              <a:gd name="connsiteY1191" fmla="*/ 3444470 h 6470305"/>
              <a:gd name="connsiteX1192" fmla="*/ 1281351 w 12192000"/>
              <a:gd name="connsiteY1192" fmla="*/ 3349318 h 6470305"/>
              <a:gd name="connsiteX1193" fmla="*/ 862684 w 12192000"/>
              <a:gd name="connsiteY1193" fmla="*/ 3349318 h 6470305"/>
              <a:gd name="connsiteX1194" fmla="*/ 957835 w 12192000"/>
              <a:gd name="connsiteY1194" fmla="*/ 3444470 h 6470305"/>
              <a:gd name="connsiteX1195" fmla="*/ 862684 w 12192000"/>
              <a:gd name="connsiteY1195" fmla="*/ 3539623 h 6470305"/>
              <a:gd name="connsiteX1196" fmla="*/ 767531 w 12192000"/>
              <a:gd name="connsiteY1196" fmla="*/ 3444470 h 6470305"/>
              <a:gd name="connsiteX1197" fmla="*/ 862684 w 12192000"/>
              <a:gd name="connsiteY1197" fmla="*/ 3349318 h 6470305"/>
              <a:gd name="connsiteX1198" fmla="*/ 444017 w 12192000"/>
              <a:gd name="connsiteY1198" fmla="*/ 3349318 h 6470305"/>
              <a:gd name="connsiteX1199" fmla="*/ 539170 w 12192000"/>
              <a:gd name="connsiteY1199" fmla="*/ 3444470 h 6470305"/>
              <a:gd name="connsiteX1200" fmla="*/ 444017 w 12192000"/>
              <a:gd name="connsiteY1200" fmla="*/ 3539623 h 6470305"/>
              <a:gd name="connsiteX1201" fmla="*/ 348864 w 12192000"/>
              <a:gd name="connsiteY1201" fmla="*/ 3444470 h 6470305"/>
              <a:gd name="connsiteX1202" fmla="*/ 444017 w 12192000"/>
              <a:gd name="connsiteY1202" fmla="*/ 3349318 h 6470305"/>
              <a:gd name="connsiteX1203" fmla="*/ 25348 w 12192000"/>
              <a:gd name="connsiteY1203" fmla="*/ 3349318 h 6470305"/>
              <a:gd name="connsiteX1204" fmla="*/ 120500 w 12192000"/>
              <a:gd name="connsiteY1204" fmla="*/ 3444470 h 6470305"/>
              <a:gd name="connsiteX1205" fmla="*/ 25348 w 12192000"/>
              <a:gd name="connsiteY1205" fmla="*/ 3539623 h 6470305"/>
              <a:gd name="connsiteX1206" fmla="*/ 0 w 12192000"/>
              <a:gd name="connsiteY1206" fmla="*/ 3534505 h 6470305"/>
              <a:gd name="connsiteX1207" fmla="*/ 0 w 12192000"/>
              <a:gd name="connsiteY1207" fmla="*/ 3354436 h 6470305"/>
              <a:gd name="connsiteX1208" fmla="*/ 12166698 w 12192000"/>
              <a:gd name="connsiteY1208" fmla="*/ 2930653 h 6470305"/>
              <a:gd name="connsiteX1209" fmla="*/ 12192000 w 12192000"/>
              <a:gd name="connsiteY1209" fmla="*/ 2935761 h 6470305"/>
              <a:gd name="connsiteX1210" fmla="*/ 12192000 w 12192000"/>
              <a:gd name="connsiteY1210" fmla="*/ 3115847 h 6470305"/>
              <a:gd name="connsiteX1211" fmla="*/ 12166698 w 12192000"/>
              <a:gd name="connsiteY1211" fmla="*/ 3120955 h 6470305"/>
              <a:gd name="connsiteX1212" fmla="*/ 12071546 w 12192000"/>
              <a:gd name="connsiteY1212" fmla="*/ 3025805 h 6470305"/>
              <a:gd name="connsiteX1213" fmla="*/ 12166698 w 12192000"/>
              <a:gd name="connsiteY1213" fmla="*/ 2930653 h 6470305"/>
              <a:gd name="connsiteX1214" fmla="*/ 11748029 w 12192000"/>
              <a:gd name="connsiteY1214" fmla="*/ 2930653 h 6470305"/>
              <a:gd name="connsiteX1215" fmla="*/ 11843181 w 12192000"/>
              <a:gd name="connsiteY1215" fmla="*/ 3025805 h 6470305"/>
              <a:gd name="connsiteX1216" fmla="*/ 11748029 w 12192000"/>
              <a:gd name="connsiteY1216" fmla="*/ 3120955 h 6470305"/>
              <a:gd name="connsiteX1217" fmla="*/ 11652877 w 12192000"/>
              <a:gd name="connsiteY1217" fmla="*/ 3025805 h 6470305"/>
              <a:gd name="connsiteX1218" fmla="*/ 11748029 w 12192000"/>
              <a:gd name="connsiteY1218" fmla="*/ 2930653 h 6470305"/>
              <a:gd name="connsiteX1219" fmla="*/ 11329360 w 12192000"/>
              <a:gd name="connsiteY1219" fmla="*/ 2930653 h 6470305"/>
              <a:gd name="connsiteX1220" fmla="*/ 11424512 w 12192000"/>
              <a:gd name="connsiteY1220" fmla="*/ 3025805 h 6470305"/>
              <a:gd name="connsiteX1221" fmla="*/ 11329360 w 12192000"/>
              <a:gd name="connsiteY1221" fmla="*/ 3120955 h 6470305"/>
              <a:gd name="connsiteX1222" fmla="*/ 11234208 w 12192000"/>
              <a:gd name="connsiteY1222" fmla="*/ 3025805 h 6470305"/>
              <a:gd name="connsiteX1223" fmla="*/ 11329360 w 12192000"/>
              <a:gd name="connsiteY1223" fmla="*/ 2930653 h 6470305"/>
              <a:gd name="connsiteX1224" fmla="*/ 10910691 w 12192000"/>
              <a:gd name="connsiteY1224" fmla="*/ 2930653 h 6470305"/>
              <a:gd name="connsiteX1225" fmla="*/ 11005843 w 12192000"/>
              <a:gd name="connsiteY1225" fmla="*/ 3025805 h 6470305"/>
              <a:gd name="connsiteX1226" fmla="*/ 10910691 w 12192000"/>
              <a:gd name="connsiteY1226" fmla="*/ 3120955 h 6470305"/>
              <a:gd name="connsiteX1227" fmla="*/ 10815539 w 12192000"/>
              <a:gd name="connsiteY1227" fmla="*/ 3025805 h 6470305"/>
              <a:gd name="connsiteX1228" fmla="*/ 10910691 w 12192000"/>
              <a:gd name="connsiteY1228" fmla="*/ 2930653 h 6470305"/>
              <a:gd name="connsiteX1229" fmla="*/ 10492022 w 12192000"/>
              <a:gd name="connsiteY1229" fmla="*/ 2930653 h 6470305"/>
              <a:gd name="connsiteX1230" fmla="*/ 10587174 w 12192000"/>
              <a:gd name="connsiteY1230" fmla="*/ 3025805 h 6470305"/>
              <a:gd name="connsiteX1231" fmla="*/ 10492022 w 12192000"/>
              <a:gd name="connsiteY1231" fmla="*/ 3120955 h 6470305"/>
              <a:gd name="connsiteX1232" fmla="*/ 10396870 w 12192000"/>
              <a:gd name="connsiteY1232" fmla="*/ 3025805 h 6470305"/>
              <a:gd name="connsiteX1233" fmla="*/ 10492022 w 12192000"/>
              <a:gd name="connsiteY1233" fmla="*/ 2930653 h 6470305"/>
              <a:gd name="connsiteX1234" fmla="*/ 10073353 w 12192000"/>
              <a:gd name="connsiteY1234" fmla="*/ 2930653 h 6470305"/>
              <a:gd name="connsiteX1235" fmla="*/ 10168505 w 12192000"/>
              <a:gd name="connsiteY1235" fmla="*/ 3025805 h 6470305"/>
              <a:gd name="connsiteX1236" fmla="*/ 10073353 w 12192000"/>
              <a:gd name="connsiteY1236" fmla="*/ 3120955 h 6470305"/>
              <a:gd name="connsiteX1237" fmla="*/ 9978201 w 12192000"/>
              <a:gd name="connsiteY1237" fmla="*/ 3025805 h 6470305"/>
              <a:gd name="connsiteX1238" fmla="*/ 10073353 w 12192000"/>
              <a:gd name="connsiteY1238" fmla="*/ 2930653 h 6470305"/>
              <a:gd name="connsiteX1239" fmla="*/ 9654684 w 12192000"/>
              <a:gd name="connsiteY1239" fmla="*/ 2930653 h 6470305"/>
              <a:gd name="connsiteX1240" fmla="*/ 9749836 w 12192000"/>
              <a:gd name="connsiteY1240" fmla="*/ 3025805 h 6470305"/>
              <a:gd name="connsiteX1241" fmla="*/ 9654684 w 12192000"/>
              <a:gd name="connsiteY1241" fmla="*/ 3120955 h 6470305"/>
              <a:gd name="connsiteX1242" fmla="*/ 9559532 w 12192000"/>
              <a:gd name="connsiteY1242" fmla="*/ 3025805 h 6470305"/>
              <a:gd name="connsiteX1243" fmla="*/ 9654684 w 12192000"/>
              <a:gd name="connsiteY1243" fmla="*/ 2930653 h 6470305"/>
              <a:gd name="connsiteX1244" fmla="*/ 9236015 w 12192000"/>
              <a:gd name="connsiteY1244" fmla="*/ 2930653 h 6470305"/>
              <a:gd name="connsiteX1245" fmla="*/ 9331167 w 12192000"/>
              <a:gd name="connsiteY1245" fmla="*/ 3025805 h 6470305"/>
              <a:gd name="connsiteX1246" fmla="*/ 9236015 w 12192000"/>
              <a:gd name="connsiteY1246" fmla="*/ 3120955 h 6470305"/>
              <a:gd name="connsiteX1247" fmla="*/ 9140863 w 12192000"/>
              <a:gd name="connsiteY1247" fmla="*/ 3025805 h 6470305"/>
              <a:gd name="connsiteX1248" fmla="*/ 9236015 w 12192000"/>
              <a:gd name="connsiteY1248" fmla="*/ 2930653 h 6470305"/>
              <a:gd name="connsiteX1249" fmla="*/ 8817346 w 12192000"/>
              <a:gd name="connsiteY1249" fmla="*/ 2930653 h 6470305"/>
              <a:gd name="connsiteX1250" fmla="*/ 8912498 w 12192000"/>
              <a:gd name="connsiteY1250" fmla="*/ 3025805 h 6470305"/>
              <a:gd name="connsiteX1251" fmla="*/ 8817346 w 12192000"/>
              <a:gd name="connsiteY1251" fmla="*/ 3120955 h 6470305"/>
              <a:gd name="connsiteX1252" fmla="*/ 8722194 w 12192000"/>
              <a:gd name="connsiteY1252" fmla="*/ 3025805 h 6470305"/>
              <a:gd name="connsiteX1253" fmla="*/ 8817346 w 12192000"/>
              <a:gd name="connsiteY1253" fmla="*/ 2930653 h 6470305"/>
              <a:gd name="connsiteX1254" fmla="*/ 8398677 w 12192000"/>
              <a:gd name="connsiteY1254" fmla="*/ 2930653 h 6470305"/>
              <a:gd name="connsiteX1255" fmla="*/ 8493829 w 12192000"/>
              <a:gd name="connsiteY1255" fmla="*/ 3025805 h 6470305"/>
              <a:gd name="connsiteX1256" fmla="*/ 8398677 w 12192000"/>
              <a:gd name="connsiteY1256" fmla="*/ 3120955 h 6470305"/>
              <a:gd name="connsiteX1257" fmla="*/ 8303526 w 12192000"/>
              <a:gd name="connsiteY1257" fmla="*/ 3025805 h 6470305"/>
              <a:gd name="connsiteX1258" fmla="*/ 8398677 w 12192000"/>
              <a:gd name="connsiteY1258" fmla="*/ 2930653 h 6470305"/>
              <a:gd name="connsiteX1259" fmla="*/ 7980009 w 12192000"/>
              <a:gd name="connsiteY1259" fmla="*/ 2930653 h 6470305"/>
              <a:gd name="connsiteX1260" fmla="*/ 8075161 w 12192000"/>
              <a:gd name="connsiteY1260" fmla="*/ 3025805 h 6470305"/>
              <a:gd name="connsiteX1261" fmla="*/ 7980009 w 12192000"/>
              <a:gd name="connsiteY1261" fmla="*/ 3120955 h 6470305"/>
              <a:gd name="connsiteX1262" fmla="*/ 7884857 w 12192000"/>
              <a:gd name="connsiteY1262" fmla="*/ 3025805 h 6470305"/>
              <a:gd name="connsiteX1263" fmla="*/ 7980009 w 12192000"/>
              <a:gd name="connsiteY1263" fmla="*/ 2930653 h 6470305"/>
              <a:gd name="connsiteX1264" fmla="*/ 7561340 w 12192000"/>
              <a:gd name="connsiteY1264" fmla="*/ 2930653 h 6470305"/>
              <a:gd name="connsiteX1265" fmla="*/ 7656492 w 12192000"/>
              <a:gd name="connsiteY1265" fmla="*/ 3025805 h 6470305"/>
              <a:gd name="connsiteX1266" fmla="*/ 7561340 w 12192000"/>
              <a:gd name="connsiteY1266" fmla="*/ 3120955 h 6470305"/>
              <a:gd name="connsiteX1267" fmla="*/ 7466188 w 12192000"/>
              <a:gd name="connsiteY1267" fmla="*/ 3025805 h 6470305"/>
              <a:gd name="connsiteX1268" fmla="*/ 7561340 w 12192000"/>
              <a:gd name="connsiteY1268" fmla="*/ 2930653 h 6470305"/>
              <a:gd name="connsiteX1269" fmla="*/ 7142671 w 12192000"/>
              <a:gd name="connsiteY1269" fmla="*/ 2930653 h 6470305"/>
              <a:gd name="connsiteX1270" fmla="*/ 7237823 w 12192000"/>
              <a:gd name="connsiteY1270" fmla="*/ 3025805 h 6470305"/>
              <a:gd name="connsiteX1271" fmla="*/ 7142671 w 12192000"/>
              <a:gd name="connsiteY1271" fmla="*/ 3120955 h 6470305"/>
              <a:gd name="connsiteX1272" fmla="*/ 7047519 w 12192000"/>
              <a:gd name="connsiteY1272" fmla="*/ 3025805 h 6470305"/>
              <a:gd name="connsiteX1273" fmla="*/ 7142671 w 12192000"/>
              <a:gd name="connsiteY1273" fmla="*/ 2930653 h 6470305"/>
              <a:gd name="connsiteX1274" fmla="*/ 6724002 w 12192000"/>
              <a:gd name="connsiteY1274" fmla="*/ 2930653 h 6470305"/>
              <a:gd name="connsiteX1275" fmla="*/ 6819154 w 12192000"/>
              <a:gd name="connsiteY1275" fmla="*/ 3025805 h 6470305"/>
              <a:gd name="connsiteX1276" fmla="*/ 6724002 w 12192000"/>
              <a:gd name="connsiteY1276" fmla="*/ 3120955 h 6470305"/>
              <a:gd name="connsiteX1277" fmla="*/ 6628850 w 12192000"/>
              <a:gd name="connsiteY1277" fmla="*/ 3025805 h 6470305"/>
              <a:gd name="connsiteX1278" fmla="*/ 6724002 w 12192000"/>
              <a:gd name="connsiteY1278" fmla="*/ 2930653 h 6470305"/>
              <a:gd name="connsiteX1279" fmla="*/ 6305333 w 12192000"/>
              <a:gd name="connsiteY1279" fmla="*/ 2930653 h 6470305"/>
              <a:gd name="connsiteX1280" fmla="*/ 6400485 w 12192000"/>
              <a:gd name="connsiteY1280" fmla="*/ 3025805 h 6470305"/>
              <a:gd name="connsiteX1281" fmla="*/ 6305333 w 12192000"/>
              <a:gd name="connsiteY1281" fmla="*/ 3120955 h 6470305"/>
              <a:gd name="connsiteX1282" fmla="*/ 6210181 w 12192000"/>
              <a:gd name="connsiteY1282" fmla="*/ 3025805 h 6470305"/>
              <a:gd name="connsiteX1283" fmla="*/ 6305333 w 12192000"/>
              <a:gd name="connsiteY1283" fmla="*/ 2930653 h 6470305"/>
              <a:gd name="connsiteX1284" fmla="*/ 5886664 w 12192000"/>
              <a:gd name="connsiteY1284" fmla="*/ 2930653 h 6470305"/>
              <a:gd name="connsiteX1285" fmla="*/ 5981816 w 12192000"/>
              <a:gd name="connsiteY1285" fmla="*/ 3025805 h 6470305"/>
              <a:gd name="connsiteX1286" fmla="*/ 5886664 w 12192000"/>
              <a:gd name="connsiteY1286" fmla="*/ 3120955 h 6470305"/>
              <a:gd name="connsiteX1287" fmla="*/ 5791512 w 12192000"/>
              <a:gd name="connsiteY1287" fmla="*/ 3025805 h 6470305"/>
              <a:gd name="connsiteX1288" fmla="*/ 5886664 w 12192000"/>
              <a:gd name="connsiteY1288" fmla="*/ 2930653 h 6470305"/>
              <a:gd name="connsiteX1289" fmla="*/ 5467994 w 12192000"/>
              <a:gd name="connsiteY1289" fmla="*/ 2930653 h 6470305"/>
              <a:gd name="connsiteX1290" fmla="*/ 5563146 w 12192000"/>
              <a:gd name="connsiteY1290" fmla="*/ 3025805 h 6470305"/>
              <a:gd name="connsiteX1291" fmla="*/ 5467994 w 12192000"/>
              <a:gd name="connsiteY1291" fmla="*/ 3120955 h 6470305"/>
              <a:gd name="connsiteX1292" fmla="*/ 5372842 w 12192000"/>
              <a:gd name="connsiteY1292" fmla="*/ 3025805 h 6470305"/>
              <a:gd name="connsiteX1293" fmla="*/ 5467994 w 12192000"/>
              <a:gd name="connsiteY1293" fmla="*/ 2930653 h 6470305"/>
              <a:gd name="connsiteX1294" fmla="*/ 5049325 w 12192000"/>
              <a:gd name="connsiteY1294" fmla="*/ 2930653 h 6470305"/>
              <a:gd name="connsiteX1295" fmla="*/ 5144478 w 12192000"/>
              <a:gd name="connsiteY1295" fmla="*/ 3025805 h 6470305"/>
              <a:gd name="connsiteX1296" fmla="*/ 5049325 w 12192000"/>
              <a:gd name="connsiteY1296" fmla="*/ 3120955 h 6470305"/>
              <a:gd name="connsiteX1297" fmla="*/ 4954173 w 12192000"/>
              <a:gd name="connsiteY1297" fmla="*/ 3025805 h 6470305"/>
              <a:gd name="connsiteX1298" fmla="*/ 5049325 w 12192000"/>
              <a:gd name="connsiteY1298" fmla="*/ 2930653 h 6470305"/>
              <a:gd name="connsiteX1299" fmla="*/ 4630656 w 12192000"/>
              <a:gd name="connsiteY1299" fmla="*/ 2930653 h 6470305"/>
              <a:gd name="connsiteX1300" fmla="*/ 4725808 w 12192000"/>
              <a:gd name="connsiteY1300" fmla="*/ 3025805 h 6470305"/>
              <a:gd name="connsiteX1301" fmla="*/ 4630656 w 12192000"/>
              <a:gd name="connsiteY1301" fmla="*/ 3120955 h 6470305"/>
              <a:gd name="connsiteX1302" fmla="*/ 4535504 w 12192000"/>
              <a:gd name="connsiteY1302" fmla="*/ 3025805 h 6470305"/>
              <a:gd name="connsiteX1303" fmla="*/ 4630656 w 12192000"/>
              <a:gd name="connsiteY1303" fmla="*/ 2930653 h 6470305"/>
              <a:gd name="connsiteX1304" fmla="*/ 4211987 w 12192000"/>
              <a:gd name="connsiteY1304" fmla="*/ 2930653 h 6470305"/>
              <a:gd name="connsiteX1305" fmla="*/ 4307139 w 12192000"/>
              <a:gd name="connsiteY1305" fmla="*/ 3025805 h 6470305"/>
              <a:gd name="connsiteX1306" fmla="*/ 4211987 w 12192000"/>
              <a:gd name="connsiteY1306" fmla="*/ 3120955 h 6470305"/>
              <a:gd name="connsiteX1307" fmla="*/ 4116835 w 12192000"/>
              <a:gd name="connsiteY1307" fmla="*/ 3025805 h 6470305"/>
              <a:gd name="connsiteX1308" fmla="*/ 4211987 w 12192000"/>
              <a:gd name="connsiteY1308" fmla="*/ 2930653 h 6470305"/>
              <a:gd name="connsiteX1309" fmla="*/ 3793410 w 12192000"/>
              <a:gd name="connsiteY1309" fmla="*/ 2930653 h 6470305"/>
              <a:gd name="connsiteX1310" fmla="*/ 3888470 w 12192000"/>
              <a:gd name="connsiteY1310" fmla="*/ 3025805 h 6470305"/>
              <a:gd name="connsiteX1311" fmla="*/ 3793410 w 12192000"/>
              <a:gd name="connsiteY1311" fmla="*/ 3120955 h 6470305"/>
              <a:gd name="connsiteX1312" fmla="*/ 3698259 w 12192000"/>
              <a:gd name="connsiteY1312" fmla="*/ 3025805 h 6470305"/>
              <a:gd name="connsiteX1313" fmla="*/ 3793410 w 12192000"/>
              <a:gd name="connsiteY1313" fmla="*/ 2930653 h 6470305"/>
              <a:gd name="connsiteX1314" fmla="*/ 3374734 w 12192000"/>
              <a:gd name="connsiteY1314" fmla="*/ 2930653 h 6470305"/>
              <a:gd name="connsiteX1315" fmla="*/ 3469891 w 12192000"/>
              <a:gd name="connsiteY1315" fmla="*/ 3025805 h 6470305"/>
              <a:gd name="connsiteX1316" fmla="*/ 3374734 w 12192000"/>
              <a:gd name="connsiteY1316" fmla="*/ 3120955 h 6470305"/>
              <a:gd name="connsiteX1317" fmla="*/ 3279580 w 12192000"/>
              <a:gd name="connsiteY1317" fmla="*/ 3025805 h 6470305"/>
              <a:gd name="connsiteX1318" fmla="*/ 3374734 w 12192000"/>
              <a:gd name="connsiteY1318" fmla="*/ 2930653 h 6470305"/>
              <a:gd name="connsiteX1319" fmla="*/ 2956059 w 12192000"/>
              <a:gd name="connsiteY1319" fmla="*/ 2930653 h 6470305"/>
              <a:gd name="connsiteX1320" fmla="*/ 3051215 w 12192000"/>
              <a:gd name="connsiteY1320" fmla="*/ 3025805 h 6470305"/>
              <a:gd name="connsiteX1321" fmla="*/ 2956059 w 12192000"/>
              <a:gd name="connsiteY1321" fmla="*/ 3120955 h 6470305"/>
              <a:gd name="connsiteX1322" fmla="*/ 2860904 w 12192000"/>
              <a:gd name="connsiteY1322" fmla="*/ 3025805 h 6470305"/>
              <a:gd name="connsiteX1323" fmla="*/ 2956059 w 12192000"/>
              <a:gd name="connsiteY1323" fmla="*/ 2930653 h 6470305"/>
              <a:gd name="connsiteX1324" fmla="*/ 2537380 w 12192000"/>
              <a:gd name="connsiteY1324" fmla="*/ 2930653 h 6470305"/>
              <a:gd name="connsiteX1325" fmla="*/ 2632538 w 12192000"/>
              <a:gd name="connsiteY1325" fmla="*/ 3025805 h 6470305"/>
              <a:gd name="connsiteX1326" fmla="*/ 2537380 w 12192000"/>
              <a:gd name="connsiteY1326" fmla="*/ 3120955 h 6470305"/>
              <a:gd name="connsiteX1327" fmla="*/ 2442227 w 12192000"/>
              <a:gd name="connsiteY1327" fmla="*/ 3025805 h 6470305"/>
              <a:gd name="connsiteX1328" fmla="*/ 2537380 w 12192000"/>
              <a:gd name="connsiteY1328" fmla="*/ 2930653 h 6470305"/>
              <a:gd name="connsiteX1329" fmla="*/ 2118709 w 12192000"/>
              <a:gd name="connsiteY1329" fmla="*/ 2930653 h 6470305"/>
              <a:gd name="connsiteX1330" fmla="*/ 2213862 w 12192000"/>
              <a:gd name="connsiteY1330" fmla="*/ 3025805 h 6470305"/>
              <a:gd name="connsiteX1331" fmla="*/ 2118709 w 12192000"/>
              <a:gd name="connsiteY1331" fmla="*/ 3120955 h 6470305"/>
              <a:gd name="connsiteX1332" fmla="*/ 2023556 w 12192000"/>
              <a:gd name="connsiteY1332" fmla="*/ 3025805 h 6470305"/>
              <a:gd name="connsiteX1333" fmla="*/ 2118709 w 12192000"/>
              <a:gd name="connsiteY1333" fmla="*/ 2930653 h 6470305"/>
              <a:gd name="connsiteX1334" fmla="*/ 1700033 w 12192000"/>
              <a:gd name="connsiteY1334" fmla="*/ 2930653 h 6470305"/>
              <a:gd name="connsiteX1335" fmla="*/ 1795185 w 12192000"/>
              <a:gd name="connsiteY1335" fmla="*/ 3025805 h 6470305"/>
              <a:gd name="connsiteX1336" fmla="*/ 1700033 w 12192000"/>
              <a:gd name="connsiteY1336" fmla="*/ 3120955 h 6470305"/>
              <a:gd name="connsiteX1337" fmla="*/ 1604875 w 12192000"/>
              <a:gd name="connsiteY1337" fmla="*/ 3025805 h 6470305"/>
              <a:gd name="connsiteX1338" fmla="*/ 1700033 w 12192000"/>
              <a:gd name="connsiteY1338" fmla="*/ 2930653 h 6470305"/>
              <a:gd name="connsiteX1339" fmla="*/ 1281356 w 12192000"/>
              <a:gd name="connsiteY1339" fmla="*/ 2930653 h 6470305"/>
              <a:gd name="connsiteX1340" fmla="*/ 1376508 w 12192000"/>
              <a:gd name="connsiteY1340" fmla="*/ 3025805 h 6470305"/>
              <a:gd name="connsiteX1341" fmla="*/ 1281356 w 12192000"/>
              <a:gd name="connsiteY1341" fmla="*/ 3120955 h 6470305"/>
              <a:gd name="connsiteX1342" fmla="*/ 1186203 w 12192000"/>
              <a:gd name="connsiteY1342" fmla="*/ 3025805 h 6470305"/>
              <a:gd name="connsiteX1343" fmla="*/ 1281356 w 12192000"/>
              <a:gd name="connsiteY1343" fmla="*/ 2930653 h 6470305"/>
              <a:gd name="connsiteX1344" fmla="*/ 862689 w 12192000"/>
              <a:gd name="connsiteY1344" fmla="*/ 2930653 h 6470305"/>
              <a:gd name="connsiteX1345" fmla="*/ 957840 w 12192000"/>
              <a:gd name="connsiteY1345" fmla="*/ 3025805 h 6470305"/>
              <a:gd name="connsiteX1346" fmla="*/ 862689 w 12192000"/>
              <a:gd name="connsiteY1346" fmla="*/ 3120955 h 6470305"/>
              <a:gd name="connsiteX1347" fmla="*/ 767536 w 12192000"/>
              <a:gd name="connsiteY1347" fmla="*/ 3025805 h 6470305"/>
              <a:gd name="connsiteX1348" fmla="*/ 862689 w 12192000"/>
              <a:gd name="connsiteY1348" fmla="*/ 2930653 h 6470305"/>
              <a:gd name="connsiteX1349" fmla="*/ 444021 w 12192000"/>
              <a:gd name="connsiteY1349" fmla="*/ 2930653 h 6470305"/>
              <a:gd name="connsiteX1350" fmla="*/ 539175 w 12192000"/>
              <a:gd name="connsiteY1350" fmla="*/ 3025805 h 6470305"/>
              <a:gd name="connsiteX1351" fmla="*/ 444021 w 12192000"/>
              <a:gd name="connsiteY1351" fmla="*/ 3120955 h 6470305"/>
              <a:gd name="connsiteX1352" fmla="*/ 348870 w 12192000"/>
              <a:gd name="connsiteY1352" fmla="*/ 3025805 h 6470305"/>
              <a:gd name="connsiteX1353" fmla="*/ 444021 w 12192000"/>
              <a:gd name="connsiteY1353" fmla="*/ 2930653 h 6470305"/>
              <a:gd name="connsiteX1354" fmla="*/ 25352 w 12192000"/>
              <a:gd name="connsiteY1354" fmla="*/ 2930653 h 6470305"/>
              <a:gd name="connsiteX1355" fmla="*/ 120506 w 12192000"/>
              <a:gd name="connsiteY1355" fmla="*/ 3025805 h 6470305"/>
              <a:gd name="connsiteX1356" fmla="*/ 25352 w 12192000"/>
              <a:gd name="connsiteY1356" fmla="*/ 3120955 h 6470305"/>
              <a:gd name="connsiteX1357" fmla="*/ 0 w 12192000"/>
              <a:gd name="connsiteY1357" fmla="*/ 3115836 h 6470305"/>
              <a:gd name="connsiteX1358" fmla="*/ 0 w 12192000"/>
              <a:gd name="connsiteY1358" fmla="*/ 2935771 h 6470305"/>
              <a:gd name="connsiteX1359" fmla="*/ 12166698 w 12192000"/>
              <a:gd name="connsiteY1359" fmla="*/ 2511990 h 6470305"/>
              <a:gd name="connsiteX1360" fmla="*/ 12192000 w 12192000"/>
              <a:gd name="connsiteY1360" fmla="*/ 2517098 h 6470305"/>
              <a:gd name="connsiteX1361" fmla="*/ 12192000 w 12192000"/>
              <a:gd name="connsiteY1361" fmla="*/ 2697184 h 6470305"/>
              <a:gd name="connsiteX1362" fmla="*/ 12166698 w 12192000"/>
              <a:gd name="connsiteY1362" fmla="*/ 2702292 h 6470305"/>
              <a:gd name="connsiteX1363" fmla="*/ 12071546 w 12192000"/>
              <a:gd name="connsiteY1363" fmla="*/ 2607140 h 6470305"/>
              <a:gd name="connsiteX1364" fmla="*/ 12166698 w 12192000"/>
              <a:gd name="connsiteY1364" fmla="*/ 2511990 h 6470305"/>
              <a:gd name="connsiteX1365" fmla="*/ 11748029 w 12192000"/>
              <a:gd name="connsiteY1365" fmla="*/ 2511990 h 6470305"/>
              <a:gd name="connsiteX1366" fmla="*/ 11843181 w 12192000"/>
              <a:gd name="connsiteY1366" fmla="*/ 2607140 h 6470305"/>
              <a:gd name="connsiteX1367" fmla="*/ 11748029 w 12192000"/>
              <a:gd name="connsiteY1367" fmla="*/ 2702292 h 6470305"/>
              <a:gd name="connsiteX1368" fmla="*/ 11652877 w 12192000"/>
              <a:gd name="connsiteY1368" fmla="*/ 2607140 h 6470305"/>
              <a:gd name="connsiteX1369" fmla="*/ 11748029 w 12192000"/>
              <a:gd name="connsiteY1369" fmla="*/ 2511990 h 6470305"/>
              <a:gd name="connsiteX1370" fmla="*/ 11329360 w 12192000"/>
              <a:gd name="connsiteY1370" fmla="*/ 2511990 h 6470305"/>
              <a:gd name="connsiteX1371" fmla="*/ 11424512 w 12192000"/>
              <a:gd name="connsiteY1371" fmla="*/ 2607140 h 6470305"/>
              <a:gd name="connsiteX1372" fmla="*/ 11329360 w 12192000"/>
              <a:gd name="connsiteY1372" fmla="*/ 2702292 h 6470305"/>
              <a:gd name="connsiteX1373" fmla="*/ 11234208 w 12192000"/>
              <a:gd name="connsiteY1373" fmla="*/ 2607140 h 6470305"/>
              <a:gd name="connsiteX1374" fmla="*/ 11329360 w 12192000"/>
              <a:gd name="connsiteY1374" fmla="*/ 2511990 h 6470305"/>
              <a:gd name="connsiteX1375" fmla="*/ 10910691 w 12192000"/>
              <a:gd name="connsiteY1375" fmla="*/ 2511990 h 6470305"/>
              <a:gd name="connsiteX1376" fmla="*/ 11005843 w 12192000"/>
              <a:gd name="connsiteY1376" fmla="*/ 2607140 h 6470305"/>
              <a:gd name="connsiteX1377" fmla="*/ 10910691 w 12192000"/>
              <a:gd name="connsiteY1377" fmla="*/ 2702292 h 6470305"/>
              <a:gd name="connsiteX1378" fmla="*/ 10815539 w 12192000"/>
              <a:gd name="connsiteY1378" fmla="*/ 2607140 h 6470305"/>
              <a:gd name="connsiteX1379" fmla="*/ 10910691 w 12192000"/>
              <a:gd name="connsiteY1379" fmla="*/ 2511990 h 6470305"/>
              <a:gd name="connsiteX1380" fmla="*/ 10492022 w 12192000"/>
              <a:gd name="connsiteY1380" fmla="*/ 2511990 h 6470305"/>
              <a:gd name="connsiteX1381" fmla="*/ 10587174 w 12192000"/>
              <a:gd name="connsiteY1381" fmla="*/ 2607140 h 6470305"/>
              <a:gd name="connsiteX1382" fmla="*/ 10492022 w 12192000"/>
              <a:gd name="connsiteY1382" fmla="*/ 2702292 h 6470305"/>
              <a:gd name="connsiteX1383" fmla="*/ 10396870 w 12192000"/>
              <a:gd name="connsiteY1383" fmla="*/ 2607140 h 6470305"/>
              <a:gd name="connsiteX1384" fmla="*/ 10492022 w 12192000"/>
              <a:gd name="connsiteY1384" fmla="*/ 2511990 h 6470305"/>
              <a:gd name="connsiteX1385" fmla="*/ 10073353 w 12192000"/>
              <a:gd name="connsiteY1385" fmla="*/ 2511990 h 6470305"/>
              <a:gd name="connsiteX1386" fmla="*/ 10168505 w 12192000"/>
              <a:gd name="connsiteY1386" fmla="*/ 2607140 h 6470305"/>
              <a:gd name="connsiteX1387" fmla="*/ 10073353 w 12192000"/>
              <a:gd name="connsiteY1387" fmla="*/ 2702292 h 6470305"/>
              <a:gd name="connsiteX1388" fmla="*/ 9978201 w 12192000"/>
              <a:gd name="connsiteY1388" fmla="*/ 2607140 h 6470305"/>
              <a:gd name="connsiteX1389" fmla="*/ 10073353 w 12192000"/>
              <a:gd name="connsiteY1389" fmla="*/ 2511990 h 6470305"/>
              <a:gd name="connsiteX1390" fmla="*/ 9654684 w 12192000"/>
              <a:gd name="connsiteY1390" fmla="*/ 2511990 h 6470305"/>
              <a:gd name="connsiteX1391" fmla="*/ 9749836 w 12192000"/>
              <a:gd name="connsiteY1391" fmla="*/ 2607140 h 6470305"/>
              <a:gd name="connsiteX1392" fmla="*/ 9654684 w 12192000"/>
              <a:gd name="connsiteY1392" fmla="*/ 2702292 h 6470305"/>
              <a:gd name="connsiteX1393" fmla="*/ 9559532 w 12192000"/>
              <a:gd name="connsiteY1393" fmla="*/ 2607140 h 6470305"/>
              <a:gd name="connsiteX1394" fmla="*/ 9654684 w 12192000"/>
              <a:gd name="connsiteY1394" fmla="*/ 2511990 h 6470305"/>
              <a:gd name="connsiteX1395" fmla="*/ 9236015 w 12192000"/>
              <a:gd name="connsiteY1395" fmla="*/ 2511990 h 6470305"/>
              <a:gd name="connsiteX1396" fmla="*/ 9331167 w 12192000"/>
              <a:gd name="connsiteY1396" fmla="*/ 2607140 h 6470305"/>
              <a:gd name="connsiteX1397" fmla="*/ 9236015 w 12192000"/>
              <a:gd name="connsiteY1397" fmla="*/ 2702292 h 6470305"/>
              <a:gd name="connsiteX1398" fmla="*/ 9140863 w 12192000"/>
              <a:gd name="connsiteY1398" fmla="*/ 2607140 h 6470305"/>
              <a:gd name="connsiteX1399" fmla="*/ 9236015 w 12192000"/>
              <a:gd name="connsiteY1399" fmla="*/ 2511990 h 6470305"/>
              <a:gd name="connsiteX1400" fmla="*/ 8817346 w 12192000"/>
              <a:gd name="connsiteY1400" fmla="*/ 2511990 h 6470305"/>
              <a:gd name="connsiteX1401" fmla="*/ 8912498 w 12192000"/>
              <a:gd name="connsiteY1401" fmla="*/ 2607140 h 6470305"/>
              <a:gd name="connsiteX1402" fmla="*/ 8817346 w 12192000"/>
              <a:gd name="connsiteY1402" fmla="*/ 2702292 h 6470305"/>
              <a:gd name="connsiteX1403" fmla="*/ 8722194 w 12192000"/>
              <a:gd name="connsiteY1403" fmla="*/ 2607140 h 6470305"/>
              <a:gd name="connsiteX1404" fmla="*/ 8817346 w 12192000"/>
              <a:gd name="connsiteY1404" fmla="*/ 2511990 h 6470305"/>
              <a:gd name="connsiteX1405" fmla="*/ 8398677 w 12192000"/>
              <a:gd name="connsiteY1405" fmla="*/ 2511990 h 6470305"/>
              <a:gd name="connsiteX1406" fmla="*/ 8493829 w 12192000"/>
              <a:gd name="connsiteY1406" fmla="*/ 2607140 h 6470305"/>
              <a:gd name="connsiteX1407" fmla="*/ 8398677 w 12192000"/>
              <a:gd name="connsiteY1407" fmla="*/ 2702292 h 6470305"/>
              <a:gd name="connsiteX1408" fmla="*/ 8303526 w 12192000"/>
              <a:gd name="connsiteY1408" fmla="*/ 2607140 h 6470305"/>
              <a:gd name="connsiteX1409" fmla="*/ 8398677 w 12192000"/>
              <a:gd name="connsiteY1409" fmla="*/ 2511990 h 6470305"/>
              <a:gd name="connsiteX1410" fmla="*/ 7980009 w 12192000"/>
              <a:gd name="connsiteY1410" fmla="*/ 2511990 h 6470305"/>
              <a:gd name="connsiteX1411" fmla="*/ 8075161 w 12192000"/>
              <a:gd name="connsiteY1411" fmla="*/ 2607140 h 6470305"/>
              <a:gd name="connsiteX1412" fmla="*/ 7980009 w 12192000"/>
              <a:gd name="connsiteY1412" fmla="*/ 2702292 h 6470305"/>
              <a:gd name="connsiteX1413" fmla="*/ 7884857 w 12192000"/>
              <a:gd name="connsiteY1413" fmla="*/ 2607140 h 6470305"/>
              <a:gd name="connsiteX1414" fmla="*/ 7980009 w 12192000"/>
              <a:gd name="connsiteY1414" fmla="*/ 2511990 h 6470305"/>
              <a:gd name="connsiteX1415" fmla="*/ 7561340 w 12192000"/>
              <a:gd name="connsiteY1415" fmla="*/ 2511990 h 6470305"/>
              <a:gd name="connsiteX1416" fmla="*/ 7656492 w 12192000"/>
              <a:gd name="connsiteY1416" fmla="*/ 2607140 h 6470305"/>
              <a:gd name="connsiteX1417" fmla="*/ 7561340 w 12192000"/>
              <a:gd name="connsiteY1417" fmla="*/ 2702292 h 6470305"/>
              <a:gd name="connsiteX1418" fmla="*/ 7466188 w 12192000"/>
              <a:gd name="connsiteY1418" fmla="*/ 2607140 h 6470305"/>
              <a:gd name="connsiteX1419" fmla="*/ 7561340 w 12192000"/>
              <a:gd name="connsiteY1419" fmla="*/ 2511990 h 6470305"/>
              <a:gd name="connsiteX1420" fmla="*/ 7142671 w 12192000"/>
              <a:gd name="connsiteY1420" fmla="*/ 2511990 h 6470305"/>
              <a:gd name="connsiteX1421" fmla="*/ 7237823 w 12192000"/>
              <a:gd name="connsiteY1421" fmla="*/ 2607140 h 6470305"/>
              <a:gd name="connsiteX1422" fmla="*/ 7142671 w 12192000"/>
              <a:gd name="connsiteY1422" fmla="*/ 2702292 h 6470305"/>
              <a:gd name="connsiteX1423" fmla="*/ 7047519 w 12192000"/>
              <a:gd name="connsiteY1423" fmla="*/ 2607140 h 6470305"/>
              <a:gd name="connsiteX1424" fmla="*/ 7142671 w 12192000"/>
              <a:gd name="connsiteY1424" fmla="*/ 2511990 h 6470305"/>
              <a:gd name="connsiteX1425" fmla="*/ 6724002 w 12192000"/>
              <a:gd name="connsiteY1425" fmla="*/ 2511990 h 6470305"/>
              <a:gd name="connsiteX1426" fmla="*/ 6819154 w 12192000"/>
              <a:gd name="connsiteY1426" fmla="*/ 2607140 h 6470305"/>
              <a:gd name="connsiteX1427" fmla="*/ 6724002 w 12192000"/>
              <a:gd name="connsiteY1427" fmla="*/ 2702292 h 6470305"/>
              <a:gd name="connsiteX1428" fmla="*/ 6628850 w 12192000"/>
              <a:gd name="connsiteY1428" fmla="*/ 2607140 h 6470305"/>
              <a:gd name="connsiteX1429" fmla="*/ 6724002 w 12192000"/>
              <a:gd name="connsiteY1429" fmla="*/ 2511990 h 6470305"/>
              <a:gd name="connsiteX1430" fmla="*/ 6305333 w 12192000"/>
              <a:gd name="connsiteY1430" fmla="*/ 2511990 h 6470305"/>
              <a:gd name="connsiteX1431" fmla="*/ 6400485 w 12192000"/>
              <a:gd name="connsiteY1431" fmla="*/ 2607140 h 6470305"/>
              <a:gd name="connsiteX1432" fmla="*/ 6305333 w 12192000"/>
              <a:gd name="connsiteY1432" fmla="*/ 2702292 h 6470305"/>
              <a:gd name="connsiteX1433" fmla="*/ 6210181 w 12192000"/>
              <a:gd name="connsiteY1433" fmla="*/ 2607140 h 6470305"/>
              <a:gd name="connsiteX1434" fmla="*/ 6305333 w 12192000"/>
              <a:gd name="connsiteY1434" fmla="*/ 2511990 h 6470305"/>
              <a:gd name="connsiteX1435" fmla="*/ 5886664 w 12192000"/>
              <a:gd name="connsiteY1435" fmla="*/ 2511990 h 6470305"/>
              <a:gd name="connsiteX1436" fmla="*/ 5981816 w 12192000"/>
              <a:gd name="connsiteY1436" fmla="*/ 2607140 h 6470305"/>
              <a:gd name="connsiteX1437" fmla="*/ 5886664 w 12192000"/>
              <a:gd name="connsiteY1437" fmla="*/ 2702292 h 6470305"/>
              <a:gd name="connsiteX1438" fmla="*/ 5791512 w 12192000"/>
              <a:gd name="connsiteY1438" fmla="*/ 2607140 h 6470305"/>
              <a:gd name="connsiteX1439" fmla="*/ 5886664 w 12192000"/>
              <a:gd name="connsiteY1439" fmla="*/ 2511990 h 6470305"/>
              <a:gd name="connsiteX1440" fmla="*/ 5467994 w 12192000"/>
              <a:gd name="connsiteY1440" fmla="*/ 2511990 h 6470305"/>
              <a:gd name="connsiteX1441" fmla="*/ 5563146 w 12192000"/>
              <a:gd name="connsiteY1441" fmla="*/ 2607140 h 6470305"/>
              <a:gd name="connsiteX1442" fmla="*/ 5467994 w 12192000"/>
              <a:gd name="connsiteY1442" fmla="*/ 2702292 h 6470305"/>
              <a:gd name="connsiteX1443" fmla="*/ 5372842 w 12192000"/>
              <a:gd name="connsiteY1443" fmla="*/ 2607140 h 6470305"/>
              <a:gd name="connsiteX1444" fmla="*/ 5467994 w 12192000"/>
              <a:gd name="connsiteY1444" fmla="*/ 2511990 h 6470305"/>
              <a:gd name="connsiteX1445" fmla="*/ 5049325 w 12192000"/>
              <a:gd name="connsiteY1445" fmla="*/ 2511990 h 6470305"/>
              <a:gd name="connsiteX1446" fmla="*/ 5144478 w 12192000"/>
              <a:gd name="connsiteY1446" fmla="*/ 2607140 h 6470305"/>
              <a:gd name="connsiteX1447" fmla="*/ 5049325 w 12192000"/>
              <a:gd name="connsiteY1447" fmla="*/ 2702292 h 6470305"/>
              <a:gd name="connsiteX1448" fmla="*/ 4954173 w 12192000"/>
              <a:gd name="connsiteY1448" fmla="*/ 2607140 h 6470305"/>
              <a:gd name="connsiteX1449" fmla="*/ 5049325 w 12192000"/>
              <a:gd name="connsiteY1449" fmla="*/ 2511990 h 6470305"/>
              <a:gd name="connsiteX1450" fmla="*/ 4630656 w 12192000"/>
              <a:gd name="connsiteY1450" fmla="*/ 2511990 h 6470305"/>
              <a:gd name="connsiteX1451" fmla="*/ 4725808 w 12192000"/>
              <a:gd name="connsiteY1451" fmla="*/ 2607140 h 6470305"/>
              <a:gd name="connsiteX1452" fmla="*/ 4630656 w 12192000"/>
              <a:gd name="connsiteY1452" fmla="*/ 2702292 h 6470305"/>
              <a:gd name="connsiteX1453" fmla="*/ 4535504 w 12192000"/>
              <a:gd name="connsiteY1453" fmla="*/ 2607140 h 6470305"/>
              <a:gd name="connsiteX1454" fmla="*/ 4630656 w 12192000"/>
              <a:gd name="connsiteY1454" fmla="*/ 2511990 h 6470305"/>
              <a:gd name="connsiteX1455" fmla="*/ 4211987 w 12192000"/>
              <a:gd name="connsiteY1455" fmla="*/ 2511990 h 6470305"/>
              <a:gd name="connsiteX1456" fmla="*/ 4307139 w 12192000"/>
              <a:gd name="connsiteY1456" fmla="*/ 2607140 h 6470305"/>
              <a:gd name="connsiteX1457" fmla="*/ 4211987 w 12192000"/>
              <a:gd name="connsiteY1457" fmla="*/ 2702292 h 6470305"/>
              <a:gd name="connsiteX1458" fmla="*/ 4116835 w 12192000"/>
              <a:gd name="connsiteY1458" fmla="*/ 2607140 h 6470305"/>
              <a:gd name="connsiteX1459" fmla="*/ 4211987 w 12192000"/>
              <a:gd name="connsiteY1459" fmla="*/ 2511990 h 6470305"/>
              <a:gd name="connsiteX1460" fmla="*/ 3793419 w 12192000"/>
              <a:gd name="connsiteY1460" fmla="*/ 2511990 h 6470305"/>
              <a:gd name="connsiteX1461" fmla="*/ 3888470 w 12192000"/>
              <a:gd name="connsiteY1461" fmla="*/ 2607140 h 6470305"/>
              <a:gd name="connsiteX1462" fmla="*/ 3793419 w 12192000"/>
              <a:gd name="connsiteY1462" fmla="*/ 2702292 h 6470305"/>
              <a:gd name="connsiteX1463" fmla="*/ 3698267 w 12192000"/>
              <a:gd name="connsiteY1463" fmla="*/ 2607140 h 6470305"/>
              <a:gd name="connsiteX1464" fmla="*/ 3793419 w 12192000"/>
              <a:gd name="connsiteY1464" fmla="*/ 2511990 h 6470305"/>
              <a:gd name="connsiteX1465" fmla="*/ 3374741 w 12192000"/>
              <a:gd name="connsiteY1465" fmla="*/ 2511990 h 6470305"/>
              <a:gd name="connsiteX1466" fmla="*/ 3469899 w 12192000"/>
              <a:gd name="connsiteY1466" fmla="*/ 2607140 h 6470305"/>
              <a:gd name="connsiteX1467" fmla="*/ 3374741 w 12192000"/>
              <a:gd name="connsiteY1467" fmla="*/ 2702292 h 6470305"/>
              <a:gd name="connsiteX1468" fmla="*/ 3279589 w 12192000"/>
              <a:gd name="connsiteY1468" fmla="*/ 2607140 h 6470305"/>
              <a:gd name="connsiteX1469" fmla="*/ 3374741 w 12192000"/>
              <a:gd name="connsiteY1469" fmla="*/ 2511990 h 6470305"/>
              <a:gd name="connsiteX1470" fmla="*/ 2956066 w 12192000"/>
              <a:gd name="connsiteY1470" fmla="*/ 2511990 h 6470305"/>
              <a:gd name="connsiteX1471" fmla="*/ 3051222 w 12192000"/>
              <a:gd name="connsiteY1471" fmla="*/ 2607140 h 6470305"/>
              <a:gd name="connsiteX1472" fmla="*/ 2956066 w 12192000"/>
              <a:gd name="connsiteY1472" fmla="*/ 2702292 h 6470305"/>
              <a:gd name="connsiteX1473" fmla="*/ 2860912 w 12192000"/>
              <a:gd name="connsiteY1473" fmla="*/ 2607140 h 6470305"/>
              <a:gd name="connsiteX1474" fmla="*/ 2956066 w 12192000"/>
              <a:gd name="connsiteY1474" fmla="*/ 2511990 h 6470305"/>
              <a:gd name="connsiteX1475" fmla="*/ 2537386 w 12192000"/>
              <a:gd name="connsiteY1475" fmla="*/ 2511990 h 6470305"/>
              <a:gd name="connsiteX1476" fmla="*/ 2632545 w 12192000"/>
              <a:gd name="connsiteY1476" fmla="*/ 2607140 h 6470305"/>
              <a:gd name="connsiteX1477" fmla="*/ 2537386 w 12192000"/>
              <a:gd name="connsiteY1477" fmla="*/ 2702292 h 6470305"/>
              <a:gd name="connsiteX1478" fmla="*/ 2442233 w 12192000"/>
              <a:gd name="connsiteY1478" fmla="*/ 2607140 h 6470305"/>
              <a:gd name="connsiteX1479" fmla="*/ 2537386 w 12192000"/>
              <a:gd name="connsiteY1479" fmla="*/ 2511990 h 6470305"/>
              <a:gd name="connsiteX1480" fmla="*/ 2118716 w 12192000"/>
              <a:gd name="connsiteY1480" fmla="*/ 2511990 h 6470305"/>
              <a:gd name="connsiteX1481" fmla="*/ 2213868 w 12192000"/>
              <a:gd name="connsiteY1481" fmla="*/ 2607140 h 6470305"/>
              <a:gd name="connsiteX1482" fmla="*/ 2118716 w 12192000"/>
              <a:gd name="connsiteY1482" fmla="*/ 2702292 h 6470305"/>
              <a:gd name="connsiteX1483" fmla="*/ 2023562 w 12192000"/>
              <a:gd name="connsiteY1483" fmla="*/ 2607140 h 6470305"/>
              <a:gd name="connsiteX1484" fmla="*/ 2118716 w 12192000"/>
              <a:gd name="connsiteY1484" fmla="*/ 2511990 h 6470305"/>
              <a:gd name="connsiteX1485" fmla="*/ 1700038 w 12192000"/>
              <a:gd name="connsiteY1485" fmla="*/ 2511990 h 6470305"/>
              <a:gd name="connsiteX1486" fmla="*/ 1795191 w 12192000"/>
              <a:gd name="connsiteY1486" fmla="*/ 2607140 h 6470305"/>
              <a:gd name="connsiteX1487" fmla="*/ 1700038 w 12192000"/>
              <a:gd name="connsiteY1487" fmla="*/ 2702292 h 6470305"/>
              <a:gd name="connsiteX1488" fmla="*/ 1604881 w 12192000"/>
              <a:gd name="connsiteY1488" fmla="*/ 2607140 h 6470305"/>
              <a:gd name="connsiteX1489" fmla="*/ 1700038 w 12192000"/>
              <a:gd name="connsiteY1489" fmla="*/ 2511990 h 6470305"/>
              <a:gd name="connsiteX1490" fmla="*/ 1281360 w 12192000"/>
              <a:gd name="connsiteY1490" fmla="*/ 2511990 h 6470305"/>
              <a:gd name="connsiteX1491" fmla="*/ 1376512 w 12192000"/>
              <a:gd name="connsiteY1491" fmla="*/ 2607140 h 6470305"/>
              <a:gd name="connsiteX1492" fmla="*/ 1281360 w 12192000"/>
              <a:gd name="connsiteY1492" fmla="*/ 2702292 h 6470305"/>
              <a:gd name="connsiteX1493" fmla="*/ 1186208 w 12192000"/>
              <a:gd name="connsiteY1493" fmla="*/ 2607140 h 6470305"/>
              <a:gd name="connsiteX1494" fmla="*/ 1281360 w 12192000"/>
              <a:gd name="connsiteY1494" fmla="*/ 2511990 h 6470305"/>
              <a:gd name="connsiteX1495" fmla="*/ 862694 w 12192000"/>
              <a:gd name="connsiteY1495" fmla="*/ 2511990 h 6470305"/>
              <a:gd name="connsiteX1496" fmla="*/ 957845 w 12192000"/>
              <a:gd name="connsiteY1496" fmla="*/ 2607140 h 6470305"/>
              <a:gd name="connsiteX1497" fmla="*/ 862694 w 12192000"/>
              <a:gd name="connsiteY1497" fmla="*/ 2702292 h 6470305"/>
              <a:gd name="connsiteX1498" fmla="*/ 767541 w 12192000"/>
              <a:gd name="connsiteY1498" fmla="*/ 2607140 h 6470305"/>
              <a:gd name="connsiteX1499" fmla="*/ 862694 w 12192000"/>
              <a:gd name="connsiteY1499" fmla="*/ 2511990 h 6470305"/>
              <a:gd name="connsiteX1500" fmla="*/ 444027 w 12192000"/>
              <a:gd name="connsiteY1500" fmla="*/ 2511990 h 6470305"/>
              <a:gd name="connsiteX1501" fmla="*/ 539179 w 12192000"/>
              <a:gd name="connsiteY1501" fmla="*/ 2607140 h 6470305"/>
              <a:gd name="connsiteX1502" fmla="*/ 444027 w 12192000"/>
              <a:gd name="connsiteY1502" fmla="*/ 2702292 h 6470305"/>
              <a:gd name="connsiteX1503" fmla="*/ 348875 w 12192000"/>
              <a:gd name="connsiteY1503" fmla="*/ 2607140 h 6470305"/>
              <a:gd name="connsiteX1504" fmla="*/ 444027 w 12192000"/>
              <a:gd name="connsiteY1504" fmla="*/ 2511990 h 6470305"/>
              <a:gd name="connsiteX1505" fmla="*/ 25358 w 12192000"/>
              <a:gd name="connsiteY1505" fmla="*/ 2511990 h 6470305"/>
              <a:gd name="connsiteX1506" fmla="*/ 120510 w 12192000"/>
              <a:gd name="connsiteY1506" fmla="*/ 2607140 h 6470305"/>
              <a:gd name="connsiteX1507" fmla="*/ 25358 w 12192000"/>
              <a:gd name="connsiteY1507" fmla="*/ 2702292 h 6470305"/>
              <a:gd name="connsiteX1508" fmla="*/ 0 w 12192000"/>
              <a:gd name="connsiteY1508" fmla="*/ 2697172 h 6470305"/>
              <a:gd name="connsiteX1509" fmla="*/ 0 w 12192000"/>
              <a:gd name="connsiteY1509" fmla="*/ 2517109 h 6470305"/>
              <a:gd name="connsiteX1510" fmla="*/ 12166698 w 12192000"/>
              <a:gd name="connsiteY1510" fmla="*/ 2093322 h 6470305"/>
              <a:gd name="connsiteX1511" fmla="*/ 12192000 w 12192000"/>
              <a:gd name="connsiteY1511" fmla="*/ 2098431 h 6470305"/>
              <a:gd name="connsiteX1512" fmla="*/ 12192000 w 12192000"/>
              <a:gd name="connsiteY1512" fmla="*/ 2278521 h 6470305"/>
              <a:gd name="connsiteX1513" fmla="*/ 12166698 w 12192000"/>
              <a:gd name="connsiteY1513" fmla="*/ 2283630 h 6470305"/>
              <a:gd name="connsiteX1514" fmla="*/ 12071546 w 12192000"/>
              <a:gd name="connsiteY1514" fmla="*/ 2188474 h 6470305"/>
              <a:gd name="connsiteX1515" fmla="*/ 12166698 w 12192000"/>
              <a:gd name="connsiteY1515" fmla="*/ 2093322 h 6470305"/>
              <a:gd name="connsiteX1516" fmla="*/ 11748029 w 12192000"/>
              <a:gd name="connsiteY1516" fmla="*/ 2093322 h 6470305"/>
              <a:gd name="connsiteX1517" fmla="*/ 11843181 w 12192000"/>
              <a:gd name="connsiteY1517" fmla="*/ 2188474 h 6470305"/>
              <a:gd name="connsiteX1518" fmla="*/ 11748029 w 12192000"/>
              <a:gd name="connsiteY1518" fmla="*/ 2283630 h 6470305"/>
              <a:gd name="connsiteX1519" fmla="*/ 11652877 w 12192000"/>
              <a:gd name="connsiteY1519" fmla="*/ 2188474 h 6470305"/>
              <a:gd name="connsiteX1520" fmla="*/ 11748029 w 12192000"/>
              <a:gd name="connsiteY1520" fmla="*/ 2093322 h 6470305"/>
              <a:gd name="connsiteX1521" fmla="*/ 11329360 w 12192000"/>
              <a:gd name="connsiteY1521" fmla="*/ 2093322 h 6470305"/>
              <a:gd name="connsiteX1522" fmla="*/ 11424512 w 12192000"/>
              <a:gd name="connsiteY1522" fmla="*/ 2188474 h 6470305"/>
              <a:gd name="connsiteX1523" fmla="*/ 11329360 w 12192000"/>
              <a:gd name="connsiteY1523" fmla="*/ 2283630 h 6470305"/>
              <a:gd name="connsiteX1524" fmla="*/ 11234208 w 12192000"/>
              <a:gd name="connsiteY1524" fmla="*/ 2188474 h 6470305"/>
              <a:gd name="connsiteX1525" fmla="*/ 11329360 w 12192000"/>
              <a:gd name="connsiteY1525" fmla="*/ 2093322 h 6470305"/>
              <a:gd name="connsiteX1526" fmla="*/ 10910691 w 12192000"/>
              <a:gd name="connsiteY1526" fmla="*/ 2093322 h 6470305"/>
              <a:gd name="connsiteX1527" fmla="*/ 11005843 w 12192000"/>
              <a:gd name="connsiteY1527" fmla="*/ 2188474 h 6470305"/>
              <a:gd name="connsiteX1528" fmla="*/ 10910691 w 12192000"/>
              <a:gd name="connsiteY1528" fmla="*/ 2283630 h 6470305"/>
              <a:gd name="connsiteX1529" fmla="*/ 10815539 w 12192000"/>
              <a:gd name="connsiteY1529" fmla="*/ 2188474 h 6470305"/>
              <a:gd name="connsiteX1530" fmla="*/ 10910691 w 12192000"/>
              <a:gd name="connsiteY1530" fmla="*/ 2093322 h 6470305"/>
              <a:gd name="connsiteX1531" fmla="*/ 10492022 w 12192000"/>
              <a:gd name="connsiteY1531" fmla="*/ 2093322 h 6470305"/>
              <a:gd name="connsiteX1532" fmla="*/ 10587174 w 12192000"/>
              <a:gd name="connsiteY1532" fmla="*/ 2188474 h 6470305"/>
              <a:gd name="connsiteX1533" fmla="*/ 10492022 w 12192000"/>
              <a:gd name="connsiteY1533" fmla="*/ 2283630 h 6470305"/>
              <a:gd name="connsiteX1534" fmla="*/ 10396870 w 12192000"/>
              <a:gd name="connsiteY1534" fmla="*/ 2188474 h 6470305"/>
              <a:gd name="connsiteX1535" fmla="*/ 10492022 w 12192000"/>
              <a:gd name="connsiteY1535" fmla="*/ 2093322 h 6470305"/>
              <a:gd name="connsiteX1536" fmla="*/ 10073353 w 12192000"/>
              <a:gd name="connsiteY1536" fmla="*/ 2093322 h 6470305"/>
              <a:gd name="connsiteX1537" fmla="*/ 10168505 w 12192000"/>
              <a:gd name="connsiteY1537" fmla="*/ 2188474 h 6470305"/>
              <a:gd name="connsiteX1538" fmla="*/ 10073353 w 12192000"/>
              <a:gd name="connsiteY1538" fmla="*/ 2283630 h 6470305"/>
              <a:gd name="connsiteX1539" fmla="*/ 9978201 w 12192000"/>
              <a:gd name="connsiteY1539" fmla="*/ 2188474 h 6470305"/>
              <a:gd name="connsiteX1540" fmla="*/ 10073353 w 12192000"/>
              <a:gd name="connsiteY1540" fmla="*/ 2093322 h 6470305"/>
              <a:gd name="connsiteX1541" fmla="*/ 9654684 w 12192000"/>
              <a:gd name="connsiteY1541" fmla="*/ 2093322 h 6470305"/>
              <a:gd name="connsiteX1542" fmla="*/ 9749836 w 12192000"/>
              <a:gd name="connsiteY1542" fmla="*/ 2188474 h 6470305"/>
              <a:gd name="connsiteX1543" fmla="*/ 9654684 w 12192000"/>
              <a:gd name="connsiteY1543" fmla="*/ 2283630 h 6470305"/>
              <a:gd name="connsiteX1544" fmla="*/ 9559532 w 12192000"/>
              <a:gd name="connsiteY1544" fmla="*/ 2188474 h 6470305"/>
              <a:gd name="connsiteX1545" fmla="*/ 9654684 w 12192000"/>
              <a:gd name="connsiteY1545" fmla="*/ 2093322 h 6470305"/>
              <a:gd name="connsiteX1546" fmla="*/ 9236015 w 12192000"/>
              <a:gd name="connsiteY1546" fmla="*/ 2093322 h 6470305"/>
              <a:gd name="connsiteX1547" fmla="*/ 9331167 w 12192000"/>
              <a:gd name="connsiteY1547" fmla="*/ 2188474 h 6470305"/>
              <a:gd name="connsiteX1548" fmla="*/ 9236015 w 12192000"/>
              <a:gd name="connsiteY1548" fmla="*/ 2283630 h 6470305"/>
              <a:gd name="connsiteX1549" fmla="*/ 9140863 w 12192000"/>
              <a:gd name="connsiteY1549" fmla="*/ 2188474 h 6470305"/>
              <a:gd name="connsiteX1550" fmla="*/ 9236015 w 12192000"/>
              <a:gd name="connsiteY1550" fmla="*/ 2093322 h 6470305"/>
              <a:gd name="connsiteX1551" fmla="*/ 8817346 w 12192000"/>
              <a:gd name="connsiteY1551" fmla="*/ 2093322 h 6470305"/>
              <a:gd name="connsiteX1552" fmla="*/ 8912498 w 12192000"/>
              <a:gd name="connsiteY1552" fmla="*/ 2188474 h 6470305"/>
              <a:gd name="connsiteX1553" fmla="*/ 8817346 w 12192000"/>
              <a:gd name="connsiteY1553" fmla="*/ 2283630 h 6470305"/>
              <a:gd name="connsiteX1554" fmla="*/ 8722194 w 12192000"/>
              <a:gd name="connsiteY1554" fmla="*/ 2188474 h 6470305"/>
              <a:gd name="connsiteX1555" fmla="*/ 8817346 w 12192000"/>
              <a:gd name="connsiteY1555" fmla="*/ 2093322 h 6470305"/>
              <a:gd name="connsiteX1556" fmla="*/ 8398677 w 12192000"/>
              <a:gd name="connsiteY1556" fmla="*/ 2093322 h 6470305"/>
              <a:gd name="connsiteX1557" fmla="*/ 8493829 w 12192000"/>
              <a:gd name="connsiteY1557" fmla="*/ 2188474 h 6470305"/>
              <a:gd name="connsiteX1558" fmla="*/ 8398677 w 12192000"/>
              <a:gd name="connsiteY1558" fmla="*/ 2283630 h 6470305"/>
              <a:gd name="connsiteX1559" fmla="*/ 8303526 w 12192000"/>
              <a:gd name="connsiteY1559" fmla="*/ 2188474 h 6470305"/>
              <a:gd name="connsiteX1560" fmla="*/ 8398677 w 12192000"/>
              <a:gd name="connsiteY1560" fmla="*/ 2093322 h 6470305"/>
              <a:gd name="connsiteX1561" fmla="*/ 7980009 w 12192000"/>
              <a:gd name="connsiteY1561" fmla="*/ 2093322 h 6470305"/>
              <a:gd name="connsiteX1562" fmla="*/ 8075161 w 12192000"/>
              <a:gd name="connsiteY1562" fmla="*/ 2188474 h 6470305"/>
              <a:gd name="connsiteX1563" fmla="*/ 7980009 w 12192000"/>
              <a:gd name="connsiteY1563" fmla="*/ 2283630 h 6470305"/>
              <a:gd name="connsiteX1564" fmla="*/ 7884857 w 12192000"/>
              <a:gd name="connsiteY1564" fmla="*/ 2188474 h 6470305"/>
              <a:gd name="connsiteX1565" fmla="*/ 7980009 w 12192000"/>
              <a:gd name="connsiteY1565" fmla="*/ 2093322 h 6470305"/>
              <a:gd name="connsiteX1566" fmla="*/ 7561340 w 12192000"/>
              <a:gd name="connsiteY1566" fmla="*/ 2093322 h 6470305"/>
              <a:gd name="connsiteX1567" fmla="*/ 7656492 w 12192000"/>
              <a:gd name="connsiteY1567" fmla="*/ 2188474 h 6470305"/>
              <a:gd name="connsiteX1568" fmla="*/ 7561340 w 12192000"/>
              <a:gd name="connsiteY1568" fmla="*/ 2283630 h 6470305"/>
              <a:gd name="connsiteX1569" fmla="*/ 7466188 w 12192000"/>
              <a:gd name="connsiteY1569" fmla="*/ 2188474 h 6470305"/>
              <a:gd name="connsiteX1570" fmla="*/ 7561340 w 12192000"/>
              <a:gd name="connsiteY1570" fmla="*/ 2093322 h 6470305"/>
              <a:gd name="connsiteX1571" fmla="*/ 7142671 w 12192000"/>
              <a:gd name="connsiteY1571" fmla="*/ 2093322 h 6470305"/>
              <a:gd name="connsiteX1572" fmla="*/ 7237823 w 12192000"/>
              <a:gd name="connsiteY1572" fmla="*/ 2188474 h 6470305"/>
              <a:gd name="connsiteX1573" fmla="*/ 7142671 w 12192000"/>
              <a:gd name="connsiteY1573" fmla="*/ 2283630 h 6470305"/>
              <a:gd name="connsiteX1574" fmla="*/ 7047519 w 12192000"/>
              <a:gd name="connsiteY1574" fmla="*/ 2188474 h 6470305"/>
              <a:gd name="connsiteX1575" fmla="*/ 7142671 w 12192000"/>
              <a:gd name="connsiteY1575" fmla="*/ 2093322 h 6470305"/>
              <a:gd name="connsiteX1576" fmla="*/ 6724002 w 12192000"/>
              <a:gd name="connsiteY1576" fmla="*/ 2093322 h 6470305"/>
              <a:gd name="connsiteX1577" fmla="*/ 6819154 w 12192000"/>
              <a:gd name="connsiteY1577" fmla="*/ 2188474 h 6470305"/>
              <a:gd name="connsiteX1578" fmla="*/ 6724002 w 12192000"/>
              <a:gd name="connsiteY1578" fmla="*/ 2283630 h 6470305"/>
              <a:gd name="connsiteX1579" fmla="*/ 6628850 w 12192000"/>
              <a:gd name="connsiteY1579" fmla="*/ 2188474 h 6470305"/>
              <a:gd name="connsiteX1580" fmla="*/ 6724002 w 12192000"/>
              <a:gd name="connsiteY1580" fmla="*/ 2093322 h 6470305"/>
              <a:gd name="connsiteX1581" fmla="*/ 6305333 w 12192000"/>
              <a:gd name="connsiteY1581" fmla="*/ 2093322 h 6470305"/>
              <a:gd name="connsiteX1582" fmla="*/ 6400485 w 12192000"/>
              <a:gd name="connsiteY1582" fmla="*/ 2188474 h 6470305"/>
              <a:gd name="connsiteX1583" fmla="*/ 6305333 w 12192000"/>
              <a:gd name="connsiteY1583" fmla="*/ 2283630 h 6470305"/>
              <a:gd name="connsiteX1584" fmla="*/ 6210181 w 12192000"/>
              <a:gd name="connsiteY1584" fmla="*/ 2188474 h 6470305"/>
              <a:gd name="connsiteX1585" fmla="*/ 6305333 w 12192000"/>
              <a:gd name="connsiteY1585" fmla="*/ 2093322 h 6470305"/>
              <a:gd name="connsiteX1586" fmla="*/ 5886664 w 12192000"/>
              <a:gd name="connsiteY1586" fmla="*/ 2093322 h 6470305"/>
              <a:gd name="connsiteX1587" fmla="*/ 5981816 w 12192000"/>
              <a:gd name="connsiteY1587" fmla="*/ 2188474 h 6470305"/>
              <a:gd name="connsiteX1588" fmla="*/ 5886664 w 12192000"/>
              <a:gd name="connsiteY1588" fmla="*/ 2283630 h 6470305"/>
              <a:gd name="connsiteX1589" fmla="*/ 5791512 w 12192000"/>
              <a:gd name="connsiteY1589" fmla="*/ 2188474 h 6470305"/>
              <a:gd name="connsiteX1590" fmla="*/ 5886664 w 12192000"/>
              <a:gd name="connsiteY1590" fmla="*/ 2093322 h 6470305"/>
              <a:gd name="connsiteX1591" fmla="*/ 5467994 w 12192000"/>
              <a:gd name="connsiteY1591" fmla="*/ 2093322 h 6470305"/>
              <a:gd name="connsiteX1592" fmla="*/ 5563146 w 12192000"/>
              <a:gd name="connsiteY1592" fmla="*/ 2188474 h 6470305"/>
              <a:gd name="connsiteX1593" fmla="*/ 5467994 w 12192000"/>
              <a:gd name="connsiteY1593" fmla="*/ 2283630 h 6470305"/>
              <a:gd name="connsiteX1594" fmla="*/ 5372842 w 12192000"/>
              <a:gd name="connsiteY1594" fmla="*/ 2188474 h 6470305"/>
              <a:gd name="connsiteX1595" fmla="*/ 5467994 w 12192000"/>
              <a:gd name="connsiteY1595" fmla="*/ 2093322 h 6470305"/>
              <a:gd name="connsiteX1596" fmla="*/ 5049325 w 12192000"/>
              <a:gd name="connsiteY1596" fmla="*/ 2093322 h 6470305"/>
              <a:gd name="connsiteX1597" fmla="*/ 5144478 w 12192000"/>
              <a:gd name="connsiteY1597" fmla="*/ 2188474 h 6470305"/>
              <a:gd name="connsiteX1598" fmla="*/ 5049325 w 12192000"/>
              <a:gd name="connsiteY1598" fmla="*/ 2283630 h 6470305"/>
              <a:gd name="connsiteX1599" fmla="*/ 4954173 w 12192000"/>
              <a:gd name="connsiteY1599" fmla="*/ 2188474 h 6470305"/>
              <a:gd name="connsiteX1600" fmla="*/ 5049325 w 12192000"/>
              <a:gd name="connsiteY1600" fmla="*/ 2093322 h 6470305"/>
              <a:gd name="connsiteX1601" fmla="*/ 4630656 w 12192000"/>
              <a:gd name="connsiteY1601" fmla="*/ 2093322 h 6470305"/>
              <a:gd name="connsiteX1602" fmla="*/ 4725808 w 12192000"/>
              <a:gd name="connsiteY1602" fmla="*/ 2188474 h 6470305"/>
              <a:gd name="connsiteX1603" fmla="*/ 4630656 w 12192000"/>
              <a:gd name="connsiteY1603" fmla="*/ 2283630 h 6470305"/>
              <a:gd name="connsiteX1604" fmla="*/ 4535504 w 12192000"/>
              <a:gd name="connsiteY1604" fmla="*/ 2188474 h 6470305"/>
              <a:gd name="connsiteX1605" fmla="*/ 4630656 w 12192000"/>
              <a:gd name="connsiteY1605" fmla="*/ 2093322 h 6470305"/>
              <a:gd name="connsiteX1606" fmla="*/ 4211987 w 12192000"/>
              <a:gd name="connsiteY1606" fmla="*/ 2093322 h 6470305"/>
              <a:gd name="connsiteX1607" fmla="*/ 4307139 w 12192000"/>
              <a:gd name="connsiteY1607" fmla="*/ 2188474 h 6470305"/>
              <a:gd name="connsiteX1608" fmla="*/ 4211987 w 12192000"/>
              <a:gd name="connsiteY1608" fmla="*/ 2283630 h 6470305"/>
              <a:gd name="connsiteX1609" fmla="*/ 4116835 w 12192000"/>
              <a:gd name="connsiteY1609" fmla="*/ 2188474 h 6470305"/>
              <a:gd name="connsiteX1610" fmla="*/ 4211987 w 12192000"/>
              <a:gd name="connsiteY1610" fmla="*/ 2093322 h 6470305"/>
              <a:gd name="connsiteX1611" fmla="*/ 3793428 w 12192000"/>
              <a:gd name="connsiteY1611" fmla="*/ 2093322 h 6470305"/>
              <a:gd name="connsiteX1612" fmla="*/ 3888470 w 12192000"/>
              <a:gd name="connsiteY1612" fmla="*/ 2188474 h 6470305"/>
              <a:gd name="connsiteX1613" fmla="*/ 3793428 w 12192000"/>
              <a:gd name="connsiteY1613" fmla="*/ 2283630 h 6470305"/>
              <a:gd name="connsiteX1614" fmla="*/ 3698276 w 12192000"/>
              <a:gd name="connsiteY1614" fmla="*/ 2188474 h 6470305"/>
              <a:gd name="connsiteX1615" fmla="*/ 3793428 w 12192000"/>
              <a:gd name="connsiteY1615" fmla="*/ 2093322 h 6470305"/>
              <a:gd name="connsiteX1616" fmla="*/ 3374749 w 12192000"/>
              <a:gd name="connsiteY1616" fmla="*/ 2093322 h 6470305"/>
              <a:gd name="connsiteX1617" fmla="*/ 3469907 w 12192000"/>
              <a:gd name="connsiteY1617" fmla="*/ 2188474 h 6470305"/>
              <a:gd name="connsiteX1618" fmla="*/ 3374749 w 12192000"/>
              <a:gd name="connsiteY1618" fmla="*/ 2283630 h 6470305"/>
              <a:gd name="connsiteX1619" fmla="*/ 3279596 w 12192000"/>
              <a:gd name="connsiteY1619" fmla="*/ 2188474 h 6470305"/>
              <a:gd name="connsiteX1620" fmla="*/ 3374749 w 12192000"/>
              <a:gd name="connsiteY1620" fmla="*/ 2093322 h 6470305"/>
              <a:gd name="connsiteX1621" fmla="*/ 2956073 w 12192000"/>
              <a:gd name="connsiteY1621" fmla="*/ 2093322 h 6470305"/>
              <a:gd name="connsiteX1622" fmla="*/ 3051229 w 12192000"/>
              <a:gd name="connsiteY1622" fmla="*/ 2188474 h 6470305"/>
              <a:gd name="connsiteX1623" fmla="*/ 2956073 w 12192000"/>
              <a:gd name="connsiteY1623" fmla="*/ 2283630 h 6470305"/>
              <a:gd name="connsiteX1624" fmla="*/ 2860919 w 12192000"/>
              <a:gd name="connsiteY1624" fmla="*/ 2188474 h 6470305"/>
              <a:gd name="connsiteX1625" fmla="*/ 2956073 w 12192000"/>
              <a:gd name="connsiteY1625" fmla="*/ 2093322 h 6470305"/>
              <a:gd name="connsiteX1626" fmla="*/ 2537392 w 12192000"/>
              <a:gd name="connsiteY1626" fmla="*/ 2093322 h 6470305"/>
              <a:gd name="connsiteX1627" fmla="*/ 2632553 w 12192000"/>
              <a:gd name="connsiteY1627" fmla="*/ 2188474 h 6470305"/>
              <a:gd name="connsiteX1628" fmla="*/ 2537392 w 12192000"/>
              <a:gd name="connsiteY1628" fmla="*/ 2283630 h 6470305"/>
              <a:gd name="connsiteX1629" fmla="*/ 2442240 w 12192000"/>
              <a:gd name="connsiteY1629" fmla="*/ 2188474 h 6470305"/>
              <a:gd name="connsiteX1630" fmla="*/ 2537392 w 12192000"/>
              <a:gd name="connsiteY1630" fmla="*/ 2093322 h 6470305"/>
              <a:gd name="connsiteX1631" fmla="*/ 2118722 w 12192000"/>
              <a:gd name="connsiteY1631" fmla="*/ 2093322 h 6470305"/>
              <a:gd name="connsiteX1632" fmla="*/ 2213874 w 12192000"/>
              <a:gd name="connsiteY1632" fmla="*/ 2188474 h 6470305"/>
              <a:gd name="connsiteX1633" fmla="*/ 2118722 w 12192000"/>
              <a:gd name="connsiteY1633" fmla="*/ 2283630 h 6470305"/>
              <a:gd name="connsiteX1634" fmla="*/ 2023567 w 12192000"/>
              <a:gd name="connsiteY1634" fmla="*/ 2188474 h 6470305"/>
              <a:gd name="connsiteX1635" fmla="*/ 2118722 w 12192000"/>
              <a:gd name="connsiteY1635" fmla="*/ 2093322 h 6470305"/>
              <a:gd name="connsiteX1636" fmla="*/ 1700044 w 12192000"/>
              <a:gd name="connsiteY1636" fmla="*/ 2093322 h 6470305"/>
              <a:gd name="connsiteX1637" fmla="*/ 1795196 w 12192000"/>
              <a:gd name="connsiteY1637" fmla="*/ 2188474 h 6470305"/>
              <a:gd name="connsiteX1638" fmla="*/ 1700044 w 12192000"/>
              <a:gd name="connsiteY1638" fmla="*/ 2283630 h 6470305"/>
              <a:gd name="connsiteX1639" fmla="*/ 1604885 w 12192000"/>
              <a:gd name="connsiteY1639" fmla="*/ 2188474 h 6470305"/>
              <a:gd name="connsiteX1640" fmla="*/ 1700044 w 12192000"/>
              <a:gd name="connsiteY1640" fmla="*/ 2093322 h 6470305"/>
              <a:gd name="connsiteX1641" fmla="*/ 1281365 w 12192000"/>
              <a:gd name="connsiteY1641" fmla="*/ 2093322 h 6470305"/>
              <a:gd name="connsiteX1642" fmla="*/ 1376517 w 12192000"/>
              <a:gd name="connsiteY1642" fmla="*/ 2188474 h 6470305"/>
              <a:gd name="connsiteX1643" fmla="*/ 1281365 w 12192000"/>
              <a:gd name="connsiteY1643" fmla="*/ 2283630 h 6470305"/>
              <a:gd name="connsiteX1644" fmla="*/ 1186213 w 12192000"/>
              <a:gd name="connsiteY1644" fmla="*/ 2188474 h 6470305"/>
              <a:gd name="connsiteX1645" fmla="*/ 1281365 w 12192000"/>
              <a:gd name="connsiteY1645" fmla="*/ 2093322 h 6470305"/>
              <a:gd name="connsiteX1646" fmla="*/ 862699 w 12192000"/>
              <a:gd name="connsiteY1646" fmla="*/ 2093322 h 6470305"/>
              <a:gd name="connsiteX1647" fmla="*/ 957849 w 12192000"/>
              <a:gd name="connsiteY1647" fmla="*/ 2188474 h 6470305"/>
              <a:gd name="connsiteX1648" fmla="*/ 862699 w 12192000"/>
              <a:gd name="connsiteY1648" fmla="*/ 2283630 h 6470305"/>
              <a:gd name="connsiteX1649" fmla="*/ 767546 w 12192000"/>
              <a:gd name="connsiteY1649" fmla="*/ 2188474 h 6470305"/>
              <a:gd name="connsiteX1650" fmla="*/ 862699 w 12192000"/>
              <a:gd name="connsiteY1650" fmla="*/ 2093322 h 6470305"/>
              <a:gd name="connsiteX1651" fmla="*/ 444032 w 12192000"/>
              <a:gd name="connsiteY1651" fmla="*/ 2093322 h 6470305"/>
              <a:gd name="connsiteX1652" fmla="*/ 539184 w 12192000"/>
              <a:gd name="connsiteY1652" fmla="*/ 2188474 h 6470305"/>
              <a:gd name="connsiteX1653" fmla="*/ 444032 w 12192000"/>
              <a:gd name="connsiteY1653" fmla="*/ 2283630 h 6470305"/>
              <a:gd name="connsiteX1654" fmla="*/ 348880 w 12192000"/>
              <a:gd name="connsiteY1654" fmla="*/ 2188474 h 6470305"/>
              <a:gd name="connsiteX1655" fmla="*/ 444032 w 12192000"/>
              <a:gd name="connsiteY1655" fmla="*/ 2093322 h 6470305"/>
              <a:gd name="connsiteX1656" fmla="*/ 25363 w 12192000"/>
              <a:gd name="connsiteY1656" fmla="*/ 2093322 h 6470305"/>
              <a:gd name="connsiteX1657" fmla="*/ 120515 w 12192000"/>
              <a:gd name="connsiteY1657" fmla="*/ 2188474 h 6470305"/>
              <a:gd name="connsiteX1658" fmla="*/ 25363 w 12192000"/>
              <a:gd name="connsiteY1658" fmla="*/ 2283630 h 6470305"/>
              <a:gd name="connsiteX1659" fmla="*/ 0 w 12192000"/>
              <a:gd name="connsiteY1659" fmla="*/ 2278509 h 6470305"/>
              <a:gd name="connsiteX1660" fmla="*/ 0 w 12192000"/>
              <a:gd name="connsiteY1660" fmla="*/ 2098443 h 6470305"/>
              <a:gd name="connsiteX1661" fmla="*/ 12166698 w 12192000"/>
              <a:gd name="connsiteY1661" fmla="*/ 1674648 h 6470305"/>
              <a:gd name="connsiteX1662" fmla="*/ 12192000 w 12192000"/>
              <a:gd name="connsiteY1662" fmla="*/ 1679757 h 6470305"/>
              <a:gd name="connsiteX1663" fmla="*/ 12192000 w 12192000"/>
              <a:gd name="connsiteY1663" fmla="*/ 1859844 h 6470305"/>
              <a:gd name="connsiteX1664" fmla="*/ 12166698 w 12192000"/>
              <a:gd name="connsiteY1664" fmla="*/ 1864953 h 6470305"/>
              <a:gd name="connsiteX1665" fmla="*/ 12071546 w 12192000"/>
              <a:gd name="connsiteY1665" fmla="*/ 1769800 h 6470305"/>
              <a:gd name="connsiteX1666" fmla="*/ 12166698 w 12192000"/>
              <a:gd name="connsiteY1666" fmla="*/ 1674648 h 6470305"/>
              <a:gd name="connsiteX1667" fmla="*/ 11748029 w 12192000"/>
              <a:gd name="connsiteY1667" fmla="*/ 1674648 h 6470305"/>
              <a:gd name="connsiteX1668" fmla="*/ 11843181 w 12192000"/>
              <a:gd name="connsiteY1668" fmla="*/ 1769800 h 6470305"/>
              <a:gd name="connsiteX1669" fmla="*/ 11748029 w 12192000"/>
              <a:gd name="connsiteY1669" fmla="*/ 1864953 h 6470305"/>
              <a:gd name="connsiteX1670" fmla="*/ 11652877 w 12192000"/>
              <a:gd name="connsiteY1670" fmla="*/ 1769800 h 6470305"/>
              <a:gd name="connsiteX1671" fmla="*/ 11748029 w 12192000"/>
              <a:gd name="connsiteY1671" fmla="*/ 1674648 h 6470305"/>
              <a:gd name="connsiteX1672" fmla="*/ 11329360 w 12192000"/>
              <a:gd name="connsiteY1672" fmla="*/ 1674648 h 6470305"/>
              <a:gd name="connsiteX1673" fmla="*/ 11424512 w 12192000"/>
              <a:gd name="connsiteY1673" fmla="*/ 1769800 h 6470305"/>
              <a:gd name="connsiteX1674" fmla="*/ 11329360 w 12192000"/>
              <a:gd name="connsiteY1674" fmla="*/ 1864953 h 6470305"/>
              <a:gd name="connsiteX1675" fmla="*/ 11234208 w 12192000"/>
              <a:gd name="connsiteY1675" fmla="*/ 1769800 h 6470305"/>
              <a:gd name="connsiteX1676" fmla="*/ 11329360 w 12192000"/>
              <a:gd name="connsiteY1676" fmla="*/ 1674648 h 6470305"/>
              <a:gd name="connsiteX1677" fmla="*/ 10910691 w 12192000"/>
              <a:gd name="connsiteY1677" fmla="*/ 1674648 h 6470305"/>
              <a:gd name="connsiteX1678" fmla="*/ 11005843 w 12192000"/>
              <a:gd name="connsiteY1678" fmla="*/ 1769800 h 6470305"/>
              <a:gd name="connsiteX1679" fmla="*/ 10910691 w 12192000"/>
              <a:gd name="connsiteY1679" fmla="*/ 1864953 h 6470305"/>
              <a:gd name="connsiteX1680" fmla="*/ 10815539 w 12192000"/>
              <a:gd name="connsiteY1680" fmla="*/ 1769800 h 6470305"/>
              <a:gd name="connsiteX1681" fmla="*/ 10910691 w 12192000"/>
              <a:gd name="connsiteY1681" fmla="*/ 1674648 h 6470305"/>
              <a:gd name="connsiteX1682" fmla="*/ 10492022 w 12192000"/>
              <a:gd name="connsiteY1682" fmla="*/ 1674648 h 6470305"/>
              <a:gd name="connsiteX1683" fmla="*/ 10587174 w 12192000"/>
              <a:gd name="connsiteY1683" fmla="*/ 1769800 h 6470305"/>
              <a:gd name="connsiteX1684" fmla="*/ 10492022 w 12192000"/>
              <a:gd name="connsiteY1684" fmla="*/ 1864953 h 6470305"/>
              <a:gd name="connsiteX1685" fmla="*/ 10396870 w 12192000"/>
              <a:gd name="connsiteY1685" fmla="*/ 1769800 h 6470305"/>
              <a:gd name="connsiteX1686" fmla="*/ 10492022 w 12192000"/>
              <a:gd name="connsiteY1686" fmla="*/ 1674648 h 6470305"/>
              <a:gd name="connsiteX1687" fmla="*/ 10073353 w 12192000"/>
              <a:gd name="connsiteY1687" fmla="*/ 1674648 h 6470305"/>
              <a:gd name="connsiteX1688" fmla="*/ 10168505 w 12192000"/>
              <a:gd name="connsiteY1688" fmla="*/ 1769800 h 6470305"/>
              <a:gd name="connsiteX1689" fmla="*/ 10073353 w 12192000"/>
              <a:gd name="connsiteY1689" fmla="*/ 1864953 h 6470305"/>
              <a:gd name="connsiteX1690" fmla="*/ 9978201 w 12192000"/>
              <a:gd name="connsiteY1690" fmla="*/ 1769800 h 6470305"/>
              <a:gd name="connsiteX1691" fmla="*/ 10073353 w 12192000"/>
              <a:gd name="connsiteY1691" fmla="*/ 1674648 h 6470305"/>
              <a:gd name="connsiteX1692" fmla="*/ 9654684 w 12192000"/>
              <a:gd name="connsiteY1692" fmla="*/ 1674648 h 6470305"/>
              <a:gd name="connsiteX1693" fmla="*/ 9749836 w 12192000"/>
              <a:gd name="connsiteY1693" fmla="*/ 1769800 h 6470305"/>
              <a:gd name="connsiteX1694" fmla="*/ 9654684 w 12192000"/>
              <a:gd name="connsiteY1694" fmla="*/ 1864953 h 6470305"/>
              <a:gd name="connsiteX1695" fmla="*/ 9559532 w 12192000"/>
              <a:gd name="connsiteY1695" fmla="*/ 1769800 h 6470305"/>
              <a:gd name="connsiteX1696" fmla="*/ 9654684 w 12192000"/>
              <a:gd name="connsiteY1696" fmla="*/ 1674648 h 6470305"/>
              <a:gd name="connsiteX1697" fmla="*/ 9236015 w 12192000"/>
              <a:gd name="connsiteY1697" fmla="*/ 1674648 h 6470305"/>
              <a:gd name="connsiteX1698" fmla="*/ 9331167 w 12192000"/>
              <a:gd name="connsiteY1698" fmla="*/ 1769800 h 6470305"/>
              <a:gd name="connsiteX1699" fmla="*/ 9236015 w 12192000"/>
              <a:gd name="connsiteY1699" fmla="*/ 1864953 h 6470305"/>
              <a:gd name="connsiteX1700" fmla="*/ 9140863 w 12192000"/>
              <a:gd name="connsiteY1700" fmla="*/ 1769800 h 6470305"/>
              <a:gd name="connsiteX1701" fmla="*/ 9236015 w 12192000"/>
              <a:gd name="connsiteY1701" fmla="*/ 1674648 h 6470305"/>
              <a:gd name="connsiteX1702" fmla="*/ 8817346 w 12192000"/>
              <a:gd name="connsiteY1702" fmla="*/ 1674648 h 6470305"/>
              <a:gd name="connsiteX1703" fmla="*/ 8912498 w 12192000"/>
              <a:gd name="connsiteY1703" fmla="*/ 1769800 h 6470305"/>
              <a:gd name="connsiteX1704" fmla="*/ 8817346 w 12192000"/>
              <a:gd name="connsiteY1704" fmla="*/ 1864953 h 6470305"/>
              <a:gd name="connsiteX1705" fmla="*/ 8722194 w 12192000"/>
              <a:gd name="connsiteY1705" fmla="*/ 1769800 h 6470305"/>
              <a:gd name="connsiteX1706" fmla="*/ 8817346 w 12192000"/>
              <a:gd name="connsiteY1706" fmla="*/ 1674648 h 6470305"/>
              <a:gd name="connsiteX1707" fmla="*/ 8398677 w 12192000"/>
              <a:gd name="connsiteY1707" fmla="*/ 1674648 h 6470305"/>
              <a:gd name="connsiteX1708" fmla="*/ 8493829 w 12192000"/>
              <a:gd name="connsiteY1708" fmla="*/ 1769800 h 6470305"/>
              <a:gd name="connsiteX1709" fmla="*/ 8398677 w 12192000"/>
              <a:gd name="connsiteY1709" fmla="*/ 1864953 h 6470305"/>
              <a:gd name="connsiteX1710" fmla="*/ 8303526 w 12192000"/>
              <a:gd name="connsiteY1710" fmla="*/ 1769800 h 6470305"/>
              <a:gd name="connsiteX1711" fmla="*/ 8398677 w 12192000"/>
              <a:gd name="connsiteY1711" fmla="*/ 1674648 h 6470305"/>
              <a:gd name="connsiteX1712" fmla="*/ 7980009 w 12192000"/>
              <a:gd name="connsiteY1712" fmla="*/ 1674648 h 6470305"/>
              <a:gd name="connsiteX1713" fmla="*/ 8075161 w 12192000"/>
              <a:gd name="connsiteY1713" fmla="*/ 1769800 h 6470305"/>
              <a:gd name="connsiteX1714" fmla="*/ 7980009 w 12192000"/>
              <a:gd name="connsiteY1714" fmla="*/ 1864953 h 6470305"/>
              <a:gd name="connsiteX1715" fmla="*/ 7884857 w 12192000"/>
              <a:gd name="connsiteY1715" fmla="*/ 1769800 h 6470305"/>
              <a:gd name="connsiteX1716" fmla="*/ 7980009 w 12192000"/>
              <a:gd name="connsiteY1716" fmla="*/ 1674648 h 6470305"/>
              <a:gd name="connsiteX1717" fmla="*/ 7561340 w 12192000"/>
              <a:gd name="connsiteY1717" fmla="*/ 1674648 h 6470305"/>
              <a:gd name="connsiteX1718" fmla="*/ 7656492 w 12192000"/>
              <a:gd name="connsiteY1718" fmla="*/ 1769800 h 6470305"/>
              <a:gd name="connsiteX1719" fmla="*/ 7561340 w 12192000"/>
              <a:gd name="connsiteY1719" fmla="*/ 1864953 h 6470305"/>
              <a:gd name="connsiteX1720" fmla="*/ 7466188 w 12192000"/>
              <a:gd name="connsiteY1720" fmla="*/ 1769800 h 6470305"/>
              <a:gd name="connsiteX1721" fmla="*/ 7561340 w 12192000"/>
              <a:gd name="connsiteY1721" fmla="*/ 1674648 h 6470305"/>
              <a:gd name="connsiteX1722" fmla="*/ 7142671 w 12192000"/>
              <a:gd name="connsiteY1722" fmla="*/ 1674648 h 6470305"/>
              <a:gd name="connsiteX1723" fmla="*/ 7237823 w 12192000"/>
              <a:gd name="connsiteY1723" fmla="*/ 1769800 h 6470305"/>
              <a:gd name="connsiteX1724" fmla="*/ 7142671 w 12192000"/>
              <a:gd name="connsiteY1724" fmla="*/ 1864953 h 6470305"/>
              <a:gd name="connsiteX1725" fmla="*/ 7047519 w 12192000"/>
              <a:gd name="connsiteY1725" fmla="*/ 1769800 h 6470305"/>
              <a:gd name="connsiteX1726" fmla="*/ 7142671 w 12192000"/>
              <a:gd name="connsiteY1726" fmla="*/ 1674648 h 6470305"/>
              <a:gd name="connsiteX1727" fmla="*/ 6724002 w 12192000"/>
              <a:gd name="connsiteY1727" fmla="*/ 1674648 h 6470305"/>
              <a:gd name="connsiteX1728" fmla="*/ 6819154 w 12192000"/>
              <a:gd name="connsiteY1728" fmla="*/ 1769800 h 6470305"/>
              <a:gd name="connsiteX1729" fmla="*/ 6724002 w 12192000"/>
              <a:gd name="connsiteY1729" fmla="*/ 1864953 h 6470305"/>
              <a:gd name="connsiteX1730" fmla="*/ 6628850 w 12192000"/>
              <a:gd name="connsiteY1730" fmla="*/ 1769800 h 6470305"/>
              <a:gd name="connsiteX1731" fmla="*/ 6724002 w 12192000"/>
              <a:gd name="connsiteY1731" fmla="*/ 1674648 h 6470305"/>
              <a:gd name="connsiteX1732" fmla="*/ 6305333 w 12192000"/>
              <a:gd name="connsiteY1732" fmla="*/ 1674648 h 6470305"/>
              <a:gd name="connsiteX1733" fmla="*/ 6400485 w 12192000"/>
              <a:gd name="connsiteY1733" fmla="*/ 1769800 h 6470305"/>
              <a:gd name="connsiteX1734" fmla="*/ 6305333 w 12192000"/>
              <a:gd name="connsiteY1734" fmla="*/ 1864953 h 6470305"/>
              <a:gd name="connsiteX1735" fmla="*/ 6210181 w 12192000"/>
              <a:gd name="connsiteY1735" fmla="*/ 1769800 h 6470305"/>
              <a:gd name="connsiteX1736" fmla="*/ 6305333 w 12192000"/>
              <a:gd name="connsiteY1736" fmla="*/ 1674648 h 6470305"/>
              <a:gd name="connsiteX1737" fmla="*/ 5886664 w 12192000"/>
              <a:gd name="connsiteY1737" fmla="*/ 1674648 h 6470305"/>
              <a:gd name="connsiteX1738" fmla="*/ 5981816 w 12192000"/>
              <a:gd name="connsiteY1738" fmla="*/ 1769800 h 6470305"/>
              <a:gd name="connsiteX1739" fmla="*/ 5886664 w 12192000"/>
              <a:gd name="connsiteY1739" fmla="*/ 1864953 h 6470305"/>
              <a:gd name="connsiteX1740" fmla="*/ 5791512 w 12192000"/>
              <a:gd name="connsiteY1740" fmla="*/ 1769800 h 6470305"/>
              <a:gd name="connsiteX1741" fmla="*/ 5886664 w 12192000"/>
              <a:gd name="connsiteY1741" fmla="*/ 1674648 h 6470305"/>
              <a:gd name="connsiteX1742" fmla="*/ 5467994 w 12192000"/>
              <a:gd name="connsiteY1742" fmla="*/ 1674648 h 6470305"/>
              <a:gd name="connsiteX1743" fmla="*/ 5563146 w 12192000"/>
              <a:gd name="connsiteY1743" fmla="*/ 1769800 h 6470305"/>
              <a:gd name="connsiteX1744" fmla="*/ 5467994 w 12192000"/>
              <a:gd name="connsiteY1744" fmla="*/ 1864953 h 6470305"/>
              <a:gd name="connsiteX1745" fmla="*/ 5372842 w 12192000"/>
              <a:gd name="connsiteY1745" fmla="*/ 1769800 h 6470305"/>
              <a:gd name="connsiteX1746" fmla="*/ 5467994 w 12192000"/>
              <a:gd name="connsiteY1746" fmla="*/ 1674648 h 6470305"/>
              <a:gd name="connsiteX1747" fmla="*/ 5049325 w 12192000"/>
              <a:gd name="connsiteY1747" fmla="*/ 1674648 h 6470305"/>
              <a:gd name="connsiteX1748" fmla="*/ 5144478 w 12192000"/>
              <a:gd name="connsiteY1748" fmla="*/ 1769800 h 6470305"/>
              <a:gd name="connsiteX1749" fmla="*/ 5049325 w 12192000"/>
              <a:gd name="connsiteY1749" fmla="*/ 1864953 h 6470305"/>
              <a:gd name="connsiteX1750" fmla="*/ 4954173 w 12192000"/>
              <a:gd name="connsiteY1750" fmla="*/ 1769800 h 6470305"/>
              <a:gd name="connsiteX1751" fmla="*/ 5049325 w 12192000"/>
              <a:gd name="connsiteY1751" fmla="*/ 1674648 h 6470305"/>
              <a:gd name="connsiteX1752" fmla="*/ 4630656 w 12192000"/>
              <a:gd name="connsiteY1752" fmla="*/ 1674648 h 6470305"/>
              <a:gd name="connsiteX1753" fmla="*/ 4725808 w 12192000"/>
              <a:gd name="connsiteY1753" fmla="*/ 1769800 h 6470305"/>
              <a:gd name="connsiteX1754" fmla="*/ 4630656 w 12192000"/>
              <a:gd name="connsiteY1754" fmla="*/ 1864953 h 6470305"/>
              <a:gd name="connsiteX1755" fmla="*/ 4535504 w 12192000"/>
              <a:gd name="connsiteY1755" fmla="*/ 1769800 h 6470305"/>
              <a:gd name="connsiteX1756" fmla="*/ 4630656 w 12192000"/>
              <a:gd name="connsiteY1756" fmla="*/ 1674648 h 6470305"/>
              <a:gd name="connsiteX1757" fmla="*/ 4211987 w 12192000"/>
              <a:gd name="connsiteY1757" fmla="*/ 1674648 h 6470305"/>
              <a:gd name="connsiteX1758" fmla="*/ 4307139 w 12192000"/>
              <a:gd name="connsiteY1758" fmla="*/ 1769800 h 6470305"/>
              <a:gd name="connsiteX1759" fmla="*/ 4211987 w 12192000"/>
              <a:gd name="connsiteY1759" fmla="*/ 1864953 h 6470305"/>
              <a:gd name="connsiteX1760" fmla="*/ 4116835 w 12192000"/>
              <a:gd name="connsiteY1760" fmla="*/ 1769800 h 6470305"/>
              <a:gd name="connsiteX1761" fmla="*/ 4211987 w 12192000"/>
              <a:gd name="connsiteY1761" fmla="*/ 1674648 h 6470305"/>
              <a:gd name="connsiteX1762" fmla="*/ 3793436 w 12192000"/>
              <a:gd name="connsiteY1762" fmla="*/ 1674648 h 6470305"/>
              <a:gd name="connsiteX1763" fmla="*/ 3888470 w 12192000"/>
              <a:gd name="connsiteY1763" fmla="*/ 1769800 h 6470305"/>
              <a:gd name="connsiteX1764" fmla="*/ 3793436 w 12192000"/>
              <a:gd name="connsiteY1764" fmla="*/ 1864953 h 6470305"/>
              <a:gd name="connsiteX1765" fmla="*/ 3698284 w 12192000"/>
              <a:gd name="connsiteY1765" fmla="*/ 1769800 h 6470305"/>
              <a:gd name="connsiteX1766" fmla="*/ 3793436 w 12192000"/>
              <a:gd name="connsiteY1766" fmla="*/ 1674648 h 6470305"/>
              <a:gd name="connsiteX1767" fmla="*/ 3374758 w 12192000"/>
              <a:gd name="connsiteY1767" fmla="*/ 1674648 h 6470305"/>
              <a:gd name="connsiteX1768" fmla="*/ 3469916 w 12192000"/>
              <a:gd name="connsiteY1768" fmla="*/ 1769800 h 6470305"/>
              <a:gd name="connsiteX1769" fmla="*/ 3374758 w 12192000"/>
              <a:gd name="connsiteY1769" fmla="*/ 1864953 h 6470305"/>
              <a:gd name="connsiteX1770" fmla="*/ 3279604 w 12192000"/>
              <a:gd name="connsiteY1770" fmla="*/ 1769800 h 6470305"/>
              <a:gd name="connsiteX1771" fmla="*/ 3374758 w 12192000"/>
              <a:gd name="connsiteY1771" fmla="*/ 1674648 h 6470305"/>
              <a:gd name="connsiteX1772" fmla="*/ 2956081 w 12192000"/>
              <a:gd name="connsiteY1772" fmla="*/ 1674648 h 6470305"/>
              <a:gd name="connsiteX1773" fmla="*/ 3051237 w 12192000"/>
              <a:gd name="connsiteY1773" fmla="*/ 1769800 h 6470305"/>
              <a:gd name="connsiteX1774" fmla="*/ 2956081 w 12192000"/>
              <a:gd name="connsiteY1774" fmla="*/ 1864953 h 6470305"/>
              <a:gd name="connsiteX1775" fmla="*/ 2860924 w 12192000"/>
              <a:gd name="connsiteY1775" fmla="*/ 1769800 h 6470305"/>
              <a:gd name="connsiteX1776" fmla="*/ 2956081 w 12192000"/>
              <a:gd name="connsiteY1776" fmla="*/ 1674648 h 6470305"/>
              <a:gd name="connsiteX1777" fmla="*/ 2537398 w 12192000"/>
              <a:gd name="connsiteY1777" fmla="*/ 1674648 h 6470305"/>
              <a:gd name="connsiteX1778" fmla="*/ 2632560 w 12192000"/>
              <a:gd name="connsiteY1778" fmla="*/ 1769800 h 6470305"/>
              <a:gd name="connsiteX1779" fmla="*/ 2537398 w 12192000"/>
              <a:gd name="connsiteY1779" fmla="*/ 1864953 h 6470305"/>
              <a:gd name="connsiteX1780" fmla="*/ 2442246 w 12192000"/>
              <a:gd name="connsiteY1780" fmla="*/ 1769800 h 6470305"/>
              <a:gd name="connsiteX1781" fmla="*/ 2537398 w 12192000"/>
              <a:gd name="connsiteY1781" fmla="*/ 1674648 h 6470305"/>
              <a:gd name="connsiteX1782" fmla="*/ 2118728 w 12192000"/>
              <a:gd name="connsiteY1782" fmla="*/ 1674648 h 6470305"/>
              <a:gd name="connsiteX1783" fmla="*/ 2213881 w 12192000"/>
              <a:gd name="connsiteY1783" fmla="*/ 1769800 h 6470305"/>
              <a:gd name="connsiteX1784" fmla="*/ 2118728 w 12192000"/>
              <a:gd name="connsiteY1784" fmla="*/ 1864953 h 6470305"/>
              <a:gd name="connsiteX1785" fmla="*/ 2023573 w 12192000"/>
              <a:gd name="connsiteY1785" fmla="*/ 1769800 h 6470305"/>
              <a:gd name="connsiteX1786" fmla="*/ 2118728 w 12192000"/>
              <a:gd name="connsiteY1786" fmla="*/ 1674648 h 6470305"/>
              <a:gd name="connsiteX1787" fmla="*/ 1700050 w 12192000"/>
              <a:gd name="connsiteY1787" fmla="*/ 1674648 h 6470305"/>
              <a:gd name="connsiteX1788" fmla="*/ 1795202 w 12192000"/>
              <a:gd name="connsiteY1788" fmla="*/ 1769800 h 6470305"/>
              <a:gd name="connsiteX1789" fmla="*/ 1700050 w 12192000"/>
              <a:gd name="connsiteY1789" fmla="*/ 1864953 h 6470305"/>
              <a:gd name="connsiteX1790" fmla="*/ 1604890 w 12192000"/>
              <a:gd name="connsiteY1790" fmla="*/ 1769800 h 6470305"/>
              <a:gd name="connsiteX1791" fmla="*/ 1700050 w 12192000"/>
              <a:gd name="connsiteY1791" fmla="*/ 1674648 h 6470305"/>
              <a:gd name="connsiteX1792" fmla="*/ 1281369 w 12192000"/>
              <a:gd name="connsiteY1792" fmla="*/ 1674648 h 6470305"/>
              <a:gd name="connsiteX1793" fmla="*/ 1376522 w 12192000"/>
              <a:gd name="connsiteY1793" fmla="*/ 1769800 h 6470305"/>
              <a:gd name="connsiteX1794" fmla="*/ 1281369 w 12192000"/>
              <a:gd name="connsiteY1794" fmla="*/ 1864953 h 6470305"/>
              <a:gd name="connsiteX1795" fmla="*/ 1186218 w 12192000"/>
              <a:gd name="connsiteY1795" fmla="*/ 1769800 h 6470305"/>
              <a:gd name="connsiteX1796" fmla="*/ 1281369 w 12192000"/>
              <a:gd name="connsiteY1796" fmla="*/ 1674648 h 6470305"/>
              <a:gd name="connsiteX1797" fmla="*/ 862703 w 12192000"/>
              <a:gd name="connsiteY1797" fmla="*/ 1674648 h 6470305"/>
              <a:gd name="connsiteX1798" fmla="*/ 957854 w 12192000"/>
              <a:gd name="connsiteY1798" fmla="*/ 1769800 h 6470305"/>
              <a:gd name="connsiteX1799" fmla="*/ 862703 w 12192000"/>
              <a:gd name="connsiteY1799" fmla="*/ 1864953 h 6470305"/>
              <a:gd name="connsiteX1800" fmla="*/ 767551 w 12192000"/>
              <a:gd name="connsiteY1800" fmla="*/ 1769800 h 6470305"/>
              <a:gd name="connsiteX1801" fmla="*/ 862703 w 12192000"/>
              <a:gd name="connsiteY1801" fmla="*/ 1674648 h 6470305"/>
              <a:gd name="connsiteX1802" fmla="*/ 444037 w 12192000"/>
              <a:gd name="connsiteY1802" fmla="*/ 1674648 h 6470305"/>
              <a:gd name="connsiteX1803" fmla="*/ 539190 w 12192000"/>
              <a:gd name="connsiteY1803" fmla="*/ 1769800 h 6470305"/>
              <a:gd name="connsiteX1804" fmla="*/ 444037 w 12192000"/>
              <a:gd name="connsiteY1804" fmla="*/ 1864953 h 6470305"/>
              <a:gd name="connsiteX1805" fmla="*/ 348885 w 12192000"/>
              <a:gd name="connsiteY1805" fmla="*/ 1769800 h 6470305"/>
              <a:gd name="connsiteX1806" fmla="*/ 444037 w 12192000"/>
              <a:gd name="connsiteY1806" fmla="*/ 1674648 h 6470305"/>
              <a:gd name="connsiteX1807" fmla="*/ 25368 w 12192000"/>
              <a:gd name="connsiteY1807" fmla="*/ 1674648 h 6470305"/>
              <a:gd name="connsiteX1808" fmla="*/ 120521 w 12192000"/>
              <a:gd name="connsiteY1808" fmla="*/ 1769800 h 6470305"/>
              <a:gd name="connsiteX1809" fmla="*/ 25368 w 12192000"/>
              <a:gd name="connsiteY1809" fmla="*/ 1864953 h 6470305"/>
              <a:gd name="connsiteX1810" fmla="*/ 0 w 12192000"/>
              <a:gd name="connsiteY1810" fmla="*/ 1859831 h 6470305"/>
              <a:gd name="connsiteX1811" fmla="*/ 0 w 12192000"/>
              <a:gd name="connsiteY1811" fmla="*/ 1679770 h 6470305"/>
              <a:gd name="connsiteX1812" fmla="*/ 12166698 w 12192000"/>
              <a:gd name="connsiteY1812" fmla="*/ 1256004 h 6470305"/>
              <a:gd name="connsiteX1813" fmla="*/ 12192000 w 12192000"/>
              <a:gd name="connsiteY1813" fmla="*/ 1261113 h 6470305"/>
              <a:gd name="connsiteX1814" fmla="*/ 12192000 w 12192000"/>
              <a:gd name="connsiteY1814" fmla="*/ 1441198 h 6470305"/>
              <a:gd name="connsiteX1815" fmla="*/ 12166698 w 12192000"/>
              <a:gd name="connsiteY1815" fmla="*/ 1446306 h 6470305"/>
              <a:gd name="connsiteX1816" fmla="*/ 12071546 w 12192000"/>
              <a:gd name="connsiteY1816" fmla="*/ 1351155 h 6470305"/>
              <a:gd name="connsiteX1817" fmla="*/ 12166698 w 12192000"/>
              <a:gd name="connsiteY1817" fmla="*/ 1256004 h 6470305"/>
              <a:gd name="connsiteX1818" fmla="*/ 11748029 w 12192000"/>
              <a:gd name="connsiteY1818" fmla="*/ 1256004 h 6470305"/>
              <a:gd name="connsiteX1819" fmla="*/ 11843181 w 12192000"/>
              <a:gd name="connsiteY1819" fmla="*/ 1351155 h 6470305"/>
              <a:gd name="connsiteX1820" fmla="*/ 11748029 w 12192000"/>
              <a:gd name="connsiteY1820" fmla="*/ 1446306 h 6470305"/>
              <a:gd name="connsiteX1821" fmla="*/ 11652877 w 12192000"/>
              <a:gd name="connsiteY1821" fmla="*/ 1351155 h 6470305"/>
              <a:gd name="connsiteX1822" fmla="*/ 11748029 w 12192000"/>
              <a:gd name="connsiteY1822" fmla="*/ 1256004 h 6470305"/>
              <a:gd name="connsiteX1823" fmla="*/ 11329360 w 12192000"/>
              <a:gd name="connsiteY1823" fmla="*/ 1256004 h 6470305"/>
              <a:gd name="connsiteX1824" fmla="*/ 11424512 w 12192000"/>
              <a:gd name="connsiteY1824" fmla="*/ 1351155 h 6470305"/>
              <a:gd name="connsiteX1825" fmla="*/ 11329360 w 12192000"/>
              <a:gd name="connsiteY1825" fmla="*/ 1446306 h 6470305"/>
              <a:gd name="connsiteX1826" fmla="*/ 11234208 w 12192000"/>
              <a:gd name="connsiteY1826" fmla="*/ 1351155 h 6470305"/>
              <a:gd name="connsiteX1827" fmla="*/ 11329360 w 12192000"/>
              <a:gd name="connsiteY1827" fmla="*/ 1256004 h 6470305"/>
              <a:gd name="connsiteX1828" fmla="*/ 10910691 w 12192000"/>
              <a:gd name="connsiteY1828" fmla="*/ 1256004 h 6470305"/>
              <a:gd name="connsiteX1829" fmla="*/ 11005843 w 12192000"/>
              <a:gd name="connsiteY1829" fmla="*/ 1351155 h 6470305"/>
              <a:gd name="connsiteX1830" fmla="*/ 10910691 w 12192000"/>
              <a:gd name="connsiteY1830" fmla="*/ 1446306 h 6470305"/>
              <a:gd name="connsiteX1831" fmla="*/ 10815539 w 12192000"/>
              <a:gd name="connsiteY1831" fmla="*/ 1351155 h 6470305"/>
              <a:gd name="connsiteX1832" fmla="*/ 10910691 w 12192000"/>
              <a:gd name="connsiteY1832" fmla="*/ 1256004 h 6470305"/>
              <a:gd name="connsiteX1833" fmla="*/ 10492022 w 12192000"/>
              <a:gd name="connsiteY1833" fmla="*/ 1256004 h 6470305"/>
              <a:gd name="connsiteX1834" fmla="*/ 10587174 w 12192000"/>
              <a:gd name="connsiteY1834" fmla="*/ 1351155 h 6470305"/>
              <a:gd name="connsiteX1835" fmla="*/ 10492022 w 12192000"/>
              <a:gd name="connsiteY1835" fmla="*/ 1446306 h 6470305"/>
              <a:gd name="connsiteX1836" fmla="*/ 10396870 w 12192000"/>
              <a:gd name="connsiteY1836" fmla="*/ 1351155 h 6470305"/>
              <a:gd name="connsiteX1837" fmla="*/ 10492022 w 12192000"/>
              <a:gd name="connsiteY1837" fmla="*/ 1256004 h 6470305"/>
              <a:gd name="connsiteX1838" fmla="*/ 10073353 w 12192000"/>
              <a:gd name="connsiteY1838" fmla="*/ 1256004 h 6470305"/>
              <a:gd name="connsiteX1839" fmla="*/ 10168505 w 12192000"/>
              <a:gd name="connsiteY1839" fmla="*/ 1351155 h 6470305"/>
              <a:gd name="connsiteX1840" fmla="*/ 10073353 w 12192000"/>
              <a:gd name="connsiteY1840" fmla="*/ 1446306 h 6470305"/>
              <a:gd name="connsiteX1841" fmla="*/ 9978201 w 12192000"/>
              <a:gd name="connsiteY1841" fmla="*/ 1351155 h 6470305"/>
              <a:gd name="connsiteX1842" fmla="*/ 10073353 w 12192000"/>
              <a:gd name="connsiteY1842" fmla="*/ 1256004 h 6470305"/>
              <a:gd name="connsiteX1843" fmla="*/ 9654684 w 12192000"/>
              <a:gd name="connsiteY1843" fmla="*/ 1256004 h 6470305"/>
              <a:gd name="connsiteX1844" fmla="*/ 9749836 w 12192000"/>
              <a:gd name="connsiteY1844" fmla="*/ 1351155 h 6470305"/>
              <a:gd name="connsiteX1845" fmla="*/ 9654684 w 12192000"/>
              <a:gd name="connsiteY1845" fmla="*/ 1446306 h 6470305"/>
              <a:gd name="connsiteX1846" fmla="*/ 9559532 w 12192000"/>
              <a:gd name="connsiteY1846" fmla="*/ 1351155 h 6470305"/>
              <a:gd name="connsiteX1847" fmla="*/ 9654684 w 12192000"/>
              <a:gd name="connsiteY1847" fmla="*/ 1256004 h 6470305"/>
              <a:gd name="connsiteX1848" fmla="*/ 9236015 w 12192000"/>
              <a:gd name="connsiteY1848" fmla="*/ 1256004 h 6470305"/>
              <a:gd name="connsiteX1849" fmla="*/ 9331167 w 12192000"/>
              <a:gd name="connsiteY1849" fmla="*/ 1351155 h 6470305"/>
              <a:gd name="connsiteX1850" fmla="*/ 9236015 w 12192000"/>
              <a:gd name="connsiteY1850" fmla="*/ 1446306 h 6470305"/>
              <a:gd name="connsiteX1851" fmla="*/ 9140863 w 12192000"/>
              <a:gd name="connsiteY1851" fmla="*/ 1351155 h 6470305"/>
              <a:gd name="connsiteX1852" fmla="*/ 9236015 w 12192000"/>
              <a:gd name="connsiteY1852" fmla="*/ 1256004 h 6470305"/>
              <a:gd name="connsiteX1853" fmla="*/ 8817346 w 12192000"/>
              <a:gd name="connsiteY1853" fmla="*/ 1256004 h 6470305"/>
              <a:gd name="connsiteX1854" fmla="*/ 8912498 w 12192000"/>
              <a:gd name="connsiteY1854" fmla="*/ 1351155 h 6470305"/>
              <a:gd name="connsiteX1855" fmla="*/ 8817346 w 12192000"/>
              <a:gd name="connsiteY1855" fmla="*/ 1446306 h 6470305"/>
              <a:gd name="connsiteX1856" fmla="*/ 8722194 w 12192000"/>
              <a:gd name="connsiteY1856" fmla="*/ 1351155 h 6470305"/>
              <a:gd name="connsiteX1857" fmla="*/ 8817346 w 12192000"/>
              <a:gd name="connsiteY1857" fmla="*/ 1256004 h 6470305"/>
              <a:gd name="connsiteX1858" fmla="*/ 8398677 w 12192000"/>
              <a:gd name="connsiteY1858" fmla="*/ 1256004 h 6470305"/>
              <a:gd name="connsiteX1859" fmla="*/ 8493829 w 12192000"/>
              <a:gd name="connsiteY1859" fmla="*/ 1351155 h 6470305"/>
              <a:gd name="connsiteX1860" fmla="*/ 8398677 w 12192000"/>
              <a:gd name="connsiteY1860" fmla="*/ 1446306 h 6470305"/>
              <a:gd name="connsiteX1861" fmla="*/ 8303526 w 12192000"/>
              <a:gd name="connsiteY1861" fmla="*/ 1351155 h 6470305"/>
              <a:gd name="connsiteX1862" fmla="*/ 8398677 w 12192000"/>
              <a:gd name="connsiteY1862" fmla="*/ 1256004 h 6470305"/>
              <a:gd name="connsiteX1863" fmla="*/ 7980009 w 12192000"/>
              <a:gd name="connsiteY1863" fmla="*/ 1256004 h 6470305"/>
              <a:gd name="connsiteX1864" fmla="*/ 8075161 w 12192000"/>
              <a:gd name="connsiteY1864" fmla="*/ 1351155 h 6470305"/>
              <a:gd name="connsiteX1865" fmla="*/ 7980009 w 12192000"/>
              <a:gd name="connsiteY1865" fmla="*/ 1446306 h 6470305"/>
              <a:gd name="connsiteX1866" fmla="*/ 7884857 w 12192000"/>
              <a:gd name="connsiteY1866" fmla="*/ 1351155 h 6470305"/>
              <a:gd name="connsiteX1867" fmla="*/ 7980009 w 12192000"/>
              <a:gd name="connsiteY1867" fmla="*/ 1256004 h 6470305"/>
              <a:gd name="connsiteX1868" fmla="*/ 7561340 w 12192000"/>
              <a:gd name="connsiteY1868" fmla="*/ 1256004 h 6470305"/>
              <a:gd name="connsiteX1869" fmla="*/ 7656492 w 12192000"/>
              <a:gd name="connsiteY1869" fmla="*/ 1351155 h 6470305"/>
              <a:gd name="connsiteX1870" fmla="*/ 7561340 w 12192000"/>
              <a:gd name="connsiteY1870" fmla="*/ 1446306 h 6470305"/>
              <a:gd name="connsiteX1871" fmla="*/ 7466188 w 12192000"/>
              <a:gd name="connsiteY1871" fmla="*/ 1351155 h 6470305"/>
              <a:gd name="connsiteX1872" fmla="*/ 7561340 w 12192000"/>
              <a:gd name="connsiteY1872" fmla="*/ 1256004 h 6470305"/>
              <a:gd name="connsiteX1873" fmla="*/ 7142671 w 12192000"/>
              <a:gd name="connsiteY1873" fmla="*/ 1256004 h 6470305"/>
              <a:gd name="connsiteX1874" fmla="*/ 7237823 w 12192000"/>
              <a:gd name="connsiteY1874" fmla="*/ 1351155 h 6470305"/>
              <a:gd name="connsiteX1875" fmla="*/ 7142671 w 12192000"/>
              <a:gd name="connsiteY1875" fmla="*/ 1446306 h 6470305"/>
              <a:gd name="connsiteX1876" fmla="*/ 7047519 w 12192000"/>
              <a:gd name="connsiteY1876" fmla="*/ 1351155 h 6470305"/>
              <a:gd name="connsiteX1877" fmla="*/ 7142671 w 12192000"/>
              <a:gd name="connsiteY1877" fmla="*/ 1256004 h 6470305"/>
              <a:gd name="connsiteX1878" fmla="*/ 6724002 w 12192000"/>
              <a:gd name="connsiteY1878" fmla="*/ 1256004 h 6470305"/>
              <a:gd name="connsiteX1879" fmla="*/ 6819154 w 12192000"/>
              <a:gd name="connsiteY1879" fmla="*/ 1351155 h 6470305"/>
              <a:gd name="connsiteX1880" fmla="*/ 6724002 w 12192000"/>
              <a:gd name="connsiteY1880" fmla="*/ 1446306 h 6470305"/>
              <a:gd name="connsiteX1881" fmla="*/ 6628850 w 12192000"/>
              <a:gd name="connsiteY1881" fmla="*/ 1351155 h 6470305"/>
              <a:gd name="connsiteX1882" fmla="*/ 6724002 w 12192000"/>
              <a:gd name="connsiteY1882" fmla="*/ 1256004 h 6470305"/>
              <a:gd name="connsiteX1883" fmla="*/ 6305333 w 12192000"/>
              <a:gd name="connsiteY1883" fmla="*/ 1256004 h 6470305"/>
              <a:gd name="connsiteX1884" fmla="*/ 6400485 w 12192000"/>
              <a:gd name="connsiteY1884" fmla="*/ 1351155 h 6470305"/>
              <a:gd name="connsiteX1885" fmla="*/ 6305333 w 12192000"/>
              <a:gd name="connsiteY1885" fmla="*/ 1446306 h 6470305"/>
              <a:gd name="connsiteX1886" fmla="*/ 6210181 w 12192000"/>
              <a:gd name="connsiteY1886" fmla="*/ 1351155 h 6470305"/>
              <a:gd name="connsiteX1887" fmla="*/ 6305333 w 12192000"/>
              <a:gd name="connsiteY1887" fmla="*/ 1256004 h 6470305"/>
              <a:gd name="connsiteX1888" fmla="*/ 5886664 w 12192000"/>
              <a:gd name="connsiteY1888" fmla="*/ 1256004 h 6470305"/>
              <a:gd name="connsiteX1889" fmla="*/ 5981816 w 12192000"/>
              <a:gd name="connsiteY1889" fmla="*/ 1351155 h 6470305"/>
              <a:gd name="connsiteX1890" fmla="*/ 5886664 w 12192000"/>
              <a:gd name="connsiteY1890" fmla="*/ 1446306 h 6470305"/>
              <a:gd name="connsiteX1891" fmla="*/ 5791512 w 12192000"/>
              <a:gd name="connsiteY1891" fmla="*/ 1351155 h 6470305"/>
              <a:gd name="connsiteX1892" fmla="*/ 5886664 w 12192000"/>
              <a:gd name="connsiteY1892" fmla="*/ 1256004 h 6470305"/>
              <a:gd name="connsiteX1893" fmla="*/ 5467994 w 12192000"/>
              <a:gd name="connsiteY1893" fmla="*/ 1256004 h 6470305"/>
              <a:gd name="connsiteX1894" fmla="*/ 5563146 w 12192000"/>
              <a:gd name="connsiteY1894" fmla="*/ 1351155 h 6470305"/>
              <a:gd name="connsiteX1895" fmla="*/ 5467994 w 12192000"/>
              <a:gd name="connsiteY1895" fmla="*/ 1446306 h 6470305"/>
              <a:gd name="connsiteX1896" fmla="*/ 5372842 w 12192000"/>
              <a:gd name="connsiteY1896" fmla="*/ 1351155 h 6470305"/>
              <a:gd name="connsiteX1897" fmla="*/ 5467994 w 12192000"/>
              <a:gd name="connsiteY1897" fmla="*/ 1256004 h 6470305"/>
              <a:gd name="connsiteX1898" fmla="*/ 5049325 w 12192000"/>
              <a:gd name="connsiteY1898" fmla="*/ 1256004 h 6470305"/>
              <a:gd name="connsiteX1899" fmla="*/ 5144478 w 12192000"/>
              <a:gd name="connsiteY1899" fmla="*/ 1351155 h 6470305"/>
              <a:gd name="connsiteX1900" fmla="*/ 5049325 w 12192000"/>
              <a:gd name="connsiteY1900" fmla="*/ 1446306 h 6470305"/>
              <a:gd name="connsiteX1901" fmla="*/ 4954173 w 12192000"/>
              <a:gd name="connsiteY1901" fmla="*/ 1351155 h 6470305"/>
              <a:gd name="connsiteX1902" fmla="*/ 5049325 w 12192000"/>
              <a:gd name="connsiteY1902" fmla="*/ 1256004 h 6470305"/>
              <a:gd name="connsiteX1903" fmla="*/ 4630656 w 12192000"/>
              <a:gd name="connsiteY1903" fmla="*/ 1256004 h 6470305"/>
              <a:gd name="connsiteX1904" fmla="*/ 4725808 w 12192000"/>
              <a:gd name="connsiteY1904" fmla="*/ 1351155 h 6470305"/>
              <a:gd name="connsiteX1905" fmla="*/ 4630656 w 12192000"/>
              <a:gd name="connsiteY1905" fmla="*/ 1446306 h 6470305"/>
              <a:gd name="connsiteX1906" fmla="*/ 4535504 w 12192000"/>
              <a:gd name="connsiteY1906" fmla="*/ 1351155 h 6470305"/>
              <a:gd name="connsiteX1907" fmla="*/ 4630656 w 12192000"/>
              <a:gd name="connsiteY1907" fmla="*/ 1256004 h 6470305"/>
              <a:gd name="connsiteX1908" fmla="*/ 4211987 w 12192000"/>
              <a:gd name="connsiteY1908" fmla="*/ 1256004 h 6470305"/>
              <a:gd name="connsiteX1909" fmla="*/ 4307139 w 12192000"/>
              <a:gd name="connsiteY1909" fmla="*/ 1351155 h 6470305"/>
              <a:gd name="connsiteX1910" fmla="*/ 4211987 w 12192000"/>
              <a:gd name="connsiteY1910" fmla="*/ 1446306 h 6470305"/>
              <a:gd name="connsiteX1911" fmla="*/ 4116835 w 12192000"/>
              <a:gd name="connsiteY1911" fmla="*/ 1351155 h 6470305"/>
              <a:gd name="connsiteX1912" fmla="*/ 4211987 w 12192000"/>
              <a:gd name="connsiteY1912" fmla="*/ 1256004 h 6470305"/>
              <a:gd name="connsiteX1913" fmla="*/ 3793444 w 12192000"/>
              <a:gd name="connsiteY1913" fmla="*/ 1256004 h 6470305"/>
              <a:gd name="connsiteX1914" fmla="*/ 3888470 w 12192000"/>
              <a:gd name="connsiteY1914" fmla="*/ 1351155 h 6470305"/>
              <a:gd name="connsiteX1915" fmla="*/ 3793444 w 12192000"/>
              <a:gd name="connsiteY1915" fmla="*/ 1446306 h 6470305"/>
              <a:gd name="connsiteX1916" fmla="*/ 3698292 w 12192000"/>
              <a:gd name="connsiteY1916" fmla="*/ 1351155 h 6470305"/>
              <a:gd name="connsiteX1917" fmla="*/ 3793444 w 12192000"/>
              <a:gd name="connsiteY1917" fmla="*/ 1256004 h 6470305"/>
              <a:gd name="connsiteX1918" fmla="*/ 3374764 w 12192000"/>
              <a:gd name="connsiteY1918" fmla="*/ 1256004 h 6470305"/>
              <a:gd name="connsiteX1919" fmla="*/ 3469924 w 12192000"/>
              <a:gd name="connsiteY1919" fmla="*/ 1351155 h 6470305"/>
              <a:gd name="connsiteX1920" fmla="*/ 3374764 w 12192000"/>
              <a:gd name="connsiteY1920" fmla="*/ 1446306 h 6470305"/>
              <a:gd name="connsiteX1921" fmla="*/ 3279613 w 12192000"/>
              <a:gd name="connsiteY1921" fmla="*/ 1351155 h 6470305"/>
              <a:gd name="connsiteX1922" fmla="*/ 3374764 w 12192000"/>
              <a:gd name="connsiteY1922" fmla="*/ 1256004 h 6470305"/>
              <a:gd name="connsiteX1923" fmla="*/ 2956087 w 12192000"/>
              <a:gd name="connsiteY1923" fmla="*/ 1256004 h 6470305"/>
              <a:gd name="connsiteX1924" fmla="*/ 3051244 w 12192000"/>
              <a:gd name="connsiteY1924" fmla="*/ 1351155 h 6470305"/>
              <a:gd name="connsiteX1925" fmla="*/ 2956087 w 12192000"/>
              <a:gd name="connsiteY1925" fmla="*/ 1446306 h 6470305"/>
              <a:gd name="connsiteX1926" fmla="*/ 2860932 w 12192000"/>
              <a:gd name="connsiteY1926" fmla="*/ 1351155 h 6470305"/>
              <a:gd name="connsiteX1927" fmla="*/ 2956087 w 12192000"/>
              <a:gd name="connsiteY1927" fmla="*/ 1256004 h 6470305"/>
              <a:gd name="connsiteX1928" fmla="*/ 2537405 w 12192000"/>
              <a:gd name="connsiteY1928" fmla="*/ 1256004 h 6470305"/>
              <a:gd name="connsiteX1929" fmla="*/ 2632567 w 12192000"/>
              <a:gd name="connsiteY1929" fmla="*/ 1351155 h 6470305"/>
              <a:gd name="connsiteX1930" fmla="*/ 2537405 w 12192000"/>
              <a:gd name="connsiteY1930" fmla="*/ 1446306 h 6470305"/>
              <a:gd name="connsiteX1931" fmla="*/ 2442252 w 12192000"/>
              <a:gd name="connsiteY1931" fmla="*/ 1351155 h 6470305"/>
              <a:gd name="connsiteX1932" fmla="*/ 2537405 w 12192000"/>
              <a:gd name="connsiteY1932" fmla="*/ 1256004 h 6470305"/>
              <a:gd name="connsiteX1933" fmla="*/ 2118734 w 12192000"/>
              <a:gd name="connsiteY1933" fmla="*/ 1256004 h 6470305"/>
              <a:gd name="connsiteX1934" fmla="*/ 2213887 w 12192000"/>
              <a:gd name="connsiteY1934" fmla="*/ 1351155 h 6470305"/>
              <a:gd name="connsiteX1935" fmla="*/ 2118734 w 12192000"/>
              <a:gd name="connsiteY1935" fmla="*/ 1446306 h 6470305"/>
              <a:gd name="connsiteX1936" fmla="*/ 2023581 w 12192000"/>
              <a:gd name="connsiteY1936" fmla="*/ 1351155 h 6470305"/>
              <a:gd name="connsiteX1937" fmla="*/ 2118734 w 12192000"/>
              <a:gd name="connsiteY1937" fmla="*/ 1256004 h 6470305"/>
              <a:gd name="connsiteX1938" fmla="*/ 1700054 w 12192000"/>
              <a:gd name="connsiteY1938" fmla="*/ 1256004 h 6470305"/>
              <a:gd name="connsiteX1939" fmla="*/ 1795208 w 12192000"/>
              <a:gd name="connsiteY1939" fmla="*/ 1351155 h 6470305"/>
              <a:gd name="connsiteX1940" fmla="*/ 1700054 w 12192000"/>
              <a:gd name="connsiteY1940" fmla="*/ 1446306 h 6470305"/>
              <a:gd name="connsiteX1941" fmla="*/ 1604895 w 12192000"/>
              <a:gd name="connsiteY1941" fmla="*/ 1351155 h 6470305"/>
              <a:gd name="connsiteX1942" fmla="*/ 1700054 w 12192000"/>
              <a:gd name="connsiteY1942" fmla="*/ 1256004 h 6470305"/>
              <a:gd name="connsiteX1943" fmla="*/ 1281373 w 12192000"/>
              <a:gd name="connsiteY1943" fmla="*/ 1256004 h 6470305"/>
              <a:gd name="connsiteX1944" fmla="*/ 1376527 w 12192000"/>
              <a:gd name="connsiteY1944" fmla="*/ 1351155 h 6470305"/>
              <a:gd name="connsiteX1945" fmla="*/ 1281373 w 12192000"/>
              <a:gd name="connsiteY1945" fmla="*/ 1446306 h 6470305"/>
              <a:gd name="connsiteX1946" fmla="*/ 1186223 w 12192000"/>
              <a:gd name="connsiteY1946" fmla="*/ 1351155 h 6470305"/>
              <a:gd name="connsiteX1947" fmla="*/ 1281373 w 12192000"/>
              <a:gd name="connsiteY1947" fmla="*/ 1256004 h 6470305"/>
              <a:gd name="connsiteX1948" fmla="*/ 862708 w 12192000"/>
              <a:gd name="connsiteY1948" fmla="*/ 1256004 h 6470305"/>
              <a:gd name="connsiteX1949" fmla="*/ 957859 w 12192000"/>
              <a:gd name="connsiteY1949" fmla="*/ 1351155 h 6470305"/>
              <a:gd name="connsiteX1950" fmla="*/ 862708 w 12192000"/>
              <a:gd name="connsiteY1950" fmla="*/ 1446306 h 6470305"/>
              <a:gd name="connsiteX1951" fmla="*/ 767556 w 12192000"/>
              <a:gd name="connsiteY1951" fmla="*/ 1351155 h 6470305"/>
              <a:gd name="connsiteX1952" fmla="*/ 862708 w 12192000"/>
              <a:gd name="connsiteY1952" fmla="*/ 1256004 h 6470305"/>
              <a:gd name="connsiteX1953" fmla="*/ 444042 w 12192000"/>
              <a:gd name="connsiteY1953" fmla="*/ 1256004 h 6470305"/>
              <a:gd name="connsiteX1954" fmla="*/ 539195 w 12192000"/>
              <a:gd name="connsiteY1954" fmla="*/ 1351155 h 6470305"/>
              <a:gd name="connsiteX1955" fmla="*/ 444042 w 12192000"/>
              <a:gd name="connsiteY1955" fmla="*/ 1446306 h 6470305"/>
              <a:gd name="connsiteX1956" fmla="*/ 348889 w 12192000"/>
              <a:gd name="connsiteY1956" fmla="*/ 1351155 h 6470305"/>
              <a:gd name="connsiteX1957" fmla="*/ 444042 w 12192000"/>
              <a:gd name="connsiteY1957" fmla="*/ 1256004 h 6470305"/>
              <a:gd name="connsiteX1958" fmla="*/ 25373 w 12192000"/>
              <a:gd name="connsiteY1958" fmla="*/ 1256004 h 6470305"/>
              <a:gd name="connsiteX1959" fmla="*/ 120526 w 12192000"/>
              <a:gd name="connsiteY1959" fmla="*/ 1351155 h 6470305"/>
              <a:gd name="connsiteX1960" fmla="*/ 25373 w 12192000"/>
              <a:gd name="connsiteY1960" fmla="*/ 1446306 h 6470305"/>
              <a:gd name="connsiteX1961" fmla="*/ 0 w 12192000"/>
              <a:gd name="connsiteY1961" fmla="*/ 1441184 h 6470305"/>
              <a:gd name="connsiteX1962" fmla="*/ 0 w 12192000"/>
              <a:gd name="connsiteY1962" fmla="*/ 1261127 h 6470305"/>
              <a:gd name="connsiteX1963" fmla="*/ 12166698 w 12192000"/>
              <a:gd name="connsiteY1963" fmla="*/ 837337 h 6470305"/>
              <a:gd name="connsiteX1964" fmla="*/ 12192000 w 12192000"/>
              <a:gd name="connsiteY1964" fmla="*/ 842445 h 6470305"/>
              <a:gd name="connsiteX1965" fmla="*/ 12192000 w 12192000"/>
              <a:gd name="connsiteY1965" fmla="*/ 1022530 h 6470305"/>
              <a:gd name="connsiteX1966" fmla="*/ 12166698 w 12192000"/>
              <a:gd name="connsiteY1966" fmla="*/ 1027638 h 6470305"/>
              <a:gd name="connsiteX1967" fmla="*/ 12071546 w 12192000"/>
              <a:gd name="connsiteY1967" fmla="*/ 932489 h 6470305"/>
              <a:gd name="connsiteX1968" fmla="*/ 12166698 w 12192000"/>
              <a:gd name="connsiteY1968" fmla="*/ 837337 h 6470305"/>
              <a:gd name="connsiteX1969" fmla="*/ 11748029 w 12192000"/>
              <a:gd name="connsiteY1969" fmla="*/ 837337 h 6470305"/>
              <a:gd name="connsiteX1970" fmla="*/ 11843181 w 12192000"/>
              <a:gd name="connsiteY1970" fmla="*/ 932489 h 6470305"/>
              <a:gd name="connsiteX1971" fmla="*/ 11748029 w 12192000"/>
              <a:gd name="connsiteY1971" fmla="*/ 1027638 h 6470305"/>
              <a:gd name="connsiteX1972" fmla="*/ 11652877 w 12192000"/>
              <a:gd name="connsiteY1972" fmla="*/ 932489 h 6470305"/>
              <a:gd name="connsiteX1973" fmla="*/ 11748029 w 12192000"/>
              <a:gd name="connsiteY1973" fmla="*/ 837337 h 6470305"/>
              <a:gd name="connsiteX1974" fmla="*/ 11329360 w 12192000"/>
              <a:gd name="connsiteY1974" fmla="*/ 837337 h 6470305"/>
              <a:gd name="connsiteX1975" fmla="*/ 11424512 w 12192000"/>
              <a:gd name="connsiteY1975" fmla="*/ 932489 h 6470305"/>
              <a:gd name="connsiteX1976" fmla="*/ 11329360 w 12192000"/>
              <a:gd name="connsiteY1976" fmla="*/ 1027638 h 6470305"/>
              <a:gd name="connsiteX1977" fmla="*/ 11234208 w 12192000"/>
              <a:gd name="connsiteY1977" fmla="*/ 932489 h 6470305"/>
              <a:gd name="connsiteX1978" fmla="*/ 11329360 w 12192000"/>
              <a:gd name="connsiteY1978" fmla="*/ 837337 h 6470305"/>
              <a:gd name="connsiteX1979" fmla="*/ 10910691 w 12192000"/>
              <a:gd name="connsiteY1979" fmla="*/ 837337 h 6470305"/>
              <a:gd name="connsiteX1980" fmla="*/ 11005843 w 12192000"/>
              <a:gd name="connsiteY1980" fmla="*/ 932489 h 6470305"/>
              <a:gd name="connsiteX1981" fmla="*/ 10910691 w 12192000"/>
              <a:gd name="connsiteY1981" fmla="*/ 1027638 h 6470305"/>
              <a:gd name="connsiteX1982" fmla="*/ 10815539 w 12192000"/>
              <a:gd name="connsiteY1982" fmla="*/ 932489 h 6470305"/>
              <a:gd name="connsiteX1983" fmla="*/ 10910691 w 12192000"/>
              <a:gd name="connsiteY1983" fmla="*/ 837337 h 6470305"/>
              <a:gd name="connsiteX1984" fmla="*/ 10492022 w 12192000"/>
              <a:gd name="connsiteY1984" fmla="*/ 837337 h 6470305"/>
              <a:gd name="connsiteX1985" fmla="*/ 10587174 w 12192000"/>
              <a:gd name="connsiteY1985" fmla="*/ 932489 h 6470305"/>
              <a:gd name="connsiteX1986" fmla="*/ 10492022 w 12192000"/>
              <a:gd name="connsiteY1986" fmla="*/ 1027638 h 6470305"/>
              <a:gd name="connsiteX1987" fmla="*/ 10396870 w 12192000"/>
              <a:gd name="connsiteY1987" fmla="*/ 932489 h 6470305"/>
              <a:gd name="connsiteX1988" fmla="*/ 10492022 w 12192000"/>
              <a:gd name="connsiteY1988" fmla="*/ 837337 h 6470305"/>
              <a:gd name="connsiteX1989" fmla="*/ 10073353 w 12192000"/>
              <a:gd name="connsiteY1989" fmla="*/ 837337 h 6470305"/>
              <a:gd name="connsiteX1990" fmla="*/ 10168505 w 12192000"/>
              <a:gd name="connsiteY1990" fmla="*/ 932489 h 6470305"/>
              <a:gd name="connsiteX1991" fmla="*/ 10073353 w 12192000"/>
              <a:gd name="connsiteY1991" fmla="*/ 1027638 h 6470305"/>
              <a:gd name="connsiteX1992" fmla="*/ 9978201 w 12192000"/>
              <a:gd name="connsiteY1992" fmla="*/ 932489 h 6470305"/>
              <a:gd name="connsiteX1993" fmla="*/ 10073353 w 12192000"/>
              <a:gd name="connsiteY1993" fmla="*/ 837337 h 6470305"/>
              <a:gd name="connsiteX1994" fmla="*/ 9654684 w 12192000"/>
              <a:gd name="connsiteY1994" fmla="*/ 837337 h 6470305"/>
              <a:gd name="connsiteX1995" fmla="*/ 9749836 w 12192000"/>
              <a:gd name="connsiteY1995" fmla="*/ 932489 h 6470305"/>
              <a:gd name="connsiteX1996" fmla="*/ 9654684 w 12192000"/>
              <a:gd name="connsiteY1996" fmla="*/ 1027638 h 6470305"/>
              <a:gd name="connsiteX1997" fmla="*/ 9559532 w 12192000"/>
              <a:gd name="connsiteY1997" fmla="*/ 932489 h 6470305"/>
              <a:gd name="connsiteX1998" fmla="*/ 9654684 w 12192000"/>
              <a:gd name="connsiteY1998" fmla="*/ 837337 h 6470305"/>
              <a:gd name="connsiteX1999" fmla="*/ 9236015 w 12192000"/>
              <a:gd name="connsiteY1999" fmla="*/ 837337 h 6470305"/>
              <a:gd name="connsiteX2000" fmla="*/ 9331167 w 12192000"/>
              <a:gd name="connsiteY2000" fmla="*/ 932489 h 6470305"/>
              <a:gd name="connsiteX2001" fmla="*/ 9236015 w 12192000"/>
              <a:gd name="connsiteY2001" fmla="*/ 1027638 h 6470305"/>
              <a:gd name="connsiteX2002" fmla="*/ 9140863 w 12192000"/>
              <a:gd name="connsiteY2002" fmla="*/ 932489 h 6470305"/>
              <a:gd name="connsiteX2003" fmla="*/ 9236015 w 12192000"/>
              <a:gd name="connsiteY2003" fmla="*/ 837337 h 6470305"/>
              <a:gd name="connsiteX2004" fmla="*/ 8817346 w 12192000"/>
              <a:gd name="connsiteY2004" fmla="*/ 837337 h 6470305"/>
              <a:gd name="connsiteX2005" fmla="*/ 8912498 w 12192000"/>
              <a:gd name="connsiteY2005" fmla="*/ 932489 h 6470305"/>
              <a:gd name="connsiteX2006" fmla="*/ 8817346 w 12192000"/>
              <a:gd name="connsiteY2006" fmla="*/ 1027638 h 6470305"/>
              <a:gd name="connsiteX2007" fmla="*/ 8722194 w 12192000"/>
              <a:gd name="connsiteY2007" fmla="*/ 932489 h 6470305"/>
              <a:gd name="connsiteX2008" fmla="*/ 8817346 w 12192000"/>
              <a:gd name="connsiteY2008" fmla="*/ 837337 h 6470305"/>
              <a:gd name="connsiteX2009" fmla="*/ 8398677 w 12192000"/>
              <a:gd name="connsiteY2009" fmla="*/ 837337 h 6470305"/>
              <a:gd name="connsiteX2010" fmla="*/ 8493829 w 12192000"/>
              <a:gd name="connsiteY2010" fmla="*/ 932489 h 6470305"/>
              <a:gd name="connsiteX2011" fmla="*/ 8398677 w 12192000"/>
              <a:gd name="connsiteY2011" fmla="*/ 1027638 h 6470305"/>
              <a:gd name="connsiteX2012" fmla="*/ 8303526 w 12192000"/>
              <a:gd name="connsiteY2012" fmla="*/ 932489 h 6470305"/>
              <a:gd name="connsiteX2013" fmla="*/ 8398677 w 12192000"/>
              <a:gd name="connsiteY2013" fmla="*/ 837337 h 6470305"/>
              <a:gd name="connsiteX2014" fmla="*/ 7980009 w 12192000"/>
              <a:gd name="connsiteY2014" fmla="*/ 837337 h 6470305"/>
              <a:gd name="connsiteX2015" fmla="*/ 8075161 w 12192000"/>
              <a:gd name="connsiteY2015" fmla="*/ 932489 h 6470305"/>
              <a:gd name="connsiteX2016" fmla="*/ 7980009 w 12192000"/>
              <a:gd name="connsiteY2016" fmla="*/ 1027638 h 6470305"/>
              <a:gd name="connsiteX2017" fmla="*/ 7884857 w 12192000"/>
              <a:gd name="connsiteY2017" fmla="*/ 932489 h 6470305"/>
              <a:gd name="connsiteX2018" fmla="*/ 7980009 w 12192000"/>
              <a:gd name="connsiteY2018" fmla="*/ 837337 h 6470305"/>
              <a:gd name="connsiteX2019" fmla="*/ 7561340 w 12192000"/>
              <a:gd name="connsiteY2019" fmla="*/ 837337 h 6470305"/>
              <a:gd name="connsiteX2020" fmla="*/ 7656492 w 12192000"/>
              <a:gd name="connsiteY2020" fmla="*/ 932489 h 6470305"/>
              <a:gd name="connsiteX2021" fmla="*/ 7561340 w 12192000"/>
              <a:gd name="connsiteY2021" fmla="*/ 1027638 h 6470305"/>
              <a:gd name="connsiteX2022" fmla="*/ 7466188 w 12192000"/>
              <a:gd name="connsiteY2022" fmla="*/ 932489 h 6470305"/>
              <a:gd name="connsiteX2023" fmla="*/ 7561340 w 12192000"/>
              <a:gd name="connsiteY2023" fmla="*/ 837337 h 6470305"/>
              <a:gd name="connsiteX2024" fmla="*/ 7142671 w 12192000"/>
              <a:gd name="connsiteY2024" fmla="*/ 837337 h 6470305"/>
              <a:gd name="connsiteX2025" fmla="*/ 7237823 w 12192000"/>
              <a:gd name="connsiteY2025" fmla="*/ 932489 h 6470305"/>
              <a:gd name="connsiteX2026" fmla="*/ 7142671 w 12192000"/>
              <a:gd name="connsiteY2026" fmla="*/ 1027638 h 6470305"/>
              <a:gd name="connsiteX2027" fmla="*/ 7047519 w 12192000"/>
              <a:gd name="connsiteY2027" fmla="*/ 932489 h 6470305"/>
              <a:gd name="connsiteX2028" fmla="*/ 7142671 w 12192000"/>
              <a:gd name="connsiteY2028" fmla="*/ 837337 h 6470305"/>
              <a:gd name="connsiteX2029" fmla="*/ 6724002 w 12192000"/>
              <a:gd name="connsiteY2029" fmla="*/ 837337 h 6470305"/>
              <a:gd name="connsiteX2030" fmla="*/ 6819154 w 12192000"/>
              <a:gd name="connsiteY2030" fmla="*/ 932489 h 6470305"/>
              <a:gd name="connsiteX2031" fmla="*/ 6724002 w 12192000"/>
              <a:gd name="connsiteY2031" fmla="*/ 1027638 h 6470305"/>
              <a:gd name="connsiteX2032" fmla="*/ 6628850 w 12192000"/>
              <a:gd name="connsiteY2032" fmla="*/ 932489 h 6470305"/>
              <a:gd name="connsiteX2033" fmla="*/ 6724002 w 12192000"/>
              <a:gd name="connsiteY2033" fmla="*/ 837337 h 6470305"/>
              <a:gd name="connsiteX2034" fmla="*/ 6305333 w 12192000"/>
              <a:gd name="connsiteY2034" fmla="*/ 837337 h 6470305"/>
              <a:gd name="connsiteX2035" fmla="*/ 6400485 w 12192000"/>
              <a:gd name="connsiteY2035" fmla="*/ 932489 h 6470305"/>
              <a:gd name="connsiteX2036" fmla="*/ 6305333 w 12192000"/>
              <a:gd name="connsiteY2036" fmla="*/ 1027638 h 6470305"/>
              <a:gd name="connsiteX2037" fmla="*/ 6210181 w 12192000"/>
              <a:gd name="connsiteY2037" fmla="*/ 932489 h 6470305"/>
              <a:gd name="connsiteX2038" fmla="*/ 6305333 w 12192000"/>
              <a:gd name="connsiteY2038" fmla="*/ 837337 h 6470305"/>
              <a:gd name="connsiteX2039" fmla="*/ 5886664 w 12192000"/>
              <a:gd name="connsiteY2039" fmla="*/ 837337 h 6470305"/>
              <a:gd name="connsiteX2040" fmla="*/ 5981816 w 12192000"/>
              <a:gd name="connsiteY2040" fmla="*/ 932489 h 6470305"/>
              <a:gd name="connsiteX2041" fmla="*/ 5886664 w 12192000"/>
              <a:gd name="connsiteY2041" fmla="*/ 1027638 h 6470305"/>
              <a:gd name="connsiteX2042" fmla="*/ 5791512 w 12192000"/>
              <a:gd name="connsiteY2042" fmla="*/ 932489 h 6470305"/>
              <a:gd name="connsiteX2043" fmla="*/ 5886664 w 12192000"/>
              <a:gd name="connsiteY2043" fmla="*/ 837337 h 6470305"/>
              <a:gd name="connsiteX2044" fmla="*/ 5467994 w 12192000"/>
              <a:gd name="connsiteY2044" fmla="*/ 837337 h 6470305"/>
              <a:gd name="connsiteX2045" fmla="*/ 5563146 w 12192000"/>
              <a:gd name="connsiteY2045" fmla="*/ 932489 h 6470305"/>
              <a:gd name="connsiteX2046" fmla="*/ 5467994 w 12192000"/>
              <a:gd name="connsiteY2046" fmla="*/ 1027638 h 6470305"/>
              <a:gd name="connsiteX2047" fmla="*/ 5372842 w 12192000"/>
              <a:gd name="connsiteY2047" fmla="*/ 932489 h 6470305"/>
              <a:gd name="connsiteX2048" fmla="*/ 5467994 w 12192000"/>
              <a:gd name="connsiteY2048" fmla="*/ 837337 h 6470305"/>
              <a:gd name="connsiteX2049" fmla="*/ 5049325 w 12192000"/>
              <a:gd name="connsiteY2049" fmla="*/ 837337 h 6470305"/>
              <a:gd name="connsiteX2050" fmla="*/ 5144478 w 12192000"/>
              <a:gd name="connsiteY2050" fmla="*/ 932489 h 6470305"/>
              <a:gd name="connsiteX2051" fmla="*/ 5049325 w 12192000"/>
              <a:gd name="connsiteY2051" fmla="*/ 1027638 h 6470305"/>
              <a:gd name="connsiteX2052" fmla="*/ 4954173 w 12192000"/>
              <a:gd name="connsiteY2052" fmla="*/ 932489 h 6470305"/>
              <a:gd name="connsiteX2053" fmla="*/ 5049325 w 12192000"/>
              <a:gd name="connsiteY2053" fmla="*/ 837337 h 6470305"/>
              <a:gd name="connsiteX2054" fmla="*/ 4630656 w 12192000"/>
              <a:gd name="connsiteY2054" fmla="*/ 837337 h 6470305"/>
              <a:gd name="connsiteX2055" fmla="*/ 4725808 w 12192000"/>
              <a:gd name="connsiteY2055" fmla="*/ 932489 h 6470305"/>
              <a:gd name="connsiteX2056" fmla="*/ 4630656 w 12192000"/>
              <a:gd name="connsiteY2056" fmla="*/ 1027638 h 6470305"/>
              <a:gd name="connsiteX2057" fmla="*/ 4535504 w 12192000"/>
              <a:gd name="connsiteY2057" fmla="*/ 932489 h 6470305"/>
              <a:gd name="connsiteX2058" fmla="*/ 4630656 w 12192000"/>
              <a:gd name="connsiteY2058" fmla="*/ 837337 h 6470305"/>
              <a:gd name="connsiteX2059" fmla="*/ 4211987 w 12192000"/>
              <a:gd name="connsiteY2059" fmla="*/ 837337 h 6470305"/>
              <a:gd name="connsiteX2060" fmla="*/ 4307139 w 12192000"/>
              <a:gd name="connsiteY2060" fmla="*/ 932489 h 6470305"/>
              <a:gd name="connsiteX2061" fmla="*/ 4211987 w 12192000"/>
              <a:gd name="connsiteY2061" fmla="*/ 1027638 h 6470305"/>
              <a:gd name="connsiteX2062" fmla="*/ 4116835 w 12192000"/>
              <a:gd name="connsiteY2062" fmla="*/ 932489 h 6470305"/>
              <a:gd name="connsiteX2063" fmla="*/ 4211987 w 12192000"/>
              <a:gd name="connsiteY2063" fmla="*/ 837337 h 6470305"/>
              <a:gd name="connsiteX2064" fmla="*/ 3793453 w 12192000"/>
              <a:gd name="connsiteY2064" fmla="*/ 837337 h 6470305"/>
              <a:gd name="connsiteX2065" fmla="*/ 3888470 w 12192000"/>
              <a:gd name="connsiteY2065" fmla="*/ 932489 h 6470305"/>
              <a:gd name="connsiteX2066" fmla="*/ 3793453 w 12192000"/>
              <a:gd name="connsiteY2066" fmla="*/ 1027638 h 6470305"/>
              <a:gd name="connsiteX2067" fmla="*/ 3698302 w 12192000"/>
              <a:gd name="connsiteY2067" fmla="*/ 932489 h 6470305"/>
              <a:gd name="connsiteX2068" fmla="*/ 3793453 w 12192000"/>
              <a:gd name="connsiteY2068" fmla="*/ 837337 h 6470305"/>
              <a:gd name="connsiteX2069" fmla="*/ 3374773 w 12192000"/>
              <a:gd name="connsiteY2069" fmla="*/ 837337 h 6470305"/>
              <a:gd name="connsiteX2070" fmla="*/ 3469932 w 12192000"/>
              <a:gd name="connsiteY2070" fmla="*/ 932489 h 6470305"/>
              <a:gd name="connsiteX2071" fmla="*/ 3374773 w 12192000"/>
              <a:gd name="connsiteY2071" fmla="*/ 1027638 h 6470305"/>
              <a:gd name="connsiteX2072" fmla="*/ 3279620 w 12192000"/>
              <a:gd name="connsiteY2072" fmla="*/ 932489 h 6470305"/>
              <a:gd name="connsiteX2073" fmla="*/ 3374773 w 12192000"/>
              <a:gd name="connsiteY2073" fmla="*/ 837337 h 6470305"/>
              <a:gd name="connsiteX2074" fmla="*/ 2956095 w 12192000"/>
              <a:gd name="connsiteY2074" fmla="*/ 837337 h 6470305"/>
              <a:gd name="connsiteX2075" fmla="*/ 3051251 w 12192000"/>
              <a:gd name="connsiteY2075" fmla="*/ 932489 h 6470305"/>
              <a:gd name="connsiteX2076" fmla="*/ 2956095 w 12192000"/>
              <a:gd name="connsiteY2076" fmla="*/ 1027638 h 6470305"/>
              <a:gd name="connsiteX2077" fmla="*/ 2860939 w 12192000"/>
              <a:gd name="connsiteY2077" fmla="*/ 932489 h 6470305"/>
              <a:gd name="connsiteX2078" fmla="*/ 2956095 w 12192000"/>
              <a:gd name="connsiteY2078" fmla="*/ 837337 h 6470305"/>
              <a:gd name="connsiteX2079" fmla="*/ 2537411 w 12192000"/>
              <a:gd name="connsiteY2079" fmla="*/ 837337 h 6470305"/>
              <a:gd name="connsiteX2080" fmla="*/ 2632574 w 12192000"/>
              <a:gd name="connsiteY2080" fmla="*/ 932489 h 6470305"/>
              <a:gd name="connsiteX2081" fmla="*/ 2537411 w 12192000"/>
              <a:gd name="connsiteY2081" fmla="*/ 1027638 h 6470305"/>
              <a:gd name="connsiteX2082" fmla="*/ 2442258 w 12192000"/>
              <a:gd name="connsiteY2082" fmla="*/ 932489 h 6470305"/>
              <a:gd name="connsiteX2083" fmla="*/ 2537411 w 12192000"/>
              <a:gd name="connsiteY2083" fmla="*/ 837337 h 6470305"/>
              <a:gd name="connsiteX2084" fmla="*/ 2118741 w 12192000"/>
              <a:gd name="connsiteY2084" fmla="*/ 837337 h 6470305"/>
              <a:gd name="connsiteX2085" fmla="*/ 2213893 w 12192000"/>
              <a:gd name="connsiteY2085" fmla="*/ 932489 h 6470305"/>
              <a:gd name="connsiteX2086" fmla="*/ 2118741 w 12192000"/>
              <a:gd name="connsiteY2086" fmla="*/ 1027638 h 6470305"/>
              <a:gd name="connsiteX2087" fmla="*/ 2023587 w 12192000"/>
              <a:gd name="connsiteY2087" fmla="*/ 932489 h 6470305"/>
              <a:gd name="connsiteX2088" fmla="*/ 2118741 w 12192000"/>
              <a:gd name="connsiteY2088" fmla="*/ 837337 h 6470305"/>
              <a:gd name="connsiteX2089" fmla="*/ 1700060 w 12192000"/>
              <a:gd name="connsiteY2089" fmla="*/ 837337 h 6470305"/>
              <a:gd name="connsiteX2090" fmla="*/ 1795212 w 12192000"/>
              <a:gd name="connsiteY2090" fmla="*/ 932489 h 6470305"/>
              <a:gd name="connsiteX2091" fmla="*/ 1700060 w 12192000"/>
              <a:gd name="connsiteY2091" fmla="*/ 1027638 h 6470305"/>
              <a:gd name="connsiteX2092" fmla="*/ 1604900 w 12192000"/>
              <a:gd name="connsiteY2092" fmla="*/ 932489 h 6470305"/>
              <a:gd name="connsiteX2093" fmla="*/ 1700060 w 12192000"/>
              <a:gd name="connsiteY2093" fmla="*/ 837337 h 6470305"/>
              <a:gd name="connsiteX2094" fmla="*/ 1281378 w 12192000"/>
              <a:gd name="connsiteY2094" fmla="*/ 837337 h 6470305"/>
              <a:gd name="connsiteX2095" fmla="*/ 1376531 w 12192000"/>
              <a:gd name="connsiteY2095" fmla="*/ 932489 h 6470305"/>
              <a:gd name="connsiteX2096" fmla="*/ 1281378 w 12192000"/>
              <a:gd name="connsiteY2096" fmla="*/ 1027638 h 6470305"/>
              <a:gd name="connsiteX2097" fmla="*/ 1186227 w 12192000"/>
              <a:gd name="connsiteY2097" fmla="*/ 932489 h 6470305"/>
              <a:gd name="connsiteX2098" fmla="*/ 1281378 w 12192000"/>
              <a:gd name="connsiteY2098" fmla="*/ 837337 h 6470305"/>
              <a:gd name="connsiteX2099" fmla="*/ 862713 w 12192000"/>
              <a:gd name="connsiteY2099" fmla="*/ 837337 h 6470305"/>
              <a:gd name="connsiteX2100" fmla="*/ 957865 w 12192000"/>
              <a:gd name="connsiteY2100" fmla="*/ 932489 h 6470305"/>
              <a:gd name="connsiteX2101" fmla="*/ 862713 w 12192000"/>
              <a:gd name="connsiteY2101" fmla="*/ 1027638 h 6470305"/>
              <a:gd name="connsiteX2102" fmla="*/ 767561 w 12192000"/>
              <a:gd name="connsiteY2102" fmla="*/ 932489 h 6470305"/>
              <a:gd name="connsiteX2103" fmla="*/ 862713 w 12192000"/>
              <a:gd name="connsiteY2103" fmla="*/ 837337 h 6470305"/>
              <a:gd name="connsiteX2104" fmla="*/ 444046 w 12192000"/>
              <a:gd name="connsiteY2104" fmla="*/ 837337 h 6470305"/>
              <a:gd name="connsiteX2105" fmla="*/ 539200 w 12192000"/>
              <a:gd name="connsiteY2105" fmla="*/ 932489 h 6470305"/>
              <a:gd name="connsiteX2106" fmla="*/ 444046 w 12192000"/>
              <a:gd name="connsiteY2106" fmla="*/ 1027638 h 6470305"/>
              <a:gd name="connsiteX2107" fmla="*/ 348895 w 12192000"/>
              <a:gd name="connsiteY2107" fmla="*/ 932489 h 6470305"/>
              <a:gd name="connsiteX2108" fmla="*/ 444046 w 12192000"/>
              <a:gd name="connsiteY2108" fmla="*/ 837337 h 6470305"/>
              <a:gd name="connsiteX2109" fmla="*/ 25377 w 12192000"/>
              <a:gd name="connsiteY2109" fmla="*/ 837337 h 6470305"/>
              <a:gd name="connsiteX2110" fmla="*/ 120531 w 12192000"/>
              <a:gd name="connsiteY2110" fmla="*/ 932489 h 6470305"/>
              <a:gd name="connsiteX2111" fmla="*/ 25377 w 12192000"/>
              <a:gd name="connsiteY2111" fmla="*/ 1027638 h 6470305"/>
              <a:gd name="connsiteX2112" fmla="*/ 0 w 12192000"/>
              <a:gd name="connsiteY2112" fmla="*/ 1022515 h 6470305"/>
              <a:gd name="connsiteX2113" fmla="*/ 0 w 12192000"/>
              <a:gd name="connsiteY2113" fmla="*/ 842460 h 6470305"/>
              <a:gd name="connsiteX2114" fmla="*/ 12166698 w 12192000"/>
              <a:gd name="connsiteY2114" fmla="*/ 418667 h 6470305"/>
              <a:gd name="connsiteX2115" fmla="*/ 12192000 w 12192000"/>
              <a:gd name="connsiteY2115" fmla="*/ 423775 h 6470305"/>
              <a:gd name="connsiteX2116" fmla="*/ 12192000 w 12192000"/>
              <a:gd name="connsiteY2116" fmla="*/ 603865 h 6470305"/>
              <a:gd name="connsiteX2117" fmla="*/ 12166698 w 12192000"/>
              <a:gd name="connsiteY2117" fmla="*/ 608973 h 6470305"/>
              <a:gd name="connsiteX2118" fmla="*/ 12071546 w 12192000"/>
              <a:gd name="connsiteY2118" fmla="*/ 513818 h 6470305"/>
              <a:gd name="connsiteX2119" fmla="*/ 12166698 w 12192000"/>
              <a:gd name="connsiteY2119" fmla="*/ 418667 h 6470305"/>
              <a:gd name="connsiteX2120" fmla="*/ 11748029 w 12192000"/>
              <a:gd name="connsiteY2120" fmla="*/ 418667 h 6470305"/>
              <a:gd name="connsiteX2121" fmla="*/ 11843181 w 12192000"/>
              <a:gd name="connsiteY2121" fmla="*/ 513818 h 6470305"/>
              <a:gd name="connsiteX2122" fmla="*/ 11748029 w 12192000"/>
              <a:gd name="connsiteY2122" fmla="*/ 608973 h 6470305"/>
              <a:gd name="connsiteX2123" fmla="*/ 11652877 w 12192000"/>
              <a:gd name="connsiteY2123" fmla="*/ 513818 h 6470305"/>
              <a:gd name="connsiteX2124" fmla="*/ 11748029 w 12192000"/>
              <a:gd name="connsiteY2124" fmla="*/ 418667 h 6470305"/>
              <a:gd name="connsiteX2125" fmla="*/ 11329360 w 12192000"/>
              <a:gd name="connsiteY2125" fmla="*/ 418667 h 6470305"/>
              <a:gd name="connsiteX2126" fmla="*/ 11424512 w 12192000"/>
              <a:gd name="connsiteY2126" fmla="*/ 513818 h 6470305"/>
              <a:gd name="connsiteX2127" fmla="*/ 11329360 w 12192000"/>
              <a:gd name="connsiteY2127" fmla="*/ 608973 h 6470305"/>
              <a:gd name="connsiteX2128" fmla="*/ 11234208 w 12192000"/>
              <a:gd name="connsiteY2128" fmla="*/ 513818 h 6470305"/>
              <a:gd name="connsiteX2129" fmla="*/ 11329360 w 12192000"/>
              <a:gd name="connsiteY2129" fmla="*/ 418667 h 6470305"/>
              <a:gd name="connsiteX2130" fmla="*/ 10910691 w 12192000"/>
              <a:gd name="connsiteY2130" fmla="*/ 418667 h 6470305"/>
              <a:gd name="connsiteX2131" fmla="*/ 11005843 w 12192000"/>
              <a:gd name="connsiteY2131" fmla="*/ 513818 h 6470305"/>
              <a:gd name="connsiteX2132" fmla="*/ 10910691 w 12192000"/>
              <a:gd name="connsiteY2132" fmla="*/ 608973 h 6470305"/>
              <a:gd name="connsiteX2133" fmla="*/ 10815539 w 12192000"/>
              <a:gd name="connsiteY2133" fmla="*/ 513818 h 6470305"/>
              <a:gd name="connsiteX2134" fmla="*/ 10910691 w 12192000"/>
              <a:gd name="connsiteY2134" fmla="*/ 418667 h 6470305"/>
              <a:gd name="connsiteX2135" fmla="*/ 10492022 w 12192000"/>
              <a:gd name="connsiteY2135" fmla="*/ 418667 h 6470305"/>
              <a:gd name="connsiteX2136" fmla="*/ 10587174 w 12192000"/>
              <a:gd name="connsiteY2136" fmla="*/ 513818 h 6470305"/>
              <a:gd name="connsiteX2137" fmla="*/ 10492022 w 12192000"/>
              <a:gd name="connsiteY2137" fmla="*/ 608973 h 6470305"/>
              <a:gd name="connsiteX2138" fmla="*/ 10396870 w 12192000"/>
              <a:gd name="connsiteY2138" fmla="*/ 513818 h 6470305"/>
              <a:gd name="connsiteX2139" fmla="*/ 10492022 w 12192000"/>
              <a:gd name="connsiteY2139" fmla="*/ 418667 h 6470305"/>
              <a:gd name="connsiteX2140" fmla="*/ 10073353 w 12192000"/>
              <a:gd name="connsiteY2140" fmla="*/ 418667 h 6470305"/>
              <a:gd name="connsiteX2141" fmla="*/ 10168505 w 12192000"/>
              <a:gd name="connsiteY2141" fmla="*/ 513818 h 6470305"/>
              <a:gd name="connsiteX2142" fmla="*/ 10073353 w 12192000"/>
              <a:gd name="connsiteY2142" fmla="*/ 608973 h 6470305"/>
              <a:gd name="connsiteX2143" fmla="*/ 9978201 w 12192000"/>
              <a:gd name="connsiteY2143" fmla="*/ 513818 h 6470305"/>
              <a:gd name="connsiteX2144" fmla="*/ 10073353 w 12192000"/>
              <a:gd name="connsiteY2144" fmla="*/ 418667 h 6470305"/>
              <a:gd name="connsiteX2145" fmla="*/ 9654684 w 12192000"/>
              <a:gd name="connsiteY2145" fmla="*/ 418667 h 6470305"/>
              <a:gd name="connsiteX2146" fmla="*/ 9749836 w 12192000"/>
              <a:gd name="connsiteY2146" fmla="*/ 513818 h 6470305"/>
              <a:gd name="connsiteX2147" fmla="*/ 9654684 w 12192000"/>
              <a:gd name="connsiteY2147" fmla="*/ 608973 h 6470305"/>
              <a:gd name="connsiteX2148" fmla="*/ 9559532 w 12192000"/>
              <a:gd name="connsiteY2148" fmla="*/ 513818 h 6470305"/>
              <a:gd name="connsiteX2149" fmla="*/ 9654684 w 12192000"/>
              <a:gd name="connsiteY2149" fmla="*/ 418667 h 6470305"/>
              <a:gd name="connsiteX2150" fmla="*/ 9236015 w 12192000"/>
              <a:gd name="connsiteY2150" fmla="*/ 418667 h 6470305"/>
              <a:gd name="connsiteX2151" fmla="*/ 9331167 w 12192000"/>
              <a:gd name="connsiteY2151" fmla="*/ 513818 h 6470305"/>
              <a:gd name="connsiteX2152" fmla="*/ 9236015 w 12192000"/>
              <a:gd name="connsiteY2152" fmla="*/ 608973 h 6470305"/>
              <a:gd name="connsiteX2153" fmla="*/ 9140863 w 12192000"/>
              <a:gd name="connsiteY2153" fmla="*/ 513818 h 6470305"/>
              <a:gd name="connsiteX2154" fmla="*/ 9236015 w 12192000"/>
              <a:gd name="connsiteY2154" fmla="*/ 418667 h 6470305"/>
              <a:gd name="connsiteX2155" fmla="*/ 8817346 w 12192000"/>
              <a:gd name="connsiteY2155" fmla="*/ 418667 h 6470305"/>
              <a:gd name="connsiteX2156" fmla="*/ 8912498 w 12192000"/>
              <a:gd name="connsiteY2156" fmla="*/ 513818 h 6470305"/>
              <a:gd name="connsiteX2157" fmla="*/ 8817346 w 12192000"/>
              <a:gd name="connsiteY2157" fmla="*/ 608973 h 6470305"/>
              <a:gd name="connsiteX2158" fmla="*/ 8722194 w 12192000"/>
              <a:gd name="connsiteY2158" fmla="*/ 513818 h 6470305"/>
              <a:gd name="connsiteX2159" fmla="*/ 8817346 w 12192000"/>
              <a:gd name="connsiteY2159" fmla="*/ 418667 h 6470305"/>
              <a:gd name="connsiteX2160" fmla="*/ 8398677 w 12192000"/>
              <a:gd name="connsiteY2160" fmla="*/ 418667 h 6470305"/>
              <a:gd name="connsiteX2161" fmla="*/ 8493829 w 12192000"/>
              <a:gd name="connsiteY2161" fmla="*/ 513818 h 6470305"/>
              <a:gd name="connsiteX2162" fmla="*/ 8398677 w 12192000"/>
              <a:gd name="connsiteY2162" fmla="*/ 608973 h 6470305"/>
              <a:gd name="connsiteX2163" fmla="*/ 8303526 w 12192000"/>
              <a:gd name="connsiteY2163" fmla="*/ 513818 h 6470305"/>
              <a:gd name="connsiteX2164" fmla="*/ 8398677 w 12192000"/>
              <a:gd name="connsiteY2164" fmla="*/ 418667 h 6470305"/>
              <a:gd name="connsiteX2165" fmla="*/ 7980009 w 12192000"/>
              <a:gd name="connsiteY2165" fmla="*/ 418667 h 6470305"/>
              <a:gd name="connsiteX2166" fmla="*/ 8075161 w 12192000"/>
              <a:gd name="connsiteY2166" fmla="*/ 513818 h 6470305"/>
              <a:gd name="connsiteX2167" fmla="*/ 7980009 w 12192000"/>
              <a:gd name="connsiteY2167" fmla="*/ 608973 h 6470305"/>
              <a:gd name="connsiteX2168" fmla="*/ 7884857 w 12192000"/>
              <a:gd name="connsiteY2168" fmla="*/ 513818 h 6470305"/>
              <a:gd name="connsiteX2169" fmla="*/ 7980009 w 12192000"/>
              <a:gd name="connsiteY2169" fmla="*/ 418667 h 6470305"/>
              <a:gd name="connsiteX2170" fmla="*/ 7561340 w 12192000"/>
              <a:gd name="connsiteY2170" fmla="*/ 418667 h 6470305"/>
              <a:gd name="connsiteX2171" fmla="*/ 7656492 w 12192000"/>
              <a:gd name="connsiteY2171" fmla="*/ 513818 h 6470305"/>
              <a:gd name="connsiteX2172" fmla="*/ 7561340 w 12192000"/>
              <a:gd name="connsiteY2172" fmla="*/ 608973 h 6470305"/>
              <a:gd name="connsiteX2173" fmla="*/ 7466188 w 12192000"/>
              <a:gd name="connsiteY2173" fmla="*/ 513818 h 6470305"/>
              <a:gd name="connsiteX2174" fmla="*/ 7561340 w 12192000"/>
              <a:gd name="connsiteY2174" fmla="*/ 418667 h 6470305"/>
              <a:gd name="connsiteX2175" fmla="*/ 7142671 w 12192000"/>
              <a:gd name="connsiteY2175" fmla="*/ 418667 h 6470305"/>
              <a:gd name="connsiteX2176" fmla="*/ 7237823 w 12192000"/>
              <a:gd name="connsiteY2176" fmla="*/ 513818 h 6470305"/>
              <a:gd name="connsiteX2177" fmla="*/ 7142671 w 12192000"/>
              <a:gd name="connsiteY2177" fmla="*/ 608973 h 6470305"/>
              <a:gd name="connsiteX2178" fmla="*/ 7047519 w 12192000"/>
              <a:gd name="connsiteY2178" fmla="*/ 513818 h 6470305"/>
              <a:gd name="connsiteX2179" fmla="*/ 7142671 w 12192000"/>
              <a:gd name="connsiteY2179" fmla="*/ 418667 h 6470305"/>
              <a:gd name="connsiteX2180" fmla="*/ 6724002 w 12192000"/>
              <a:gd name="connsiteY2180" fmla="*/ 418667 h 6470305"/>
              <a:gd name="connsiteX2181" fmla="*/ 6819154 w 12192000"/>
              <a:gd name="connsiteY2181" fmla="*/ 513818 h 6470305"/>
              <a:gd name="connsiteX2182" fmla="*/ 6724002 w 12192000"/>
              <a:gd name="connsiteY2182" fmla="*/ 608973 h 6470305"/>
              <a:gd name="connsiteX2183" fmla="*/ 6628850 w 12192000"/>
              <a:gd name="connsiteY2183" fmla="*/ 513818 h 6470305"/>
              <a:gd name="connsiteX2184" fmla="*/ 6724002 w 12192000"/>
              <a:gd name="connsiteY2184" fmla="*/ 418667 h 6470305"/>
              <a:gd name="connsiteX2185" fmla="*/ 6305333 w 12192000"/>
              <a:gd name="connsiteY2185" fmla="*/ 418667 h 6470305"/>
              <a:gd name="connsiteX2186" fmla="*/ 6400485 w 12192000"/>
              <a:gd name="connsiteY2186" fmla="*/ 513818 h 6470305"/>
              <a:gd name="connsiteX2187" fmla="*/ 6305333 w 12192000"/>
              <a:gd name="connsiteY2187" fmla="*/ 608973 h 6470305"/>
              <a:gd name="connsiteX2188" fmla="*/ 6210181 w 12192000"/>
              <a:gd name="connsiteY2188" fmla="*/ 513818 h 6470305"/>
              <a:gd name="connsiteX2189" fmla="*/ 6305333 w 12192000"/>
              <a:gd name="connsiteY2189" fmla="*/ 418667 h 6470305"/>
              <a:gd name="connsiteX2190" fmla="*/ 5886664 w 12192000"/>
              <a:gd name="connsiteY2190" fmla="*/ 418667 h 6470305"/>
              <a:gd name="connsiteX2191" fmla="*/ 5981816 w 12192000"/>
              <a:gd name="connsiteY2191" fmla="*/ 513818 h 6470305"/>
              <a:gd name="connsiteX2192" fmla="*/ 5886664 w 12192000"/>
              <a:gd name="connsiteY2192" fmla="*/ 608973 h 6470305"/>
              <a:gd name="connsiteX2193" fmla="*/ 5791512 w 12192000"/>
              <a:gd name="connsiteY2193" fmla="*/ 513818 h 6470305"/>
              <a:gd name="connsiteX2194" fmla="*/ 5886664 w 12192000"/>
              <a:gd name="connsiteY2194" fmla="*/ 418667 h 6470305"/>
              <a:gd name="connsiteX2195" fmla="*/ 5467994 w 12192000"/>
              <a:gd name="connsiteY2195" fmla="*/ 418667 h 6470305"/>
              <a:gd name="connsiteX2196" fmla="*/ 5563146 w 12192000"/>
              <a:gd name="connsiteY2196" fmla="*/ 513818 h 6470305"/>
              <a:gd name="connsiteX2197" fmla="*/ 5467994 w 12192000"/>
              <a:gd name="connsiteY2197" fmla="*/ 608973 h 6470305"/>
              <a:gd name="connsiteX2198" fmla="*/ 5372842 w 12192000"/>
              <a:gd name="connsiteY2198" fmla="*/ 513818 h 6470305"/>
              <a:gd name="connsiteX2199" fmla="*/ 5467994 w 12192000"/>
              <a:gd name="connsiteY2199" fmla="*/ 418667 h 6470305"/>
              <a:gd name="connsiteX2200" fmla="*/ 5049325 w 12192000"/>
              <a:gd name="connsiteY2200" fmla="*/ 418667 h 6470305"/>
              <a:gd name="connsiteX2201" fmla="*/ 5144478 w 12192000"/>
              <a:gd name="connsiteY2201" fmla="*/ 513818 h 6470305"/>
              <a:gd name="connsiteX2202" fmla="*/ 5049325 w 12192000"/>
              <a:gd name="connsiteY2202" fmla="*/ 608973 h 6470305"/>
              <a:gd name="connsiteX2203" fmla="*/ 4954173 w 12192000"/>
              <a:gd name="connsiteY2203" fmla="*/ 513818 h 6470305"/>
              <a:gd name="connsiteX2204" fmla="*/ 5049325 w 12192000"/>
              <a:gd name="connsiteY2204" fmla="*/ 418667 h 6470305"/>
              <a:gd name="connsiteX2205" fmla="*/ 4630656 w 12192000"/>
              <a:gd name="connsiteY2205" fmla="*/ 418667 h 6470305"/>
              <a:gd name="connsiteX2206" fmla="*/ 4725808 w 12192000"/>
              <a:gd name="connsiteY2206" fmla="*/ 513818 h 6470305"/>
              <a:gd name="connsiteX2207" fmla="*/ 4630656 w 12192000"/>
              <a:gd name="connsiteY2207" fmla="*/ 608973 h 6470305"/>
              <a:gd name="connsiteX2208" fmla="*/ 4535504 w 12192000"/>
              <a:gd name="connsiteY2208" fmla="*/ 513818 h 6470305"/>
              <a:gd name="connsiteX2209" fmla="*/ 4630656 w 12192000"/>
              <a:gd name="connsiteY2209" fmla="*/ 418667 h 6470305"/>
              <a:gd name="connsiteX2210" fmla="*/ 4211987 w 12192000"/>
              <a:gd name="connsiteY2210" fmla="*/ 418667 h 6470305"/>
              <a:gd name="connsiteX2211" fmla="*/ 4307139 w 12192000"/>
              <a:gd name="connsiteY2211" fmla="*/ 513818 h 6470305"/>
              <a:gd name="connsiteX2212" fmla="*/ 4211987 w 12192000"/>
              <a:gd name="connsiteY2212" fmla="*/ 608973 h 6470305"/>
              <a:gd name="connsiteX2213" fmla="*/ 4116835 w 12192000"/>
              <a:gd name="connsiteY2213" fmla="*/ 513818 h 6470305"/>
              <a:gd name="connsiteX2214" fmla="*/ 4211987 w 12192000"/>
              <a:gd name="connsiteY2214" fmla="*/ 418667 h 6470305"/>
              <a:gd name="connsiteX2215" fmla="*/ 3793462 w 12192000"/>
              <a:gd name="connsiteY2215" fmla="*/ 418667 h 6470305"/>
              <a:gd name="connsiteX2216" fmla="*/ 3888470 w 12192000"/>
              <a:gd name="connsiteY2216" fmla="*/ 513818 h 6470305"/>
              <a:gd name="connsiteX2217" fmla="*/ 3793462 w 12192000"/>
              <a:gd name="connsiteY2217" fmla="*/ 608973 h 6470305"/>
              <a:gd name="connsiteX2218" fmla="*/ 3698310 w 12192000"/>
              <a:gd name="connsiteY2218" fmla="*/ 513818 h 6470305"/>
              <a:gd name="connsiteX2219" fmla="*/ 3793462 w 12192000"/>
              <a:gd name="connsiteY2219" fmla="*/ 418667 h 6470305"/>
              <a:gd name="connsiteX2220" fmla="*/ 3374780 w 12192000"/>
              <a:gd name="connsiteY2220" fmla="*/ 418667 h 6470305"/>
              <a:gd name="connsiteX2221" fmla="*/ 3469941 w 12192000"/>
              <a:gd name="connsiteY2221" fmla="*/ 513818 h 6470305"/>
              <a:gd name="connsiteX2222" fmla="*/ 3374780 w 12192000"/>
              <a:gd name="connsiteY2222" fmla="*/ 608973 h 6470305"/>
              <a:gd name="connsiteX2223" fmla="*/ 3279628 w 12192000"/>
              <a:gd name="connsiteY2223" fmla="*/ 513818 h 6470305"/>
              <a:gd name="connsiteX2224" fmla="*/ 3374780 w 12192000"/>
              <a:gd name="connsiteY2224" fmla="*/ 418667 h 6470305"/>
              <a:gd name="connsiteX2225" fmla="*/ 2956102 w 12192000"/>
              <a:gd name="connsiteY2225" fmla="*/ 418667 h 6470305"/>
              <a:gd name="connsiteX2226" fmla="*/ 3051260 w 12192000"/>
              <a:gd name="connsiteY2226" fmla="*/ 513818 h 6470305"/>
              <a:gd name="connsiteX2227" fmla="*/ 2956102 w 12192000"/>
              <a:gd name="connsiteY2227" fmla="*/ 608973 h 6470305"/>
              <a:gd name="connsiteX2228" fmla="*/ 2860946 w 12192000"/>
              <a:gd name="connsiteY2228" fmla="*/ 513818 h 6470305"/>
              <a:gd name="connsiteX2229" fmla="*/ 2956102 w 12192000"/>
              <a:gd name="connsiteY2229" fmla="*/ 418667 h 6470305"/>
              <a:gd name="connsiteX2230" fmla="*/ 2537417 w 12192000"/>
              <a:gd name="connsiteY2230" fmla="*/ 418667 h 6470305"/>
              <a:gd name="connsiteX2231" fmla="*/ 2632581 w 12192000"/>
              <a:gd name="connsiteY2231" fmla="*/ 513818 h 6470305"/>
              <a:gd name="connsiteX2232" fmla="*/ 2537417 w 12192000"/>
              <a:gd name="connsiteY2232" fmla="*/ 608973 h 6470305"/>
              <a:gd name="connsiteX2233" fmla="*/ 2442265 w 12192000"/>
              <a:gd name="connsiteY2233" fmla="*/ 513818 h 6470305"/>
              <a:gd name="connsiteX2234" fmla="*/ 2537417 w 12192000"/>
              <a:gd name="connsiteY2234" fmla="*/ 418667 h 6470305"/>
              <a:gd name="connsiteX2235" fmla="*/ 2118747 w 12192000"/>
              <a:gd name="connsiteY2235" fmla="*/ 418667 h 6470305"/>
              <a:gd name="connsiteX2236" fmla="*/ 2213899 w 12192000"/>
              <a:gd name="connsiteY2236" fmla="*/ 513818 h 6470305"/>
              <a:gd name="connsiteX2237" fmla="*/ 2118747 w 12192000"/>
              <a:gd name="connsiteY2237" fmla="*/ 608973 h 6470305"/>
              <a:gd name="connsiteX2238" fmla="*/ 2023592 w 12192000"/>
              <a:gd name="connsiteY2238" fmla="*/ 513818 h 6470305"/>
              <a:gd name="connsiteX2239" fmla="*/ 2118747 w 12192000"/>
              <a:gd name="connsiteY2239" fmla="*/ 418667 h 6470305"/>
              <a:gd name="connsiteX2240" fmla="*/ 1700065 w 12192000"/>
              <a:gd name="connsiteY2240" fmla="*/ 418667 h 6470305"/>
              <a:gd name="connsiteX2241" fmla="*/ 1795218 w 12192000"/>
              <a:gd name="connsiteY2241" fmla="*/ 513818 h 6470305"/>
              <a:gd name="connsiteX2242" fmla="*/ 1700065 w 12192000"/>
              <a:gd name="connsiteY2242" fmla="*/ 608973 h 6470305"/>
              <a:gd name="connsiteX2243" fmla="*/ 1604906 w 12192000"/>
              <a:gd name="connsiteY2243" fmla="*/ 513818 h 6470305"/>
              <a:gd name="connsiteX2244" fmla="*/ 1700065 w 12192000"/>
              <a:gd name="connsiteY2244" fmla="*/ 418667 h 6470305"/>
              <a:gd name="connsiteX2245" fmla="*/ 1281383 w 12192000"/>
              <a:gd name="connsiteY2245" fmla="*/ 418667 h 6470305"/>
              <a:gd name="connsiteX2246" fmla="*/ 1376536 w 12192000"/>
              <a:gd name="connsiteY2246" fmla="*/ 513818 h 6470305"/>
              <a:gd name="connsiteX2247" fmla="*/ 1281383 w 12192000"/>
              <a:gd name="connsiteY2247" fmla="*/ 608973 h 6470305"/>
              <a:gd name="connsiteX2248" fmla="*/ 1186232 w 12192000"/>
              <a:gd name="connsiteY2248" fmla="*/ 513818 h 6470305"/>
              <a:gd name="connsiteX2249" fmla="*/ 1281383 w 12192000"/>
              <a:gd name="connsiteY2249" fmla="*/ 418667 h 6470305"/>
              <a:gd name="connsiteX2250" fmla="*/ 862717 w 12192000"/>
              <a:gd name="connsiteY2250" fmla="*/ 418667 h 6470305"/>
              <a:gd name="connsiteX2251" fmla="*/ 957870 w 12192000"/>
              <a:gd name="connsiteY2251" fmla="*/ 513818 h 6470305"/>
              <a:gd name="connsiteX2252" fmla="*/ 862717 w 12192000"/>
              <a:gd name="connsiteY2252" fmla="*/ 608973 h 6470305"/>
              <a:gd name="connsiteX2253" fmla="*/ 767566 w 12192000"/>
              <a:gd name="connsiteY2253" fmla="*/ 513818 h 6470305"/>
              <a:gd name="connsiteX2254" fmla="*/ 862717 w 12192000"/>
              <a:gd name="connsiteY2254" fmla="*/ 418667 h 6470305"/>
              <a:gd name="connsiteX2255" fmla="*/ 444052 w 12192000"/>
              <a:gd name="connsiteY2255" fmla="*/ 418667 h 6470305"/>
              <a:gd name="connsiteX2256" fmla="*/ 539204 w 12192000"/>
              <a:gd name="connsiteY2256" fmla="*/ 513818 h 6470305"/>
              <a:gd name="connsiteX2257" fmla="*/ 444052 w 12192000"/>
              <a:gd name="connsiteY2257" fmla="*/ 608973 h 6470305"/>
              <a:gd name="connsiteX2258" fmla="*/ 348900 w 12192000"/>
              <a:gd name="connsiteY2258" fmla="*/ 513818 h 6470305"/>
              <a:gd name="connsiteX2259" fmla="*/ 444052 w 12192000"/>
              <a:gd name="connsiteY2259" fmla="*/ 418667 h 6470305"/>
              <a:gd name="connsiteX2260" fmla="*/ 25383 w 12192000"/>
              <a:gd name="connsiteY2260" fmla="*/ 418667 h 6470305"/>
              <a:gd name="connsiteX2261" fmla="*/ 120536 w 12192000"/>
              <a:gd name="connsiteY2261" fmla="*/ 513818 h 6470305"/>
              <a:gd name="connsiteX2262" fmla="*/ 25383 w 12192000"/>
              <a:gd name="connsiteY2262" fmla="*/ 608973 h 6470305"/>
              <a:gd name="connsiteX2263" fmla="*/ 0 w 12192000"/>
              <a:gd name="connsiteY2263" fmla="*/ 603848 h 6470305"/>
              <a:gd name="connsiteX2264" fmla="*/ 0 w 12192000"/>
              <a:gd name="connsiteY2264" fmla="*/ 423791 h 6470305"/>
              <a:gd name="connsiteX2265" fmla="*/ 12166698 w 12192000"/>
              <a:gd name="connsiteY2265" fmla="*/ 0 h 6470305"/>
              <a:gd name="connsiteX2266" fmla="*/ 12192000 w 12192000"/>
              <a:gd name="connsiteY2266" fmla="*/ 5108 h 6470305"/>
              <a:gd name="connsiteX2267" fmla="*/ 12192000 w 12192000"/>
              <a:gd name="connsiteY2267" fmla="*/ 185196 h 6470305"/>
              <a:gd name="connsiteX2268" fmla="*/ 12166698 w 12192000"/>
              <a:gd name="connsiteY2268" fmla="*/ 190304 h 6470305"/>
              <a:gd name="connsiteX2269" fmla="*/ 12071546 w 12192000"/>
              <a:gd name="connsiteY2269" fmla="*/ 95152 h 6470305"/>
              <a:gd name="connsiteX2270" fmla="*/ 12166698 w 12192000"/>
              <a:gd name="connsiteY2270" fmla="*/ 0 h 6470305"/>
              <a:gd name="connsiteX2271" fmla="*/ 11748029 w 12192000"/>
              <a:gd name="connsiteY2271" fmla="*/ 0 h 6470305"/>
              <a:gd name="connsiteX2272" fmla="*/ 11843181 w 12192000"/>
              <a:gd name="connsiteY2272" fmla="*/ 95152 h 6470305"/>
              <a:gd name="connsiteX2273" fmla="*/ 11748029 w 12192000"/>
              <a:gd name="connsiteY2273" fmla="*/ 190304 h 6470305"/>
              <a:gd name="connsiteX2274" fmla="*/ 11652877 w 12192000"/>
              <a:gd name="connsiteY2274" fmla="*/ 95152 h 6470305"/>
              <a:gd name="connsiteX2275" fmla="*/ 11748029 w 12192000"/>
              <a:gd name="connsiteY2275" fmla="*/ 0 h 6470305"/>
              <a:gd name="connsiteX2276" fmla="*/ 11329360 w 12192000"/>
              <a:gd name="connsiteY2276" fmla="*/ 0 h 6470305"/>
              <a:gd name="connsiteX2277" fmla="*/ 11424512 w 12192000"/>
              <a:gd name="connsiteY2277" fmla="*/ 95152 h 6470305"/>
              <a:gd name="connsiteX2278" fmla="*/ 11329360 w 12192000"/>
              <a:gd name="connsiteY2278" fmla="*/ 190304 h 6470305"/>
              <a:gd name="connsiteX2279" fmla="*/ 11234208 w 12192000"/>
              <a:gd name="connsiteY2279" fmla="*/ 95152 h 6470305"/>
              <a:gd name="connsiteX2280" fmla="*/ 11329360 w 12192000"/>
              <a:gd name="connsiteY2280" fmla="*/ 0 h 6470305"/>
              <a:gd name="connsiteX2281" fmla="*/ 10910691 w 12192000"/>
              <a:gd name="connsiteY2281" fmla="*/ 0 h 6470305"/>
              <a:gd name="connsiteX2282" fmla="*/ 11005843 w 12192000"/>
              <a:gd name="connsiteY2282" fmla="*/ 95152 h 6470305"/>
              <a:gd name="connsiteX2283" fmla="*/ 10910691 w 12192000"/>
              <a:gd name="connsiteY2283" fmla="*/ 190304 h 6470305"/>
              <a:gd name="connsiteX2284" fmla="*/ 10815539 w 12192000"/>
              <a:gd name="connsiteY2284" fmla="*/ 95152 h 6470305"/>
              <a:gd name="connsiteX2285" fmla="*/ 10910691 w 12192000"/>
              <a:gd name="connsiteY2285" fmla="*/ 0 h 6470305"/>
              <a:gd name="connsiteX2286" fmla="*/ 10492022 w 12192000"/>
              <a:gd name="connsiteY2286" fmla="*/ 0 h 6470305"/>
              <a:gd name="connsiteX2287" fmla="*/ 10587174 w 12192000"/>
              <a:gd name="connsiteY2287" fmla="*/ 95152 h 6470305"/>
              <a:gd name="connsiteX2288" fmla="*/ 10492022 w 12192000"/>
              <a:gd name="connsiteY2288" fmla="*/ 190304 h 6470305"/>
              <a:gd name="connsiteX2289" fmla="*/ 10396870 w 12192000"/>
              <a:gd name="connsiteY2289" fmla="*/ 95152 h 6470305"/>
              <a:gd name="connsiteX2290" fmla="*/ 10492022 w 12192000"/>
              <a:gd name="connsiteY2290" fmla="*/ 0 h 6470305"/>
              <a:gd name="connsiteX2291" fmla="*/ 10073353 w 12192000"/>
              <a:gd name="connsiteY2291" fmla="*/ 0 h 6470305"/>
              <a:gd name="connsiteX2292" fmla="*/ 10168505 w 12192000"/>
              <a:gd name="connsiteY2292" fmla="*/ 95152 h 6470305"/>
              <a:gd name="connsiteX2293" fmla="*/ 10073353 w 12192000"/>
              <a:gd name="connsiteY2293" fmla="*/ 190304 h 6470305"/>
              <a:gd name="connsiteX2294" fmla="*/ 9978201 w 12192000"/>
              <a:gd name="connsiteY2294" fmla="*/ 95152 h 6470305"/>
              <a:gd name="connsiteX2295" fmla="*/ 10073353 w 12192000"/>
              <a:gd name="connsiteY2295" fmla="*/ 0 h 6470305"/>
              <a:gd name="connsiteX2296" fmla="*/ 9654684 w 12192000"/>
              <a:gd name="connsiteY2296" fmla="*/ 0 h 6470305"/>
              <a:gd name="connsiteX2297" fmla="*/ 9749836 w 12192000"/>
              <a:gd name="connsiteY2297" fmla="*/ 95152 h 6470305"/>
              <a:gd name="connsiteX2298" fmla="*/ 9654684 w 12192000"/>
              <a:gd name="connsiteY2298" fmla="*/ 190304 h 6470305"/>
              <a:gd name="connsiteX2299" fmla="*/ 9559532 w 12192000"/>
              <a:gd name="connsiteY2299" fmla="*/ 95152 h 6470305"/>
              <a:gd name="connsiteX2300" fmla="*/ 9654684 w 12192000"/>
              <a:gd name="connsiteY2300" fmla="*/ 0 h 6470305"/>
              <a:gd name="connsiteX2301" fmla="*/ 9236015 w 12192000"/>
              <a:gd name="connsiteY2301" fmla="*/ 0 h 6470305"/>
              <a:gd name="connsiteX2302" fmla="*/ 9331167 w 12192000"/>
              <a:gd name="connsiteY2302" fmla="*/ 95152 h 6470305"/>
              <a:gd name="connsiteX2303" fmla="*/ 9236015 w 12192000"/>
              <a:gd name="connsiteY2303" fmla="*/ 190304 h 6470305"/>
              <a:gd name="connsiteX2304" fmla="*/ 9140863 w 12192000"/>
              <a:gd name="connsiteY2304" fmla="*/ 95152 h 6470305"/>
              <a:gd name="connsiteX2305" fmla="*/ 9236015 w 12192000"/>
              <a:gd name="connsiteY2305" fmla="*/ 0 h 6470305"/>
              <a:gd name="connsiteX2306" fmla="*/ 8817346 w 12192000"/>
              <a:gd name="connsiteY2306" fmla="*/ 0 h 6470305"/>
              <a:gd name="connsiteX2307" fmla="*/ 8912498 w 12192000"/>
              <a:gd name="connsiteY2307" fmla="*/ 95152 h 6470305"/>
              <a:gd name="connsiteX2308" fmla="*/ 8817346 w 12192000"/>
              <a:gd name="connsiteY2308" fmla="*/ 190304 h 6470305"/>
              <a:gd name="connsiteX2309" fmla="*/ 8722194 w 12192000"/>
              <a:gd name="connsiteY2309" fmla="*/ 95152 h 6470305"/>
              <a:gd name="connsiteX2310" fmla="*/ 8817346 w 12192000"/>
              <a:gd name="connsiteY2310" fmla="*/ 0 h 6470305"/>
              <a:gd name="connsiteX2311" fmla="*/ 8398677 w 12192000"/>
              <a:gd name="connsiteY2311" fmla="*/ 0 h 6470305"/>
              <a:gd name="connsiteX2312" fmla="*/ 8493829 w 12192000"/>
              <a:gd name="connsiteY2312" fmla="*/ 95152 h 6470305"/>
              <a:gd name="connsiteX2313" fmla="*/ 8398677 w 12192000"/>
              <a:gd name="connsiteY2313" fmla="*/ 190304 h 6470305"/>
              <a:gd name="connsiteX2314" fmla="*/ 8303526 w 12192000"/>
              <a:gd name="connsiteY2314" fmla="*/ 95152 h 6470305"/>
              <a:gd name="connsiteX2315" fmla="*/ 8398677 w 12192000"/>
              <a:gd name="connsiteY2315" fmla="*/ 0 h 6470305"/>
              <a:gd name="connsiteX2316" fmla="*/ 7980009 w 12192000"/>
              <a:gd name="connsiteY2316" fmla="*/ 0 h 6470305"/>
              <a:gd name="connsiteX2317" fmla="*/ 8075161 w 12192000"/>
              <a:gd name="connsiteY2317" fmla="*/ 95152 h 6470305"/>
              <a:gd name="connsiteX2318" fmla="*/ 7980009 w 12192000"/>
              <a:gd name="connsiteY2318" fmla="*/ 190304 h 6470305"/>
              <a:gd name="connsiteX2319" fmla="*/ 7884857 w 12192000"/>
              <a:gd name="connsiteY2319" fmla="*/ 95152 h 6470305"/>
              <a:gd name="connsiteX2320" fmla="*/ 7980009 w 12192000"/>
              <a:gd name="connsiteY2320" fmla="*/ 0 h 6470305"/>
              <a:gd name="connsiteX2321" fmla="*/ 7561340 w 12192000"/>
              <a:gd name="connsiteY2321" fmla="*/ 0 h 6470305"/>
              <a:gd name="connsiteX2322" fmla="*/ 7656492 w 12192000"/>
              <a:gd name="connsiteY2322" fmla="*/ 95152 h 6470305"/>
              <a:gd name="connsiteX2323" fmla="*/ 7561340 w 12192000"/>
              <a:gd name="connsiteY2323" fmla="*/ 190304 h 6470305"/>
              <a:gd name="connsiteX2324" fmla="*/ 7466188 w 12192000"/>
              <a:gd name="connsiteY2324" fmla="*/ 95152 h 6470305"/>
              <a:gd name="connsiteX2325" fmla="*/ 7561340 w 12192000"/>
              <a:gd name="connsiteY2325" fmla="*/ 0 h 6470305"/>
              <a:gd name="connsiteX2326" fmla="*/ 7142671 w 12192000"/>
              <a:gd name="connsiteY2326" fmla="*/ 0 h 6470305"/>
              <a:gd name="connsiteX2327" fmla="*/ 7237823 w 12192000"/>
              <a:gd name="connsiteY2327" fmla="*/ 95152 h 6470305"/>
              <a:gd name="connsiteX2328" fmla="*/ 7142671 w 12192000"/>
              <a:gd name="connsiteY2328" fmla="*/ 190304 h 6470305"/>
              <a:gd name="connsiteX2329" fmla="*/ 7047519 w 12192000"/>
              <a:gd name="connsiteY2329" fmla="*/ 95152 h 6470305"/>
              <a:gd name="connsiteX2330" fmla="*/ 7142671 w 12192000"/>
              <a:gd name="connsiteY2330" fmla="*/ 0 h 6470305"/>
              <a:gd name="connsiteX2331" fmla="*/ 6724002 w 12192000"/>
              <a:gd name="connsiteY2331" fmla="*/ 0 h 6470305"/>
              <a:gd name="connsiteX2332" fmla="*/ 6819154 w 12192000"/>
              <a:gd name="connsiteY2332" fmla="*/ 95152 h 6470305"/>
              <a:gd name="connsiteX2333" fmla="*/ 6724002 w 12192000"/>
              <a:gd name="connsiteY2333" fmla="*/ 190304 h 6470305"/>
              <a:gd name="connsiteX2334" fmla="*/ 6628850 w 12192000"/>
              <a:gd name="connsiteY2334" fmla="*/ 95152 h 6470305"/>
              <a:gd name="connsiteX2335" fmla="*/ 6724002 w 12192000"/>
              <a:gd name="connsiteY2335" fmla="*/ 0 h 6470305"/>
              <a:gd name="connsiteX2336" fmla="*/ 6305333 w 12192000"/>
              <a:gd name="connsiteY2336" fmla="*/ 0 h 6470305"/>
              <a:gd name="connsiteX2337" fmla="*/ 6400485 w 12192000"/>
              <a:gd name="connsiteY2337" fmla="*/ 95152 h 6470305"/>
              <a:gd name="connsiteX2338" fmla="*/ 6305333 w 12192000"/>
              <a:gd name="connsiteY2338" fmla="*/ 190304 h 6470305"/>
              <a:gd name="connsiteX2339" fmla="*/ 6210181 w 12192000"/>
              <a:gd name="connsiteY2339" fmla="*/ 95152 h 6470305"/>
              <a:gd name="connsiteX2340" fmla="*/ 6305333 w 12192000"/>
              <a:gd name="connsiteY2340" fmla="*/ 0 h 6470305"/>
              <a:gd name="connsiteX2341" fmla="*/ 5886664 w 12192000"/>
              <a:gd name="connsiteY2341" fmla="*/ 0 h 6470305"/>
              <a:gd name="connsiteX2342" fmla="*/ 5981816 w 12192000"/>
              <a:gd name="connsiteY2342" fmla="*/ 95152 h 6470305"/>
              <a:gd name="connsiteX2343" fmla="*/ 5886664 w 12192000"/>
              <a:gd name="connsiteY2343" fmla="*/ 190304 h 6470305"/>
              <a:gd name="connsiteX2344" fmla="*/ 5791512 w 12192000"/>
              <a:gd name="connsiteY2344" fmla="*/ 95152 h 6470305"/>
              <a:gd name="connsiteX2345" fmla="*/ 5886664 w 12192000"/>
              <a:gd name="connsiteY2345" fmla="*/ 0 h 6470305"/>
              <a:gd name="connsiteX2346" fmla="*/ 5467994 w 12192000"/>
              <a:gd name="connsiteY2346" fmla="*/ 0 h 6470305"/>
              <a:gd name="connsiteX2347" fmla="*/ 5563146 w 12192000"/>
              <a:gd name="connsiteY2347" fmla="*/ 95152 h 6470305"/>
              <a:gd name="connsiteX2348" fmla="*/ 5467994 w 12192000"/>
              <a:gd name="connsiteY2348" fmla="*/ 190304 h 6470305"/>
              <a:gd name="connsiteX2349" fmla="*/ 5372842 w 12192000"/>
              <a:gd name="connsiteY2349" fmla="*/ 95152 h 6470305"/>
              <a:gd name="connsiteX2350" fmla="*/ 5467994 w 12192000"/>
              <a:gd name="connsiteY2350" fmla="*/ 0 h 6470305"/>
              <a:gd name="connsiteX2351" fmla="*/ 5049325 w 12192000"/>
              <a:gd name="connsiteY2351" fmla="*/ 0 h 6470305"/>
              <a:gd name="connsiteX2352" fmla="*/ 5144478 w 12192000"/>
              <a:gd name="connsiteY2352" fmla="*/ 95152 h 6470305"/>
              <a:gd name="connsiteX2353" fmla="*/ 5049325 w 12192000"/>
              <a:gd name="connsiteY2353" fmla="*/ 190304 h 6470305"/>
              <a:gd name="connsiteX2354" fmla="*/ 4954173 w 12192000"/>
              <a:gd name="connsiteY2354" fmla="*/ 95152 h 6470305"/>
              <a:gd name="connsiteX2355" fmla="*/ 5049325 w 12192000"/>
              <a:gd name="connsiteY2355" fmla="*/ 0 h 6470305"/>
              <a:gd name="connsiteX2356" fmla="*/ 4630656 w 12192000"/>
              <a:gd name="connsiteY2356" fmla="*/ 0 h 6470305"/>
              <a:gd name="connsiteX2357" fmla="*/ 4725808 w 12192000"/>
              <a:gd name="connsiteY2357" fmla="*/ 95152 h 6470305"/>
              <a:gd name="connsiteX2358" fmla="*/ 4630656 w 12192000"/>
              <a:gd name="connsiteY2358" fmla="*/ 190304 h 6470305"/>
              <a:gd name="connsiteX2359" fmla="*/ 4535504 w 12192000"/>
              <a:gd name="connsiteY2359" fmla="*/ 95152 h 6470305"/>
              <a:gd name="connsiteX2360" fmla="*/ 4630656 w 12192000"/>
              <a:gd name="connsiteY2360" fmla="*/ 0 h 6470305"/>
              <a:gd name="connsiteX2361" fmla="*/ 4211987 w 12192000"/>
              <a:gd name="connsiteY2361" fmla="*/ 0 h 6470305"/>
              <a:gd name="connsiteX2362" fmla="*/ 4307139 w 12192000"/>
              <a:gd name="connsiteY2362" fmla="*/ 95152 h 6470305"/>
              <a:gd name="connsiteX2363" fmla="*/ 4211987 w 12192000"/>
              <a:gd name="connsiteY2363" fmla="*/ 190304 h 6470305"/>
              <a:gd name="connsiteX2364" fmla="*/ 4116835 w 12192000"/>
              <a:gd name="connsiteY2364" fmla="*/ 95152 h 6470305"/>
              <a:gd name="connsiteX2365" fmla="*/ 4211987 w 12192000"/>
              <a:gd name="connsiteY2365" fmla="*/ 0 h 6470305"/>
              <a:gd name="connsiteX2366" fmla="*/ 3793471 w 12192000"/>
              <a:gd name="connsiteY2366" fmla="*/ 0 h 6470305"/>
              <a:gd name="connsiteX2367" fmla="*/ 3888470 w 12192000"/>
              <a:gd name="connsiteY2367" fmla="*/ 95152 h 6470305"/>
              <a:gd name="connsiteX2368" fmla="*/ 3793471 w 12192000"/>
              <a:gd name="connsiteY2368" fmla="*/ 190304 h 6470305"/>
              <a:gd name="connsiteX2369" fmla="*/ 3698318 w 12192000"/>
              <a:gd name="connsiteY2369" fmla="*/ 95152 h 6470305"/>
              <a:gd name="connsiteX2370" fmla="*/ 3793471 w 12192000"/>
              <a:gd name="connsiteY2370" fmla="*/ 0 h 6470305"/>
              <a:gd name="connsiteX2371" fmla="*/ 3374788 w 12192000"/>
              <a:gd name="connsiteY2371" fmla="*/ 0 h 6470305"/>
              <a:gd name="connsiteX2372" fmla="*/ 3469949 w 12192000"/>
              <a:gd name="connsiteY2372" fmla="*/ 95152 h 6470305"/>
              <a:gd name="connsiteX2373" fmla="*/ 3374788 w 12192000"/>
              <a:gd name="connsiteY2373" fmla="*/ 190304 h 6470305"/>
              <a:gd name="connsiteX2374" fmla="*/ 3279635 w 12192000"/>
              <a:gd name="connsiteY2374" fmla="*/ 95152 h 6470305"/>
              <a:gd name="connsiteX2375" fmla="*/ 3374788 w 12192000"/>
              <a:gd name="connsiteY2375" fmla="*/ 0 h 6470305"/>
              <a:gd name="connsiteX2376" fmla="*/ 2956110 w 12192000"/>
              <a:gd name="connsiteY2376" fmla="*/ 0 h 6470305"/>
              <a:gd name="connsiteX2377" fmla="*/ 3051267 w 12192000"/>
              <a:gd name="connsiteY2377" fmla="*/ 95152 h 6470305"/>
              <a:gd name="connsiteX2378" fmla="*/ 2956110 w 12192000"/>
              <a:gd name="connsiteY2378" fmla="*/ 190304 h 6470305"/>
              <a:gd name="connsiteX2379" fmla="*/ 2860953 w 12192000"/>
              <a:gd name="connsiteY2379" fmla="*/ 95152 h 6470305"/>
              <a:gd name="connsiteX2380" fmla="*/ 2956110 w 12192000"/>
              <a:gd name="connsiteY2380" fmla="*/ 0 h 6470305"/>
              <a:gd name="connsiteX2381" fmla="*/ 2537423 w 12192000"/>
              <a:gd name="connsiteY2381" fmla="*/ 0 h 6470305"/>
              <a:gd name="connsiteX2382" fmla="*/ 2632588 w 12192000"/>
              <a:gd name="connsiteY2382" fmla="*/ 95152 h 6470305"/>
              <a:gd name="connsiteX2383" fmla="*/ 2537423 w 12192000"/>
              <a:gd name="connsiteY2383" fmla="*/ 190304 h 6470305"/>
              <a:gd name="connsiteX2384" fmla="*/ 2442271 w 12192000"/>
              <a:gd name="connsiteY2384" fmla="*/ 95152 h 6470305"/>
              <a:gd name="connsiteX2385" fmla="*/ 2537423 w 12192000"/>
              <a:gd name="connsiteY2385" fmla="*/ 0 h 6470305"/>
              <a:gd name="connsiteX2386" fmla="*/ 2118753 w 12192000"/>
              <a:gd name="connsiteY2386" fmla="*/ 0 h 6470305"/>
              <a:gd name="connsiteX2387" fmla="*/ 2213906 w 12192000"/>
              <a:gd name="connsiteY2387" fmla="*/ 95152 h 6470305"/>
              <a:gd name="connsiteX2388" fmla="*/ 2118753 w 12192000"/>
              <a:gd name="connsiteY2388" fmla="*/ 190304 h 6470305"/>
              <a:gd name="connsiteX2389" fmla="*/ 2023598 w 12192000"/>
              <a:gd name="connsiteY2389" fmla="*/ 95152 h 6470305"/>
              <a:gd name="connsiteX2390" fmla="*/ 2118753 w 12192000"/>
              <a:gd name="connsiteY2390" fmla="*/ 0 h 6470305"/>
              <a:gd name="connsiteX2391" fmla="*/ 1700071 w 12192000"/>
              <a:gd name="connsiteY2391" fmla="*/ 0 h 6470305"/>
              <a:gd name="connsiteX2392" fmla="*/ 1795223 w 12192000"/>
              <a:gd name="connsiteY2392" fmla="*/ 95152 h 6470305"/>
              <a:gd name="connsiteX2393" fmla="*/ 1700071 w 12192000"/>
              <a:gd name="connsiteY2393" fmla="*/ 190304 h 6470305"/>
              <a:gd name="connsiteX2394" fmla="*/ 1604910 w 12192000"/>
              <a:gd name="connsiteY2394" fmla="*/ 95152 h 6470305"/>
              <a:gd name="connsiteX2395" fmla="*/ 1700071 w 12192000"/>
              <a:gd name="connsiteY2395" fmla="*/ 0 h 6470305"/>
              <a:gd name="connsiteX2396" fmla="*/ 1281388 w 12192000"/>
              <a:gd name="connsiteY2396" fmla="*/ 0 h 6470305"/>
              <a:gd name="connsiteX2397" fmla="*/ 1376541 w 12192000"/>
              <a:gd name="connsiteY2397" fmla="*/ 95152 h 6470305"/>
              <a:gd name="connsiteX2398" fmla="*/ 1281388 w 12192000"/>
              <a:gd name="connsiteY2398" fmla="*/ 190304 h 6470305"/>
              <a:gd name="connsiteX2399" fmla="*/ 1186236 w 12192000"/>
              <a:gd name="connsiteY2399" fmla="*/ 95152 h 6470305"/>
              <a:gd name="connsiteX2400" fmla="*/ 1281388 w 12192000"/>
              <a:gd name="connsiteY2400" fmla="*/ 0 h 6470305"/>
              <a:gd name="connsiteX2401" fmla="*/ 862724 w 12192000"/>
              <a:gd name="connsiteY2401" fmla="*/ 0 h 6470305"/>
              <a:gd name="connsiteX2402" fmla="*/ 957874 w 12192000"/>
              <a:gd name="connsiteY2402" fmla="*/ 95152 h 6470305"/>
              <a:gd name="connsiteX2403" fmla="*/ 862724 w 12192000"/>
              <a:gd name="connsiteY2403" fmla="*/ 190304 h 6470305"/>
              <a:gd name="connsiteX2404" fmla="*/ 767571 w 12192000"/>
              <a:gd name="connsiteY2404" fmla="*/ 95152 h 6470305"/>
              <a:gd name="connsiteX2405" fmla="*/ 862724 w 12192000"/>
              <a:gd name="connsiteY2405" fmla="*/ 0 h 6470305"/>
              <a:gd name="connsiteX2406" fmla="*/ 444057 w 12192000"/>
              <a:gd name="connsiteY2406" fmla="*/ 0 h 6470305"/>
              <a:gd name="connsiteX2407" fmla="*/ 539209 w 12192000"/>
              <a:gd name="connsiteY2407" fmla="*/ 95152 h 6470305"/>
              <a:gd name="connsiteX2408" fmla="*/ 444057 w 12192000"/>
              <a:gd name="connsiteY2408" fmla="*/ 190304 h 6470305"/>
              <a:gd name="connsiteX2409" fmla="*/ 348905 w 12192000"/>
              <a:gd name="connsiteY2409" fmla="*/ 95152 h 6470305"/>
              <a:gd name="connsiteX2410" fmla="*/ 444057 w 12192000"/>
              <a:gd name="connsiteY2410" fmla="*/ 0 h 6470305"/>
              <a:gd name="connsiteX2411" fmla="*/ 25388 w 12192000"/>
              <a:gd name="connsiteY2411" fmla="*/ 0 h 6470305"/>
              <a:gd name="connsiteX2412" fmla="*/ 120541 w 12192000"/>
              <a:gd name="connsiteY2412" fmla="*/ 95152 h 6470305"/>
              <a:gd name="connsiteX2413" fmla="*/ 25388 w 12192000"/>
              <a:gd name="connsiteY2413" fmla="*/ 190304 h 6470305"/>
              <a:gd name="connsiteX2414" fmla="*/ 0 w 12192000"/>
              <a:gd name="connsiteY2414" fmla="*/ 185178 h 6470305"/>
              <a:gd name="connsiteX2415" fmla="*/ 0 w 12192000"/>
              <a:gd name="connsiteY2415" fmla="*/ 5126 h 6470305"/>
            </a:gdLst>
            <a:ahLst/>
            <a:cxnLst/>
            <a:rect l="l" t="t" r="r" b="b"/>
            <a:pathLst>
              <a:path w="12192000" h="6470305">
                <a:moveTo>
                  <a:pt x="12166698" y="6280001"/>
                </a:moveTo>
                <a:lnTo>
                  <a:pt x="12192000" y="6285109"/>
                </a:lnTo>
                <a:lnTo>
                  <a:pt x="12192000" y="6465197"/>
                </a:lnTo>
                <a:lnTo>
                  <a:pt x="12166698" y="6470305"/>
                </a:lnTo>
                <a:cubicBezTo>
                  <a:pt x="12114147" y="6470305"/>
                  <a:pt x="12071546" y="6427704"/>
                  <a:pt x="12071546" y="6375153"/>
                </a:cubicBezTo>
                <a:cubicBezTo>
                  <a:pt x="12071546" y="6322603"/>
                  <a:pt x="12114147" y="6280001"/>
                  <a:pt x="12166698" y="6280001"/>
                </a:cubicBezTo>
                <a:close/>
                <a:moveTo>
                  <a:pt x="11748029" y="6280001"/>
                </a:moveTo>
                <a:cubicBezTo>
                  <a:pt x="11800580" y="6280001"/>
                  <a:pt x="11843181" y="6322603"/>
                  <a:pt x="11843181" y="6375153"/>
                </a:cubicBezTo>
                <a:cubicBezTo>
                  <a:pt x="11843181" y="6427704"/>
                  <a:pt x="11800580" y="6470305"/>
                  <a:pt x="11748029" y="6470305"/>
                </a:cubicBezTo>
                <a:cubicBezTo>
                  <a:pt x="11695478" y="6470305"/>
                  <a:pt x="11652877" y="6427704"/>
                  <a:pt x="11652877" y="6375153"/>
                </a:cubicBezTo>
                <a:cubicBezTo>
                  <a:pt x="11652877" y="6322603"/>
                  <a:pt x="11695478" y="6280001"/>
                  <a:pt x="11748029" y="6280001"/>
                </a:cubicBezTo>
                <a:close/>
                <a:moveTo>
                  <a:pt x="11329360" y="6280001"/>
                </a:moveTo>
                <a:cubicBezTo>
                  <a:pt x="11381911" y="6280001"/>
                  <a:pt x="11424512" y="6322603"/>
                  <a:pt x="11424512" y="6375153"/>
                </a:cubicBezTo>
                <a:cubicBezTo>
                  <a:pt x="11424512" y="6427704"/>
                  <a:pt x="11381911" y="6470305"/>
                  <a:pt x="11329360" y="6470305"/>
                </a:cubicBezTo>
                <a:cubicBezTo>
                  <a:pt x="11276809" y="6470305"/>
                  <a:pt x="11234208" y="6427704"/>
                  <a:pt x="11234208" y="6375153"/>
                </a:cubicBezTo>
                <a:cubicBezTo>
                  <a:pt x="11234208" y="6322603"/>
                  <a:pt x="11276809" y="6280001"/>
                  <a:pt x="11329360" y="6280001"/>
                </a:cubicBezTo>
                <a:close/>
                <a:moveTo>
                  <a:pt x="10910691" y="6280001"/>
                </a:moveTo>
                <a:cubicBezTo>
                  <a:pt x="10963242" y="6280001"/>
                  <a:pt x="11005843" y="6322603"/>
                  <a:pt x="11005843" y="6375153"/>
                </a:cubicBezTo>
                <a:cubicBezTo>
                  <a:pt x="11005843" y="6427704"/>
                  <a:pt x="10963242" y="6470305"/>
                  <a:pt x="10910691" y="6470305"/>
                </a:cubicBezTo>
                <a:cubicBezTo>
                  <a:pt x="10858140" y="6470305"/>
                  <a:pt x="10815539" y="6427704"/>
                  <a:pt x="10815539" y="6375153"/>
                </a:cubicBezTo>
                <a:cubicBezTo>
                  <a:pt x="10815539" y="6322603"/>
                  <a:pt x="10858140" y="6280001"/>
                  <a:pt x="10910691" y="6280001"/>
                </a:cubicBezTo>
                <a:close/>
                <a:moveTo>
                  <a:pt x="10492022" y="6280001"/>
                </a:moveTo>
                <a:cubicBezTo>
                  <a:pt x="10544573" y="6280001"/>
                  <a:pt x="10587174" y="6322603"/>
                  <a:pt x="10587174" y="6375153"/>
                </a:cubicBezTo>
                <a:cubicBezTo>
                  <a:pt x="10587174" y="6427704"/>
                  <a:pt x="10544573" y="6470305"/>
                  <a:pt x="10492022" y="6470305"/>
                </a:cubicBezTo>
                <a:cubicBezTo>
                  <a:pt x="10439471" y="6470305"/>
                  <a:pt x="10396870" y="6427704"/>
                  <a:pt x="10396870" y="6375153"/>
                </a:cubicBezTo>
                <a:cubicBezTo>
                  <a:pt x="10396870" y="6322603"/>
                  <a:pt x="10439471" y="6280001"/>
                  <a:pt x="10492022" y="6280001"/>
                </a:cubicBezTo>
                <a:close/>
                <a:moveTo>
                  <a:pt x="10073353" y="6280001"/>
                </a:moveTo>
                <a:cubicBezTo>
                  <a:pt x="10125904" y="6280001"/>
                  <a:pt x="10168505" y="6322603"/>
                  <a:pt x="10168505" y="6375153"/>
                </a:cubicBezTo>
                <a:cubicBezTo>
                  <a:pt x="10168505" y="6427704"/>
                  <a:pt x="10125904" y="6470305"/>
                  <a:pt x="10073353" y="6470305"/>
                </a:cubicBezTo>
                <a:cubicBezTo>
                  <a:pt x="10020803" y="6470305"/>
                  <a:pt x="9978201" y="6427704"/>
                  <a:pt x="9978201" y="6375153"/>
                </a:cubicBezTo>
                <a:cubicBezTo>
                  <a:pt x="9978201" y="6322603"/>
                  <a:pt x="10020803" y="6280001"/>
                  <a:pt x="10073353" y="6280001"/>
                </a:cubicBezTo>
                <a:close/>
                <a:moveTo>
                  <a:pt x="9654684" y="6280001"/>
                </a:moveTo>
                <a:cubicBezTo>
                  <a:pt x="9707235" y="6280001"/>
                  <a:pt x="9749836" y="6322603"/>
                  <a:pt x="9749836" y="6375153"/>
                </a:cubicBezTo>
                <a:cubicBezTo>
                  <a:pt x="9749836" y="6427704"/>
                  <a:pt x="9707235" y="6470305"/>
                  <a:pt x="9654684" y="6470305"/>
                </a:cubicBezTo>
                <a:cubicBezTo>
                  <a:pt x="9602134" y="6470305"/>
                  <a:pt x="9559532" y="6427704"/>
                  <a:pt x="9559532" y="6375153"/>
                </a:cubicBezTo>
                <a:cubicBezTo>
                  <a:pt x="9559532" y="6322603"/>
                  <a:pt x="9602134" y="6280001"/>
                  <a:pt x="9654684" y="6280001"/>
                </a:cubicBezTo>
                <a:close/>
                <a:moveTo>
                  <a:pt x="9236015" y="6280001"/>
                </a:moveTo>
                <a:cubicBezTo>
                  <a:pt x="9288566" y="6280001"/>
                  <a:pt x="9331167" y="6322603"/>
                  <a:pt x="9331167" y="6375153"/>
                </a:cubicBezTo>
                <a:cubicBezTo>
                  <a:pt x="9331167" y="6427704"/>
                  <a:pt x="9288566" y="6470305"/>
                  <a:pt x="9236015" y="6470305"/>
                </a:cubicBezTo>
                <a:cubicBezTo>
                  <a:pt x="9183465" y="6470305"/>
                  <a:pt x="9140863" y="6427704"/>
                  <a:pt x="9140863" y="6375153"/>
                </a:cubicBezTo>
                <a:cubicBezTo>
                  <a:pt x="9140863" y="6322603"/>
                  <a:pt x="9183465" y="6280001"/>
                  <a:pt x="9236015" y="6280001"/>
                </a:cubicBezTo>
                <a:close/>
                <a:moveTo>
                  <a:pt x="8817346" y="6280001"/>
                </a:moveTo>
                <a:cubicBezTo>
                  <a:pt x="8869897" y="6280001"/>
                  <a:pt x="8912498" y="6322603"/>
                  <a:pt x="8912498" y="6375153"/>
                </a:cubicBezTo>
                <a:cubicBezTo>
                  <a:pt x="8912498" y="6427704"/>
                  <a:pt x="8869897" y="6470305"/>
                  <a:pt x="8817346" y="6470305"/>
                </a:cubicBezTo>
                <a:cubicBezTo>
                  <a:pt x="8764796" y="6470305"/>
                  <a:pt x="8722194" y="6427704"/>
                  <a:pt x="8722194" y="6375153"/>
                </a:cubicBezTo>
                <a:cubicBezTo>
                  <a:pt x="8722194" y="6322603"/>
                  <a:pt x="8764796" y="6280001"/>
                  <a:pt x="8817346" y="6280001"/>
                </a:cubicBezTo>
                <a:close/>
                <a:moveTo>
                  <a:pt x="8398677" y="6280001"/>
                </a:moveTo>
                <a:cubicBezTo>
                  <a:pt x="8451228" y="6280001"/>
                  <a:pt x="8493829" y="6322603"/>
                  <a:pt x="8493829" y="6375153"/>
                </a:cubicBezTo>
                <a:cubicBezTo>
                  <a:pt x="8493829" y="6427704"/>
                  <a:pt x="8451228" y="6470305"/>
                  <a:pt x="8398677" y="6470305"/>
                </a:cubicBezTo>
                <a:cubicBezTo>
                  <a:pt x="8346127" y="6470305"/>
                  <a:pt x="8303526" y="6427704"/>
                  <a:pt x="8303526" y="6375153"/>
                </a:cubicBezTo>
                <a:cubicBezTo>
                  <a:pt x="8303526" y="6322603"/>
                  <a:pt x="8346127" y="6280001"/>
                  <a:pt x="8398677" y="6280001"/>
                </a:cubicBezTo>
                <a:close/>
                <a:moveTo>
                  <a:pt x="7980009" y="6280001"/>
                </a:moveTo>
                <a:cubicBezTo>
                  <a:pt x="8032559" y="6280001"/>
                  <a:pt x="8075161" y="6322603"/>
                  <a:pt x="8075161" y="6375153"/>
                </a:cubicBezTo>
                <a:cubicBezTo>
                  <a:pt x="8075161" y="6427704"/>
                  <a:pt x="8032559" y="6470305"/>
                  <a:pt x="7980009" y="6470305"/>
                </a:cubicBezTo>
                <a:cubicBezTo>
                  <a:pt x="7927458" y="6470305"/>
                  <a:pt x="7884857" y="6427704"/>
                  <a:pt x="7884857" y="6375153"/>
                </a:cubicBezTo>
                <a:cubicBezTo>
                  <a:pt x="7884857" y="6322603"/>
                  <a:pt x="7927458" y="6280001"/>
                  <a:pt x="7980009" y="6280001"/>
                </a:cubicBezTo>
                <a:close/>
                <a:moveTo>
                  <a:pt x="7561340" y="6280001"/>
                </a:moveTo>
                <a:cubicBezTo>
                  <a:pt x="7613890" y="6280001"/>
                  <a:pt x="7656492" y="6322603"/>
                  <a:pt x="7656492" y="6375153"/>
                </a:cubicBezTo>
                <a:cubicBezTo>
                  <a:pt x="7656492" y="6427704"/>
                  <a:pt x="7613890" y="6470305"/>
                  <a:pt x="7561340" y="6470305"/>
                </a:cubicBezTo>
                <a:cubicBezTo>
                  <a:pt x="7508789" y="6470305"/>
                  <a:pt x="7466188" y="6427704"/>
                  <a:pt x="7466188" y="6375153"/>
                </a:cubicBezTo>
                <a:cubicBezTo>
                  <a:pt x="7466188" y="6322603"/>
                  <a:pt x="7508789" y="6280001"/>
                  <a:pt x="7561340" y="6280001"/>
                </a:cubicBezTo>
                <a:close/>
                <a:moveTo>
                  <a:pt x="7142671" y="6280001"/>
                </a:moveTo>
                <a:cubicBezTo>
                  <a:pt x="7195221" y="6280001"/>
                  <a:pt x="7237823" y="6322603"/>
                  <a:pt x="7237823" y="6375153"/>
                </a:cubicBezTo>
                <a:cubicBezTo>
                  <a:pt x="7237823" y="6427704"/>
                  <a:pt x="7195221" y="6470305"/>
                  <a:pt x="7142671" y="6470305"/>
                </a:cubicBezTo>
                <a:cubicBezTo>
                  <a:pt x="7090120" y="6470305"/>
                  <a:pt x="7047519" y="6427704"/>
                  <a:pt x="7047519" y="6375153"/>
                </a:cubicBezTo>
                <a:cubicBezTo>
                  <a:pt x="7047519" y="6322603"/>
                  <a:pt x="7090120" y="6280001"/>
                  <a:pt x="7142671" y="6280001"/>
                </a:cubicBezTo>
                <a:close/>
                <a:moveTo>
                  <a:pt x="6724002" y="6280001"/>
                </a:moveTo>
                <a:cubicBezTo>
                  <a:pt x="6776553" y="6280001"/>
                  <a:pt x="6819154" y="6322603"/>
                  <a:pt x="6819154" y="6375153"/>
                </a:cubicBezTo>
                <a:cubicBezTo>
                  <a:pt x="6819154" y="6427704"/>
                  <a:pt x="6776553" y="6470305"/>
                  <a:pt x="6724002" y="6470305"/>
                </a:cubicBezTo>
                <a:cubicBezTo>
                  <a:pt x="6671451" y="6470305"/>
                  <a:pt x="6628850" y="6427704"/>
                  <a:pt x="6628850" y="6375153"/>
                </a:cubicBezTo>
                <a:cubicBezTo>
                  <a:pt x="6628850" y="6322603"/>
                  <a:pt x="6671451" y="6280001"/>
                  <a:pt x="6724002" y="6280001"/>
                </a:cubicBezTo>
                <a:close/>
                <a:moveTo>
                  <a:pt x="6305333" y="6280001"/>
                </a:moveTo>
                <a:cubicBezTo>
                  <a:pt x="6357884" y="6280001"/>
                  <a:pt x="6400485" y="6322603"/>
                  <a:pt x="6400485" y="6375153"/>
                </a:cubicBezTo>
                <a:cubicBezTo>
                  <a:pt x="6400485" y="6427704"/>
                  <a:pt x="6357884" y="6470305"/>
                  <a:pt x="6305333" y="6470305"/>
                </a:cubicBezTo>
                <a:cubicBezTo>
                  <a:pt x="6252782" y="6470305"/>
                  <a:pt x="6210181" y="6427704"/>
                  <a:pt x="6210181" y="6375153"/>
                </a:cubicBezTo>
                <a:cubicBezTo>
                  <a:pt x="6210181" y="6322603"/>
                  <a:pt x="6252782" y="6280001"/>
                  <a:pt x="6305333" y="6280001"/>
                </a:cubicBezTo>
                <a:close/>
                <a:moveTo>
                  <a:pt x="5886664" y="6280001"/>
                </a:moveTo>
                <a:cubicBezTo>
                  <a:pt x="5939215" y="6280001"/>
                  <a:pt x="5981816" y="6322603"/>
                  <a:pt x="5981816" y="6375153"/>
                </a:cubicBezTo>
                <a:cubicBezTo>
                  <a:pt x="5981816" y="6427704"/>
                  <a:pt x="5939215" y="6470305"/>
                  <a:pt x="5886664" y="6470305"/>
                </a:cubicBezTo>
                <a:cubicBezTo>
                  <a:pt x="5834113" y="6470305"/>
                  <a:pt x="5791512" y="6427704"/>
                  <a:pt x="5791512" y="6375153"/>
                </a:cubicBezTo>
                <a:cubicBezTo>
                  <a:pt x="5791512" y="6322603"/>
                  <a:pt x="5834113" y="6280001"/>
                  <a:pt x="5886664" y="6280001"/>
                </a:cubicBezTo>
                <a:close/>
                <a:moveTo>
                  <a:pt x="5467994" y="6280001"/>
                </a:moveTo>
                <a:cubicBezTo>
                  <a:pt x="5520544" y="6280001"/>
                  <a:pt x="5563146" y="6322603"/>
                  <a:pt x="5563146" y="6375153"/>
                </a:cubicBezTo>
                <a:cubicBezTo>
                  <a:pt x="5563146" y="6427704"/>
                  <a:pt x="5520544" y="6470305"/>
                  <a:pt x="5467994" y="6470305"/>
                </a:cubicBezTo>
                <a:cubicBezTo>
                  <a:pt x="5415443" y="6470305"/>
                  <a:pt x="5372842" y="6427704"/>
                  <a:pt x="5372842" y="6375153"/>
                </a:cubicBezTo>
                <a:cubicBezTo>
                  <a:pt x="5372842" y="6322603"/>
                  <a:pt x="5415443" y="6280001"/>
                  <a:pt x="5467994" y="6280001"/>
                </a:cubicBezTo>
                <a:close/>
                <a:moveTo>
                  <a:pt x="5049325" y="6280001"/>
                </a:moveTo>
                <a:cubicBezTo>
                  <a:pt x="5101876" y="6280001"/>
                  <a:pt x="5144478" y="6322603"/>
                  <a:pt x="5144478" y="6375153"/>
                </a:cubicBezTo>
                <a:cubicBezTo>
                  <a:pt x="5144478" y="6427704"/>
                  <a:pt x="5101876" y="6470305"/>
                  <a:pt x="5049325" y="6470305"/>
                </a:cubicBezTo>
                <a:cubicBezTo>
                  <a:pt x="4996774" y="6470305"/>
                  <a:pt x="4954173" y="6427704"/>
                  <a:pt x="4954173" y="6375153"/>
                </a:cubicBezTo>
                <a:cubicBezTo>
                  <a:pt x="4954173" y="6322603"/>
                  <a:pt x="4996774" y="6280001"/>
                  <a:pt x="5049325" y="6280001"/>
                </a:cubicBezTo>
                <a:close/>
                <a:moveTo>
                  <a:pt x="4630656" y="6280001"/>
                </a:moveTo>
                <a:cubicBezTo>
                  <a:pt x="4683207" y="6280001"/>
                  <a:pt x="4725808" y="6322603"/>
                  <a:pt x="4725808" y="6375153"/>
                </a:cubicBezTo>
                <a:cubicBezTo>
                  <a:pt x="4725808" y="6427704"/>
                  <a:pt x="4683207" y="6470305"/>
                  <a:pt x="4630656" y="6470305"/>
                </a:cubicBezTo>
                <a:cubicBezTo>
                  <a:pt x="4578106" y="6470305"/>
                  <a:pt x="4535504" y="6427704"/>
                  <a:pt x="4535504" y="6375153"/>
                </a:cubicBezTo>
                <a:cubicBezTo>
                  <a:pt x="4535504" y="6322603"/>
                  <a:pt x="4578106" y="6280001"/>
                  <a:pt x="4630656" y="6280001"/>
                </a:cubicBezTo>
                <a:close/>
                <a:moveTo>
                  <a:pt x="4211987" y="6280001"/>
                </a:moveTo>
                <a:cubicBezTo>
                  <a:pt x="4264538" y="6280001"/>
                  <a:pt x="4307139" y="6322603"/>
                  <a:pt x="4307139" y="6375153"/>
                </a:cubicBezTo>
                <a:cubicBezTo>
                  <a:pt x="4307139" y="6427704"/>
                  <a:pt x="4264538" y="6470305"/>
                  <a:pt x="4211987" y="6470305"/>
                </a:cubicBezTo>
                <a:cubicBezTo>
                  <a:pt x="4159436" y="6470305"/>
                  <a:pt x="4116835" y="6427704"/>
                  <a:pt x="4116835" y="6375153"/>
                </a:cubicBezTo>
                <a:cubicBezTo>
                  <a:pt x="4116835" y="6322603"/>
                  <a:pt x="4159436" y="6280001"/>
                  <a:pt x="4211987" y="6280001"/>
                </a:cubicBezTo>
                <a:close/>
                <a:moveTo>
                  <a:pt x="3793342" y="6280001"/>
                </a:moveTo>
                <a:cubicBezTo>
                  <a:pt x="3845869" y="6280001"/>
                  <a:pt x="3888470" y="6322603"/>
                  <a:pt x="3888470" y="6375153"/>
                </a:cubicBezTo>
                <a:cubicBezTo>
                  <a:pt x="3888470" y="6427704"/>
                  <a:pt x="3845869" y="6470305"/>
                  <a:pt x="3793342" y="6470305"/>
                </a:cubicBezTo>
                <a:cubicBezTo>
                  <a:pt x="3740790" y="6470305"/>
                  <a:pt x="3698190" y="6427704"/>
                  <a:pt x="3698190" y="6375153"/>
                </a:cubicBezTo>
                <a:cubicBezTo>
                  <a:pt x="3698190" y="6322603"/>
                  <a:pt x="3740790" y="6280001"/>
                  <a:pt x="3793342" y="6280001"/>
                </a:cubicBezTo>
                <a:close/>
                <a:moveTo>
                  <a:pt x="3374671" y="6280001"/>
                </a:moveTo>
                <a:cubicBezTo>
                  <a:pt x="3427221" y="6280001"/>
                  <a:pt x="3469825" y="6322603"/>
                  <a:pt x="3469825" y="6375153"/>
                </a:cubicBezTo>
                <a:cubicBezTo>
                  <a:pt x="3469825" y="6427704"/>
                  <a:pt x="3427221" y="6470305"/>
                  <a:pt x="3374671" y="6470305"/>
                </a:cubicBezTo>
                <a:cubicBezTo>
                  <a:pt x="3322120" y="6470305"/>
                  <a:pt x="3279519" y="6427704"/>
                  <a:pt x="3279519" y="6375153"/>
                </a:cubicBezTo>
                <a:cubicBezTo>
                  <a:pt x="3279519" y="6322603"/>
                  <a:pt x="3322120" y="6280001"/>
                  <a:pt x="3374671" y="6280001"/>
                </a:cubicBezTo>
                <a:close/>
                <a:moveTo>
                  <a:pt x="2956001" y="6280001"/>
                </a:moveTo>
                <a:cubicBezTo>
                  <a:pt x="3008551" y="6280001"/>
                  <a:pt x="3051154" y="6322603"/>
                  <a:pt x="3051154" y="6375153"/>
                </a:cubicBezTo>
                <a:cubicBezTo>
                  <a:pt x="3051154" y="6427704"/>
                  <a:pt x="3008551" y="6470305"/>
                  <a:pt x="2956001" y="6470305"/>
                </a:cubicBezTo>
                <a:cubicBezTo>
                  <a:pt x="2903450" y="6470305"/>
                  <a:pt x="2860848" y="6427704"/>
                  <a:pt x="2860848" y="6375153"/>
                </a:cubicBezTo>
                <a:cubicBezTo>
                  <a:pt x="2860848" y="6322603"/>
                  <a:pt x="2903450" y="6280001"/>
                  <a:pt x="2956001" y="6280001"/>
                </a:cubicBezTo>
                <a:close/>
                <a:moveTo>
                  <a:pt x="2537330" y="6280001"/>
                </a:moveTo>
                <a:cubicBezTo>
                  <a:pt x="2589882" y="6280001"/>
                  <a:pt x="2632482" y="6322603"/>
                  <a:pt x="2632482" y="6375153"/>
                </a:cubicBezTo>
                <a:cubicBezTo>
                  <a:pt x="2632482" y="6427704"/>
                  <a:pt x="2589882" y="6470305"/>
                  <a:pt x="2537330" y="6470305"/>
                </a:cubicBezTo>
                <a:cubicBezTo>
                  <a:pt x="2484778" y="6470305"/>
                  <a:pt x="2442177" y="6427704"/>
                  <a:pt x="2442177" y="6375153"/>
                </a:cubicBezTo>
                <a:cubicBezTo>
                  <a:pt x="2442177" y="6322603"/>
                  <a:pt x="2484778" y="6280001"/>
                  <a:pt x="2537330" y="6280001"/>
                </a:cubicBezTo>
                <a:close/>
                <a:moveTo>
                  <a:pt x="2118660" y="6280001"/>
                </a:moveTo>
                <a:cubicBezTo>
                  <a:pt x="2171211" y="6280001"/>
                  <a:pt x="2213812" y="6322603"/>
                  <a:pt x="2213812" y="6375153"/>
                </a:cubicBezTo>
                <a:cubicBezTo>
                  <a:pt x="2213812" y="6427704"/>
                  <a:pt x="2171211" y="6470305"/>
                  <a:pt x="2118660" y="6470305"/>
                </a:cubicBezTo>
                <a:cubicBezTo>
                  <a:pt x="2066108" y="6470305"/>
                  <a:pt x="2023508" y="6427704"/>
                  <a:pt x="2023508" y="6375153"/>
                </a:cubicBezTo>
                <a:cubicBezTo>
                  <a:pt x="2023508" y="6322603"/>
                  <a:pt x="2066108" y="6280001"/>
                  <a:pt x="2118660" y="6280001"/>
                </a:cubicBezTo>
                <a:close/>
                <a:moveTo>
                  <a:pt x="1699989" y="6280001"/>
                </a:moveTo>
                <a:cubicBezTo>
                  <a:pt x="1752539" y="6280001"/>
                  <a:pt x="1795142" y="6322603"/>
                  <a:pt x="1795142" y="6375153"/>
                </a:cubicBezTo>
                <a:cubicBezTo>
                  <a:pt x="1795142" y="6427704"/>
                  <a:pt x="1752539" y="6470305"/>
                  <a:pt x="1699989" y="6470305"/>
                </a:cubicBezTo>
                <a:cubicBezTo>
                  <a:pt x="1647438" y="6470305"/>
                  <a:pt x="1604835" y="6427704"/>
                  <a:pt x="1604835" y="6375153"/>
                </a:cubicBezTo>
                <a:cubicBezTo>
                  <a:pt x="1604835" y="6322603"/>
                  <a:pt x="1647438" y="6280001"/>
                  <a:pt x="1699989" y="6280001"/>
                </a:cubicBezTo>
                <a:close/>
                <a:moveTo>
                  <a:pt x="1281318" y="6280001"/>
                </a:moveTo>
                <a:cubicBezTo>
                  <a:pt x="1333868" y="6280001"/>
                  <a:pt x="1376471" y="6322603"/>
                  <a:pt x="1376471" y="6375153"/>
                </a:cubicBezTo>
                <a:cubicBezTo>
                  <a:pt x="1376471" y="6427704"/>
                  <a:pt x="1333868" y="6470305"/>
                  <a:pt x="1281318" y="6470305"/>
                </a:cubicBezTo>
                <a:cubicBezTo>
                  <a:pt x="1228768" y="6470305"/>
                  <a:pt x="1186165" y="6427704"/>
                  <a:pt x="1186165" y="6375153"/>
                </a:cubicBezTo>
                <a:cubicBezTo>
                  <a:pt x="1186165" y="6322603"/>
                  <a:pt x="1228768" y="6280001"/>
                  <a:pt x="1281318" y="6280001"/>
                </a:cubicBezTo>
                <a:close/>
                <a:moveTo>
                  <a:pt x="862650" y="6280001"/>
                </a:moveTo>
                <a:cubicBezTo>
                  <a:pt x="915200" y="6280001"/>
                  <a:pt x="957802" y="6322603"/>
                  <a:pt x="957802" y="6375153"/>
                </a:cubicBezTo>
                <a:cubicBezTo>
                  <a:pt x="957802" y="6427704"/>
                  <a:pt x="915200" y="6470305"/>
                  <a:pt x="862650" y="6470305"/>
                </a:cubicBezTo>
                <a:cubicBezTo>
                  <a:pt x="810099" y="6470305"/>
                  <a:pt x="767498" y="6427704"/>
                  <a:pt x="767498" y="6375153"/>
                </a:cubicBezTo>
                <a:cubicBezTo>
                  <a:pt x="767498" y="6322603"/>
                  <a:pt x="810099" y="6280001"/>
                  <a:pt x="862650" y="6280001"/>
                </a:cubicBezTo>
                <a:close/>
                <a:moveTo>
                  <a:pt x="443982" y="6280001"/>
                </a:moveTo>
                <a:cubicBezTo>
                  <a:pt x="496533" y="6280001"/>
                  <a:pt x="539134" y="6322603"/>
                  <a:pt x="539134" y="6375153"/>
                </a:cubicBezTo>
                <a:cubicBezTo>
                  <a:pt x="539134" y="6427704"/>
                  <a:pt x="496533" y="6470305"/>
                  <a:pt x="443982" y="6470305"/>
                </a:cubicBezTo>
                <a:cubicBezTo>
                  <a:pt x="391431" y="6470305"/>
                  <a:pt x="348830" y="6427704"/>
                  <a:pt x="348830" y="6375153"/>
                </a:cubicBezTo>
                <a:cubicBezTo>
                  <a:pt x="348830" y="6322603"/>
                  <a:pt x="391431" y="6280001"/>
                  <a:pt x="443982" y="6280001"/>
                </a:cubicBezTo>
                <a:close/>
                <a:moveTo>
                  <a:pt x="25313" y="6280001"/>
                </a:moveTo>
                <a:cubicBezTo>
                  <a:pt x="77864" y="6280001"/>
                  <a:pt x="120465" y="6322603"/>
                  <a:pt x="120465" y="6375153"/>
                </a:cubicBezTo>
                <a:cubicBezTo>
                  <a:pt x="120465" y="6427704"/>
                  <a:pt x="77864" y="6470305"/>
                  <a:pt x="25313" y="6470305"/>
                </a:cubicBezTo>
                <a:lnTo>
                  <a:pt x="0" y="6465195"/>
                </a:lnTo>
                <a:lnTo>
                  <a:pt x="0" y="6285112"/>
                </a:lnTo>
                <a:close/>
                <a:moveTo>
                  <a:pt x="12166698" y="5861332"/>
                </a:moveTo>
                <a:lnTo>
                  <a:pt x="12192000" y="5866441"/>
                </a:lnTo>
                <a:lnTo>
                  <a:pt x="12192000" y="6046528"/>
                </a:lnTo>
                <a:lnTo>
                  <a:pt x="12166698" y="6051636"/>
                </a:lnTo>
                <a:cubicBezTo>
                  <a:pt x="12114147" y="6051636"/>
                  <a:pt x="12071546" y="6009035"/>
                  <a:pt x="12071546" y="5956484"/>
                </a:cubicBezTo>
                <a:cubicBezTo>
                  <a:pt x="12071546" y="5903934"/>
                  <a:pt x="12114147" y="5861332"/>
                  <a:pt x="12166698" y="5861332"/>
                </a:cubicBezTo>
                <a:close/>
                <a:moveTo>
                  <a:pt x="11748029" y="5861332"/>
                </a:moveTo>
                <a:cubicBezTo>
                  <a:pt x="11800580" y="5861332"/>
                  <a:pt x="11843181" y="5903934"/>
                  <a:pt x="11843181" y="5956484"/>
                </a:cubicBezTo>
                <a:cubicBezTo>
                  <a:pt x="11843181" y="6009035"/>
                  <a:pt x="11800580" y="6051636"/>
                  <a:pt x="11748029" y="6051636"/>
                </a:cubicBezTo>
                <a:cubicBezTo>
                  <a:pt x="11695478" y="6051636"/>
                  <a:pt x="11652877" y="6009035"/>
                  <a:pt x="11652877" y="5956484"/>
                </a:cubicBezTo>
                <a:cubicBezTo>
                  <a:pt x="11652877" y="5903934"/>
                  <a:pt x="11695478" y="5861332"/>
                  <a:pt x="11748029" y="5861332"/>
                </a:cubicBezTo>
                <a:close/>
                <a:moveTo>
                  <a:pt x="11329360" y="5861332"/>
                </a:moveTo>
                <a:cubicBezTo>
                  <a:pt x="11381911" y="5861332"/>
                  <a:pt x="11424512" y="5903934"/>
                  <a:pt x="11424512" y="5956484"/>
                </a:cubicBezTo>
                <a:cubicBezTo>
                  <a:pt x="11424512" y="6009035"/>
                  <a:pt x="11381911" y="6051636"/>
                  <a:pt x="11329360" y="6051636"/>
                </a:cubicBezTo>
                <a:cubicBezTo>
                  <a:pt x="11276809" y="6051636"/>
                  <a:pt x="11234208" y="6009035"/>
                  <a:pt x="11234208" y="5956484"/>
                </a:cubicBezTo>
                <a:cubicBezTo>
                  <a:pt x="11234208" y="5903934"/>
                  <a:pt x="11276809" y="5861332"/>
                  <a:pt x="11329360" y="5861332"/>
                </a:cubicBezTo>
                <a:close/>
                <a:moveTo>
                  <a:pt x="10910691" y="5861332"/>
                </a:moveTo>
                <a:cubicBezTo>
                  <a:pt x="10963242" y="5861332"/>
                  <a:pt x="11005843" y="5903934"/>
                  <a:pt x="11005843" y="5956484"/>
                </a:cubicBezTo>
                <a:cubicBezTo>
                  <a:pt x="11005843" y="6009035"/>
                  <a:pt x="10963242" y="6051636"/>
                  <a:pt x="10910691" y="6051636"/>
                </a:cubicBezTo>
                <a:cubicBezTo>
                  <a:pt x="10858140" y="6051636"/>
                  <a:pt x="10815539" y="6009035"/>
                  <a:pt x="10815539" y="5956484"/>
                </a:cubicBezTo>
                <a:cubicBezTo>
                  <a:pt x="10815539" y="5903934"/>
                  <a:pt x="10858140" y="5861332"/>
                  <a:pt x="10910691" y="5861332"/>
                </a:cubicBezTo>
                <a:close/>
                <a:moveTo>
                  <a:pt x="10492022" y="5861332"/>
                </a:moveTo>
                <a:cubicBezTo>
                  <a:pt x="10544573" y="5861332"/>
                  <a:pt x="10587174" y="5903934"/>
                  <a:pt x="10587174" y="5956484"/>
                </a:cubicBezTo>
                <a:cubicBezTo>
                  <a:pt x="10587174" y="6009035"/>
                  <a:pt x="10544573" y="6051636"/>
                  <a:pt x="10492022" y="6051636"/>
                </a:cubicBezTo>
                <a:cubicBezTo>
                  <a:pt x="10439471" y="6051636"/>
                  <a:pt x="10396870" y="6009035"/>
                  <a:pt x="10396870" y="5956484"/>
                </a:cubicBezTo>
                <a:cubicBezTo>
                  <a:pt x="10396870" y="5903934"/>
                  <a:pt x="10439471" y="5861332"/>
                  <a:pt x="10492022" y="5861332"/>
                </a:cubicBezTo>
                <a:close/>
                <a:moveTo>
                  <a:pt x="10073353" y="5861332"/>
                </a:moveTo>
                <a:cubicBezTo>
                  <a:pt x="10125904" y="5861332"/>
                  <a:pt x="10168505" y="5903934"/>
                  <a:pt x="10168505" y="5956484"/>
                </a:cubicBezTo>
                <a:cubicBezTo>
                  <a:pt x="10168505" y="6009035"/>
                  <a:pt x="10125904" y="6051636"/>
                  <a:pt x="10073353" y="6051636"/>
                </a:cubicBezTo>
                <a:cubicBezTo>
                  <a:pt x="10020803" y="6051636"/>
                  <a:pt x="9978201" y="6009035"/>
                  <a:pt x="9978201" y="5956484"/>
                </a:cubicBezTo>
                <a:cubicBezTo>
                  <a:pt x="9978201" y="5903934"/>
                  <a:pt x="10020803" y="5861332"/>
                  <a:pt x="10073353" y="5861332"/>
                </a:cubicBezTo>
                <a:close/>
                <a:moveTo>
                  <a:pt x="9654684" y="5861332"/>
                </a:moveTo>
                <a:cubicBezTo>
                  <a:pt x="9707235" y="5861332"/>
                  <a:pt x="9749836" y="5903934"/>
                  <a:pt x="9749836" y="5956484"/>
                </a:cubicBezTo>
                <a:cubicBezTo>
                  <a:pt x="9749836" y="6009035"/>
                  <a:pt x="9707235" y="6051636"/>
                  <a:pt x="9654684" y="6051636"/>
                </a:cubicBezTo>
                <a:cubicBezTo>
                  <a:pt x="9602134" y="6051636"/>
                  <a:pt x="9559532" y="6009035"/>
                  <a:pt x="9559532" y="5956484"/>
                </a:cubicBezTo>
                <a:cubicBezTo>
                  <a:pt x="9559532" y="5903934"/>
                  <a:pt x="9602134" y="5861332"/>
                  <a:pt x="9654684" y="5861332"/>
                </a:cubicBezTo>
                <a:close/>
                <a:moveTo>
                  <a:pt x="9236015" y="5861332"/>
                </a:moveTo>
                <a:cubicBezTo>
                  <a:pt x="9288566" y="5861332"/>
                  <a:pt x="9331167" y="5903934"/>
                  <a:pt x="9331167" y="5956484"/>
                </a:cubicBezTo>
                <a:cubicBezTo>
                  <a:pt x="9331167" y="6009035"/>
                  <a:pt x="9288566" y="6051636"/>
                  <a:pt x="9236015" y="6051636"/>
                </a:cubicBezTo>
                <a:cubicBezTo>
                  <a:pt x="9183465" y="6051636"/>
                  <a:pt x="9140863" y="6009035"/>
                  <a:pt x="9140863" y="5956484"/>
                </a:cubicBezTo>
                <a:cubicBezTo>
                  <a:pt x="9140863" y="5903934"/>
                  <a:pt x="9183465" y="5861332"/>
                  <a:pt x="9236015" y="5861332"/>
                </a:cubicBezTo>
                <a:close/>
                <a:moveTo>
                  <a:pt x="8817346" y="5861332"/>
                </a:moveTo>
                <a:cubicBezTo>
                  <a:pt x="8869897" y="5861332"/>
                  <a:pt x="8912498" y="5903934"/>
                  <a:pt x="8912498" y="5956484"/>
                </a:cubicBezTo>
                <a:cubicBezTo>
                  <a:pt x="8912498" y="6009035"/>
                  <a:pt x="8869897" y="6051636"/>
                  <a:pt x="8817346" y="6051636"/>
                </a:cubicBezTo>
                <a:cubicBezTo>
                  <a:pt x="8764796" y="6051636"/>
                  <a:pt x="8722194" y="6009035"/>
                  <a:pt x="8722194" y="5956484"/>
                </a:cubicBezTo>
                <a:cubicBezTo>
                  <a:pt x="8722194" y="5903934"/>
                  <a:pt x="8764796" y="5861332"/>
                  <a:pt x="8817346" y="5861332"/>
                </a:cubicBezTo>
                <a:close/>
                <a:moveTo>
                  <a:pt x="8398677" y="5861332"/>
                </a:moveTo>
                <a:cubicBezTo>
                  <a:pt x="8451228" y="5861332"/>
                  <a:pt x="8493829" y="5903934"/>
                  <a:pt x="8493829" y="5956484"/>
                </a:cubicBezTo>
                <a:cubicBezTo>
                  <a:pt x="8493829" y="6009035"/>
                  <a:pt x="8451228" y="6051636"/>
                  <a:pt x="8398677" y="6051636"/>
                </a:cubicBezTo>
                <a:cubicBezTo>
                  <a:pt x="8346127" y="6051636"/>
                  <a:pt x="8303526" y="6009035"/>
                  <a:pt x="8303526" y="5956484"/>
                </a:cubicBezTo>
                <a:cubicBezTo>
                  <a:pt x="8303526" y="5903934"/>
                  <a:pt x="8346127" y="5861332"/>
                  <a:pt x="8398677" y="5861332"/>
                </a:cubicBezTo>
                <a:close/>
                <a:moveTo>
                  <a:pt x="7980009" y="5861332"/>
                </a:moveTo>
                <a:cubicBezTo>
                  <a:pt x="8032559" y="5861332"/>
                  <a:pt x="8075161" y="5903934"/>
                  <a:pt x="8075161" y="5956484"/>
                </a:cubicBezTo>
                <a:cubicBezTo>
                  <a:pt x="8075161" y="6009035"/>
                  <a:pt x="8032559" y="6051636"/>
                  <a:pt x="7980009" y="6051636"/>
                </a:cubicBezTo>
                <a:cubicBezTo>
                  <a:pt x="7927458" y="6051636"/>
                  <a:pt x="7884857" y="6009035"/>
                  <a:pt x="7884857" y="5956484"/>
                </a:cubicBezTo>
                <a:cubicBezTo>
                  <a:pt x="7884857" y="5903934"/>
                  <a:pt x="7927458" y="5861332"/>
                  <a:pt x="7980009" y="5861332"/>
                </a:cubicBezTo>
                <a:close/>
                <a:moveTo>
                  <a:pt x="7561340" y="5861332"/>
                </a:moveTo>
                <a:cubicBezTo>
                  <a:pt x="7613890" y="5861332"/>
                  <a:pt x="7656492" y="5903934"/>
                  <a:pt x="7656492" y="5956484"/>
                </a:cubicBezTo>
                <a:cubicBezTo>
                  <a:pt x="7656492" y="6009035"/>
                  <a:pt x="7613890" y="6051636"/>
                  <a:pt x="7561340" y="6051636"/>
                </a:cubicBezTo>
                <a:cubicBezTo>
                  <a:pt x="7508789" y="6051636"/>
                  <a:pt x="7466188" y="6009035"/>
                  <a:pt x="7466188" y="5956484"/>
                </a:cubicBezTo>
                <a:cubicBezTo>
                  <a:pt x="7466188" y="5903934"/>
                  <a:pt x="7508789" y="5861332"/>
                  <a:pt x="7561340" y="5861332"/>
                </a:cubicBezTo>
                <a:close/>
                <a:moveTo>
                  <a:pt x="7142671" y="5861332"/>
                </a:moveTo>
                <a:cubicBezTo>
                  <a:pt x="7195221" y="5861332"/>
                  <a:pt x="7237823" y="5903934"/>
                  <a:pt x="7237823" y="5956484"/>
                </a:cubicBezTo>
                <a:cubicBezTo>
                  <a:pt x="7237823" y="6009035"/>
                  <a:pt x="7195221" y="6051636"/>
                  <a:pt x="7142671" y="6051636"/>
                </a:cubicBezTo>
                <a:cubicBezTo>
                  <a:pt x="7090120" y="6051636"/>
                  <a:pt x="7047519" y="6009035"/>
                  <a:pt x="7047519" y="5956484"/>
                </a:cubicBezTo>
                <a:cubicBezTo>
                  <a:pt x="7047519" y="5903934"/>
                  <a:pt x="7090120" y="5861332"/>
                  <a:pt x="7142671" y="5861332"/>
                </a:cubicBezTo>
                <a:close/>
                <a:moveTo>
                  <a:pt x="6724002" y="5861332"/>
                </a:moveTo>
                <a:cubicBezTo>
                  <a:pt x="6776553" y="5861332"/>
                  <a:pt x="6819154" y="5903934"/>
                  <a:pt x="6819154" y="5956484"/>
                </a:cubicBezTo>
                <a:cubicBezTo>
                  <a:pt x="6819154" y="6009035"/>
                  <a:pt x="6776553" y="6051636"/>
                  <a:pt x="6724002" y="6051636"/>
                </a:cubicBezTo>
                <a:cubicBezTo>
                  <a:pt x="6671451" y="6051636"/>
                  <a:pt x="6628850" y="6009035"/>
                  <a:pt x="6628850" y="5956484"/>
                </a:cubicBezTo>
                <a:cubicBezTo>
                  <a:pt x="6628850" y="5903934"/>
                  <a:pt x="6671451" y="5861332"/>
                  <a:pt x="6724002" y="5861332"/>
                </a:cubicBezTo>
                <a:close/>
                <a:moveTo>
                  <a:pt x="6305333" y="5861332"/>
                </a:moveTo>
                <a:cubicBezTo>
                  <a:pt x="6357884" y="5861332"/>
                  <a:pt x="6400485" y="5903934"/>
                  <a:pt x="6400485" y="5956484"/>
                </a:cubicBezTo>
                <a:cubicBezTo>
                  <a:pt x="6400485" y="6009035"/>
                  <a:pt x="6357884" y="6051636"/>
                  <a:pt x="6305333" y="6051636"/>
                </a:cubicBezTo>
                <a:cubicBezTo>
                  <a:pt x="6252782" y="6051636"/>
                  <a:pt x="6210181" y="6009035"/>
                  <a:pt x="6210181" y="5956484"/>
                </a:cubicBezTo>
                <a:cubicBezTo>
                  <a:pt x="6210181" y="5903934"/>
                  <a:pt x="6252782" y="5861332"/>
                  <a:pt x="6305333" y="5861332"/>
                </a:cubicBezTo>
                <a:close/>
                <a:moveTo>
                  <a:pt x="5886664" y="5861332"/>
                </a:moveTo>
                <a:cubicBezTo>
                  <a:pt x="5939215" y="5861332"/>
                  <a:pt x="5981816" y="5903934"/>
                  <a:pt x="5981816" y="5956484"/>
                </a:cubicBezTo>
                <a:cubicBezTo>
                  <a:pt x="5981816" y="6009035"/>
                  <a:pt x="5939215" y="6051636"/>
                  <a:pt x="5886664" y="6051636"/>
                </a:cubicBezTo>
                <a:cubicBezTo>
                  <a:pt x="5834113" y="6051636"/>
                  <a:pt x="5791512" y="6009035"/>
                  <a:pt x="5791512" y="5956484"/>
                </a:cubicBezTo>
                <a:cubicBezTo>
                  <a:pt x="5791512" y="5903934"/>
                  <a:pt x="5834113" y="5861332"/>
                  <a:pt x="5886664" y="5861332"/>
                </a:cubicBezTo>
                <a:close/>
                <a:moveTo>
                  <a:pt x="5467994" y="5861332"/>
                </a:moveTo>
                <a:cubicBezTo>
                  <a:pt x="5520544" y="5861332"/>
                  <a:pt x="5563146" y="5903934"/>
                  <a:pt x="5563146" y="5956484"/>
                </a:cubicBezTo>
                <a:cubicBezTo>
                  <a:pt x="5563146" y="6009035"/>
                  <a:pt x="5520544" y="6051636"/>
                  <a:pt x="5467994" y="6051636"/>
                </a:cubicBezTo>
                <a:cubicBezTo>
                  <a:pt x="5415443" y="6051636"/>
                  <a:pt x="5372842" y="6009035"/>
                  <a:pt x="5372842" y="5956484"/>
                </a:cubicBezTo>
                <a:cubicBezTo>
                  <a:pt x="5372842" y="5903934"/>
                  <a:pt x="5415443" y="5861332"/>
                  <a:pt x="5467994" y="5861332"/>
                </a:cubicBezTo>
                <a:close/>
                <a:moveTo>
                  <a:pt x="5049325" y="5861332"/>
                </a:moveTo>
                <a:cubicBezTo>
                  <a:pt x="5101876" y="5861332"/>
                  <a:pt x="5144478" y="5903934"/>
                  <a:pt x="5144478" y="5956484"/>
                </a:cubicBezTo>
                <a:cubicBezTo>
                  <a:pt x="5144478" y="6009035"/>
                  <a:pt x="5101876" y="6051636"/>
                  <a:pt x="5049325" y="6051636"/>
                </a:cubicBezTo>
                <a:cubicBezTo>
                  <a:pt x="4996774" y="6051636"/>
                  <a:pt x="4954173" y="6009035"/>
                  <a:pt x="4954173" y="5956484"/>
                </a:cubicBezTo>
                <a:cubicBezTo>
                  <a:pt x="4954173" y="5903934"/>
                  <a:pt x="4996774" y="5861332"/>
                  <a:pt x="5049325" y="5861332"/>
                </a:cubicBezTo>
                <a:close/>
                <a:moveTo>
                  <a:pt x="4630656" y="5861332"/>
                </a:moveTo>
                <a:cubicBezTo>
                  <a:pt x="4683207" y="5861332"/>
                  <a:pt x="4725808" y="5903934"/>
                  <a:pt x="4725808" y="5956484"/>
                </a:cubicBezTo>
                <a:cubicBezTo>
                  <a:pt x="4725808" y="6009035"/>
                  <a:pt x="4683207" y="6051636"/>
                  <a:pt x="4630656" y="6051636"/>
                </a:cubicBezTo>
                <a:cubicBezTo>
                  <a:pt x="4578106" y="6051636"/>
                  <a:pt x="4535504" y="6009035"/>
                  <a:pt x="4535504" y="5956484"/>
                </a:cubicBezTo>
                <a:cubicBezTo>
                  <a:pt x="4535504" y="5903934"/>
                  <a:pt x="4578106" y="5861332"/>
                  <a:pt x="4630656" y="5861332"/>
                </a:cubicBezTo>
                <a:close/>
                <a:moveTo>
                  <a:pt x="4211987" y="5861332"/>
                </a:moveTo>
                <a:cubicBezTo>
                  <a:pt x="4264538" y="5861332"/>
                  <a:pt x="4307139" y="5903934"/>
                  <a:pt x="4307139" y="5956484"/>
                </a:cubicBezTo>
                <a:cubicBezTo>
                  <a:pt x="4307139" y="6009035"/>
                  <a:pt x="4264538" y="6051636"/>
                  <a:pt x="4211987" y="6051636"/>
                </a:cubicBezTo>
                <a:cubicBezTo>
                  <a:pt x="4159436" y="6051636"/>
                  <a:pt x="4116835" y="6009035"/>
                  <a:pt x="4116835" y="5956484"/>
                </a:cubicBezTo>
                <a:cubicBezTo>
                  <a:pt x="4116835" y="5903934"/>
                  <a:pt x="4159436" y="5861332"/>
                  <a:pt x="4211987" y="5861332"/>
                </a:cubicBezTo>
                <a:close/>
                <a:moveTo>
                  <a:pt x="3793350" y="5861332"/>
                </a:moveTo>
                <a:cubicBezTo>
                  <a:pt x="3845869" y="5861332"/>
                  <a:pt x="3888470" y="5903934"/>
                  <a:pt x="3888470" y="5956484"/>
                </a:cubicBezTo>
                <a:cubicBezTo>
                  <a:pt x="3888470" y="6009035"/>
                  <a:pt x="3845869" y="6051636"/>
                  <a:pt x="3793350" y="6051636"/>
                </a:cubicBezTo>
                <a:cubicBezTo>
                  <a:pt x="3740799" y="6051636"/>
                  <a:pt x="3698198" y="6009035"/>
                  <a:pt x="3698198" y="5956484"/>
                </a:cubicBezTo>
                <a:cubicBezTo>
                  <a:pt x="3698198" y="5903934"/>
                  <a:pt x="3740799" y="5861332"/>
                  <a:pt x="3793350" y="5861332"/>
                </a:cubicBezTo>
                <a:close/>
                <a:moveTo>
                  <a:pt x="3374679" y="5861332"/>
                </a:moveTo>
                <a:cubicBezTo>
                  <a:pt x="3427230" y="5861332"/>
                  <a:pt x="3469833" y="5903934"/>
                  <a:pt x="3469833" y="5956484"/>
                </a:cubicBezTo>
                <a:cubicBezTo>
                  <a:pt x="3469833" y="6009035"/>
                  <a:pt x="3427230" y="6051636"/>
                  <a:pt x="3374679" y="6051636"/>
                </a:cubicBezTo>
                <a:cubicBezTo>
                  <a:pt x="3322128" y="6051636"/>
                  <a:pt x="3279526" y="6009035"/>
                  <a:pt x="3279526" y="5956484"/>
                </a:cubicBezTo>
                <a:cubicBezTo>
                  <a:pt x="3279526" y="5903934"/>
                  <a:pt x="3322128" y="5861332"/>
                  <a:pt x="3374679" y="5861332"/>
                </a:cubicBezTo>
                <a:close/>
                <a:moveTo>
                  <a:pt x="2956009" y="5861332"/>
                </a:moveTo>
                <a:cubicBezTo>
                  <a:pt x="3008560" y="5861332"/>
                  <a:pt x="3051162" y="5903934"/>
                  <a:pt x="3051162" y="5956484"/>
                </a:cubicBezTo>
                <a:cubicBezTo>
                  <a:pt x="3051162" y="6009035"/>
                  <a:pt x="3008560" y="6051636"/>
                  <a:pt x="2956009" y="6051636"/>
                </a:cubicBezTo>
                <a:cubicBezTo>
                  <a:pt x="2903457" y="6051636"/>
                  <a:pt x="2860854" y="6009035"/>
                  <a:pt x="2860854" y="5956484"/>
                </a:cubicBezTo>
                <a:cubicBezTo>
                  <a:pt x="2860854" y="5903934"/>
                  <a:pt x="2903457" y="5861332"/>
                  <a:pt x="2956009" y="5861332"/>
                </a:cubicBezTo>
                <a:close/>
                <a:moveTo>
                  <a:pt x="2537336" y="5861332"/>
                </a:moveTo>
                <a:cubicBezTo>
                  <a:pt x="2589889" y="5861332"/>
                  <a:pt x="2632490" y="5903934"/>
                  <a:pt x="2632490" y="5956484"/>
                </a:cubicBezTo>
                <a:cubicBezTo>
                  <a:pt x="2632490" y="6009035"/>
                  <a:pt x="2589889" y="6051636"/>
                  <a:pt x="2537336" y="6051636"/>
                </a:cubicBezTo>
                <a:cubicBezTo>
                  <a:pt x="2484785" y="6051636"/>
                  <a:pt x="2442183" y="6009035"/>
                  <a:pt x="2442183" y="5956484"/>
                </a:cubicBezTo>
                <a:cubicBezTo>
                  <a:pt x="2442183" y="5903934"/>
                  <a:pt x="2484785" y="5861332"/>
                  <a:pt x="2537336" y="5861332"/>
                </a:cubicBezTo>
                <a:close/>
                <a:moveTo>
                  <a:pt x="2118666" y="5861332"/>
                </a:moveTo>
                <a:cubicBezTo>
                  <a:pt x="2171217" y="5861332"/>
                  <a:pt x="2213818" y="5903934"/>
                  <a:pt x="2213818" y="5956484"/>
                </a:cubicBezTo>
                <a:cubicBezTo>
                  <a:pt x="2213818" y="6009035"/>
                  <a:pt x="2171217" y="6051636"/>
                  <a:pt x="2118666" y="6051636"/>
                </a:cubicBezTo>
                <a:cubicBezTo>
                  <a:pt x="2066114" y="6051636"/>
                  <a:pt x="2023514" y="6009035"/>
                  <a:pt x="2023514" y="5956484"/>
                </a:cubicBezTo>
                <a:cubicBezTo>
                  <a:pt x="2023514" y="5903934"/>
                  <a:pt x="2066114" y="5861332"/>
                  <a:pt x="2118666" y="5861332"/>
                </a:cubicBezTo>
                <a:close/>
                <a:moveTo>
                  <a:pt x="1699995" y="5861332"/>
                </a:moveTo>
                <a:cubicBezTo>
                  <a:pt x="1752545" y="5861332"/>
                  <a:pt x="1795147" y="5903934"/>
                  <a:pt x="1795147" y="5956484"/>
                </a:cubicBezTo>
                <a:cubicBezTo>
                  <a:pt x="1795147" y="6009035"/>
                  <a:pt x="1752545" y="6051636"/>
                  <a:pt x="1699995" y="6051636"/>
                </a:cubicBezTo>
                <a:cubicBezTo>
                  <a:pt x="1647443" y="6051636"/>
                  <a:pt x="1604840" y="6009035"/>
                  <a:pt x="1604840" y="5956484"/>
                </a:cubicBezTo>
                <a:cubicBezTo>
                  <a:pt x="1604840" y="5903934"/>
                  <a:pt x="1647443" y="5861332"/>
                  <a:pt x="1699995" y="5861332"/>
                </a:cubicBezTo>
                <a:close/>
                <a:moveTo>
                  <a:pt x="1281322" y="5861332"/>
                </a:moveTo>
                <a:cubicBezTo>
                  <a:pt x="1333873" y="5861332"/>
                  <a:pt x="1376474" y="5903934"/>
                  <a:pt x="1376474" y="5956484"/>
                </a:cubicBezTo>
                <a:cubicBezTo>
                  <a:pt x="1376474" y="6009035"/>
                  <a:pt x="1333873" y="6051636"/>
                  <a:pt x="1281322" y="6051636"/>
                </a:cubicBezTo>
                <a:cubicBezTo>
                  <a:pt x="1228772" y="6051636"/>
                  <a:pt x="1186170" y="6009035"/>
                  <a:pt x="1186170" y="5956484"/>
                </a:cubicBezTo>
                <a:cubicBezTo>
                  <a:pt x="1186170" y="5903934"/>
                  <a:pt x="1228772" y="5861332"/>
                  <a:pt x="1281322" y="5861332"/>
                </a:cubicBezTo>
                <a:close/>
                <a:moveTo>
                  <a:pt x="862654" y="5861332"/>
                </a:moveTo>
                <a:cubicBezTo>
                  <a:pt x="915205" y="5861332"/>
                  <a:pt x="957807" y="5903934"/>
                  <a:pt x="957807" y="5956484"/>
                </a:cubicBezTo>
                <a:cubicBezTo>
                  <a:pt x="957807" y="6009035"/>
                  <a:pt x="915205" y="6051636"/>
                  <a:pt x="862654" y="6051636"/>
                </a:cubicBezTo>
                <a:cubicBezTo>
                  <a:pt x="810104" y="6051636"/>
                  <a:pt x="767502" y="6009035"/>
                  <a:pt x="767502" y="5956484"/>
                </a:cubicBezTo>
                <a:cubicBezTo>
                  <a:pt x="767502" y="5903934"/>
                  <a:pt x="810104" y="5861332"/>
                  <a:pt x="862654" y="5861332"/>
                </a:cubicBezTo>
                <a:close/>
                <a:moveTo>
                  <a:pt x="443987" y="5861332"/>
                </a:moveTo>
                <a:cubicBezTo>
                  <a:pt x="496537" y="5861332"/>
                  <a:pt x="539139" y="5903934"/>
                  <a:pt x="539139" y="5956484"/>
                </a:cubicBezTo>
                <a:cubicBezTo>
                  <a:pt x="539139" y="6009035"/>
                  <a:pt x="496537" y="6051636"/>
                  <a:pt x="443987" y="6051636"/>
                </a:cubicBezTo>
                <a:cubicBezTo>
                  <a:pt x="391436" y="6051636"/>
                  <a:pt x="348835" y="6009035"/>
                  <a:pt x="348835" y="5956484"/>
                </a:cubicBezTo>
                <a:cubicBezTo>
                  <a:pt x="348835" y="5903934"/>
                  <a:pt x="391436" y="5861332"/>
                  <a:pt x="443987" y="5861332"/>
                </a:cubicBezTo>
                <a:close/>
                <a:moveTo>
                  <a:pt x="25318" y="5861332"/>
                </a:moveTo>
                <a:cubicBezTo>
                  <a:pt x="77868" y="5861332"/>
                  <a:pt x="120470" y="5903934"/>
                  <a:pt x="120470" y="5956484"/>
                </a:cubicBezTo>
                <a:cubicBezTo>
                  <a:pt x="120470" y="6009035"/>
                  <a:pt x="77868" y="6051636"/>
                  <a:pt x="25318" y="6051636"/>
                </a:cubicBezTo>
                <a:lnTo>
                  <a:pt x="0" y="6046525"/>
                </a:lnTo>
                <a:lnTo>
                  <a:pt x="0" y="5866444"/>
                </a:lnTo>
                <a:close/>
                <a:moveTo>
                  <a:pt x="12166698" y="5442663"/>
                </a:moveTo>
                <a:lnTo>
                  <a:pt x="12192000" y="5447772"/>
                </a:lnTo>
                <a:lnTo>
                  <a:pt x="12192000" y="5627859"/>
                </a:lnTo>
                <a:lnTo>
                  <a:pt x="12166698" y="5632967"/>
                </a:lnTo>
                <a:cubicBezTo>
                  <a:pt x="12114147" y="5632967"/>
                  <a:pt x="12071546" y="5590366"/>
                  <a:pt x="12071546" y="5537815"/>
                </a:cubicBezTo>
                <a:cubicBezTo>
                  <a:pt x="12071546" y="5485265"/>
                  <a:pt x="12114147" y="5442663"/>
                  <a:pt x="12166698" y="5442663"/>
                </a:cubicBezTo>
                <a:close/>
                <a:moveTo>
                  <a:pt x="11748029" y="5442663"/>
                </a:moveTo>
                <a:cubicBezTo>
                  <a:pt x="11800580" y="5442663"/>
                  <a:pt x="11843181" y="5485265"/>
                  <a:pt x="11843181" y="5537815"/>
                </a:cubicBezTo>
                <a:cubicBezTo>
                  <a:pt x="11843181" y="5590366"/>
                  <a:pt x="11800580" y="5632967"/>
                  <a:pt x="11748029" y="5632967"/>
                </a:cubicBezTo>
                <a:cubicBezTo>
                  <a:pt x="11695478" y="5632967"/>
                  <a:pt x="11652877" y="5590366"/>
                  <a:pt x="11652877" y="5537815"/>
                </a:cubicBezTo>
                <a:cubicBezTo>
                  <a:pt x="11652877" y="5485265"/>
                  <a:pt x="11695478" y="5442663"/>
                  <a:pt x="11748029" y="5442663"/>
                </a:cubicBezTo>
                <a:close/>
                <a:moveTo>
                  <a:pt x="11329360" y="5442663"/>
                </a:moveTo>
                <a:cubicBezTo>
                  <a:pt x="11381911" y="5442663"/>
                  <a:pt x="11424512" y="5485265"/>
                  <a:pt x="11424512" y="5537815"/>
                </a:cubicBezTo>
                <a:cubicBezTo>
                  <a:pt x="11424512" y="5590366"/>
                  <a:pt x="11381911" y="5632967"/>
                  <a:pt x="11329360" y="5632967"/>
                </a:cubicBezTo>
                <a:cubicBezTo>
                  <a:pt x="11276809" y="5632967"/>
                  <a:pt x="11234208" y="5590366"/>
                  <a:pt x="11234208" y="5537815"/>
                </a:cubicBezTo>
                <a:cubicBezTo>
                  <a:pt x="11234208" y="5485265"/>
                  <a:pt x="11276809" y="5442663"/>
                  <a:pt x="11329360" y="5442663"/>
                </a:cubicBezTo>
                <a:close/>
                <a:moveTo>
                  <a:pt x="10910691" y="5442663"/>
                </a:moveTo>
                <a:cubicBezTo>
                  <a:pt x="10963242" y="5442663"/>
                  <a:pt x="11005843" y="5485265"/>
                  <a:pt x="11005843" y="5537815"/>
                </a:cubicBezTo>
                <a:cubicBezTo>
                  <a:pt x="11005843" y="5590366"/>
                  <a:pt x="10963242" y="5632967"/>
                  <a:pt x="10910691" y="5632967"/>
                </a:cubicBezTo>
                <a:cubicBezTo>
                  <a:pt x="10858140" y="5632967"/>
                  <a:pt x="10815539" y="5590366"/>
                  <a:pt x="10815539" y="5537815"/>
                </a:cubicBezTo>
                <a:cubicBezTo>
                  <a:pt x="10815539" y="5485265"/>
                  <a:pt x="10858140" y="5442663"/>
                  <a:pt x="10910691" y="5442663"/>
                </a:cubicBezTo>
                <a:close/>
                <a:moveTo>
                  <a:pt x="10492022" y="5442663"/>
                </a:moveTo>
                <a:cubicBezTo>
                  <a:pt x="10544573" y="5442663"/>
                  <a:pt x="10587174" y="5485265"/>
                  <a:pt x="10587174" y="5537815"/>
                </a:cubicBezTo>
                <a:cubicBezTo>
                  <a:pt x="10587174" y="5590366"/>
                  <a:pt x="10544573" y="5632967"/>
                  <a:pt x="10492022" y="5632967"/>
                </a:cubicBezTo>
                <a:cubicBezTo>
                  <a:pt x="10439471" y="5632967"/>
                  <a:pt x="10396870" y="5590366"/>
                  <a:pt x="10396870" y="5537815"/>
                </a:cubicBezTo>
                <a:cubicBezTo>
                  <a:pt x="10396870" y="5485265"/>
                  <a:pt x="10439471" y="5442663"/>
                  <a:pt x="10492022" y="5442663"/>
                </a:cubicBezTo>
                <a:close/>
                <a:moveTo>
                  <a:pt x="10073353" y="5442663"/>
                </a:moveTo>
                <a:cubicBezTo>
                  <a:pt x="10125904" y="5442663"/>
                  <a:pt x="10168505" y="5485265"/>
                  <a:pt x="10168505" y="5537815"/>
                </a:cubicBezTo>
                <a:cubicBezTo>
                  <a:pt x="10168505" y="5590366"/>
                  <a:pt x="10125904" y="5632967"/>
                  <a:pt x="10073353" y="5632967"/>
                </a:cubicBezTo>
                <a:cubicBezTo>
                  <a:pt x="10020803" y="5632967"/>
                  <a:pt x="9978201" y="5590366"/>
                  <a:pt x="9978201" y="5537815"/>
                </a:cubicBezTo>
                <a:cubicBezTo>
                  <a:pt x="9978201" y="5485265"/>
                  <a:pt x="10020803" y="5442663"/>
                  <a:pt x="10073353" y="5442663"/>
                </a:cubicBezTo>
                <a:close/>
                <a:moveTo>
                  <a:pt x="9654684" y="5442663"/>
                </a:moveTo>
                <a:cubicBezTo>
                  <a:pt x="9707235" y="5442663"/>
                  <a:pt x="9749836" y="5485265"/>
                  <a:pt x="9749836" y="5537815"/>
                </a:cubicBezTo>
                <a:cubicBezTo>
                  <a:pt x="9749836" y="5590366"/>
                  <a:pt x="9707235" y="5632967"/>
                  <a:pt x="9654684" y="5632967"/>
                </a:cubicBezTo>
                <a:cubicBezTo>
                  <a:pt x="9602134" y="5632967"/>
                  <a:pt x="9559532" y="5590366"/>
                  <a:pt x="9559532" y="5537815"/>
                </a:cubicBezTo>
                <a:cubicBezTo>
                  <a:pt x="9559532" y="5485265"/>
                  <a:pt x="9602134" y="5442663"/>
                  <a:pt x="9654684" y="5442663"/>
                </a:cubicBezTo>
                <a:close/>
                <a:moveTo>
                  <a:pt x="9236015" y="5442663"/>
                </a:moveTo>
                <a:cubicBezTo>
                  <a:pt x="9288566" y="5442663"/>
                  <a:pt x="9331167" y="5485265"/>
                  <a:pt x="9331167" y="5537815"/>
                </a:cubicBezTo>
                <a:cubicBezTo>
                  <a:pt x="9331167" y="5590366"/>
                  <a:pt x="9288566" y="5632967"/>
                  <a:pt x="9236015" y="5632967"/>
                </a:cubicBezTo>
                <a:cubicBezTo>
                  <a:pt x="9183465" y="5632967"/>
                  <a:pt x="9140863" y="5590366"/>
                  <a:pt x="9140863" y="5537815"/>
                </a:cubicBezTo>
                <a:cubicBezTo>
                  <a:pt x="9140863" y="5485265"/>
                  <a:pt x="9183465" y="5442663"/>
                  <a:pt x="9236015" y="5442663"/>
                </a:cubicBezTo>
                <a:close/>
                <a:moveTo>
                  <a:pt x="8817346" y="5442663"/>
                </a:moveTo>
                <a:cubicBezTo>
                  <a:pt x="8869897" y="5442663"/>
                  <a:pt x="8912498" y="5485265"/>
                  <a:pt x="8912498" y="5537815"/>
                </a:cubicBezTo>
                <a:cubicBezTo>
                  <a:pt x="8912498" y="5590366"/>
                  <a:pt x="8869897" y="5632967"/>
                  <a:pt x="8817346" y="5632967"/>
                </a:cubicBezTo>
                <a:cubicBezTo>
                  <a:pt x="8764796" y="5632967"/>
                  <a:pt x="8722194" y="5590366"/>
                  <a:pt x="8722194" y="5537815"/>
                </a:cubicBezTo>
                <a:cubicBezTo>
                  <a:pt x="8722194" y="5485265"/>
                  <a:pt x="8764796" y="5442663"/>
                  <a:pt x="8817346" y="5442663"/>
                </a:cubicBezTo>
                <a:close/>
                <a:moveTo>
                  <a:pt x="8398677" y="5442663"/>
                </a:moveTo>
                <a:cubicBezTo>
                  <a:pt x="8451228" y="5442663"/>
                  <a:pt x="8493829" y="5485265"/>
                  <a:pt x="8493829" y="5537815"/>
                </a:cubicBezTo>
                <a:cubicBezTo>
                  <a:pt x="8493829" y="5590366"/>
                  <a:pt x="8451228" y="5632967"/>
                  <a:pt x="8398677" y="5632967"/>
                </a:cubicBezTo>
                <a:cubicBezTo>
                  <a:pt x="8346127" y="5632967"/>
                  <a:pt x="8303526" y="5590366"/>
                  <a:pt x="8303526" y="5537815"/>
                </a:cubicBezTo>
                <a:cubicBezTo>
                  <a:pt x="8303526" y="5485265"/>
                  <a:pt x="8346127" y="5442663"/>
                  <a:pt x="8398677" y="5442663"/>
                </a:cubicBezTo>
                <a:close/>
                <a:moveTo>
                  <a:pt x="7980009" y="5442663"/>
                </a:moveTo>
                <a:cubicBezTo>
                  <a:pt x="8032559" y="5442663"/>
                  <a:pt x="8075161" y="5485265"/>
                  <a:pt x="8075161" y="5537815"/>
                </a:cubicBezTo>
                <a:cubicBezTo>
                  <a:pt x="8075161" y="5590366"/>
                  <a:pt x="8032559" y="5632967"/>
                  <a:pt x="7980009" y="5632967"/>
                </a:cubicBezTo>
                <a:cubicBezTo>
                  <a:pt x="7927458" y="5632967"/>
                  <a:pt x="7884857" y="5590366"/>
                  <a:pt x="7884857" y="5537815"/>
                </a:cubicBezTo>
                <a:cubicBezTo>
                  <a:pt x="7884857" y="5485265"/>
                  <a:pt x="7927458" y="5442663"/>
                  <a:pt x="7980009" y="5442663"/>
                </a:cubicBezTo>
                <a:close/>
                <a:moveTo>
                  <a:pt x="7561340" y="5442663"/>
                </a:moveTo>
                <a:cubicBezTo>
                  <a:pt x="7613890" y="5442663"/>
                  <a:pt x="7656492" y="5485265"/>
                  <a:pt x="7656492" y="5537815"/>
                </a:cubicBezTo>
                <a:cubicBezTo>
                  <a:pt x="7656492" y="5590366"/>
                  <a:pt x="7613890" y="5632967"/>
                  <a:pt x="7561340" y="5632967"/>
                </a:cubicBezTo>
                <a:cubicBezTo>
                  <a:pt x="7508789" y="5632967"/>
                  <a:pt x="7466188" y="5590366"/>
                  <a:pt x="7466188" y="5537815"/>
                </a:cubicBezTo>
                <a:cubicBezTo>
                  <a:pt x="7466188" y="5485265"/>
                  <a:pt x="7508789" y="5442663"/>
                  <a:pt x="7561340" y="5442663"/>
                </a:cubicBezTo>
                <a:close/>
                <a:moveTo>
                  <a:pt x="7142671" y="5442663"/>
                </a:moveTo>
                <a:cubicBezTo>
                  <a:pt x="7195221" y="5442663"/>
                  <a:pt x="7237823" y="5485265"/>
                  <a:pt x="7237823" y="5537815"/>
                </a:cubicBezTo>
                <a:cubicBezTo>
                  <a:pt x="7237823" y="5590366"/>
                  <a:pt x="7195221" y="5632967"/>
                  <a:pt x="7142671" y="5632967"/>
                </a:cubicBezTo>
                <a:cubicBezTo>
                  <a:pt x="7090120" y="5632967"/>
                  <a:pt x="7047519" y="5590366"/>
                  <a:pt x="7047519" y="5537815"/>
                </a:cubicBezTo>
                <a:cubicBezTo>
                  <a:pt x="7047519" y="5485265"/>
                  <a:pt x="7090120" y="5442663"/>
                  <a:pt x="7142671" y="5442663"/>
                </a:cubicBezTo>
                <a:close/>
                <a:moveTo>
                  <a:pt x="6724002" y="5442663"/>
                </a:moveTo>
                <a:cubicBezTo>
                  <a:pt x="6776553" y="5442663"/>
                  <a:pt x="6819154" y="5485265"/>
                  <a:pt x="6819154" y="5537815"/>
                </a:cubicBezTo>
                <a:cubicBezTo>
                  <a:pt x="6819154" y="5590366"/>
                  <a:pt x="6776553" y="5632967"/>
                  <a:pt x="6724002" y="5632967"/>
                </a:cubicBezTo>
                <a:cubicBezTo>
                  <a:pt x="6671451" y="5632967"/>
                  <a:pt x="6628850" y="5590366"/>
                  <a:pt x="6628850" y="5537815"/>
                </a:cubicBezTo>
                <a:cubicBezTo>
                  <a:pt x="6628850" y="5485265"/>
                  <a:pt x="6671451" y="5442663"/>
                  <a:pt x="6724002" y="5442663"/>
                </a:cubicBezTo>
                <a:close/>
                <a:moveTo>
                  <a:pt x="6305333" y="5442663"/>
                </a:moveTo>
                <a:cubicBezTo>
                  <a:pt x="6357884" y="5442663"/>
                  <a:pt x="6400485" y="5485265"/>
                  <a:pt x="6400485" y="5537815"/>
                </a:cubicBezTo>
                <a:cubicBezTo>
                  <a:pt x="6400485" y="5590366"/>
                  <a:pt x="6357884" y="5632967"/>
                  <a:pt x="6305333" y="5632967"/>
                </a:cubicBezTo>
                <a:cubicBezTo>
                  <a:pt x="6252782" y="5632967"/>
                  <a:pt x="6210181" y="5590366"/>
                  <a:pt x="6210181" y="5537815"/>
                </a:cubicBezTo>
                <a:cubicBezTo>
                  <a:pt x="6210181" y="5485265"/>
                  <a:pt x="6252782" y="5442663"/>
                  <a:pt x="6305333" y="5442663"/>
                </a:cubicBezTo>
                <a:close/>
                <a:moveTo>
                  <a:pt x="5886664" y="5442663"/>
                </a:moveTo>
                <a:cubicBezTo>
                  <a:pt x="5939215" y="5442663"/>
                  <a:pt x="5981816" y="5485265"/>
                  <a:pt x="5981816" y="5537815"/>
                </a:cubicBezTo>
                <a:cubicBezTo>
                  <a:pt x="5981816" y="5590366"/>
                  <a:pt x="5939215" y="5632967"/>
                  <a:pt x="5886664" y="5632967"/>
                </a:cubicBezTo>
                <a:cubicBezTo>
                  <a:pt x="5834113" y="5632967"/>
                  <a:pt x="5791512" y="5590366"/>
                  <a:pt x="5791512" y="5537815"/>
                </a:cubicBezTo>
                <a:cubicBezTo>
                  <a:pt x="5791512" y="5485265"/>
                  <a:pt x="5834113" y="5442663"/>
                  <a:pt x="5886664" y="5442663"/>
                </a:cubicBezTo>
                <a:close/>
                <a:moveTo>
                  <a:pt x="5467994" y="5442663"/>
                </a:moveTo>
                <a:cubicBezTo>
                  <a:pt x="5520544" y="5442663"/>
                  <a:pt x="5563146" y="5485265"/>
                  <a:pt x="5563146" y="5537815"/>
                </a:cubicBezTo>
                <a:cubicBezTo>
                  <a:pt x="5563146" y="5590366"/>
                  <a:pt x="5520544" y="5632967"/>
                  <a:pt x="5467994" y="5632967"/>
                </a:cubicBezTo>
                <a:cubicBezTo>
                  <a:pt x="5415443" y="5632967"/>
                  <a:pt x="5372842" y="5590366"/>
                  <a:pt x="5372842" y="5537815"/>
                </a:cubicBezTo>
                <a:cubicBezTo>
                  <a:pt x="5372842" y="5485265"/>
                  <a:pt x="5415443" y="5442663"/>
                  <a:pt x="5467994" y="5442663"/>
                </a:cubicBezTo>
                <a:close/>
                <a:moveTo>
                  <a:pt x="5049325" y="5442663"/>
                </a:moveTo>
                <a:cubicBezTo>
                  <a:pt x="5101876" y="5442663"/>
                  <a:pt x="5144478" y="5485265"/>
                  <a:pt x="5144478" y="5537815"/>
                </a:cubicBezTo>
                <a:cubicBezTo>
                  <a:pt x="5144478" y="5590366"/>
                  <a:pt x="5101876" y="5632967"/>
                  <a:pt x="5049325" y="5632967"/>
                </a:cubicBezTo>
                <a:cubicBezTo>
                  <a:pt x="4996774" y="5632967"/>
                  <a:pt x="4954173" y="5590366"/>
                  <a:pt x="4954173" y="5537815"/>
                </a:cubicBezTo>
                <a:cubicBezTo>
                  <a:pt x="4954173" y="5485265"/>
                  <a:pt x="4996774" y="5442663"/>
                  <a:pt x="5049325" y="5442663"/>
                </a:cubicBezTo>
                <a:close/>
                <a:moveTo>
                  <a:pt x="4630656" y="5442663"/>
                </a:moveTo>
                <a:cubicBezTo>
                  <a:pt x="4683207" y="5442663"/>
                  <a:pt x="4725808" y="5485265"/>
                  <a:pt x="4725808" y="5537815"/>
                </a:cubicBezTo>
                <a:cubicBezTo>
                  <a:pt x="4725808" y="5590366"/>
                  <a:pt x="4683207" y="5632967"/>
                  <a:pt x="4630656" y="5632967"/>
                </a:cubicBezTo>
                <a:cubicBezTo>
                  <a:pt x="4578106" y="5632967"/>
                  <a:pt x="4535504" y="5590366"/>
                  <a:pt x="4535504" y="5537815"/>
                </a:cubicBezTo>
                <a:cubicBezTo>
                  <a:pt x="4535504" y="5485265"/>
                  <a:pt x="4578106" y="5442663"/>
                  <a:pt x="4630656" y="5442663"/>
                </a:cubicBezTo>
                <a:close/>
                <a:moveTo>
                  <a:pt x="4211987" y="5442663"/>
                </a:moveTo>
                <a:cubicBezTo>
                  <a:pt x="4264538" y="5442663"/>
                  <a:pt x="4307139" y="5485265"/>
                  <a:pt x="4307139" y="5537815"/>
                </a:cubicBezTo>
                <a:cubicBezTo>
                  <a:pt x="4307139" y="5590366"/>
                  <a:pt x="4264538" y="5632967"/>
                  <a:pt x="4211987" y="5632967"/>
                </a:cubicBezTo>
                <a:cubicBezTo>
                  <a:pt x="4159436" y="5632967"/>
                  <a:pt x="4116835" y="5590366"/>
                  <a:pt x="4116835" y="5537815"/>
                </a:cubicBezTo>
                <a:cubicBezTo>
                  <a:pt x="4116835" y="5485265"/>
                  <a:pt x="4159436" y="5442663"/>
                  <a:pt x="4211987" y="5442663"/>
                </a:cubicBezTo>
                <a:close/>
                <a:moveTo>
                  <a:pt x="3793358" y="5442663"/>
                </a:moveTo>
                <a:cubicBezTo>
                  <a:pt x="3845869" y="5442663"/>
                  <a:pt x="3888470" y="5485265"/>
                  <a:pt x="3888470" y="5537815"/>
                </a:cubicBezTo>
                <a:cubicBezTo>
                  <a:pt x="3888470" y="5590366"/>
                  <a:pt x="3845869" y="5632967"/>
                  <a:pt x="3793358" y="5632967"/>
                </a:cubicBezTo>
                <a:cubicBezTo>
                  <a:pt x="3740808" y="5632967"/>
                  <a:pt x="3698207" y="5590366"/>
                  <a:pt x="3698207" y="5537815"/>
                </a:cubicBezTo>
                <a:cubicBezTo>
                  <a:pt x="3698207" y="5485265"/>
                  <a:pt x="3740808" y="5442663"/>
                  <a:pt x="3793358" y="5442663"/>
                </a:cubicBezTo>
                <a:close/>
                <a:moveTo>
                  <a:pt x="3374686" y="5442663"/>
                </a:moveTo>
                <a:cubicBezTo>
                  <a:pt x="3427237" y="5442663"/>
                  <a:pt x="3469841" y="5485265"/>
                  <a:pt x="3469841" y="5537815"/>
                </a:cubicBezTo>
                <a:cubicBezTo>
                  <a:pt x="3469841" y="5590366"/>
                  <a:pt x="3427237" y="5632967"/>
                  <a:pt x="3374686" y="5632967"/>
                </a:cubicBezTo>
                <a:cubicBezTo>
                  <a:pt x="3322135" y="5632967"/>
                  <a:pt x="3279534" y="5590366"/>
                  <a:pt x="3279534" y="5537815"/>
                </a:cubicBezTo>
                <a:cubicBezTo>
                  <a:pt x="3279534" y="5485265"/>
                  <a:pt x="3322135" y="5442663"/>
                  <a:pt x="3374686" y="5442663"/>
                </a:cubicBezTo>
                <a:close/>
                <a:moveTo>
                  <a:pt x="2956015" y="5442663"/>
                </a:moveTo>
                <a:cubicBezTo>
                  <a:pt x="3008567" y="5442663"/>
                  <a:pt x="3051169" y="5485265"/>
                  <a:pt x="3051169" y="5537815"/>
                </a:cubicBezTo>
                <a:cubicBezTo>
                  <a:pt x="3051169" y="5590366"/>
                  <a:pt x="3008567" y="5632967"/>
                  <a:pt x="2956015" y="5632967"/>
                </a:cubicBezTo>
                <a:cubicBezTo>
                  <a:pt x="2903463" y="5632967"/>
                  <a:pt x="2860862" y="5590366"/>
                  <a:pt x="2860862" y="5537815"/>
                </a:cubicBezTo>
                <a:cubicBezTo>
                  <a:pt x="2860862" y="5485265"/>
                  <a:pt x="2903463" y="5442663"/>
                  <a:pt x="2956015" y="5442663"/>
                </a:cubicBezTo>
                <a:close/>
                <a:moveTo>
                  <a:pt x="2537342" y="5442663"/>
                </a:moveTo>
                <a:cubicBezTo>
                  <a:pt x="2589895" y="5442663"/>
                  <a:pt x="2632497" y="5485265"/>
                  <a:pt x="2632497" y="5537815"/>
                </a:cubicBezTo>
                <a:cubicBezTo>
                  <a:pt x="2632497" y="5590366"/>
                  <a:pt x="2589895" y="5632967"/>
                  <a:pt x="2537342" y="5632967"/>
                </a:cubicBezTo>
                <a:cubicBezTo>
                  <a:pt x="2484790" y="5632967"/>
                  <a:pt x="2442190" y="5590366"/>
                  <a:pt x="2442190" y="5537815"/>
                </a:cubicBezTo>
                <a:cubicBezTo>
                  <a:pt x="2442190" y="5485265"/>
                  <a:pt x="2484790" y="5442663"/>
                  <a:pt x="2537342" y="5442663"/>
                </a:cubicBezTo>
                <a:close/>
                <a:moveTo>
                  <a:pt x="2118672" y="5442663"/>
                </a:moveTo>
                <a:cubicBezTo>
                  <a:pt x="2171223" y="5442663"/>
                  <a:pt x="2213824" y="5485265"/>
                  <a:pt x="2213824" y="5537815"/>
                </a:cubicBezTo>
                <a:cubicBezTo>
                  <a:pt x="2213824" y="5590366"/>
                  <a:pt x="2171223" y="5632967"/>
                  <a:pt x="2118672" y="5632967"/>
                </a:cubicBezTo>
                <a:cubicBezTo>
                  <a:pt x="2066121" y="5632967"/>
                  <a:pt x="2023520" y="5590366"/>
                  <a:pt x="2023520" y="5537815"/>
                </a:cubicBezTo>
                <a:cubicBezTo>
                  <a:pt x="2023520" y="5485265"/>
                  <a:pt x="2066121" y="5442663"/>
                  <a:pt x="2118672" y="5442663"/>
                </a:cubicBezTo>
                <a:close/>
                <a:moveTo>
                  <a:pt x="1700000" y="5442663"/>
                </a:moveTo>
                <a:cubicBezTo>
                  <a:pt x="1752551" y="5442663"/>
                  <a:pt x="1795153" y="5485265"/>
                  <a:pt x="1795153" y="5537815"/>
                </a:cubicBezTo>
                <a:cubicBezTo>
                  <a:pt x="1795153" y="5590366"/>
                  <a:pt x="1752551" y="5632967"/>
                  <a:pt x="1700000" y="5632967"/>
                </a:cubicBezTo>
                <a:cubicBezTo>
                  <a:pt x="1647449" y="5632967"/>
                  <a:pt x="1604845" y="5590366"/>
                  <a:pt x="1604845" y="5537815"/>
                </a:cubicBezTo>
                <a:cubicBezTo>
                  <a:pt x="1604845" y="5485265"/>
                  <a:pt x="1647449" y="5442663"/>
                  <a:pt x="1700000" y="5442663"/>
                </a:cubicBezTo>
                <a:close/>
                <a:moveTo>
                  <a:pt x="1281327" y="5442663"/>
                </a:moveTo>
                <a:cubicBezTo>
                  <a:pt x="1333878" y="5442663"/>
                  <a:pt x="1376479" y="5485265"/>
                  <a:pt x="1376479" y="5537815"/>
                </a:cubicBezTo>
                <a:cubicBezTo>
                  <a:pt x="1376479" y="5590366"/>
                  <a:pt x="1333878" y="5632967"/>
                  <a:pt x="1281327" y="5632967"/>
                </a:cubicBezTo>
                <a:cubicBezTo>
                  <a:pt x="1228776" y="5632967"/>
                  <a:pt x="1186175" y="5590366"/>
                  <a:pt x="1186175" y="5537815"/>
                </a:cubicBezTo>
                <a:cubicBezTo>
                  <a:pt x="1186175" y="5485265"/>
                  <a:pt x="1228776" y="5442663"/>
                  <a:pt x="1281327" y="5442663"/>
                </a:cubicBezTo>
                <a:close/>
                <a:moveTo>
                  <a:pt x="862659" y="5442663"/>
                </a:moveTo>
                <a:cubicBezTo>
                  <a:pt x="915210" y="5442663"/>
                  <a:pt x="957811" y="5485265"/>
                  <a:pt x="957811" y="5537815"/>
                </a:cubicBezTo>
                <a:cubicBezTo>
                  <a:pt x="957811" y="5590366"/>
                  <a:pt x="915210" y="5632967"/>
                  <a:pt x="862659" y="5632967"/>
                </a:cubicBezTo>
                <a:cubicBezTo>
                  <a:pt x="810110" y="5632967"/>
                  <a:pt x="767507" y="5590366"/>
                  <a:pt x="767507" y="5537815"/>
                </a:cubicBezTo>
                <a:cubicBezTo>
                  <a:pt x="767507" y="5485265"/>
                  <a:pt x="810110" y="5442663"/>
                  <a:pt x="862659" y="5442663"/>
                </a:cubicBezTo>
                <a:close/>
                <a:moveTo>
                  <a:pt x="443991" y="5442663"/>
                </a:moveTo>
                <a:cubicBezTo>
                  <a:pt x="496542" y="5442663"/>
                  <a:pt x="539144" y="5485265"/>
                  <a:pt x="539144" y="5537815"/>
                </a:cubicBezTo>
                <a:cubicBezTo>
                  <a:pt x="539144" y="5590366"/>
                  <a:pt x="496542" y="5632967"/>
                  <a:pt x="443991" y="5632967"/>
                </a:cubicBezTo>
                <a:cubicBezTo>
                  <a:pt x="391441" y="5632967"/>
                  <a:pt x="348839" y="5590366"/>
                  <a:pt x="348839" y="5537815"/>
                </a:cubicBezTo>
                <a:cubicBezTo>
                  <a:pt x="348839" y="5485265"/>
                  <a:pt x="391441" y="5442663"/>
                  <a:pt x="443991" y="5442663"/>
                </a:cubicBezTo>
                <a:close/>
                <a:moveTo>
                  <a:pt x="25323" y="5442663"/>
                </a:moveTo>
                <a:cubicBezTo>
                  <a:pt x="77873" y="5442663"/>
                  <a:pt x="120475" y="5485265"/>
                  <a:pt x="120475" y="5537815"/>
                </a:cubicBezTo>
                <a:cubicBezTo>
                  <a:pt x="120475" y="5590366"/>
                  <a:pt x="77873" y="5632967"/>
                  <a:pt x="25323" y="5632967"/>
                </a:cubicBezTo>
                <a:lnTo>
                  <a:pt x="0" y="5627855"/>
                </a:lnTo>
                <a:lnTo>
                  <a:pt x="0" y="5447776"/>
                </a:lnTo>
                <a:close/>
                <a:moveTo>
                  <a:pt x="12166698" y="5023994"/>
                </a:moveTo>
                <a:lnTo>
                  <a:pt x="12192000" y="5029103"/>
                </a:lnTo>
                <a:lnTo>
                  <a:pt x="12192000" y="5209190"/>
                </a:lnTo>
                <a:lnTo>
                  <a:pt x="12166698" y="5214298"/>
                </a:lnTo>
                <a:cubicBezTo>
                  <a:pt x="12114147" y="5214298"/>
                  <a:pt x="12071546" y="5171697"/>
                  <a:pt x="12071546" y="5119146"/>
                </a:cubicBezTo>
                <a:cubicBezTo>
                  <a:pt x="12071546" y="5066596"/>
                  <a:pt x="12114147" y="5023994"/>
                  <a:pt x="12166698" y="5023994"/>
                </a:cubicBezTo>
                <a:close/>
                <a:moveTo>
                  <a:pt x="11748029" y="5023994"/>
                </a:moveTo>
                <a:cubicBezTo>
                  <a:pt x="11800580" y="5023994"/>
                  <a:pt x="11843181" y="5066596"/>
                  <a:pt x="11843181" y="5119146"/>
                </a:cubicBezTo>
                <a:cubicBezTo>
                  <a:pt x="11843181" y="5171697"/>
                  <a:pt x="11800580" y="5214298"/>
                  <a:pt x="11748029" y="5214298"/>
                </a:cubicBezTo>
                <a:cubicBezTo>
                  <a:pt x="11695478" y="5214298"/>
                  <a:pt x="11652877" y="5171697"/>
                  <a:pt x="11652877" y="5119146"/>
                </a:cubicBezTo>
                <a:cubicBezTo>
                  <a:pt x="11652877" y="5066596"/>
                  <a:pt x="11695478" y="5023994"/>
                  <a:pt x="11748029" y="5023994"/>
                </a:cubicBezTo>
                <a:close/>
                <a:moveTo>
                  <a:pt x="11329360" y="5023994"/>
                </a:moveTo>
                <a:cubicBezTo>
                  <a:pt x="11381911" y="5023994"/>
                  <a:pt x="11424512" y="5066596"/>
                  <a:pt x="11424512" y="5119146"/>
                </a:cubicBezTo>
                <a:cubicBezTo>
                  <a:pt x="11424512" y="5171697"/>
                  <a:pt x="11381911" y="5214298"/>
                  <a:pt x="11329360" y="5214298"/>
                </a:cubicBezTo>
                <a:cubicBezTo>
                  <a:pt x="11276809" y="5214298"/>
                  <a:pt x="11234208" y="5171697"/>
                  <a:pt x="11234208" y="5119146"/>
                </a:cubicBezTo>
                <a:cubicBezTo>
                  <a:pt x="11234208" y="5066596"/>
                  <a:pt x="11276809" y="5023994"/>
                  <a:pt x="11329360" y="5023994"/>
                </a:cubicBezTo>
                <a:close/>
                <a:moveTo>
                  <a:pt x="10910691" y="5023994"/>
                </a:moveTo>
                <a:cubicBezTo>
                  <a:pt x="10963242" y="5023994"/>
                  <a:pt x="11005843" y="5066596"/>
                  <a:pt x="11005843" y="5119146"/>
                </a:cubicBezTo>
                <a:cubicBezTo>
                  <a:pt x="11005843" y="5171697"/>
                  <a:pt x="10963242" y="5214298"/>
                  <a:pt x="10910691" y="5214298"/>
                </a:cubicBezTo>
                <a:cubicBezTo>
                  <a:pt x="10858140" y="5214298"/>
                  <a:pt x="10815539" y="5171697"/>
                  <a:pt x="10815539" y="5119146"/>
                </a:cubicBezTo>
                <a:cubicBezTo>
                  <a:pt x="10815539" y="5066596"/>
                  <a:pt x="10858140" y="5023994"/>
                  <a:pt x="10910691" y="5023994"/>
                </a:cubicBezTo>
                <a:close/>
                <a:moveTo>
                  <a:pt x="10492022" y="5023994"/>
                </a:moveTo>
                <a:cubicBezTo>
                  <a:pt x="10544573" y="5023994"/>
                  <a:pt x="10587174" y="5066596"/>
                  <a:pt x="10587174" y="5119146"/>
                </a:cubicBezTo>
                <a:cubicBezTo>
                  <a:pt x="10587174" y="5171697"/>
                  <a:pt x="10544573" y="5214298"/>
                  <a:pt x="10492022" y="5214298"/>
                </a:cubicBezTo>
                <a:cubicBezTo>
                  <a:pt x="10439471" y="5214298"/>
                  <a:pt x="10396870" y="5171697"/>
                  <a:pt x="10396870" y="5119146"/>
                </a:cubicBezTo>
                <a:cubicBezTo>
                  <a:pt x="10396870" y="5066596"/>
                  <a:pt x="10439471" y="5023994"/>
                  <a:pt x="10492022" y="5023994"/>
                </a:cubicBezTo>
                <a:close/>
                <a:moveTo>
                  <a:pt x="10073353" y="5023994"/>
                </a:moveTo>
                <a:cubicBezTo>
                  <a:pt x="10125904" y="5023994"/>
                  <a:pt x="10168505" y="5066596"/>
                  <a:pt x="10168505" y="5119146"/>
                </a:cubicBezTo>
                <a:cubicBezTo>
                  <a:pt x="10168505" y="5171697"/>
                  <a:pt x="10125904" y="5214298"/>
                  <a:pt x="10073353" y="5214298"/>
                </a:cubicBezTo>
                <a:cubicBezTo>
                  <a:pt x="10020803" y="5214298"/>
                  <a:pt x="9978201" y="5171697"/>
                  <a:pt x="9978201" y="5119146"/>
                </a:cubicBezTo>
                <a:cubicBezTo>
                  <a:pt x="9978201" y="5066596"/>
                  <a:pt x="10020803" y="5023994"/>
                  <a:pt x="10073353" y="5023994"/>
                </a:cubicBezTo>
                <a:close/>
                <a:moveTo>
                  <a:pt x="9654684" y="5023994"/>
                </a:moveTo>
                <a:cubicBezTo>
                  <a:pt x="9707235" y="5023994"/>
                  <a:pt x="9749836" y="5066596"/>
                  <a:pt x="9749836" y="5119146"/>
                </a:cubicBezTo>
                <a:cubicBezTo>
                  <a:pt x="9749836" y="5171697"/>
                  <a:pt x="9707235" y="5214298"/>
                  <a:pt x="9654684" y="5214298"/>
                </a:cubicBezTo>
                <a:cubicBezTo>
                  <a:pt x="9602134" y="5214298"/>
                  <a:pt x="9559532" y="5171697"/>
                  <a:pt x="9559532" y="5119146"/>
                </a:cubicBezTo>
                <a:cubicBezTo>
                  <a:pt x="9559532" y="5066596"/>
                  <a:pt x="9602134" y="5023994"/>
                  <a:pt x="9654684" y="5023994"/>
                </a:cubicBezTo>
                <a:close/>
                <a:moveTo>
                  <a:pt x="9236015" y="5023994"/>
                </a:moveTo>
                <a:cubicBezTo>
                  <a:pt x="9288566" y="5023994"/>
                  <a:pt x="9331167" y="5066596"/>
                  <a:pt x="9331167" y="5119146"/>
                </a:cubicBezTo>
                <a:cubicBezTo>
                  <a:pt x="9331167" y="5171697"/>
                  <a:pt x="9288566" y="5214298"/>
                  <a:pt x="9236015" y="5214298"/>
                </a:cubicBezTo>
                <a:cubicBezTo>
                  <a:pt x="9183465" y="5214298"/>
                  <a:pt x="9140863" y="5171697"/>
                  <a:pt x="9140863" y="5119146"/>
                </a:cubicBezTo>
                <a:cubicBezTo>
                  <a:pt x="9140863" y="5066596"/>
                  <a:pt x="9183465" y="5023994"/>
                  <a:pt x="9236015" y="5023994"/>
                </a:cubicBezTo>
                <a:close/>
                <a:moveTo>
                  <a:pt x="8817346" y="5023994"/>
                </a:moveTo>
                <a:cubicBezTo>
                  <a:pt x="8869897" y="5023994"/>
                  <a:pt x="8912498" y="5066596"/>
                  <a:pt x="8912498" y="5119146"/>
                </a:cubicBezTo>
                <a:cubicBezTo>
                  <a:pt x="8912498" y="5171697"/>
                  <a:pt x="8869897" y="5214298"/>
                  <a:pt x="8817346" y="5214298"/>
                </a:cubicBezTo>
                <a:cubicBezTo>
                  <a:pt x="8764796" y="5214298"/>
                  <a:pt x="8722194" y="5171697"/>
                  <a:pt x="8722194" y="5119146"/>
                </a:cubicBezTo>
                <a:cubicBezTo>
                  <a:pt x="8722194" y="5066596"/>
                  <a:pt x="8764796" y="5023994"/>
                  <a:pt x="8817346" y="5023994"/>
                </a:cubicBezTo>
                <a:close/>
                <a:moveTo>
                  <a:pt x="8398677" y="5023994"/>
                </a:moveTo>
                <a:cubicBezTo>
                  <a:pt x="8451228" y="5023994"/>
                  <a:pt x="8493829" y="5066596"/>
                  <a:pt x="8493829" y="5119146"/>
                </a:cubicBezTo>
                <a:cubicBezTo>
                  <a:pt x="8493829" y="5171697"/>
                  <a:pt x="8451228" y="5214298"/>
                  <a:pt x="8398677" y="5214298"/>
                </a:cubicBezTo>
                <a:cubicBezTo>
                  <a:pt x="8346127" y="5214298"/>
                  <a:pt x="8303526" y="5171697"/>
                  <a:pt x="8303526" y="5119146"/>
                </a:cubicBezTo>
                <a:cubicBezTo>
                  <a:pt x="8303526" y="5066596"/>
                  <a:pt x="8346127" y="5023994"/>
                  <a:pt x="8398677" y="5023994"/>
                </a:cubicBezTo>
                <a:close/>
                <a:moveTo>
                  <a:pt x="7980009" y="5023994"/>
                </a:moveTo>
                <a:cubicBezTo>
                  <a:pt x="8032559" y="5023994"/>
                  <a:pt x="8075161" y="5066596"/>
                  <a:pt x="8075161" y="5119146"/>
                </a:cubicBezTo>
                <a:cubicBezTo>
                  <a:pt x="8075161" y="5171697"/>
                  <a:pt x="8032559" y="5214298"/>
                  <a:pt x="7980009" y="5214298"/>
                </a:cubicBezTo>
                <a:cubicBezTo>
                  <a:pt x="7927458" y="5214298"/>
                  <a:pt x="7884857" y="5171697"/>
                  <a:pt x="7884857" y="5119146"/>
                </a:cubicBezTo>
                <a:cubicBezTo>
                  <a:pt x="7884857" y="5066596"/>
                  <a:pt x="7927458" y="5023994"/>
                  <a:pt x="7980009" y="5023994"/>
                </a:cubicBezTo>
                <a:close/>
                <a:moveTo>
                  <a:pt x="7561340" y="5023994"/>
                </a:moveTo>
                <a:cubicBezTo>
                  <a:pt x="7613890" y="5023994"/>
                  <a:pt x="7656492" y="5066596"/>
                  <a:pt x="7656492" y="5119146"/>
                </a:cubicBezTo>
                <a:cubicBezTo>
                  <a:pt x="7656492" y="5171697"/>
                  <a:pt x="7613890" y="5214298"/>
                  <a:pt x="7561340" y="5214298"/>
                </a:cubicBezTo>
                <a:cubicBezTo>
                  <a:pt x="7508789" y="5214298"/>
                  <a:pt x="7466188" y="5171697"/>
                  <a:pt x="7466188" y="5119146"/>
                </a:cubicBezTo>
                <a:cubicBezTo>
                  <a:pt x="7466188" y="5066596"/>
                  <a:pt x="7508789" y="5023994"/>
                  <a:pt x="7561340" y="5023994"/>
                </a:cubicBezTo>
                <a:close/>
                <a:moveTo>
                  <a:pt x="7142671" y="5023994"/>
                </a:moveTo>
                <a:cubicBezTo>
                  <a:pt x="7195221" y="5023994"/>
                  <a:pt x="7237823" y="5066596"/>
                  <a:pt x="7237823" y="5119146"/>
                </a:cubicBezTo>
                <a:cubicBezTo>
                  <a:pt x="7237823" y="5171697"/>
                  <a:pt x="7195221" y="5214298"/>
                  <a:pt x="7142671" y="5214298"/>
                </a:cubicBezTo>
                <a:cubicBezTo>
                  <a:pt x="7090120" y="5214298"/>
                  <a:pt x="7047519" y="5171697"/>
                  <a:pt x="7047519" y="5119146"/>
                </a:cubicBezTo>
                <a:cubicBezTo>
                  <a:pt x="7047519" y="5066596"/>
                  <a:pt x="7090120" y="5023994"/>
                  <a:pt x="7142671" y="5023994"/>
                </a:cubicBezTo>
                <a:close/>
                <a:moveTo>
                  <a:pt x="6724002" y="5023994"/>
                </a:moveTo>
                <a:cubicBezTo>
                  <a:pt x="6776553" y="5023994"/>
                  <a:pt x="6819154" y="5066596"/>
                  <a:pt x="6819154" y="5119146"/>
                </a:cubicBezTo>
                <a:cubicBezTo>
                  <a:pt x="6819154" y="5171697"/>
                  <a:pt x="6776553" y="5214298"/>
                  <a:pt x="6724002" y="5214298"/>
                </a:cubicBezTo>
                <a:cubicBezTo>
                  <a:pt x="6671451" y="5214298"/>
                  <a:pt x="6628850" y="5171697"/>
                  <a:pt x="6628850" y="5119146"/>
                </a:cubicBezTo>
                <a:cubicBezTo>
                  <a:pt x="6628850" y="5066596"/>
                  <a:pt x="6671451" y="5023994"/>
                  <a:pt x="6724002" y="5023994"/>
                </a:cubicBezTo>
                <a:close/>
                <a:moveTo>
                  <a:pt x="6305333" y="5023994"/>
                </a:moveTo>
                <a:cubicBezTo>
                  <a:pt x="6357884" y="5023994"/>
                  <a:pt x="6400485" y="5066596"/>
                  <a:pt x="6400485" y="5119146"/>
                </a:cubicBezTo>
                <a:cubicBezTo>
                  <a:pt x="6400485" y="5171697"/>
                  <a:pt x="6357884" y="5214298"/>
                  <a:pt x="6305333" y="5214298"/>
                </a:cubicBezTo>
                <a:cubicBezTo>
                  <a:pt x="6252782" y="5214298"/>
                  <a:pt x="6210181" y="5171697"/>
                  <a:pt x="6210181" y="5119146"/>
                </a:cubicBezTo>
                <a:cubicBezTo>
                  <a:pt x="6210181" y="5066596"/>
                  <a:pt x="6252782" y="5023994"/>
                  <a:pt x="6305333" y="5023994"/>
                </a:cubicBezTo>
                <a:close/>
                <a:moveTo>
                  <a:pt x="5886664" y="5023994"/>
                </a:moveTo>
                <a:cubicBezTo>
                  <a:pt x="5939215" y="5023994"/>
                  <a:pt x="5981816" y="5066596"/>
                  <a:pt x="5981816" y="5119146"/>
                </a:cubicBezTo>
                <a:cubicBezTo>
                  <a:pt x="5981816" y="5171697"/>
                  <a:pt x="5939215" y="5214298"/>
                  <a:pt x="5886664" y="5214298"/>
                </a:cubicBezTo>
                <a:cubicBezTo>
                  <a:pt x="5834113" y="5214298"/>
                  <a:pt x="5791512" y="5171697"/>
                  <a:pt x="5791512" y="5119146"/>
                </a:cubicBezTo>
                <a:cubicBezTo>
                  <a:pt x="5791512" y="5066596"/>
                  <a:pt x="5834113" y="5023994"/>
                  <a:pt x="5886664" y="5023994"/>
                </a:cubicBezTo>
                <a:close/>
                <a:moveTo>
                  <a:pt x="5467994" y="5023994"/>
                </a:moveTo>
                <a:cubicBezTo>
                  <a:pt x="5520544" y="5023994"/>
                  <a:pt x="5563146" y="5066596"/>
                  <a:pt x="5563146" y="5119146"/>
                </a:cubicBezTo>
                <a:cubicBezTo>
                  <a:pt x="5563146" y="5171697"/>
                  <a:pt x="5520544" y="5214298"/>
                  <a:pt x="5467994" y="5214298"/>
                </a:cubicBezTo>
                <a:cubicBezTo>
                  <a:pt x="5415443" y="5214298"/>
                  <a:pt x="5372842" y="5171697"/>
                  <a:pt x="5372842" y="5119146"/>
                </a:cubicBezTo>
                <a:cubicBezTo>
                  <a:pt x="5372842" y="5066596"/>
                  <a:pt x="5415443" y="5023994"/>
                  <a:pt x="5467994" y="5023994"/>
                </a:cubicBezTo>
                <a:close/>
                <a:moveTo>
                  <a:pt x="5049325" y="5023994"/>
                </a:moveTo>
                <a:cubicBezTo>
                  <a:pt x="5101876" y="5023994"/>
                  <a:pt x="5144478" y="5066596"/>
                  <a:pt x="5144478" y="5119146"/>
                </a:cubicBezTo>
                <a:cubicBezTo>
                  <a:pt x="5144478" y="5171697"/>
                  <a:pt x="5101876" y="5214298"/>
                  <a:pt x="5049325" y="5214298"/>
                </a:cubicBezTo>
                <a:cubicBezTo>
                  <a:pt x="4996774" y="5214298"/>
                  <a:pt x="4954173" y="5171697"/>
                  <a:pt x="4954173" y="5119146"/>
                </a:cubicBezTo>
                <a:cubicBezTo>
                  <a:pt x="4954173" y="5066596"/>
                  <a:pt x="4996774" y="5023994"/>
                  <a:pt x="5049325" y="5023994"/>
                </a:cubicBezTo>
                <a:close/>
                <a:moveTo>
                  <a:pt x="4630656" y="5023994"/>
                </a:moveTo>
                <a:cubicBezTo>
                  <a:pt x="4683207" y="5023994"/>
                  <a:pt x="4725808" y="5066596"/>
                  <a:pt x="4725808" y="5119146"/>
                </a:cubicBezTo>
                <a:cubicBezTo>
                  <a:pt x="4725808" y="5171697"/>
                  <a:pt x="4683207" y="5214298"/>
                  <a:pt x="4630656" y="5214298"/>
                </a:cubicBezTo>
                <a:cubicBezTo>
                  <a:pt x="4578106" y="5214298"/>
                  <a:pt x="4535504" y="5171697"/>
                  <a:pt x="4535504" y="5119146"/>
                </a:cubicBezTo>
                <a:cubicBezTo>
                  <a:pt x="4535504" y="5066596"/>
                  <a:pt x="4578106" y="5023994"/>
                  <a:pt x="4630656" y="5023994"/>
                </a:cubicBezTo>
                <a:close/>
                <a:moveTo>
                  <a:pt x="4211987" y="5023994"/>
                </a:moveTo>
                <a:cubicBezTo>
                  <a:pt x="4264538" y="5023994"/>
                  <a:pt x="4307139" y="5066596"/>
                  <a:pt x="4307139" y="5119146"/>
                </a:cubicBezTo>
                <a:cubicBezTo>
                  <a:pt x="4307139" y="5171697"/>
                  <a:pt x="4264538" y="5214298"/>
                  <a:pt x="4211987" y="5214298"/>
                </a:cubicBezTo>
                <a:cubicBezTo>
                  <a:pt x="4159436" y="5214298"/>
                  <a:pt x="4116835" y="5171697"/>
                  <a:pt x="4116835" y="5119146"/>
                </a:cubicBezTo>
                <a:cubicBezTo>
                  <a:pt x="4116835" y="5066596"/>
                  <a:pt x="4159436" y="5023994"/>
                  <a:pt x="4211987" y="5023994"/>
                </a:cubicBezTo>
                <a:close/>
                <a:moveTo>
                  <a:pt x="3793367" y="5023994"/>
                </a:moveTo>
                <a:cubicBezTo>
                  <a:pt x="3845869" y="5023994"/>
                  <a:pt x="3888470" y="5066596"/>
                  <a:pt x="3888470" y="5119146"/>
                </a:cubicBezTo>
                <a:cubicBezTo>
                  <a:pt x="3888470" y="5171697"/>
                  <a:pt x="3845869" y="5214298"/>
                  <a:pt x="3793367" y="5214298"/>
                </a:cubicBezTo>
                <a:cubicBezTo>
                  <a:pt x="3740816" y="5214298"/>
                  <a:pt x="3698215" y="5171697"/>
                  <a:pt x="3698215" y="5119146"/>
                </a:cubicBezTo>
                <a:cubicBezTo>
                  <a:pt x="3698215" y="5066596"/>
                  <a:pt x="3740816" y="5023994"/>
                  <a:pt x="3793367" y="5023994"/>
                </a:cubicBezTo>
                <a:close/>
                <a:moveTo>
                  <a:pt x="3374694" y="5023994"/>
                </a:moveTo>
                <a:cubicBezTo>
                  <a:pt x="3427245" y="5023994"/>
                  <a:pt x="3469850" y="5066596"/>
                  <a:pt x="3469850" y="5119146"/>
                </a:cubicBezTo>
                <a:cubicBezTo>
                  <a:pt x="3469850" y="5171697"/>
                  <a:pt x="3427245" y="5214298"/>
                  <a:pt x="3374694" y="5214298"/>
                </a:cubicBezTo>
                <a:cubicBezTo>
                  <a:pt x="3322144" y="5214298"/>
                  <a:pt x="3279542" y="5171697"/>
                  <a:pt x="3279542" y="5119146"/>
                </a:cubicBezTo>
                <a:cubicBezTo>
                  <a:pt x="3279542" y="5066596"/>
                  <a:pt x="3322144" y="5023994"/>
                  <a:pt x="3374694" y="5023994"/>
                </a:cubicBezTo>
                <a:close/>
                <a:moveTo>
                  <a:pt x="2956022" y="5023994"/>
                </a:moveTo>
                <a:cubicBezTo>
                  <a:pt x="3008574" y="5023994"/>
                  <a:pt x="3051176" y="5066596"/>
                  <a:pt x="3051176" y="5119146"/>
                </a:cubicBezTo>
                <a:cubicBezTo>
                  <a:pt x="3051176" y="5171697"/>
                  <a:pt x="3008574" y="5214298"/>
                  <a:pt x="2956022" y="5214298"/>
                </a:cubicBezTo>
                <a:cubicBezTo>
                  <a:pt x="2903470" y="5214298"/>
                  <a:pt x="2860869" y="5171697"/>
                  <a:pt x="2860869" y="5119146"/>
                </a:cubicBezTo>
                <a:cubicBezTo>
                  <a:pt x="2860869" y="5066596"/>
                  <a:pt x="2903470" y="5023994"/>
                  <a:pt x="2956022" y="5023994"/>
                </a:cubicBezTo>
                <a:close/>
                <a:moveTo>
                  <a:pt x="2537348" y="5023994"/>
                </a:moveTo>
                <a:cubicBezTo>
                  <a:pt x="2589902" y="5023994"/>
                  <a:pt x="2632504" y="5066596"/>
                  <a:pt x="2632504" y="5119146"/>
                </a:cubicBezTo>
                <a:cubicBezTo>
                  <a:pt x="2632504" y="5171697"/>
                  <a:pt x="2589902" y="5214298"/>
                  <a:pt x="2537348" y="5214298"/>
                </a:cubicBezTo>
                <a:cubicBezTo>
                  <a:pt x="2484796" y="5214298"/>
                  <a:pt x="2442196" y="5171697"/>
                  <a:pt x="2442196" y="5119146"/>
                </a:cubicBezTo>
                <a:cubicBezTo>
                  <a:pt x="2442196" y="5066596"/>
                  <a:pt x="2484796" y="5023994"/>
                  <a:pt x="2537348" y="5023994"/>
                </a:cubicBezTo>
                <a:close/>
                <a:moveTo>
                  <a:pt x="2118678" y="5023994"/>
                </a:moveTo>
                <a:cubicBezTo>
                  <a:pt x="2171229" y="5023994"/>
                  <a:pt x="2213831" y="5066596"/>
                  <a:pt x="2213831" y="5119146"/>
                </a:cubicBezTo>
                <a:cubicBezTo>
                  <a:pt x="2213831" y="5171697"/>
                  <a:pt x="2171229" y="5214298"/>
                  <a:pt x="2118678" y="5214298"/>
                </a:cubicBezTo>
                <a:cubicBezTo>
                  <a:pt x="2066127" y="5214298"/>
                  <a:pt x="2023526" y="5171697"/>
                  <a:pt x="2023526" y="5119146"/>
                </a:cubicBezTo>
                <a:cubicBezTo>
                  <a:pt x="2023526" y="5066596"/>
                  <a:pt x="2066127" y="5023994"/>
                  <a:pt x="2118678" y="5023994"/>
                </a:cubicBezTo>
                <a:close/>
                <a:moveTo>
                  <a:pt x="1700005" y="5023994"/>
                </a:moveTo>
                <a:cubicBezTo>
                  <a:pt x="1752556" y="5023994"/>
                  <a:pt x="1795158" y="5066596"/>
                  <a:pt x="1795158" y="5119146"/>
                </a:cubicBezTo>
                <a:cubicBezTo>
                  <a:pt x="1795158" y="5171697"/>
                  <a:pt x="1752556" y="5214298"/>
                  <a:pt x="1700005" y="5214298"/>
                </a:cubicBezTo>
                <a:cubicBezTo>
                  <a:pt x="1647454" y="5214298"/>
                  <a:pt x="1604850" y="5171697"/>
                  <a:pt x="1604850" y="5119146"/>
                </a:cubicBezTo>
                <a:cubicBezTo>
                  <a:pt x="1604850" y="5066596"/>
                  <a:pt x="1647454" y="5023994"/>
                  <a:pt x="1700005" y="5023994"/>
                </a:cubicBezTo>
                <a:close/>
                <a:moveTo>
                  <a:pt x="1281332" y="5023994"/>
                </a:moveTo>
                <a:cubicBezTo>
                  <a:pt x="1333882" y="5023994"/>
                  <a:pt x="1376484" y="5066596"/>
                  <a:pt x="1376484" y="5119146"/>
                </a:cubicBezTo>
                <a:cubicBezTo>
                  <a:pt x="1376484" y="5171697"/>
                  <a:pt x="1333882" y="5214298"/>
                  <a:pt x="1281332" y="5214298"/>
                </a:cubicBezTo>
                <a:cubicBezTo>
                  <a:pt x="1228781" y="5214298"/>
                  <a:pt x="1186180" y="5171697"/>
                  <a:pt x="1186180" y="5119146"/>
                </a:cubicBezTo>
                <a:cubicBezTo>
                  <a:pt x="1186180" y="5066596"/>
                  <a:pt x="1228781" y="5023994"/>
                  <a:pt x="1281332" y="5023994"/>
                </a:cubicBezTo>
                <a:close/>
                <a:moveTo>
                  <a:pt x="862664" y="5023994"/>
                </a:moveTo>
                <a:cubicBezTo>
                  <a:pt x="915215" y="5023994"/>
                  <a:pt x="957816" y="5066596"/>
                  <a:pt x="957816" y="5119146"/>
                </a:cubicBezTo>
                <a:cubicBezTo>
                  <a:pt x="957816" y="5171697"/>
                  <a:pt x="915215" y="5214298"/>
                  <a:pt x="862664" y="5214298"/>
                </a:cubicBezTo>
                <a:cubicBezTo>
                  <a:pt x="810115" y="5214298"/>
                  <a:pt x="767512" y="5171697"/>
                  <a:pt x="767512" y="5119146"/>
                </a:cubicBezTo>
                <a:cubicBezTo>
                  <a:pt x="767512" y="5066596"/>
                  <a:pt x="810115" y="5023994"/>
                  <a:pt x="862664" y="5023994"/>
                </a:cubicBezTo>
                <a:close/>
                <a:moveTo>
                  <a:pt x="443996" y="5023994"/>
                </a:moveTo>
                <a:cubicBezTo>
                  <a:pt x="496547" y="5023994"/>
                  <a:pt x="539148" y="5066596"/>
                  <a:pt x="539148" y="5119146"/>
                </a:cubicBezTo>
                <a:cubicBezTo>
                  <a:pt x="539148" y="5171697"/>
                  <a:pt x="496547" y="5214298"/>
                  <a:pt x="443996" y="5214298"/>
                </a:cubicBezTo>
                <a:cubicBezTo>
                  <a:pt x="391446" y="5214298"/>
                  <a:pt x="348844" y="5171697"/>
                  <a:pt x="348844" y="5119146"/>
                </a:cubicBezTo>
                <a:cubicBezTo>
                  <a:pt x="348844" y="5066596"/>
                  <a:pt x="391446" y="5023994"/>
                  <a:pt x="443996" y="5023994"/>
                </a:cubicBezTo>
                <a:close/>
                <a:moveTo>
                  <a:pt x="25327" y="5023994"/>
                </a:moveTo>
                <a:cubicBezTo>
                  <a:pt x="77878" y="5023994"/>
                  <a:pt x="120479" y="5066596"/>
                  <a:pt x="120479" y="5119146"/>
                </a:cubicBezTo>
                <a:cubicBezTo>
                  <a:pt x="120479" y="5171697"/>
                  <a:pt x="77878" y="5214298"/>
                  <a:pt x="25327" y="5214298"/>
                </a:cubicBezTo>
                <a:lnTo>
                  <a:pt x="0" y="5209185"/>
                </a:lnTo>
                <a:lnTo>
                  <a:pt x="0" y="5029108"/>
                </a:lnTo>
                <a:close/>
                <a:moveTo>
                  <a:pt x="12166698" y="4605325"/>
                </a:moveTo>
                <a:lnTo>
                  <a:pt x="12192000" y="4610434"/>
                </a:lnTo>
                <a:lnTo>
                  <a:pt x="12192000" y="4790521"/>
                </a:lnTo>
                <a:lnTo>
                  <a:pt x="12166698" y="4795629"/>
                </a:lnTo>
                <a:cubicBezTo>
                  <a:pt x="12114147" y="4795629"/>
                  <a:pt x="12071546" y="4753028"/>
                  <a:pt x="12071546" y="4700477"/>
                </a:cubicBezTo>
                <a:cubicBezTo>
                  <a:pt x="12071546" y="4647927"/>
                  <a:pt x="12114147" y="4605325"/>
                  <a:pt x="12166698" y="4605325"/>
                </a:cubicBezTo>
                <a:close/>
                <a:moveTo>
                  <a:pt x="11748029" y="4605325"/>
                </a:moveTo>
                <a:cubicBezTo>
                  <a:pt x="11800580" y="4605325"/>
                  <a:pt x="11843181" y="4647927"/>
                  <a:pt x="11843181" y="4700477"/>
                </a:cubicBezTo>
                <a:cubicBezTo>
                  <a:pt x="11843181" y="4753028"/>
                  <a:pt x="11800580" y="4795629"/>
                  <a:pt x="11748029" y="4795629"/>
                </a:cubicBezTo>
                <a:cubicBezTo>
                  <a:pt x="11695478" y="4795629"/>
                  <a:pt x="11652877" y="4753028"/>
                  <a:pt x="11652877" y="4700477"/>
                </a:cubicBezTo>
                <a:cubicBezTo>
                  <a:pt x="11652877" y="4647927"/>
                  <a:pt x="11695478" y="4605325"/>
                  <a:pt x="11748029" y="4605325"/>
                </a:cubicBezTo>
                <a:close/>
                <a:moveTo>
                  <a:pt x="11329360" y="4605325"/>
                </a:moveTo>
                <a:cubicBezTo>
                  <a:pt x="11381911" y="4605325"/>
                  <a:pt x="11424512" y="4647927"/>
                  <a:pt x="11424512" y="4700477"/>
                </a:cubicBezTo>
                <a:cubicBezTo>
                  <a:pt x="11424512" y="4753028"/>
                  <a:pt x="11381911" y="4795629"/>
                  <a:pt x="11329360" y="4795629"/>
                </a:cubicBezTo>
                <a:cubicBezTo>
                  <a:pt x="11276809" y="4795629"/>
                  <a:pt x="11234208" y="4753028"/>
                  <a:pt x="11234208" y="4700477"/>
                </a:cubicBezTo>
                <a:cubicBezTo>
                  <a:pt x="11234208" y="4647927"/>
                  <a:pt x="11276809" y="4605325"/>
                  <a:pt x="11329360" y="4605325"/>
                </a:cubicBezTo>
                <a:close/>
                <a:moveTo>
                  <a:pt x="10910691" y="4605325"/>
                </a:moveTo>
                <a:cubicBezTo>
                  <a:pt x="10963242" y="4605325"/>
                  <a:pt x="11005843" y="4647927"/>
                  <a:pt x="11005843" y="4700477"/>
                </a:cubicBezTo>
                <a:cubicBezTo>
                  <a:pt x="11005843" y="4753028"/>
                  <a:pt x="10963242" y="4795629"/>
                  <a:pt x="10910691" y="4795629"/>
                </a:cubicBezTo>
                <a:cubicBezTo>
                  <a:pt x="10858140" y="4795629"/>
                  <a:pt x="10815539" y="4753028"/>
                  <a:pt x="10815539" y="4700477"/>
                </a:cubicBezTo>
                <a:cubicBezTo>
                  <a:pt x="10815539" y="4647927"/>
                  <a:pt x="10858140" y="4605325"/>
                  <a:pt x="10910691" y="4605325"/>
                </a:cubicBezTo>
                <a:close/>
                <a:moveTo>
                  <a:pt x="10492022" y="4605325"/>
                </a:moveTo>
                <a:cubicBezTo>
                  <a:pt x="10544573" y="4605325"/>
                  <a:pt x="10587174" y="4647927"/>
                  <a:pt x="10587174" y="4700477"/>
                </a:cubicBezTo>
                <a:cubicBezTo>
                  <a:pt x="10587174" y="4753028"/>
                  <a:pt x="10544573" y="4795629"/>
                  <a:pt x="10492022" y="4795629"/>
                </a:cubicBezTo>
                <a:cubicBezTo>
                  <a:pt x="10439471" y="4795629"/>
                  <a:pt x="10396870" y="4753028"/>
                  <a:pt x="10396870" y="4700477"/>
                </a:cubicBezTo>
                <a:cubicBezTo>
                  <a:pt x="10396870" y="4647927"/>
                  <a:pt x="10439471" y="4605325"/>
                  <a:pt x="10492022" y="4605325"/>
                </a:cubicBezTo>
                <a:close/>
                <a:moveTo>
                  <a:pt x="10073353" y="4605325"/>
                </a:moveTo>
                <a:cubicBezTo>
                  <a:pt x="10125904" y="4605325"/>
                  <a:pt x="10168505" y="4647927"/>
                  <a:pt x="10168505" y="4700477"/>
                </a:cubicBezTo>
                <a:cubicBezTo>
                  <a:pt x="10168505" y="4753028"/>
                  <a:pt x="10125904" y="4795629"/>
                  <a:pt x="10073353" y="4795629"/>
                </a:cubicBezTo>
                <a:cubicBezTo>
                  <a:pt x="10020803" y="4795629"/>
                  <a:pt x="9978201" y="4753028"/>
                  <a:pt x="9978201" y="4700477"/>
                </a:cubicBezTo>
                <a:cubicBezTo>
                  <a:pt x="9978201" y="4647927"/>
                  <a:pt x="10020803" y="4605325"/>
                  <a:pt x="10073353" y="4605325"/>
                </a:cubicBezTo>
                <a:close/>
                <a:moveTo>
                  <a:pt x="9654684" y="4605325"/>
                </a:moveTo>
                <a:cubicBezTo>
                  <a:pt x="9707235" y="4605325"/>
                  <a:pt x="9749836" y="4647927"/>
                  <a:pt x="9749836" y="4700477"/>
                </a:cubicBezTo>
                <a:cubicBezTo>
                  <a:pt x="9749836" y="4753028"/>
                  <a:pt x="9707235" y="4795629"/>
                  <a:pt x="9654684" y="4795629"/>
                </a:cubicBezTo>
                <a:cubicBezTo>
                  <a:pt x="9602134" y="4795629"/>
                  <a:pt x="9559532" y="4753028"/>
                  <a:pt x="9559532" y="4700477"/>
                </a:cubicBezTo>
                <a:cubicBezTo>
                  <a:pt x="9559532" y="4647927"/>
                  <a:pt x="9602134" y="4605325"/>
                  <a:pt x="9654684" y="4605325"/>
                </a:cubicBezTo>
                <a:close/>
                <a:moveTo>
                  <a:pt x="9236015" y="4605325"/>
                </a:moveTo>
                <a:cubicBezTo>
                  <a:pt x="9288566" y="4605325"/>
                  <a:pt x="9331167" y="4647927"/>
                  <a:pt x="9331167" y="4700477"/>
                </a:cubicBezTo>
                <a:cubicBezTo>
                  <a:pt x="9331167" y="4753028"/>
                  <a:pt x="9288566" y="4795629"/>
                  <a:pt x="9236015" y="4795629"/>
                </a:cubicBezTo>
                <a:cubicBezTo>
                  <a:pt x="9183465" y="4795629"/>
                  <a:pt x="9140863" y="4753028"/>
                  <a:pt x="9140863" y="4700477"/>
                </a:cubicBezTo>
                <a:cubicBezTo>
                  <a:pt x="9140863" y="4647927"/>
                  <a:pt x="9183465" y="4605325"/>
                  <a:pt x="9236015" y="4605325"/>
                </a:cubicBezTo>
                <a:close/>
                <a:moveTo>
                  <a:pt x="8817346" y="4605325"/>
                </a:moveTo>
                <a:cubicBezTo>
                  <a:pt x="8869897" y="4605325"/>
                  <a:pt x="8912498" y="4647927"/>
                  <a:pt x="8912498" y="4700477"/>
                </a:cubicBezTo>
                <a:cubicBezTo>
                  <a:pt x="8912498" y="4753028"/>
                  <a:pt x="8869897" y="4795629"/>
                  <a:pt x="8817346" y="4795629"/>
                </a:cubicBezTo>
                <a:cubicBezTo>
                  <a:pt x="8764796" y="4795629"/>
                  <a:pt x="8722194" y="4753028"/>
                  <a:pt x="8722194" y="4700477"/>
                </a:cubicBezTo>
                <a:cubicBezTo>
                  <a:pt x="8722194" y="4647927"/>
                  <a:pt x="8764796" y="4605325"/>
                  <a:pt x="8817346" y="4605325"/>
                </a:cubicBezTo>
                <a:close/>
                <a:moveTo>
                  <a:pt x="8398677" y="4605325"/>
                </a:moveTo>
                <a:cubicBezTo>
                  <a:pt x="8451228" y="4605325"/>
                  <a:pt x="8493829" y="4647927"/>
                  <a:pt x="8493829" y="4700477"/>
                </a:cubicBezTo>
                <a:cubicBezTo>
                  <a:pt x="8493829" y="4753028"/>
                  <a:pt x="8451228" y="4795629"/>
                  <a:pt x="8398677" y="4795629"/>
                </a:cubicBezTo>
                <a:cubicBezTo>
                  <a:pt x="8346127" y="4795629"/>
                  <a:pt x="8303526" y="4753028"/>
                  <a:pt x="8303526" y="4700477"/>
                </a:cubicBezTo>
                <a:cubicBezTo>
                  <a:pt x="8303526" y="4647927"/>
                  <a:pt x="8346127" y="4605325"/>
                  <a:pt x="8398677" y="4605325"/>
                </a:cubicBezTo>
                <a:close/>
                <a:moveTo>
                  <a:pt x="7980009" y="4605325"/>
                </a:moveTo>
                <a:cubicBezTo>
                  <a:pt x="8032559" y="4605325"/>
                  <a:pt x="8075161" y="4647927"/>
                  <a:pt x="8075161" y="4700477"/>
                </a:cubicBezTo>
                <a:cubicBezTo>
                  <a:pt x="8075161" y="4753028"/>
                  <a:pt x="8032559" y="4795629"/>
                  <a:pt x="7980009" y="4795629"/>
                </a:cubicBezTo>
                <a:cubicBezTo>
                  <a:pt x="7927458" y="4795629"/>
                  <a:pt x="7884857" y="4753028"/>
                  <a:pt x="7884857" y="4700477"/>
                </a:cubicBezTo>
                <a:cubicBezTo>
                  <a:pt x="7884857" y="4647927"/>
                  <a:pt x="7927458" y="4605325"/>
                  <a:pt x="7980009" y="4605325"/>
                </a:cubicBezTo>
                <a:close/>
                <a:moveTo>
                  <a:pt x="7561340" y="4605325"/>
                </a:moveTo>
                <a:cubicBezTo>
                  <a:pt x="7613890" y="4605325"/>
                  <a:pt x="7656492" y="4647927"/>
                  <a:pt x="7656492" y="4700477"/>
                </a:cubicBezTo>
                <a:cubicBezTo>
                  <a:pt x="7656492" y="4753028"/>
                  <a:pt x="7613890" y="4795629"/>
                  <a:pt x="7561340" y="4795629"/>
                </a:cubicBezTo>
                <a:cubicBezTo>
                  <a:pt x="7508789" y="4795629"/>
                  <a:pt x="7466188" y="4753028"/>
                  <a:pt x="7466188" y="4700477"/>
                </a:cubicBezTo>
                <a:cubicBezTo>
                  <a:pt x="7466188" y="4647927"/>
                  <a:pt x="7508789" y="4605325"/>
                  <a:pt x="7561340" y="4605325"/>
                </a:cubicBezTo>
                <a:close/>
                <a:moveTo>
                  <a:pt x="7142671" y="4605325"/>
                </a:moveTo>
                <a:cubicBezTo>
                  <a:pt x="7195221" y="4605325"/>
                  <a:pt x="7237823" y="4647927"/>
                  <a:pt x="7237823" y="4700477"/>
                </a:cubicBezTo>
                <a:cubicBezTo>
                  <a:pt x="7237823" y="4753028"/>
                  <a:pt x="7195221" y="4795629"/>
                  <a:pt x="7142671" y="4795629"/>
                </a:cubicBezTo>
                <a:cubicBezTo>
                  <a:pt x="7090120" y="4795629"/>
                  <a:pt x="7047519" y="4753028"/>
                  <a:pt x="7047519" y="4700477"/>
                </a:cubicBezTo>
                <a:cubicBezTo>
                  <a:pt x="7047519" y="4647927"/>
                  <a:pt x="7090120" y="4605325"/>
                  <a:pt x="7142671" y="4605325"/>
                </a:cubicBezTo>
                <a:close/>
                <a:moveTo>
                  <a:pt x="6724002" y="4605325"/>
                </a:moveTo>
                <a:cubicBezTo>
                  <a:pt x="6776553" y="4605325"/>
                  <a:pt x="6819154" y="4647927"/>
                  <a:pt x="6819154" y="4700477"/>
                </a:cubicBezTo>
                <a:cubicBezTo>
                  <a:pt x="6819154" y="4753028"/>
                  <a:pt x="6776553" y="4795629"/>
                  <a:pt x="6724002" y="4795629"/>
                </a:cubicBezTo>
                <a:cubicBezTo>
                  <a:pt x="6671451" y="4795629"/>
                  <a:pt x="6628850" y="4753028"/>
                  <a:pt x="6628850" y="4700477"/>
                </a:cubicBezTo>
                <a:cubicBezTo>
                  <a:pt x="6628850" y="4647927"/>
                  <a:pt x="6671451" y="4605325"/>
                  <a:pt x="6724002" y="4605325"/>
                </a:cubicBezTo>
                <a:close/>
                <a:moveTo>
                  <a:pt x="6305333" y="4605325"/>
                </a:moveTo>
                <a:cubicBezTo>
                  <a:pt x="6357884" y="4605325"/>
                  <a:pt x="6400485" y="4647927"/>
                  <a:pt x="6400485" y="4700477"/>
                </a:cubicBezTo>
                <a:cubicBezTo>
                  <a:pt x="6400485" y="4753028"/>
                  <a:pt x="6357884" y="4795629"/>
                  <a:pt x="6305333" y="4795629"/>
                </a:cubicBezTo>
                <a:cubicBezTo>
                  <a:pt x="6252782" y="4795629"/>
                  <a:pt x="6210181" y="4753028"/>
                  <a:pt x="6210181" y="4700477"/>
                </a:cubicBezTo>
                <a:cubicBezTo>
                  <a:pt x="6210181" y="4647927"/>
                  <a:pt x="6252782" y="4605325"/>
                  <a:pt x="6305333" y="4605325"/>
                </a:cubicBezTo>
                <a:close/>
                <a:moveTo>
                  <a:pt x="5886664" y="4605325"/>
                </a:moveTo>
                <a:cubicBezTo>
                  <a:pt x="5939215" y="4605325"/>
                  <a:pt x="5981816" y="4647927"/>
                  <a:pt x="5981816" y="4700477"/>
                </a:cubicBezTo>
                <a:cubicBezTo>
                  <a:pt x="5981816" y="4753028"/>
                  <a:pt x="5939215" y="4795629"/>
                  <a:pt x="5886664" y="4795629"/>
                </a:cubicBezTo>
                <a:cubicBezTo>
                  <a:pt x="5834113" y="4795629"/>
                  <a:pt x="5791512" y="4753028"/>
                  <a:pt x="5791512" y="4700477"/>
                </a:cubicBezTo>
                <a:cubicBezTo>
                  <a:pt x="5791512" y="4647927"/>
                  <a:pt x="5834113" y="4605325"/>
                  <a:pt x="5886664" y="4605325"/>
                </a:cubicBezTo>
                <a:close/>
                <a:moveTo>
                  <a:pt x="5467994" y="4605325"/>
                </a:moveTo>
                <a:cubicBezTo>
                  <a:pt x="5520544" y="4605325"/>
                  <a:pt x="5563146" y="4647927"/>
                  <a:pt x="5563146" y="4700477"/>
                </a:cubicBezTo>
                <a:cubicBezTo>
                  <a:pt x="5563146" y="4753028"/>
                  <a:pt x="5520544" y="4795629"/>
                  <a:pt x="5467994" y="4795629"/>
                </a:cubicBezTo>
                <a:cubicBezTo>
                  <a:pt x="5415443" y="4795629"/>
                  <a:pt x="5372842" y="4753028"/>
                  <a:pt x="5372842" y="4700477"/>
                </a:cubicBezTo>
                <a:cubicBezTo>
                  <a:pt x="5372842" y="4647927"/>
                  <a:pt x="5415443" y="4605325"/>
                  <a:pt x="5467994" y="4605325"/>
                </a:cubicBezTo>
                <a:close/>
                <a:moveTo>
                  <a:pt x="5049325" y="4605325"/>
                </a:moveTo>
                <a:cubicBezTo>
                  <a:pt x="5101876" y="4605325"/>
                  <a:pt x="5144478" y="4647927"/>
                  <a:pt x="5144478" y="4700477"/>
                </a:cubicBezTo>
                <a:cubicBezTo>
                  <a:pt x="5144478" y="4753028"/>
                  <a:pt x="5101876" y="4795629"/>
                  <a:pt x="5049325" y="4795629"/>
                </a:cubicBezTo>
                <a:cubicBezTo>
                  <a:pt x="4996774" y="4795629"/>
                  <a:pt x="4954173" y="4753028"/>
                  <a:pt x="4954173" y="4700477"/>
                </a:cubicBezTo>
                <a:cubicBezTo>
                  <a:pt x="4954173" y="4647927"/>
                  <a:pt x="4996774" y="4605325"/>
                  <a:pt x="5049325" y="4605325"/>
                </a:cubicBezTo>
                <a:close/>
                <a:moveTo>
                  <a:pt x="4630656" y="4605325"/>
                </a:moveTo>
                <a:cubicBezTo>
                  <a:pt x="4683207" y="4605325"/>
                  <a:pt x="4725808" y="4647927"/>
                  <a:pt x="4725808" y="4700477"/>
                </a:cubicBezTo>
                <a:cubicBezTo>
                  <a:pt x="4725808" y="4753028"/>
                  <a:pt x="4683207" y="4795629"/>
                  <a:pt x="4630656" y="4795629"/>
                </a:cubicBezTo>
                <a:cubicBezTo>
                  <a:pt x="4578106" y="4795629"/>
                  <a:pt x="4535504" y="4753028"/>
                  <a:pt x="4535504" y="4700477"/>
                </a:cubicBezTo>
                <a:cubicBezTo>
                  <a:pt x="4535504" y="4647927"/>
                  <a:pt x="4578106" y="4605325"/>
                  <a:pt x="4630656" y="4605325"/>
                </a:cubicBezTo>
                <a:close/>
                <a:moveTo>
                  <a:pt x="4211987" y="4605325"/>
                </a:moveTo>
                <a:cubicBezTo>
                  <a:pt x="4264538" y="4605325"/>
                  <a:pt x="4307139" y="4647927"/>
                  <a:pt x="4307139" y="4700477"/>
                </a:cubicBezTo>
                <a:cubicBezTo>
                  <a:pt x="4307139" y="4753028"/>
                  <a:pt x="4264538" y="4795629"/>
                  <a:pt x="4211987" y="4795629"/>
                </a:cubicBezTo>
                <a:cubicBezTo>
                  <a:pt x="4159436" y="4795629"/>
                  <a:pt x="4116835" y="4753028"/>
                  <a:pt x="4116835" y="4700477"/>
                </a:cubicBezTo>
                <a:cubicBezTo>
                  <a:pt x="4116835" y="4647927"/>
                  <a:pt x="4159436" y="4605325"/>
                  <a:pt x="4211987" y="4605325"/>
                </a:cubicBezTo>
                <a:close/>
                <a:moveTo>
                  <a:pt x="3793376" y="4605325"/>
                </a:moveTo>
                <a:cubicBezTo>
                  <a:pt x="3845869" y="4605325"/>
                  <a:pt x="3888470" y="4647927"/>
                  <a:pt x="3888470" y="4700477"/>
                </a:cubicBezTo>
                <a:cubicBezTo>
                  <a:pt x="3888470" y="4753028"/>
                  <a:pt x="3845869" y="4795629"/>
                  <a:pt x="3793376" y="4795629"/>
                </a:cubicBezTo>
                <a:cubicBezTo>
                  <a:pt x="3740825" y="4795629"/>
                  <a:pt x="3698224" y="4753028"/>
                  <a:pt x="3698224" y="4700477"/>
                </a:cubicBezTo>
                <a:cubicBezTo>
                  <a:pt x="3698224" y="4647927"/>
                  <a:pt x="3740825" y="4605325"/>
                  <a:pt x="3793376" y="4605325"/>
                </a:cubicBezTo>
                <a:close/>
                <a:moveTo>
                  <a:pt x="3374703" y="4605325"/>
                </a:moveTo>
                <a:cubicBezTo>
                  <a:pt x="3427252" y="4605325"/>
                  <a:pt x="3469858" y="4647927"/>
                  <a:pt x="3469858" y="4700477"/>
                </a:cubicBezTo>
                <a:cubicBezTo>
                  <a:pt x="3469858" y="4753028"/>
                  <a:pt x="3427252" y="4795629"/>
                  <a:pt x="3374703" y="4795629"/>
                </a:cubicBezTo>
                <a:cubicBezTo>
                  <a:pt x="3322151" y="4795629"/>
                  <a:pt x="3279550" y="4753028"/>
                  <a:pt x="3279550" y="4700477"/>
                </a:cubicBezTo>
                <a:cubicBezTo>
                  <a:pt x="3279550" y="4647927"/>
                  <a:pt x="3322151" y="4605325"/>
                  <a:pt x="3374703" y="4605325"/>
                </a:cubicBezTo>
                <a:close/>
                <a:moveTo>
                  <a:pt x="2956029" y="4605325"/>
                </a:moveTo>
                <a:cubicBezTo>
                  <a:pt x="3008582" y="4605325"/>
                  <a:pt x="3051184" y="4647927"/>
                  <a:pt x="3051184" y="4700477"/>
                </a:cubicBezTo>
                <a:cubicBezTo>
                  <a:pt x="3051184" y="4753028"/>
                  <a:pt x="3008582" y="4795629"/>
                  <a:pt x="2956029" y="4795629"/>
                </a:cubicBezTo>
                <a:cubicBezTo>
                  <a:pt x="2903477" y="4795629"/>
                  <a:pt x="2860876" y="4753028"/>
                  <a:pt x="2860876" y="4700477"/>
                </a:cubicBezTo>
                <a:cubicBezTo>
                  <a:pt x="2860876" y="4647927"/>
                  <a:pt x="2903477" y="4605325"/>
                  <a:pt x="2956029" y="4605325"/>
                </a:cubicBezTo>
                <a:close/>
                <a:moveTo>
                  <a:pt x="2537355" y="4605325"/>
                </a:moveTo>
                <a:cubicBezTo>
                  <a:pt x="2589908" y="4605325"/>
                  <a:pt x="2632511" y="4647927"/>
                  <a:pt x="2632511" y="4700477"/>
                </a:cubicBezTo>
                <a:cubicBezTo>
                  <a:pt x="2632511" y="4753028"/>
                  <a:pt x="2589908" y="4795629"/>
                  <a:pt x="2537355" y="4795629"/>
                </a:cubicBezTo>
                <a:cubicBezTo>
                  <a:pt x="2484803" y="4795629"/>
                  <a:pt x="2442202" y="4753028"/>
                  <a:pt x="2442202" y="4700477"/>
                </a:cubicBezTo>
                <a:cubicBezTo>
                  <a:pt x="2442202" y="4647927"/>
                  <a:pt x="2484803" y="4605325"/>
                  <a:pt x="2537355" y="4605325"/>
                </a:cubicBezTo>
                <a:close/>
                <a:moveTo>
                  <a:pt x="2118684" y="4605325"/>
                </a:moveTo>
                <a:cubicBezTo>
                  <a:pt x="2171236" y="4605325"/>
                  <a:pt x="2213837" y="4647927"/>
                  <a:pt x="2213837" y="4700477"/>
                </a:cubicBezTo>
                <a:cubicBezTo>
                  <a:pt x="2213837" y="4753028"/>
                  <a:pt x="2171236" y="4795629"/>
                  <a:pt x="2118684" y="4795629"/>
                </a:cubicBezTo>
                <a:cubicBezTo>
                  <a:pt x="2066133" y="4795629"/>
                  <a:pt x="2023532" y="4753028"/>
                  <a:pt x="2023532" y="4700477"/>
                </a:cubicBezTo>
                <a:cubicBezTo>
                  <a:pt x="2023532" y="4647927"/>
                  <a:pt x="2066133" y="4605325"/>
                  <a:pt x="2118684" y="4605325"/>
                </a:cubicBezTo>
                <a:close/>
                <a:moveTo>
                  <a:pt x="1700010" y="4605325"/>
                </a:moveTo>
                <a:cubicBezTo>
                  <a:pt x="1752562" y="4605325"/>
                  <a:pt x="1795163" y="4647927"/>
                  <a:pt x="1795163" y="4700477"/>
                </a:cubicBezTo>
                <a:cubicBezTo>
                  <a:pt x="1795163" y="4753028"/>
                  <a:pt x="1752562" y="4795629"/>
                  <a:pt x="1700010" y="4795629"/>
                </a:cubicBezTo>
                <a:cubicBezTo>
                  <a:pt x="1647458" y="4795629"/>
                  <a:pt x="1604856" y="4753028"/>
                  <a:pt x="1604856" y="4700477"/>
                </a:cubicBezTo>
                <a:cubicBezTo>
                  <a:pt x="1604856" y="4647927"/>
                  <a:pt x="1647458" y="4605325"/>
                  <a:pt x="1700010" y="4605325"/>
                </a:cubicBezTo>
                <a:close/>
                <a:moveTo>
                  <a:pt x="1281336" y="4605325"/>
                </a:moveTo>
                <a:cubicBezTo>
                  <a:pt x="1333887" y="4605325"/>
                  <a:pt x="1376489" y="4647927"/>
                  <a:pt x="1376489" y="4700477"/>
                </a:cubicBezTo>
                <a:cubicBezTo>
                  <a:pt x="1376489" y="4753028"/>
                  <a:pt x="1333887" y="4795629"/>
                  <a:pt x="1281336" y="4795629"/>
                </a:cubicBezTo>
                <a:cubicBezTo>
                  <a:pt x="1228786" y="4795629"/>
                  <a:pt x="1186185" y="4753028"/>
                  <a:pt x="1186185" y="4700477"/>
                </a:cubicBezTo>
                <a:cubicBezTo>
                  <a:pt x="1186185" y="4647927"/>
                  <a:pt x="1228786" y="4605325"/>
                  <a:pt x="1281336" y="4605325"/>
                </a:cubicBezTo>
                <a:close/>
                <a:moveTo>
                  <a:pt x="862669" y="4605325"/>
                </a:moveTo>
                <a:cubicBezTo>
                  <a:pt x="915219" y="4605325"/>
                  <a:pt x="957821" y="4647927"/>
                  <a:pt x="957821" y="4700477"/>
                </a:cubicBezTo>
                <a:cubicBezTo>
                  <a:pt x="957821" y="4753028"/>
                  <a:pt x="915219" y="4795629"/>
                  <a:pt x="862669" y="4795629"/>
                </a:cubicBezTo>
                <a:cubicBezTo>
                  <a:pt x="810119" y="4795629"/>
                  <a:pt x="767517" y="4753028"/>
                  <a:pt x="767517" y="4700477"/>
                </a:cubicBezTo>
                <a:cubicBezTo>
                  <a:pt x="767517" y="4647927"/>
                  <a:pt x="810119" y="4605325"/>
                  <a:pt x="862669" y="4605325"/>
                </a:cubicBezTo>
                <a:close/>
                <a:moveTo>
                  <a:pt x="444001" y="4605325"/>
                </a:moveTo>
                <a:cubicBezTo>
                  <a:pt x="496553" y="4605325"/>
                  <a:pt x="539154" y="4647927"/>
                  <a:pt x="539154" y="4700477"/>
                </a:cubicBezTo>
                <a:cubicBezTo>
                  <a:pt x="539154" y="4753028"/>
                  <a:pt x="496553" y="4795629"/>
                  <a:pt x="444001" y="4795629"/>
                </a:cubicBezTo>
                <a:cubicBezTo>
                  <a:pt x="391450" y="4795629"/>
                  <a:pt x="348849" y="4753028"/>
                  <a:pt x="348849" y="4700477"/>
                </a:cubicBezTo>
                <a:cubicBezTo>
                  <a:pt x="348849" y="4647927"/>
                  <a:pt x="391450" y="4605325"/>
                  <a:pt x="444001" y="4605325"/>
                </a:cubicBezTo>
                <a:close/>
                <a:moveTo>
                  <a:pt x="25333" y="4605325"/>
                </a:moveTo>
                <a:cubicBezTo>
                  <a:pt x="77884" y="4605325"/>
                  <a:pt x="120485" y="4647927"/>
                  <a:pt x="120485" y="4700477"/>
                </a:cubicBezTo>
                <a:cubicBezTo>
                  <a:pt x="120485" y="4753028"/>
                  <a:pt x="77884" y="4795629"/>
                  <a:pt x="25333" y="4795629"/>
                </a:cubicBezTo>
                <a:lnTo>
                  <a:pt x="0" y="4790515"/>
                </a:lnTo>
                <a:lnTo>
                  <a:pt x="0" y="4610440"/>
                </a:lnTo>
                <a:close/>
                <a:moveTo>
                  <a:pt x="12166698" y="4186656"/>
                </a:moveTo>
                <a:lnTo>
                  <a:pt x="12192000" y="4191765"/>
                </a:lnTo>
                <a:lnTo>
                  <a:pt x="12192000" y="4371852"/>
                </a:lnTo>
                <a:lnTo>
                  <a:pt x="12166698" y="4376960"/>
                </a:lnTo>
                <a:cubicBezTo>
                  <a:pt x="12114147" y="4376960"/>
                  <a:pt x="12071546" y="4334359"/>
                  <a:pt x="12071546" y="4281808"/>
                </a:cubicBezTo>
                <a:cubicBezTo>
                  <a:pt x="12071546" y="4229258"/>
                  <a:pt x="12114147" y="4186656"/>
                  <a:pt x="12166698" y="4186656"/>
                </a:cubicBezTo>
                <a:close/>
                <a:moveTo>
                  <a:pt x="11748029" y="4186656"/>
                </a:moveTo>
                <a:cubicBezTo>
                  <a:pt x="11800580" y="4186656"/>
                  <a:pt x="11843181" y="4229258"/>
                  <a:pt x="11843181" y="4281808"/>
                </a:cubicBezTo>
                <a:cubicBezTo>
                  <a:pt x="11843181" y="4334359"/>
                  <a:pt x="11800580" y="4376960"/>
                  <a:pt x="11748029" y="4376960"/>
                </a:cubicBezTo>
                <a:cubicBezTo>
                  <a:pt x="11695478" y="4376960"/>
                  <a:pt x="11652877" y="4334359"/>
                  <a:pt x="11652877" y="4281808"/>
                </a:cubicBezTo>
                <a:cubicBezTo>
                  <a:pt x="11652877" y="4229258"/>
                  <a:pt x="11695478" y="4186656"/>
                  <a:pt x="11748029" y="4186656"/>
                </a:cubicBezTo>
                <a:close/>
                <a:moveTo>
                  <a:pt x="11329360" y="4186656"/>
                </a:moveTo>
                <a:cubicBezTo>
                  <a:pt x="11381911" y="4186656"/>
                  <a:pt x="11424512" y="4229258"/>
                  <a:pt x="11424512" y="4281808"/>
                </a:cubicBezTo>
                <a:cubicBezTo>
                  <a:pt x="11424512" y="4334359"/>
                  <a:pt x="11381911" y="4376960"/>
                  <a:pt x="11329360" y="4376960"/>
                </a:cubicBezTo>
                <a:cubicBezTo>
                  <a:pt x="11276809" y="4376960"/>
                  <a:pt x="11234208" y="4334359"/>
                  <a:pt x="11234208" y="4281808"/>
                </a:cubicBezTo>
                <a:cubicBezTo>
                  <a:pt x="11234208" y="4229258"/>
                  <a:pt x="11276809" y="4186656"/>
                  <a:pt x="11329360" y="4186656"/>
                </a:cubicBezTo>
                <a:close/>
                <a:moveTo>
                  <a:pt x="10910691" y="4186656"/>
                </a:moveTo>
                <a:cubicBezTo>
                  <a:pt x="10963242" y="4186656"/>
                  <a:pt x="11005843" y="4229258"/>
                  <a:pt x="11005843" y="4281808"/>
                </a:cubicBezTo>
                <a:cubicBezTo>
                  <a:pt x="11005843" y="4334359"/>
                  <a:pt x="10963242" y="4376960"/>
                  <a:pt x="10910691" y="4376960"/>
                </a:cubicBezTo>
                <a:cubicBezTo>
                  <a:pt x="10858140" y="4376960"/>
                  <a:pt x="10815539" y="4334359"/>
                  <a:pt x="10815539" y="4281808"/>
                </a:cubicBezTo>
                <a:cubicBezTo>
                  <a:pt x="10815539" y="4229258"/>
                  <a:pt x="10858140" y="4186656"/>
                  <a:pt x="10910691" y="4186656"/>
                </a:cubicBezTo>
                <a:close/>
                <a:moveTo>
                  <a:pt x="10492022" y="4186656"/>
                </a:moveTo>
                <a:cubicBezTo>
                  <a:pt x="10544573" y="4186656"/>
                  <a:pt x="10587174" y="4229258"/>
                  <a:pt x="10587174" y="4281808"/>
                </a:cubicBezTo>
                <a:cubicBezTo>
                  <a:pt x="10587174" y="4334359"/>
                  <a:pt x="10544573" y="4376960"/>
                  <a:pt x="10492022" y="4376960"/>
                </a:cubicBezTo>
                <a:cubicBezTo>
                  <a:pt x="10439471" y="4376960"/>
                  <a:pt x="10396870" y="4334359"/>
                  <a:pt x="10396870" y="4281808"/>
                </a:cubicBezTo>
                <a:cubicBezTo>
                  <a:pt x="10396870" y="4229258"/>
                  <a:pt x="10439471" y="4186656"/>
                  <a:pt x="10492022" y="4186656"/>
                </a:cubicBezTo>
                <a:close/>
                <a:moveTo>
                  <a:pt x="10073353" y="4186656"/>
                </a:moveTo>
                <a:cubicBezTo>
                  <a:pt x="10125904" y="4186656"/>
                  <a:pt x="10168505" y="4229258"/>
                  <a:pt x="10168505" y="4281808"/>
                </a:cubicBezTo>
                <a:cubicBezTo>
                  <a:pt x="10168505" y="4334359"/>
                  <a:pt x="10125904" y="4376960"/>
                  <a:pt x="10073353" y="4376960"/>
                </a:cubicBezTo>
                <a:cubicBezTo>
                  <a:pt x="10020803" y="4376960"/>
                  <a:pt x="9978201" y="4334359"/>
                  <a:pt x="9978201" y="4281808"/>
                </a:cubicBezTo>
                <a:cubicBezTo>
                  <a:pt x="9978201" y="4229258"/>
                  <a:pt x="10020803" y="4186656"/>
                  <a:pt x="10073353" y="4186656"/>
                </a:cubicBezTo>
                <a:close/>
                <a:moveTo>
                  <a:pt x="9654684" y="4186656"/>
                </a:moveTo>
                <a:cubicBezTo>
                  <a:pt x="9707235" y="4186656"/>
                  <a:pt x="9749836" y="4229258"/>
                  <a:pt x="9749836" y="4281808"/>
                </a:cubicBezTo>
                <a:cubicBezTo>
                  <a:pt x="9749836" y="4334359"/>
                  <a:pt x="9707235" y="4376960"/>
                  <a:pt x="9654684" y="4376960"/>
                </a:cubicBezTo>
                <a:cubicBezTo>
                  <a:pt x="9602134" y="4376960"/>
                  <a:pt x="9559532" y="4334359"/>
                  <a:pt x="9559532" y="4281808"/>
                </a:cubicBezTo>
                <a:cubicBezTo>
                  <a:pt x="9559532" y="4229258"/>
                  <a:pt x="9602134" y="4186656"/>
                  <a:pt x="9654684" y="4186656"/>
                </a:cubicBezTo>
                <a:close/>
                <a:moveTo>
                  <a:pt x="9236015" y="4186656"/>
                </a:moveTo>
                <a:cubicBezTo>
                  <a:pt x="9288566" y="4186656"/>
                  <a:pt x="9331167" y="4229258"/>
                  <a:pt x="9331167" y="4281808"/>
                </a:cubicBezTo>
                <a:cubicBezTo>
                  <a:pt x="9331167" y="4334359"/>
                  <a:pt x="9288566" y="4376960"/>
                  <a:pt x="9236015" y="4376960"/>
                </a:cubicBezTo>
                <a:cubicBezTo>
                  <a:pt x="9183465" y="4376960"/>
                  <a:pt x="9140863" y="4334359"/>
                  <a:pt x="9140863" y="4281808"/>
                </a:cubicBezTo>
                <a:cubicBezTo>
                  <a:pt x="9140863" y="4229258"/>
                  <a:pt x="9183465" y="4186656"/>
                  <a:pt x="9236015" y="4186656"/>
                </a:cubicBezTo>
                <a:close/>
                <a:moveTo>
                  <a:pt x="8817346" y="4186656"/>
                </a:moveTo>
                <a:cubicBezTo>
                  <a:pt x="8869897" y="4186656"/>
                  <a:pt x="8912498" y="4229258"/>
                  <a:pt x="8912498" y="4281808"/>
                </a:cubicBezTo>
                <a:cubicBezTo>
                  <a:pt x="8912498" y="4334359"/>
                  <a:pt x="8869897" y="4376960"/>
                  <a:pt x="8817346" y="4376960"/>
                </a:cubicBezTo>
                <a:cubicBezTo>
                  <a:pt x="8764796" y="4376960"/>
                  <a:pt x="8722194" y="4334359"/>
                  <a:pt x="8722194" y="4281808"/>
                </a:cubicBezTo>
                <a:cubicBezTo>
                  <a:pt x="8722194" y="4229258"/>
                  <a:pt x="8764796" y="4186656"/>
                  <a:pt x="8817346" y="4186656"/>
                </a:cubicBezTo>
                <a:close/>
                <a:moveTo>
                  <a:pt x="8398677" y="4186656"/>
                </a:moveTo>
                <a:cubicBezTo>
                  <a:pt x="8451228" y="4186656"/>
                  <a:pt x="8493829" y="4229258"/>
                  <a:pt x="8493829" y="4281808"/>
                </a:cubicBezTo>
                <a:cubicBezTo>
                  <a:pt x="8493829" y="4334359"/>
                  <a:pt x="8451228" y="4376960"/>
                  <a:pt x="8398677" y="4376960"/>
                </a:cubicBezTo>
                <a:cubicBezTo>
                  <a:pt x="8346127" y="4376960"/>
                  <a:pt x="8303526" y="4334359"/>
                  <a:pt x="8303526" y="4281808"/>
                </a:cubicBezTo>
                <a:cubicBezTo>
                  <a:pt x="8303526" y="4229258"/>
                  <a:pt x="8346127" y="4186656"/>
                  <a:pt x="8398677" y="4186656"/>
                </a:cubicBezTo>
                <a:close/>
                <a:moveTo>
                  <a:pt x="7980009" y="4186656"/>
                </a:moveTo>
                <a:cubicBezTo>
                  <a:pt x="8032559" y="4186656"/>
                  <a:pt x="8075161" y="4229258"/>
                  <a:pt x="8075161" y="4281808"/>
                </a:cubicBezTo>
                <a:cubicBezTo>
                  <a:pt x="8075161" y="4334359"/>
                  <a:pt x="8032559" y="4376960"/>
                  <a:pt x="7980009" y="4376960"/>
                </a:cubicBezTo>
                <a:cubicBezTo>
                  <a:pt x="7927458" y="4376960"/>
                  <a:pt x="7884857" y="4334359"/>
                  <a:pt x="7884857" y="4281808"/>
                </a:cubicBezTo>
                <a:cubicBezTo>
                  <a:pt x="7884857" y="4229258"/>
                  <a:pt x="7927458" y="4186656"/>
                  <a:pt x="7980009" y="4186656"/>
                </a:cubicBezTo>
                <a:close/>
                <a:moveTo>
                  <a:pt x="7561340" y="4186656"/>
                </a:moveTo>
                <a:cubicBezTo>
                  <a:pt x="7613890" y="4186656"/>
                  <a:pt x="7656492" y="4229258"/>
                  <a:pt x="7656492" y="4281808"/>
                </a:cubicBezTo>
                <a:cubicBezTo>
                  <a:pt x="7656492" y="4334359"/>
                  <a:pt x="7613890" y="4376960"/>
                  <a:pt x="7561340" y="4376960"/>
                </a:cubicBezTo>
                <a:cubicBezTo>
                  <a:pt x="7508789" y="4376960"/>
                  <a:pt x="7466188" y="4334359"/>
                  <a:pt x="7466188" y="4281808"/>
                </a:cubicBezTo>
                <a:cubicBezTo>
                  <a:pt x="7466188" y="4229258"/>
                  <a:pt x="7508789" y="4186656"/>
                  <a:pt x="7561340" y="4186656"/>
                </a:cubicBezTo>
                <a:close/>
                <a:moveTo>
                  <a:pt x="7142671" y="4186656"/>
                </a:moveTo>
                <a:cubicBezTo>
                  <a:pt x="7195221" y="4186656"/>
                  <a:pt x="7237823" y="4229258"/>
                  <a:pt x="7237823" y="4281808"/>
                </a:cubicBezTo>
                <a:cubicBezTo>
                  <a:pt x="7237823" y="4334359"/>
                  <a:pt x="7195221" y="4376960"/>
                  <a:pt x="7142671" y="4376960"/>
                </a:cubicBezTo>
                <a:cubicBezTo>
                  <a:pt x="7090120" y="4376960"/>
                  <a:pt x="7047519" y="4334359"/>
                  <a:pt x="7047519" y="4281808"/>
                </a:cubicBezTo>
                <a:cubicBezTo>
                  <a:pt x="7047519" y="4229258"/>
                  <a:pt x="7090120" y="4186656"/>
                  <a:pt x="7142671" y="4186656"/>
                </a:cubicBezTo>
                <a:close/>
                <a:moveTo>
                  <a:pt x="6724002" y="4186656"/>
                </a:moveTo>
                <a:cubicBezTo>
                  <a:pt x="6776553" y="4186656"/>
                  <a:pt x="6819154" y="4229258"/>
                  <a:pt x="6819154" y="4281808"/>
                </a:cubicBezTo>
                <a:cubicBezTo>
                  <a:pt x="6819154" y="4334359"/>
                  <a:pt x="6776553" y="4376960"/>
                  <a:pt x="6724002" y="4376960"/>
                </a:cubicBezTo>
                <a:cubicBezTo>
                  <a:pt x="6671451" y="4376960"/>
                  <a:pt x="6628850" y="4334359"/>
                  <a:pt x="6628850" y="4281808"/>
                </a:cubicBezTo>
                <a:cubicBezTo>
                  <a:pt x="6628850" y="4229258"/>
                  <a:pt x="6671451" y="4186656"/>
                  <a:pt x="6724002" y="4186656"/>
                </a:cubicBezTo>
                <a:close/>
                <a:moveTo>
                  <a:pt x="6305333" y="4186656"/>
                </a:moveTo>
                <a:cubicBezTo>
                  <a:pt x="6357884" y="4186656"/>
                  <a:pt x="6400485" y="4229258"/>
                  <a:pt x="6400485" y="4281808"/>
                </a:cubicBezTo>
                <a:cubicBezTo>
                  <a:pt x="6400485" y="4334359"/>
                  <a:pt x="6357884" y="4376960"/>
                  <a:pt x="6305333" y="4376960"/>
                </a:cubicBezTo>
                <a:cubicBezTo>
                  <a:pt x="6252782" y="4376960"/>
                  <a:pt x="6210181" y="4334359"/>
                  <a:pt x="6210181" y="4281808"/>
                </a:cubicBezTo>
                <a:cubicBezTo>
                  <a:pt x="6210181" y="4229258"/>
                  <a:pt x="6252782" y="4186656"/>
                  <a:pt x="6305333" y="4186656"/>
                </a:cubicBezTo>
                <a:close/>
                <a:moveTo>
                  <a:pt x="5886664" y="4186656"/>
                </a:moveTo>
                <a:cubicBezTo>
                  <a:pt x="5939215" y="4186656"/>
                  <a:pt x="5981816" y="4229258"/>
                  <a:pt x="5981816" y="4281808"/>
                </a:cubicBezTo>
                <a:cubicBezTo>
                  <a:pt x="5981816" y="4334359"/>
                  <a:pt x="5939215" y="4376960"/>
                  <a:pt x="5886664" y="4376960"/>
                </a:cubicBezTo>
                <a:cubicBezTo>
                  <a:pt x="5834113" y="4376960"/>
                  <a:pt x="5791512" y="4334359"/>
                  <a:pt x="5791512" y="4281808"/>
                </a:cubicBezTo>
                <a:cubicBezTo>
                  <a:pt x="5791512" y="4229258"/>
                  <a:pt x="5834113" y="4186656"/>
                  <a:pt x="5886664" y="4186656"/>
                </a:cubicBezTo>
                <a:close/>
                <a:moveTo>
                  <a:pt x="5467994" y="4186656"/>
                </a:moveTo>
                <a:cubicBezTo>
                  <a:pt x="5520544" y="4186656"/>
                  <a:pt x="5563146" y="4229258"/>
                  <a:pt x="5563146" y="4281808"/>
                </a:cubicBezTo>
                <a:cubicBezTo>
                  <a:pt x="5563146" y="4334359"/>
                  <a:pt x="5520544" y="4376960"/>
                  <a:pt x="5467994" y="4376960"/>
                </a:cubicBezTo>
                <a:cubicBezTo>
                  <a:pt x="5415443" y="4376960"/>
                  <a:pt x="5372842" y="4334359"/>
                  <a:pt x="5372842" y="4281808"/>
                </a:cubicBezTo>
                <a:cubicBezTo>
                  <a:pt x="5372842" y="4229258"/>
                  <a:pt x="5415443" y="4186656"/>
                  <a:pt x="5467994" y="4186656"/>
                </a:cubicBezTo>
                <a:close/>
                <a:moveTo>
                  <a:pt x="5049325" y="4186656"/>
                </a:moveTo>
                <a:cubicBezTo>
                  <a:pt x="5101876" y="4186656"/>
                  <a:pt x="5144478" y="4229258"/>
                  <a:pt x="5144478" y="4281808"/>
                </a:cubicBezTo>
                <a:cubicBezTo>
                  <a:pt x="5144478" y="4334359"/>
                  <a:pt x="5101876" y="4376960"/>
                  <a:pt x="5049325" y="4376960"/>
                </a:cubicBezTo>
                <a:cubicBezTo>
                  <a:pt x="4996774" y="4376960"/>
                  <a:pt x="4954173" y="4334359"/>
                  <a:pt x="4954173" y="4281808"/>
                </a:cubicBezTo>
                <a:cubicBezTo>
                  <a:pt x="4954173" y="4229258"/>
                  <a:pt x="4996774" y="4186656"/>
                  <a:pt x="5049325" y="4186656"/>
                </a:cubicBezTo>
                <a:close/>
                <a:moveTo>
                  <a:pt x="4630656" y="4186656"/>
                </a:moveTo>
                <a:cubicBezTo>
                  <a:pt x="4683207" y="4186656"/>
                  <a:pt x="4725808" y="4229258"/>
                  <a:pt x="4725808" y="4281808"/>
                </a:cubicBezTo>
                <a:cubicBezTo>
                  <a:pt x="4725808" y="4334359"/>
                  <a:pt x="4683207" y="4376960"/>
                  <a:pt x="4630656" y="4376960"/>
                </a:cubicBezTo>
                <a:cubicBezTo>
                  <a:pt x="4578106" y="4376960"/>
                  <a:pt x="4535504" y="4334359"/>
                  <a:pt x="4535504" y="4281808"/>
                </a:cubicBezTo>
                <a:cubicBezTo>
                  <a:pt x="4535504" y="4229258"/>
                  <a:pt x="4578106" y="4186656"/>
                  <a:pt x="4630656" y="4186656"/>
                </a:cubicBezTo>
                <a:close/>
                <a:moveTo>
                  <a:pt x="4211987" y="4186656"/>
                </a:moveTo>
                <a:cubicBezTo>
                  <a:pt x="4264538" y="4186656"/>
                  <a:pt x="4307139" y="4229258"/>
                  <a:pt x="4307139" y="4281808"/>
                </a:cubicBezTo>
                <a:cubicBezTo>
                  <a:pt x="4307139" y="4334359"/>
                  <a:pt x="4264538" y="4376960"/>
                  <a:pt x="4211987" y="4376960"/>
                </a:cubicBezTo>
                <a:cubicBezTo>
                  <a:pt x="4159436" y="4376960"/>
                  <a:pt x="4116835" y="4334359"/>
                  <a:pt x="4116835" y="4281808"/>
                </a:cubicBezTo>
                <a:cubicBezTo>
                  <a:pt x="4116835" y="4229258"/>
                  <a:pt x="4159436" y="4186656"/>
                  <a:pt x="4211987" y="4186656"/>
                </a:cubicBezTo>
                <a:close/>
                <a:moveTo>
                  <a:pt x="3793385" y="4186656"/>
                </a:moveTo>
                <a:cubicBezTo>
                  <a:pt x="3845869" y="4186656"/>
                  <a:pt x="3888470" y="4229258"/>
                  <a:pt x="3888470" y="4281808"/>
                </a:cubicBezTo>
                <a:cubicBezTo>
                  <a:pt x="3888470" y="4334359"/>
                  <a:pt x="3845869" y="4376960"/>
                  <a:pt x="3793385" y="4376960"/>
                </a:cubicBezTo>
                <a:cubicBezTo>
                  <a:pt x="3740833" y="4376960"/>
                  <a:pt x="3698233" y="4334359"/>
                  <a:pt x="3698233" y="4281808"/>
                </a:cubicBezTo>
                <a:cubicBezTo>
                  <a:pt x="3698233" y="4229258"/>
                  <a:pt x="3740833" y="4186656"/>
                  <a:pt x="3793385" y="4186656"/>
                </a:cubicBezTo>
                <a:close/>
                <a:moveTo>
                  <a:pt x="3374710" y="4186656"/>
                </a:moveTo>
                <a:cubicBezTo>
                  <a:pt x="3427261" y="4186656"/>
                  <a:pt x="3469866" y="4229258"/>
                  <a:pt x="3469866" y="4281808"/>
                </a:cubicBezTo>
                <a:cubicBezTo>
                  <a:pt x="3469866" y="4334359"/>
                  <a:pt x="3427261" y="4376960"/>
                  <a:pt x="3374710" y="4376960"/>
                </a:cubicBezTo>
                <a:cubicBezTo>
                  <a:pt x="3322159" y="4376960"/>
                  <a:pt x="3279558" y="4334359"/>
                  <a:pt x="3279558" y="4281808"/>
                </a:cubicBezTo>
                <a:cubicBezTo>
                  <a:pt x="3279558" y="4229258"/>
                  <a:pt x="3322159" y="4186656"/>
                  <a:pt x="3374710" y="4186656"/>
                </a:cubicBezTo>
                <a:close/>
                <a:moveTo>
                  <a:pt x="2956037" y="4186656"/>
                </a:moveTo>
                <a:cubicBezTo>
                  <a:pt x="3008589" y="4186656"/>
                  <a:pt x="3051192" y="4229258"/>
                  <a:pt x="3051192" y="4281808"/>
                </a:cubicBezTo>
                <a:cubicBezTo>
                  <a:pt x="3051192" y="4334359"/>
                  <a:pt x="3008589" y="4376960"/>
                  <a:pt x="2956037" y="4376960"/>
                </a:cubicBezTo>
                <a:cubicBezTo>
                  <a:pt x="2903484" y="4376960"/>
                  <a:pt x="2860883" y="4334359"/>
                  <a:pt x="2860883" y="4281808"/>
                </a:cubicBezTo>
                <a:cubicBezTo>
                  <a:pt x="2860883" y="4229258"/>
                  <a:pt x="2903484" y="4186656"/>
                  <a:pt x="2956037" y="4186656"/>
                </a:cubicBezTo>
                <a:close/>
                <a:moveTo>
                  <a:pt x="2537361" y="4186656"/>
                </a:moveTo>
                <a:cubicBezTo>
                  <a:pt x="2589914" y="4186656"/>
                  <a:pt x="2632518" y="4229258"/>
                  <a:pt x="2632518" y="4281808"/>
                </a:cubicBezTo>
                <a:cubicBezTo>
                  <a:pt x="2632518" y="4334359"/>
                  <a:pt x="2589914" y="4376960"/>
                  <a:pt x="2537361" y="4376960"/>
                </a:cubicBezTo>
                <a:cubicBezTo>
                  <a:pt x="2484810" y="4376960"/>
                  <a:pt x="2442208" y="4334359"/>
                  <a:pt x="2442208" y="4281808"/>
                </a:cubicBezTo>
                <a:cubicBezTo>
                  <a:pt x="2442208" y="4229258"/>
                  <a:pt x="2484810" y="4186656"/>
                  <a:pt x="2537361" y="4186656"/>
                </a:cubicBezTo>
                <a:close/>
                <a:moveTo>
                  <a:pt x="2118691" y="4186656"/>
                </a:moveTo>
                <a:cubicBezTo>
                  <a:pt x="2171242" y="4186656"/>
                  <a:pt x="2213843" y="4229258"/>
                  <a:pt x="2213843" y="4281808"/>
                </a:cubicBezTo>
                <a:cubicBezTo>
                  <a:pt x="2213843" y="4334359"/>
                  <a:pt x="2171242" y="4376960"/>
                  <a:pt x="2118691" y="4376960"/>
                </a:cubicBezTo>
                <a:cubicBezTo>
                  <a:pt x="2066139" y="4376960"/>
                  <a:pt x="2023537" y="4334359"/>
                  <a:pt x="2023537" y="4281808"/>
                </a:cubicBezTo>
                <a:cubicBezTo>
                  <a:pt x="2023537" y="4229258"/>
                  <a:pt x="2066139" y="4186656"/>
                  <a:pt x="2118691" y="4186656"/>
                </a:cubicBezTo>
                <a:close/>
                <a:moveTo>
                  <a:pt x="1700016" y="4186656"/>
                </a:moveTo>
                <a:cubicBezTo>
                  <a:pt x="1752567" y="4186656"/>
                  <a:pt x="1795168" y="4229258"/>
                  <a:pt x="1795168" y="4281808"/>
                </a:cubicBezTo>
                <a:cubicBezTo>
                  <a:pt x="1795168" y="4334359"/>
                  <a:pt x="1752567" y="4376960"/>
                  <a:pt x="1700016" y="4376960"/>
                </a:cubicBezTo>
                <a:cubicBezTo>
                  <a:pt x="1647464" y="4376960"/>
                  <a:pt x="1604860" y="4334359"/>
                  <a:pt x="1604860" y="4281808"/>
                </a:cubicBezTo>
                <a:cubicBezTo>
                  <a:pt x="1604860" y="4229258"/>
                  <a:pt x="1647464" y="4186656"/>
                  <a:pt x="1700016" y="4186656"/>
                </a:cubicBezTo>
                <a:close/>
                <a:moveTo>
                  <a:pt x="1281341" y="4186656"/>
                </a:moveTo>
                <a:cubicBezTo>
                  <a:pt x="1333892" y="4186656"/>
                  <a:pt x="1376493" y="4229258"/>
                  <a:pt x="1376493" y="4281808"/>
                </a:cubicBezTo>
                <a:cubicBezTo>
                  <a:pt x="1376493" y="4334359"/>
                  <a:pt x="1333892" y="4376960"/>
                  <a:pt x="1281341" y="4376960"/>
                </a:cubicBezTo>
                <a:cubicBezTo>
                  <a:pt x="1228791" y="4376960"/>
                  <a:pt x="1186189" y="4334359"/>
                  <a:pt x="1186189" y="4281808"/>
                </a:cubicBezTo>
                <a:cubicBezTo>
                  <a:pt x="1186189" y="4229258"/>
                  <a:pt x="1228791" y="4186656"/>
                  <a:pt x="1281341" y="4186656"/>
                </a:cubicBezTo>
                <a:close/>
                <a:moveTo>
                  <a:pt x="862675" y="4186656"/>
                </a:moveTo>
                <a:cubicBezTo>
                  <a:pt x="915225" y="4186656"/>
                  <a:pt x="957826" y="4229258"/>
                  <a:pt x="957826" y="4281808"/>
                </a:cubicBezTo>
                <a:cubicBezTo>
                  <a:pt x="957826" y="4334359"/>
                  <a:pt x="915225" y="4376960"/>
                  <a:pt x="862675" y="4376960"/>
                </a:cubicBezTo>
                <a:cubicBezTo>
                  <a:pt x="810124" y="4376960"/>
                  <a:pt x="767521" y="4334359"/>
                  <a:pt x="767521" y="4281808"/>
                </a:cubicBezTo>
                <a:cubicBezTo>
                  <a:pt x="767521" y="4229258"/>
                  <a:pt x="810124" y="4186656"/>
                  <a:pt x="862675" y="4186656"/>
                </a:cubicBezTo>
                <a:close/>
                <a:moveTo>
                  <a:pt x="444007" y="4186656"/>
                </a:moveTo>
                <a:cubicBezTo>
                  <a:pt x="496558" y="4186656"/>
                  <a:pt x="539159" y="4229258"/>
                  <a:pt x="539159" y="4281808"/>
                </a:cubicBezTo>
                <a:cubicBezTo>
                  <a:pt x="539159" y="4334359"/>
                  <a:pt x="496558" y="4376960"/>
                  <a:pt x="444007" y="4376960"/>
                </a:cubicBezTo>
                <a:cubicBezTo>
                  <a:pt x="391455" y="4376960"/>
                  <a:pt x="348855" y="4334359"/>
                  <a:pt x="348855" y="4281808"/>
                </a:cubicBezTo>
                <a:cubicBezTo>
                  <a:pt x="348855" y="4229258"/>
                  <a:pt x="391455" y="4186656"/>
                  <a:pt x="444007" y="4186656"/>
                </a:cubicBezTo>
                <a:close/>
                <a:moveTo>
                  <a:pt x="25338" y="4186656"/>
                </a:moveTo>
                <a:cubicBezTo>
                  <a:pt x="77889" y="4186656"/>
                  <a:pt x="120490" y="4229258"/>
                  <a:pt x="120490" y="4281808"/>
                </a:cubicBezTo>
                <a:cubicBezTo>
                  <a:pt x="120490" y="4334359"/>
                  <a:pt x="77889" y="4376960"/>
                  <a:pt x="25338" y="4376960"/>
                </a:cubicBezTo>
                <a:lnTo>
                  <a:pt x="0" y="4371845"/>
                </a:lnTo>
                <a:lnTo>
                  <a:pt x="0" y="4191772"/>
                </a:lnTo>
                <a:close/>
                <a:moveTo>
                  <a:pt x="12166698" y="3767987"/>
                </a:moveTo>
                <a:lnTo>
                  <a:pt x="12192000" y="3773095"/>
                </a:lnTo>
                <a:lnTo>
                  <a:pt x="12192000" y="3953183"/>
                </a:lnTo>
                <a:lnTo>
                  <a:pt x="12166698" y="3958292"/>
                </a:lnTo>
                <a:cubicBezTo>
                  <a:pt x="12114147" y="3958292"/>
                  <a:pt x="12071546" y="3915690"/>
                  <a:pt x="12071546" y="3863139"/>
                </a:cubicBezTo>
                <a:cubicBezTo>
                  <a:pt x="12071546" y="3810589"/>
                  <a:pt x="12114147" y="3767987"/>
                  <a:pt x="12166698" y="3767987"/>
                </a:cubicBezTo>
                <a:close/>
                <a:moveTo>
                  <a:pt x="11748029" y="3767987"/>
                </a:moveTo>
                <a:cubicBezTo>
                  <a:pt x="11800580" y="3767987"/>
                  <a:pt x="11843181" y="3810589"/>
                  <a:pt x="11843181" y="3863139"/>
                </a:cubicBezTo>
                <a:cubicBezTo>
                  <a:pt x="11843181" y="3915690"/>
                  <a:pt x="11800580" y="3958292"/>
                  <a:pt x="11748029" y="3958292"/>
                </a:cubicBezTo>
                <a:cubicBezTo>
                  <a:pt x="11695478" y="3958292"/>
                  <a:pt x="11652877" y="3915690"/>
                  <a:pt x="11652877" y="3863139"/>
                </a:cubicBezTo>
                <a:cubicBezTo>
                  <a:pt x="11652877" y="3810589"/>
                  <a:pt x="11695478" y="3767987"/>
                  <a:pt x="11748029" y="3767987"/>
                </a:cubicBezTo>
                <a:close/>
                <a:moveTo>
                  <a:pt x="11329360" y="3767987"/>
                </a:moveTo>
                <a:cubicBezTo>
                  <a:pt x="11381911" y="3767987"/>
                  <a:pt x="11424512" y="3810589"/>
                  <a:pt x="11424512" y="3863139"/>
                </a:cubicBezTo>
                <a:cubicBezTo>
                  <a:pt x="11424512" y="3915690"/>
                  <a:pt x="11381911" y="3958292"/>
                  <a:pt x="11329360" y="3958292"/>
                </a:cubicBezTo>
                <a:cubicBezTo>
                  <a:pt x="11276809" y="3958292"/>
                  <a:pt x="11234208" y="3915690"/>
                  <a:pt x="11234208" y="3863139"/>
                </a:cubicBezTo>
                <a:cubicBezTo>
                  <a:pt x="11234208" y="3810589"/>
                  <a:pt x="11276809" y="3767987"/>
                  <a:pt x="11329360" y="3767987"/>
                </a:cubicBezTo>
                <a:close/>
                <a:moveTo>
                  <a:pt x="10910691" y="3767987"/>
                </a:moveTo>
                <a:cubicBezTo>
                  <a:pt x="10963242" y="3767987"/>
                  <a:pt x="11005843" y="3810589"/>
                  <a:pt x="11005843" y="3863139"/>
                </a:cubicBezTo>
                <a:cubicBezTo>
                  <a:pt x="11005843" y="3915690"/>
                  <a:pt x="10963242" y="3958292"/>
                  <a:pt x="10910691" y="3958292"/>
                </a:cubicBezTo>
                <a:cubicBezTo>
                  <a:pt x="10858140" y="3958292"/>
                  <a:pt x="10815539" y="3915690"/>
                  <a:pt x="10815539" y="3863139"/>
                </a:cubicBezTo>
                <a:cubicBezTo>
                  <a:pt x="10815539" y="3810589"/>
                  <a:pt x="10858140" y="3767987"/>
                  <a:pt x="10910691" y="3767987"/>
                </a:cubicBezTo>
                <a:close/>
                <a:moveTo>
                  <a:pt x="10492022" y="3767987"/>
                </a:moveTo>
                <a:cubicBezTo>
                  <a:pt x="10544573" y="3767987"/>
                  <a:pt x="10587174" y="3810589"/>
                  <a:pt x="10587174" y="3863139"/>
                </a:cubicBezTo>
                <a:cubicBezTo>
                  <a:pt x="10587174" y="3915690"/>
                  <a:pt x="10544573" y="3958292"/>
                  <a:pt x="10492022" y="3958292"/>
                </a:cubicBezTo>
                <a:cubicBezTo>
                  <a:pt x="10439471" y="3958292"/>
                  <a:pt x="10396870" y="3915690"/>
                  <a:pt x="10396870" y="3863139"/>
                </a:cubicBezTo>
                <a:cubicBezTo>
                  <a:pt x="10396870" y="3810589"/>
                  <a:pt x="10439471" y="3767987"/>
                  <a:pt x="10492022" y="3767987"/>
                </a:cubicBezTo>
                <a:close/>
                <a:moveTo>
                  <a:pt x="10073353" y="3767987"/>
                </a:moveTo>
                <a:cubicBezTo>
                  <a:pt x="10125904" y="3767987"/>
                  <a:pt x="10168505" y="3810589"/>
                  <a:pt x="10168505" y="3863139"/>
                </a:cubicBezTo>
                <a:cubicBezTo>
                  <a:pt x="10168505" y="3915690"/>
                  <a:pt x="10125904" y="3958292"/>
                  <a:pt x="10073353" y="3958292"/>
                </a:cubicBezTo>
                <a:cubicBezTo>
                  <a:pt x="10020803" y="3958292"/>
                  <a:pt x="9978201" y="3915690"/>
                  <a:pt x="9978201" y="3863139"/>
                </a:cubicBezTo>
                <a:cubicBezTo>
                  <a:pt x="9978201" y="3810589"/>
                  <a:pt x="10020803" y="3767987"/>
                  <a:pt x="10073353" y="3767987"/>
                </a:cubicBezTo>
                <a:close/>
                <a:moveTo>
                  <a:pt x="9654684" y="3767987"/>
                </a:moveTo>
                <a:cubicBezTo>
                  <a:pt x="9707235" y="3767987"/>
                  <a:pt x="9749836" y="3810589"/>
                  <a:pt x="9749836" y="3863139"/>
                </a:cubicBezTo>
                <a:cubicBezTo>
                  <a:pt x="9749836" y="3915690"/>
                  <a:pt x="9707235" y="3958292"/>
                  <a:pt x="9654684" y="3958292"/>
                </a:cubicBezTo>
                <a:cubicBezTo>
                  <a:pt x="9602134" y="3958292"/>
                  <a:pt x="9559532" y="3915690"/>
                  <a:pt x="9559532" y="3863139"/>
                </a:cubicBezTo>
                <a:cubicBezTo>
                  <a:pt x="9559532" y="3810589"/>
                  <a:pt x="9602134" y="3767987"/>
                  <a:pt x="9654684" y="3767987"/>
                </a:cubicBezTo>
                <a:close/>
                <a:moveTo>
                  <a:pt x="9236015" y="3767987"/>
                </a:moveTo>
                <a:cubicBezTo>
                  <a:pt x="9288566" y="3767987"/>
                  <a:pt x="9331167" y="3810589"/>
                  <a:pt x="9331167" y="3863139"/>
                </a:cubicBezTo>
                <a:cubicBezTo>
                  <a:pt x="9331167" y="3915690"/>
                  <a:pt x="9288566" y="3958292"/>
                  <a:pt x="9236015" y="3958292"/>
                </a:cubicBezTo>
                <a:cubicBezTo>
                  <a:pt x="9183465" y="3958292"/>
                  <a:pt x="9140863" y="3915690"/>
                  <a:pt x="9140863" y="3863139"/>
                </a:cubicBezTo>
                <a:cubicBezTo>
                  <a:pt x="9140863" y="3810589"/>
                  <a:pt x="9183465" y="3767987"/>
                  <a:pt x="9236015" y="3767987"/>
                </a:cubicBezTo>
                <a:close/>
                <a:moveTo>
                  <a:pt x="8817346" y="3767987"/>
                </a:moveTo>
                <a:cubicBezTo>
                  <a:pt x="8869897" y="3767987"/>
                  <a:pt x="8912498" y="3810589"/>
                  <a:pt x="8912498" y="3863139"/>
                </a:cubicBezTo>
                <a:cubicBezTo>
                  <a:pt x="8912498" y="3915690"/>
                  <a:pt x="8869897" y="3958292"/>
                  <a:pt x="8817346" y="3958292"/>
                </a:cubicBezTo>
                <a:cubicBezTo>
                  <a:pt x="8764796" y="3958292"/>
                  <a:pt x="8722194" y="3915690"/>
                  <a:pt x="8722194" y="3863139"/>
                </a:cubicBezTo>
                <a:cubicBezTo>
                  <a:pt x="8722194" y="3810589"/>
                  <a:pt x="8764796" y="3767987"/>
                  <a:pt x="8817346" y="3767987"/>
                </a:cubicBezTo>
                <a:close/>
                <a:moveTo>
                  <a:pt x="8398677" y="3767987"/>
                </a:moveTo>
                <a:cubicBezTo>
                  <a:pt x="8451228" y="3767987"/>
                  <a:pt x="8493829" y="3810589"/>
                  <a:pt x="8493829" y="3863139"/>
                </a:cubicBezTo>
                <a:cubicBezTo>
                  <a:pt x="8493829" y="3915690"/>
                  <a:pt x="8451228" y="3958292"/>
                  <a:pt x="8398677" y="3958292"/>
                </a:cubicBezTo>
                <a:cubicBezTo>
                  <a:pt x="8346127" y="3958292"/>
                  <a:pt x="8303526" y="3915690"/>
                  <a:pt x="8303526" y="3863139"/>
                </a:cubicBezTo>
                <a:cubicBezTo>
                  <a:pt x="8303526" y="3810589"/>
                  <a:pt x="8346127" y="3767987"/>
                  <a:pt x="8398677" y="3767987"/>
                </a:cubicBezTo>
                <a:close/>
                <a:moveTo>
                  <a:pt x="7980009" y="3767987"/>
                </a:moveTo>
                <a:cubicBezTo>
                  <a:pt x="8032559" y="3767987"/>
                  <a:pt x="8075161" y="3810589"/>
                  <a:pt x="8075161" y="3863139"/>
                </a:cubicBezTo>
                <a:cubicBezTo>
                  <a:pt x="8075161" y="3915690"/>
                  <a:pt x="8032559" y="3958292"/>
                  <a:pt x="7980009" y="3958292"/>
                </a:cubicBezTo>
                <a:cubicBezTo>
                  <a:pt x="7927458" y="3958292"/>
                  <a:pt x="7884857" y="3915690"/>
                  <a:pt x="7884857" y="3863139"/>
                </a:cubicBezTo>
                <a:cubicBezTo>
                  <a:pt x="7884857" y="3810589"/>
                  <a:pt x="7927458" y="3767987"/>
                  <a:pt x="7980009" y="3767987"/>
                </a:cubicBezTo>
                <a:close/>
                <a:moveTo>
                  <a:pt x="7561340" y="3767987"/>
                </a:moveTo>
                <a:cubicBezTo>
                  <a:pt x="7613890" y="3767987"/>
                  <a:pt x="7656492" y="3810589"/>
                  <a:pt x="7656492" y="3863139"/>
                </a:cubicBezTo>
                <a:cubicBezTo>
                  <a:pt x="7656492" y="3915690"/>
                  <a:pt x="7613890" y="3958292"/>
                  <a:pt x="7561340" y="3958292"/>
                </a:cubicBezTo>
                <a:cubicBezTo>
                  <a:pt x="7508789" y="3958292"/>
                  <a:pt x="7466188" y="3915690"/>
                  <a:pt x="7466188" y="3863139"/>
                </a:cubicBezTo>
                <a:cubicBezTo>
                  <a:pt x="7466188" y="3810589"/>
                  <a:pt x="7508789" y="3767987"/>
                  <a:pt x="7561340" y="3767987"/>
                </a:cubicBezTo>
                <a:close/>
                <a:moveTo>
                  <a:pt x="7142671" y="3767987"/>
                </a:moveTo>
                <a:cubicBezTo>
                  <a:pt x="7195221" y="3767987"/>
                  <a:pt x="7237823" y="3810589"/>
                  <a:pt x="7237823" y="3863139"/>
                </a:cubicBezTo>
                <a:cubicBezTo>
                  <a:pt x="7237823" y="3915690"/>
                  <a:pt x="7195221" y="3958292"/>
                  <a:pt x="7142671" y="3958292"/>
                </a:cubicBezTo>
                <a:cubicBezTo>
                  <a:pt x="7090120" y="3958292"/>
                  <a:pt x="7047519" y="3915690"/>
                  <a:pt x="7047519" y="3863139"/>
                </a:cubicBezTo>
                <a:cubicBezTo>
                  <a:pt x="7047519" y="3810589"/>
                  <a:pt x="7090120" y="3767987"/>
                  <a:pt x="7142671" y="3767987"/>
                </a:cubicBezTo>
                <a:close/>
                <a:moveTo>
                  <a:pt x="6724002" y="3767987"/>
                </a:moveTo>
                <a:cubicBezTo>
                  <a:pt x="6776553" y="3767987"/>
                  <a:pt x="6819154" y="3810589"/>
                  <a:pt x="6819154" y="3863139"/>
                </a:cubicBezTo>
                <a:cubicBezTo>
                  <a:pt x="6819154" y="3915690"/>
                  <a:pt x="6776553" y="3958292"/>
                  <a:pt x="6724002" y="3958292"/>
                </a:cubicBezTo>
                <a:cubicBezTo>
                  <a:pt x="6671451" y="3958292"/>
                  <a:pt x="6628850" y="3915690"/>
                  <a:pt x="6628850" y="3863139"/>
                </a:cubicBezTo>
                <a:cubicBezTo>
                  <a:pt x="6628850" y="3810589"/>
                  <a:pt x="6671451" y="3767987"/>
                  <a:pt x="6724002" y="3767987"/>
                </a:cubicBezTo>
                <a:close/>
                <a:moveTo>
                  <a:pt x="6305333" y="3767987"/>
                </a:moveTo>
                <a:cubicBezTo>
                  <a:pt x="6357884" y="3767987"/>
                  <a:pt x="6400485" y="3810589"/>
                  <a:pt x="6400485" y="3863139"/>
                </a:cubicBezTo>
                <a:cubicBezTo>
                  <a:pt x="6400485" y="3915690"/>
                  <a:pt x="6357884" y="3958292"/>
                  <a:pt x="6305333" y="3958292"/>
                </a:cubicBezTo>
                <a:cubicBezTo>
                  <a:pt x="6252782" y="3958292"/>
                  <a:pt x="6210181" y="3915690"/>
                  <a:pt x="6210181" y="3863139"/>
                </a:cubicBezTo>
                <a:cubicBezTo>
                  <a:pt x="6210181" y="3810589"/>
                  <a:pt x="6252782" y="3767987"/>
                  <a:pt x="6305333" y="3767987"/>
                </a:cubicBezTo>
                <a:close/>
                <a:moveTo>
                  <a:pt x="5886664" y="3767987"/>
                </a:moveTo>
                <a:cubicBezTo>
                  <a:pt x="5939215" y="3767987"/>
                  <a:pt x="5981816" y="3810589"/>
                  <a:pt x="5981816" y="3863139"/>
                </a:cubicBezTo>
                <a:cubicBezTo>
                  <a:pt x="5981816" y="3915690"/>
                  <a:pt x="5939215" y="3958292"/>
                  <a:pt x="5886664" y="3958292"/>
                </a:cubicBezTo>
                <a:cubicBezTo>
                  <a:pt x="5834113" y="3958292"/>
                  <a:pt x="5791512" y="3915690"/>
                  <a:pt x="5791512" y="3863139"/>
                </a:cubicBezTo>
                <a:cubicBezTo>
                  <a:pt x="5791512" y="3810589"/>
                  <a:pt x="5834113" y="3767987"/>
                  <a:pt x="5886664" y="3767987"/>
                </a:cubicBezTo>
                <a:close/>
                <a:moveTo>
                  <a:pt x="5467994" y="3767987"/>
                </a:moveTo>
                <a:cubicBezTo>
                  <a:pt x="5520544" y="3767987"/>
                  <a:pt x="5563146" y="3810589"/>
                  <a:pt x="5563146" y="3863139"/>
                </a:cubicBezTo>
                <a:cubicBezTo>
                  <a:pt x="5563146" y="3915690"/>
                  <a:pt x="5520544" y="3958292"/>
                  <a:pt x="5467994" y="3958292"/>
                </a:cubicBezTo>
                <a:cubicBezTo>
                  <a:pt x="5415443" y="3958292"/>
                  <a:pt x="5372842" y="3915690"/>
                  <a:pt x="5372842" y="3863139"/>
                </a:cubicBezTo>
                <a:cubicBezTo>
                  <a:pt x="5372842" y="3810589"/>
                  <a:pt x="5415443" y="3767987"/>
                  <a:pt x="5467994" y="3767987"/>
                </a:cubicBezTo>
                <a:close/>
                <a:moveTo>
                  <a:pt x="5049325" y="3767987"/>
                </a:moveTo>
                <a:cubicBezTo>
                  <a:pt x="5101876" y="3767987"/>
                  <a:pt x="5144478" y="3810589"/>
                  <a:pt x="5144478" y="3863139"/>
                </a:cubicBezTo>
                <a:cubicBezTo>
                  <a:pt x="5144478" y="3915690"/>
                  <a:pt x="5101876" y="3958292"/>
                  <a:pt x="5049325" y="3958292"/>
                </a:cubicBezTo>
                <a:cubicBezTo>
                  <a:pt x="4996774" y="3958292"/>
                  <a:pt x="4954173" y="3915690"/>
                  <a:pt x="4954173" y="3863139"/>
                </a:cubicBezTo>
                <a:cubicBezTo>
                  <a:pt x="4954173" y="3810589"/>
                  <a:pt x="4996774" y="3767987"/>
                  <a:pt x="5049325" y="3767987"/>
                </a:cubicBezTo>
                <a:close/>
                <a:moveTo>
                  <a:pt x="4630656" y="3767987"/>
                </a:moveTo>
                <a:cubicBezTo>
                  <a:pt x="4683207" y="3767987"/>
                  <a:pt x="4725808" y="3810589"/>
                  <a:pt x="4725808" y="3863139"/>
                </a:cubicBezTo>
                <a:cubicBezTo>
                  <a:pt x="4725808" y="3915690"/>
                  <a:pt x="4683207" y="3958292"/>
                  <a:pt x="4630656" y="3958292"/>
                </a:cubicBezTo>
                <a:cubicBezTo>
                  <a:pt x="4578106" y="3958292"/>
                  <a:pt x="4535504" y="3915690"/>
                  <a:pt x="4535504" y="3863139"/>
                </a:cubicBezTo>
                <a:cubicBezTo>
                  <a:pt x="4535504" y="3810589"/>
                  <a:pt x="4578106" y="3767987"/>
                  <a:pt x="4630656" y="3767987"/>
                </a:cubicBezTo>
                <a:close/>
                <a:moveTo>
                  <a:pt x="4211987" y="3767987"/>
                </a:moveTo>
                <a:cubicBezTo>
                  <a:pt x="4264538" y="3767987"/>
                  <a:pt x="4307139" y="3810589"/>
                  <a:pt x="4307139" y="3863139"/>
                </a:cubicBezTo>
                <a:cubicBezTo>
                  <a:pt x="4307139" y="3915690"/>
                  <a:pt x="4264538" y="3958292"/>
                  <a:pt x="4211987" y="3958292"/>
                </a:cubicBezTo>
                <a:cubicBezTo>
                  <a:pt x="4159436" y="3958292"/>
                  <a:pt x="4116835" y="3915690"/>
                  <a:pt x="4116835" y="3863139"/>
                </a:cubicBezTo>
                <a:cubicBezTo>
                  <a:pt x="4116835" y="3810589"/>
                  <a:pt x="4159436" y="3767987"/>
                  <a:pt x="4211987" y="3767987"/>
                </a:cubicBezTo>
                <a:close/>
                <a:moveTo>
                  <a:pt x="3793393" y="3767987"/>
                </a:moveTo>
                <a:cubicBezTo>
                  <a:pt x="3845869" y="3767987"/>
                  <a:pt x="3888470" y="3810589"/>
                  <a:pt x="3888470" y="3863139"/>
                </a:cubicBezTo>
                <a:cubicBezTo>
                  <a:pt x="3888470" y="3915690"/>
                  <a:pt x="3845869" y="3958292"/>
                  <a:pt x="3793393" y="3958292"/>
                </a:cubicBezTo>
                <a:cubicBezTo>
                  <a:pt x="3740842" y="3958292"/>
                  <a:pt x="3698241" y="3915690"/>
                  <a:pt x="3698241" y="3863139"/>
                </a:cubicBezTo>
                <a:cubicBezTo>
                  <a:pt x="3698241" y="3810589"/>
                  <a:pt x="3740842" y="3767987"/>
                  <a:pt x="3793393" y="3767987"/>
                </a:cubicBezTo>
                <a:close/>
                <a:moveTo>
                  <a:pt x="3374718" y="3767987"/>
                </a:moveTo>
                <a:cubicBezTo>
                  <a:pt x="3427269" y="3767987"/>
                  <a:pt x="3469874" y="3810589"/>
                  <a:pt x="3469874" y="3863139"/>
                </a:cubicBezTo>
                <a:cubicBezTo>
                  <a:pt x="3469874" y="3915690"/>
                  <a:pt x="3427269" y="3958292"/>
                  <a:pt x="3374718" y="3958292"/>
                </a:cubicBezTo>
                <a:cubicBezTo>
                  <a:pt x="3322166" y="3958292"/>
                  <a:pt x="3279565" y="3915690"/>
                  <a:pt x="3279565" y="3863139"/>
                </a:cubicBezTo>
                <a:cubicBezTo>
                  <a:pt x="3279565" y="3810589"/>
                  <a:pt x="3322166" y="3767987"/>
                  <a:pt x="3374718" y="3767987"/>
                </a:cubicBezTo>
                <a:close/>
                <a:moveTo>
                  <a:pt x="2956045" y="3767987"/>
                </a:moveTo>
                <a:cubicBezTo>
                  <a:pt x="3008596" y="3767987"/>
                  <a:pt x="3051199" y="3810589"/>
                  <a:pt x="3051199" y="3863139"/>
                </a:cubicBezTo>
                <a:cubicBezTo>
                  <a:pt x="3051199" y="3915690"/>
                  <a:pt x="3008596" y="3958292"/>
                  <a:pt x="2956045" y="3958292"/>
                </a:cubicBezTo>
                <a:cubicBezTo>
                  <a:pt x="2903492" y="3958292"/>
                  <a:pt x="2860890" y="3915690"/>
                  <a:pt x="2860890" y="3863139"/>
                </a:cubicBezTo>
                <a:cubicBezTo>
                  <a:pt x="2860890" y="3810589"/>
                  <a:pt x="2903492" y="3767987"/>
                  <a:pt x="2956045" y="3767987"/>
                </a:cubicBezTo>
                <a:close/>
                <a:moveTo>
                  <a:pt x="2537367" y="3767987"/>
                </a:moveTo>
                <a:cubicBezTo>
                  <a:pt x="2589921" y="3767987"/>
                  <a:pt x="2632525" y="3810589"/>
                  <a:pt x="2632525" y="3863139"/>
                </a:cubicBezTo>
                <a:cubicBezTo>
                  <a:pt x="2632525" y="3915690"/>
                  <a:pt x="2589921" y="3958292"/>
                  <a:pt x="2537367" y="3958292"/>
                </a:cubicBezTo>
                <a:cubicBezTo>
                  <a:pt x="2484815" y="3958292"/>
                  <a:pt x="2442215" y="3915690"/>
                  <a:pt x="2442215" y="3863139"/>
                </a:cubicBezTo>
                <a:cubicBezTo>
                  <a:pt x="2442215" y="3810589"/>
                  <a:pt x="2484815" y="3767987"/>
                  <a:pt x="2537367" y="3767987"/>
                </a:cubicBezTo>
                <a:close/>
                <a:moveTo>
                  <a:pt x="2118697" y="3767987"/>
                </a:moveTo>
                <a:cubicBezTo>
                  <a:pt x="2171248" y="3767987"/>
                  <a:pt x="2213849" y="3810589"/>
                  <a:pt x="2213849" y="3863139"/>
                </a:cubicBezTo>
                <a:cubicBezTo>
                  <a:pt x="2213849" y="3915690"/>
                  <a:pt x="2171248" y="3958292"/>
                  <a:pt x="2118697" y="3958292"/>
                </a:cubicBezTo>
                <a:cubicBezTo>
                  <a:pt x="2066146" y="3958292"/>
                  <a:pt x="2023543" y="3915690"/>
                  <a:pt x="2023543" y="3863139"/>
                </a:cubicBezTo>
                <a:cubicBezTo>
                  <a:pt x="2023543" y="3810589"/>
                  <a:pt x="2066146" y="3767987"/>
                  <a:pt x="2118697" y="3767987"/>
                </a:cubicBezTo>
                <a:close/>
                <a:moveTo>
                  <a:pt x="1700022" y="3767987"/>
                </a:moveTo>
                <a:cubicBezTo>
                  <a:pt x="1752573" y="3767987"/>
                  <a:pt x="1795174" y="3810589"/>
                  <a:pt x="1795174" y="3863139"/>
                </a:cubicBezTo>
                <a:cubicBezTo>
                  <a:pt x="1795174" y="3915690"/>
                  <a:pt x="1752573" y="3958292"/>
                  <a:pt x="1700022" y="3958292"/>
                </a:cubicBezTo>
                <a:cubicBezTo>
                  <a:pt x="1647469" y="3958292"/>
                  <a:pt x="1604865" y="3915690"/>
                  <a:pt x="1604865" y="3863139"/>
                </a:cubicBezTo>
                <a:cubicBezTo>
                  <a:pt x="1604865" y="3810589"/>
                  <a:pt x="1647469" y="3767987"/>
                  <a:pt x="1700022" y="3767987"/>
                </a:cubicBezTo>
                <a:close/>
                <a:moveTo>
                  <a:pt x="1281346" y="3767987"/>
                </a:moveTo>
                <a:cubicBezTo>
                  <a:pt x="1333897" y="3767987"/>
                  <a:pt x="1376498" y="3810589"/>
                  <a:pt x="1376498" y="3863139"/>
                </a:cubicBezTo>
                <a:cubicBezTo>
                  <a:pt x="1376498" y="3915690"/>
                  <a:pt x="1333897" y="3958292"/>
                  <a:pt x="1281346" y="3958292"/>
                </a:cubicBezTo>
                <a:cubicBezTo>
                  <a:pt x="1228795" y="3958292"/>
                  <a:pt x="1186194" y="3915690"/>
                  <a:pt x="1186194" y="3863139"/>
                </a:cubicBezTo>
                <a:cubicBezTo>
                  <a:pt x="1186194" y="3810589"/>
                  <a:pt x="1228795" y="3767987"/>
                  <a:pt x="1281346" y="3767987"/>
                </a:cubicBezTo>
                <a:close/>
                <a:moveTo>
                  <a:pt x="862679" y="3767987"/>
                </a:moveTo>
                <a:cubicBezTo>
                  <a:pt x="915230" y="3767987"/>
                  <a:pt x="957830" y="3810589"/>
                  <a:pt x="957830" y="3863139"/>
                </a:cubicBezTo>
                <a:cubicBezTo>
                  <a:pt x="957830" y="3915690"/>
                  <a:pt x="915230" y="3958292"/>
                  <a:pt x="862679" y="3958292"/>
                </a:cubicBezTo>
                <a:cubicBezTo>
                  <a:pt x="810129" y="3958292"/>
                  <a:pt x="767526" y="3915690"/>
                  <a:pt x="767526" y="3863139"/>
                </a:cubicBezTo>
                <a:cubicBezTo>
                  <a:pt x="767526" y="3810589"/>
                  <a:pt x="810129" y="3767987"/>
                  <a:pt x="862679" y="3767987"/>
                </a:cubicBezTo>
                <a:close/>
                <a:moveTo>
                  <a:pt x="444012" y="3767987"/>
                </a:moveTo>
                <a:cubicBezTo>
                  <a:pt x="496562" y="3767987"/>
                  <a:pt x="539164" y="3810589"/>
                  <a:pt x="539164" y="3863139"/>
                </a:cubicBezTo>
                <a:cubicBezTo>
                  <a:pt x="539164" y="3915690"/>
                  <a:pt x="496562" y="3958292"/>
                  <a:pt x="444012" y="3958292"/>
                </a:cubicBezTo>
                <a:cubicBezTo>
                  <a:pt x="391460" y="3958292"/>
                  <a:pt x="348860" y="3915690"/>
                  <a:pt x="348860" y="3863139"/>
                </a:cubicBezTo>
                <a:cubicBezTo>
                  <a:pt x="348860" y="3810589"/>
                  <a:pt x="391460" y="3767987"/>
                  <a:pt x="444012" y="3767987"/>
                </a:cubicBezTo>
                <a:close/>
                <a:moveTo>
                  <a:pt x="25343" y="3767987"/>
                </a:moveTo>
                <a:cubicBezTo>
                  <a:pt x="77893" y="3767987"/>
                  <a:pt x="120495" y="3810589"/>
                  <a:pt x="120495" y="3863139"/>
                </a:cubicBezTo>
                <a:cubicBezTo>
                  <a:pt x="120495" y="3915690"/>
                  <a:pt x="77893" y="3958292"/>
                  <a:pt x="25343" y="3958292"/>
                </a:cubicBezTo>
                <a:lnTo>
                  <a:pt x="0" y="3953175"/>
                </a:lnTo>
                <a:lnTo>
                  <a:pt x="0" y="3773104"/>
                </a:lnTo>
                <a:close/>
                <a:moveTo>
                  <a:pt x="12166698" y="3349318"/>
                </a:moveTo>
                <a:lnTo>
                  <a:pt x="12192000" y="3354427"/>
                </a:lnTo>
                <a:lnTo>
                  <a:pt x="12192000" y="3534514"/>
                </a:lnTo>
                <a:lnTo>
                  <a:pt x="12166698" y="3539623"/>
                </a:lnTo>
                <a:cubicBezTo>
                  <a:pt x="12114147" y="3539623"/>
                  <a:pt x="12071546" y="3497021"/>
                  <a:pt x="12071546" y="3444470"/>
                </a:cubicBezTo>
                <a:cubicBezTo>
                  <a:pt x="12071546" y="3391920"/>
                  <a:pt x="12114147" y="3349318"/>
                  <a:pt x="12166698" y="3349318"/>
                </a:cubicBezTo>
                <a:close/>
                <a:moveTo>
                  <a:pt x="11748029" y="3349318"/>
                </a:moveTo>
                <a:cubicBezTo>
                  <a:pt x="11800580" y="3349318"/>
                  <a:pt x="11843181" y="3391920"/>
                  <a:pt x="11843181" y="3444470"/>
                </a:cubicBezTo>
                <a:cubicBezTo>
                  <a:pt x="11843181" y="3497021"/>
                  <a:pt x="11800580" y="3539623"/>
                  <a:pt x="11748029" y="3539623"/>
                </a:cubicBezTo>
                <a:cubicBezTo>
                  <a:pt x="11695478" y="3539623"/>
                  <a:pt x="11652877" y="3497021"/>
                  <a:pt x="11652877" y="3444470"/>
                </a:cubicBezTo>
                <a:cubicBezTo>
                  <a:pt x="11652877" y="3391920"/>
                  <a:pt x="11695478" y="3349318"/>
                  <a:pt x="11748029" y="3349318"/>
                </a:cubicBezTo>
                <a:close/>
                <a:moveTo>
                  <a:pt x="11329360" y="3349318"/>
                </a:moveTo>
                <a:cubicBezTo>
                  <a:pt x="11381911" y="3349318"/>
                  <a:pt x="11424512" y="3391920"/>
                  <a:pt x="11424512" y="3444470"/>
                </a:cubicBezTo>
                <a:cubicBezTo>
                  <a:pt x="11424512" y="3497021"/>
                  <a:pt x="11381911" y="3539623"/>
                  <a:pt x="11329360" y="3539623"/>
                </a:cubicBezTo>
                <a:cubicBezTo>
                  <a:pt x="11276809" y="3539623"/>
                  <a:pt x="11234208" y="3497021"/>
                  <a:pt x="11234208" y="3444470"/>
                </a:cubicBezTo>
                <a:cubicBezTo>
                  <a:pt x="11234208" y="3391920"/>
                  <a:pt x="11276809" y="3349318"/>
                  <a:pt x="11329360" y="3349318"/>
                </a:cubicBezTo>
                <a:close/>
                <a:moveTo>
                  <a:pt x="10910691" y="3349318"/>
                </a:moveTo>
                <a:cubicBezTo>
                  <a:pt x="10963242" y="3349318"/>
                  <a:pt x="11005843" y="3391920"/>
                  <a:pt x="11005843" y="3444470"/>
                </a:cubicBezTo>
                <a:cubicBezTo>
                  <a:pt x="11005843" y="3497021"/>
                  <a:pt x="10963242" y="3539623"/>
                  <a:pt x="10910691" y="3539623"/>
                </a:cubicBezTo>
                <a:cubicBezTo>
                  <a:pt x="10858140" y="3539623"/>
                  <a:pt x="10815539" y="3497021"/>
                  <a:pt x="10815539" y="3444470"/>
                </a:cubicBezTo>
                <a:cubicBezTo>
                  <a:pt x="10815539" y="3391920"/>
                  <a:pt x="10858140" y="3349318"/>
                  <a:pt x="10910691" y="3349318"/>
                </a:cubicBezTo>
                <a:close/>
                <a:moveTo>
                  <a:pt x="10492022" y="3349318"/>
                </a:moveTo>
                <a:cubicBezTo>
                  <a:pt x="10544573" y="3349318"/>
                  <a:pt x="10587174" y="3391920"/>
                  <a:pt x="10587174" y="3444470"/>
                </a:cubicBezTo>
                <a:cubicBezTo>
                  <a:pt x="10587174" y="3497021"/>
                  <a:pt x="10544573" y="3539623"/>
                  <a:pt x="10492022" y="3539623"/>
                </a:cubicBezTo>
                <a:cubicBezTo>
                  <a:pt x="10439471" y="3539623"/>
                  <a:pt x="10396870" y="3497021"/>
                  <a:pt x="10396870" y="3444470"/>
                </a:cubicBezTo>
                <a:cubicBezTo>
                  <a:pt x="10396870" y="3391920"/>
                  <a:pt x="10439471" y="3349318"/>
                  <a:pt x="10492022" y="3349318"/>
                </a:cubicBezTo>
                <a:close/>
                <a:moveTo>
                  <a:pt x="10073353" y="3349318"/>
                </a:moveTo>
                <a:cubicBezTo>
                  <a:pt x="10125904" y="3349318"/>
                  <a:pt x="10168505" y="3391920"/>
                  <a:pt x="10168505" y="3444470"/>
                </a:cubicBezTo>
                <a:cubicBezTo>
                  <a:pt x="10168505" y="3497021"/>
                  <a:pt x="10125904" y="3539623"/>
                  <a:pt x="10073353" y="3539623"/>
                </a:cubicBezTo>
                <a:cubicBezTo>
                  <a:pt x="10020803" y="3539623"/>
                  <a:pt x="9978201" y="3497021"/>
                  <a:pt x="9978201" y="3444470"/>
                </a:cubicBezTo>
                <a:cubicBezTo>
                  <a:pt x="9978201" y="3391920"/>
                  <a:pt x="10020803" y="3349318"/>
                  <a:pt x="10073353" y="3349318"/>
                </a:cubicBezTo>
                <a:close/>
                <a:moveTo>
                  <a:pt x="9654684" y="3349318"/>
                </a:moveTo>
                <a:cubicBezTo>
                  <a:pt x="9707235" y="3349318"/>
                  <a:pt x="9749836" y="3391920"/>
                  <a:pt x="9749836" y="3444470"/>
                </a:cubicBezTo>
                <a:cubicBezTo>
                  <a:pt x="9749836" y="3497021"/>
                  <a:pt x="9707235" y="3539623"/>
                  <a:pt x="9654684" y="3539623"/>
                </a:cubicBezTo>
                <a:cubicBezTo>
                  <a:pt x="9602134" y="3539623"/>
                  <a:pt x="9559532" y="3497021"/>
                  <a:pt x="9559532" y="3444470"/>
                </a:cubicBezTo>
                <a:cubicBezTo>
                  <a:pt x="9559532" y="3391920"/>
                  <a:pt x="9602134" y="3349318"/>
                  <a:pt x="9654684" y="3349318"/>
                </a:cubicBezTo>
                <a:close/>
                <a:moveTo>
                  <a:pt x="9236015" y="3349318"/>
                </a:moveTo>
                <a:cubicBezTo>
                  <a:pt x="9288566" y="3349318"/>
                  <a:pt x="9331167" y="3391920"/>
                  <a:pt x="9331167" y="3444470"/>
                </a:cubicBezTo>
                <a:cubicBezTo>
                  <a:pt x="9331167" y="3497021"/>
                  <a:pt x="9288566" y="3539623"/>
                  <a:pt x="9236015" y="3539623"/>
                </a:cubicBezTo>
                <a:cubicBezTo>
                  <a:pt x="9183465" y="3539623"/>
                  <a:pt x="9140863" y="3497021"/>
                  <a:pt x="9140863" y="3444470"/>
                </a:cubicBezTo>
                <a:cubicBezTo>
                  <a:pt x="9140863" y="3391920"/>
                  <a:pt x="9183465" y="3349318"/>
                  <a:pt x="9236015" y="3349318"/>
                </a:cubicBezTo>
                <a:close/>
                <a:moveTo>
                  <a:pt x="8817346" y="3349318"/>
                </a:moveTo>
                <a:cubicBezTo>
                  <a:pt x="8869897" y="3349318"/>
                  <a:pt x="8912498" y="3391920"/>
                  <a:pt x="8912498" y="3444470"/>
                </a:cubicBezTo>
                <a:cubicBezTo>
                  <a:pt x="8912498" y="3497021"/>
                  <a:pt x="8869897" y="3539623"/>
                  <a:pt x="8817346" y="3539623"/>
                </a:cubicBezTo>
                <a:cubicBezTo>
                  <a:pt x="8764796" y="3539623"/>
                  <a:pt x="8722194" y="3497021"/>
                  <a:pt x="8722194" y="3444470"/>
                </a:cubicBezTo>
                <a:cubicBezTo>
                  <a:pt x="8722194" y="3391920"/>
                  <a:pt x="8764796" y="3349318"/>
                  <a:pt x="8817346" y="3349318"/>
                </a:cubicBezTo>
                <a:close/>
                <a:moveTo>
                  <a:pt x="8398677" y="3349318"/>
                </a:moveTo>
                <a:cubicBezTo>
                  <a:pt x="8451228" y="3349318"/>
                  <a:pt x="8493829" y="3391920"/>
                  <a:pt x="8493829" y="3444470"/>
                </a:cubicBezTo>
                <a:cubicBezTo>
                  <a:pt x="8493829" y="3497021"/>
                  <a:pt x="8451228" y="3539623"/>
                  <a:pt x="8398677" y="3539623"/>
                </a:cubicBezTo>
                <a:cubicBezTo>
                  <a:pt x="8346127" y="3539623"/>
                  <a:pt x="8303526" y="3497021"/>
                  <a:pt x="8303526" y="3444470"/>
                </a:cubicBezTo>
                <a:cubicBezTo>
                  <a:pt x="8303526" y="3391920"/>
                  <a:pt x="8346127" y="3349318"/>
                  <a:pt x="8398677" y="3349318"/>
                </a:cubicBezTo>
                <a:close/>
                <a:moveTo>
                  <a:pt x="7980009" y="3349318"/>
                </a:moveTo>
                <a:cubicBezTo>
                  <a:pt x="8032559" y="3349318"/>
                  <a:pt x="8075161" y="3391920"/>
                  <a:pt x="8075161" y="3444470"/>
                </a:cubicBezTo>
                <a:cubicBezTo>
                  <a:pt x="8075161" y="3497021"/>
                  <a:pt x="8032559" y="3539623"/>
                  <a:pt x="7980009" y="3539623"/>
                </a:cubicBezTo>
                <a:cubicBezTo>
                  <a:pt x="7927458" y="3539623"/>
                  <a:pt x="7884857" y="3497021"/>
                  <a:pt x="7884857" y="3444470"/>
                </a:cubicBezTo>
                <a:cubicBezTo>
                  <a:pt x="7884857" y="3391920"/>
                  <a:pt x="7927458" y="3349318"/>
                  <a:pt x="7980009" y="3349318"/>
                </a:cubicBezTo>
                <a:close/>
                <a:moveTo>
                  <a:pt x="7561340" y="3349318"/>
                </a:moveTo>
                <a:cubicBezTo>
                  <a:pt x="7613890" y="3349318"/>
                  <a:pt x="7656492" y="3391920"/>
                  <a:pt x="7656492" y="3444470"/>
                </a:cubicBezTo>
                <a:cubicBezTo>
                  <a:pt x="7656492" y="3497021"/>
                  <a:pt x="7613890" y="3539623"/>
                  <a:pt x="7561340" y="3539623"/>
                </a:cubicBezTo>
                <a:cubicBezTo>
                  <a:pt x="7508789" y="3539623"/>
                  <a:pt x="7466188" y="3497021"/>
                  <a:pt x="7466188" y="3444470"/>
                </a:cubicBezTo>
                <a:cubicBezTo>
                  <a:pt x="7466188" y="3391920"/>
                  <a:pt x="7508789" y="3349318"/>
                  <a:pt x="7561340" y="3349318"/>
                </a:cubicBezTo>
                <a:close/>
                <a:moveTo>
                  <a:pt x="7142671" y="3349318"/>
                </a:moveTo>
                <a:cubicBezTo>
                  <a:pt x="7195221" y="3349318"/>
                  <a:pt x="7237823" y="3391920"/>
                  <a:pt x="7237823" y="3444470"/>
                </a:cubicBezTo>
                <a:cubicBezTo>
                  <a:pt x="7237823" y="3497021"/>
                  <a:pt x="7195221" y="3539623"/>
                  <a:pt x="7142671" y="3539623"/>
                </a:cubicBezTo>
                <a:cubicBezTo>
                  <a:pt x="7090120" y="3539623"/>
                  <a:pt x="7047519" y="3497021"/>
                  <a:pt x="7047519" y="3444470"/>
                </a:cubicBezTo>
                <a:cubicBezTo>
                  <a:pt x="7047519" y="3391920"/>
                  <a:pt x="7090120" y="3349318"/>
                  <a:pt x="7142671" y="3349318"/>
                </a:cubicBezTo>
                <a:close/>
                <a:moveTo>
                  <a:pt x="6724002" y="3349318"/>
                </a:moveTo>
                <a:cubicBezTo>
                  <a:pt x="6776553" y="3349318"/>
                  <a:pt x="6819154" y="3391920"/>
                  <a:pt x="6819154" y="3444470"/>
                </a:cubicBezTo>
                <a:cubicBezTo>
                  <a:pt x="6819154" y="3497021"/>
                  <a:pt x="6776553" y="3539623"/>
                  <a:pt x="6724002" y="3539623"/>
                </a:cubicBezTo>
                <a:cubicBezTo>
                  <a:pt x="6671451" y="3539623"/>
                  <a:pt x="6628850" y="3497021"/>
                  <a:pt x="6628850" y="3444470"/>
                </a:cubicBezTo>
                <a:cubicBezTo>
                  <a:pt x="6628850" y="3391920"/>
                  <a:pt x="6671451" y="3349318"/>
                  <a:pt x="6724002" y="3349318"/>
                </a:cubicBezTo>
                <a:close/>
                <a:moveTo>
                  <a:pt x="6305333" y="3349318"/>
                </a:moveTo>
                <a:cubicBezTo>
                  <a:pt x="6357884" y="3349318"/>
                  <a:pt x="6400485" y="3391920"/>
                  <a:pt x="6400485" y="3444470"/>
                </a:cubicBezTo>
                <a:cubicBezTo>
                  <a:pt x="6400485" y="3497021"/>
                  <a:pt x="6357884" y="3539623"/>
                  <a:pt x="6305333" y="3539623"/>
                </a:cubicBezTo>
                <a:cubicBezTo>
                  <a:pt x="6252782" y="3539623"/>
                  <a:pt x="6210181" y="3497021"/>
                  <a:pt x="6210181" y="3444470"/>
                </a:cubicBezTo>
                <a:cubicBezTo>
                  <a:pt x="6210181" y="3391920"/>
                  <a:pt x="6252782" y="3349318"/>
                  <a:pt x="6305333" y="3349318"/>
                </a:cubicBezTo>
                <a:close/>
                <a:moveTo>
                  <a:pt x="5886664" y="3349318"/>
                </a:moveTo>
                <a:cubicBezTo>
                  <a:pt x="5939215" y="3349318"/>
                  <a:pt x="5981816" y="3391920"/>
                  <a:pt x="5981816" y="3444470"/>
                </a:cubicBezTo>
                <a:cubicBezTo>
                  <a:pt x="5981816" y="3497021"/>
                  <a:pt x="5939215" y="3539623"/>
                  <a:pt x="5886664" y="3539623"/>
                </a:cubicBezTo>
                <a:cubicBezTo>
                  <a:pt x="5834113" y="3539623"/>
                  <a:pt x="5791512" y="3497021"/>
                  <a:pt x="5791512" y="3444470"/>
                </a:cubicBezTo>
                <a:cubicBezTo>
                  <a:pt x="5791512" y="3391920"/>
                  <a:pt x="5834113" y="3349318"/>
                  <a:pt x="5886664" y="3349318"/>
                </a:cubicBezTo>
                <a:close/>
                <a:moveTo>
                  <a:pt x="5467994" y="3349318"/>
                </a:moveTo>
                <a:cubicBezTo>
                  <a:pt x="5520544" y="3349318"/>
                  <a:pt x="5563146" y="3391920"/>
                  <a:pt x="5563146" y="3444470"/>
                </a:cubicBezTo>
                <a:cubicBezTo>
                  <a:pt x="5563146" y="3497021"/>
                  <a:pt x="5520544" y="3539623"/>
                  <a:pt x="5467994" y="3539623"/>
                </a:cubicBezTo>
                <a:cubicBezTo>
                  <a:pt x="5415443" y="3539623"/>
                  <a:pt x="5372842" y="3497021"/>
                  <a:pt x="5372842" y="3444470"/>
                </a:cubicBezTo>
                <a:cubicBezTo>
                  <a:pt x="5372842" y="3391920"/>
                  <a:pt x="5415443" y="3349318"/>
                  <a:pt x="5467994" y="3349318"/>
                </a:cubicBezTo>
                <a:close/>
                <a:moveTo>
                  <a:pt x="5049325" y="3349318"/>
                </a:moveTo>
                <a:cubicBezTo>
                  <a:pt x="5101876" y="3349318"/>
                  <a:pt x="5144478" y="3391920"/>
                  <a:pt x="5144478" y="3444470"/>
                </a:cubicBezTo>
                <a:cubicBezTo>
                  <a:pt x="5144478" y="3497021"/>
                  <a:pt x="5101876" y="3539623"/>
                  <a:pt x="5049325" y="3539623"/>
                </a:cubicBezTo>
                <a:cubicBezTo>
                  <a:pt x="4996774" y="3539623"/>
                  <a:pt x="4954173" y="3497021"/>
                  <a:pt x="4954173" y="3444470"/>
                </a:cubicBezTo>
                <a:cubicBezTo>
                  <a:pt x="4954173" y="3391920"/>
                  <a:pt x="4996774" y="3349318"/>
                  <a:pt x="5049325" y="3349318"/>
                </a:cubicBezTo>
                <a:close/>
                <a:moveTo>
                  <a:pt x="4630656" y="3349318"/>
                </a:moveTo>
                <a:cubicBezTo>
                  <a:pt x="4683207" y="3349318"/>
                  <a:pt x="4725808" y="3391920"/>
                  <a:pt x="4725808" y="3444470"/>
                </a:cubicBezTo>
                <a:cubicBezTo>
                  <a:pt x="4725808" y="3497021"/>
                  <a:pt x="4683207" y="3539623"/>
                  <a:pt x="4630656" y="3539623"/>
                </a:cubicBezTo>
                <a:cubicBezTo>
                  <a:pt x="4578106" y="3539623"/>
                  <a:pt x="4535504" y="3497021"/>
                  <a:pt x="4535504" y="3444470"/>
                </a:cubicBezTo>
                <a:cubicBezTo>
                  <a:pt x="4535504" y="3391920"/>
                  <a:pt x="4578106" y="3349318"/>
                  <a:pt x="4630656" y="3349318"/>
                </a:cubicBezTo>
                <a:close/>
                <a:moveTo>
                  <a:pt x="4211987" y="3349318"/>
                </a:moveTo>
                <a:cubicBezTo>
                  <a:pt x="4264538" y="3349318"/>
                  <a:pt x="4307139" y="3391920"/>
                  <a:pt x="4307139" y="3444470"/>
                </a:cubicBezTo>
                <a:cubicBezTo>
                  <a:pt x="4307139" y="3497021"/>
                  <a:pt x="4264538" y="3539623"/>
                  <a:pt x="4211987" y="3539623"/>
                </a:cubicBezTo>
                <a:cubicBezTo>
                  <a:pt x="4159436" y="3539623"/>
                  <a:pt x="4116835" y="3497021"/>
                  <a:pt x="4116835" y="3444470"/>
                </a:cubicBezTo>
                <a:cubicBezTo>
                  <a:pt x="4116835" y="3391920"/>
                  <a:pt x="4159436" y="3349318"/>
                  <a:pt x="4211987" y="3349318"/>
                </a:cubicBezTo>
                <a:close/>
                <a:moveTo>
                  <a:pt x="3793401" y="3349318"/>
                </a:moveTo>
                <a:cubicBezTo>
                  <a:pt x="3845869" y="3349318"/>
                  <a:pt x="3888470" y="3391920"/>
                  <a:pt x="3888470" y="3444470"/>
                </a:cubicBezTo>
                <a:cubicBezTo>
                  <a:pt x="3888470" y="3497021"/>
                  <a:pt x="3845869" y="3539623"/>
                  <a:pt x="3793401" y="3539623"/>
                </a:cubicBezTo>
                <a:cubicBezTo>
                  <a:pt x="3740851" y="3539623"/>
                  <a:pt x="3698249" y="3497021"/>
                  <a:pt x="3698249" y="3444470"/>
                </a:cubicBezTo>
                <a:cubicBezTo>
                  <a:pt x="3698249" y="3391920"/>
                  <a:pt x="3740851" y="3349318"/>
                  <a:pt x="3793401" y="3349318"/>
                </a:cubicBezTo>
                <a:close/>
                <a:moveTo>
                  <a:pt x="3374725" y="3349318"/>
                </a:moveTo>
                <a:cubicBezTo>
                  <a:pt x="3427277" y="3349318"/>
                  <a:pt x="3469882" y="3391920"/>
                  <a:pt x="3469882" y="3444470"/>
                </a:cubicBezTo>
                <a:cubicBezTo>
                  <a:pt x="3469882" y="3497021"/>
                  <a:pt x="3427277" y="3539623"/>
                  <a:pt x="3374725" y="3539623"/>
                </a:cubicBezTo>
                <a:cubicBezTo>
                  <a:pt x="3322175" y="3539623"/>
                  <a:pt x="3279573" y="3497021"/>
                  <a:pt x="3279573" y="3444470"/>
                </a:cubicBezTo>
                <a:cubicBezTo>
                  <a:pt x="3279573" y="3391920"/>
                  <a:pt x="3322175" y="3349318"/>
                  <a:pt x="3374725" y="3349318"/>
                </a:cubicBezTo>
                <a:close/>
                <a:moveTo>
                  <a:pt x="2956052" y="3349318"/>
                </a:moveTo>
                <a:cubicBezTo>
                  <a:pt x="3008604" y="3349318"/>
                  <a:pt x="3051206" y="3391920"/>
                  <a:pt x="3051206" y="3444470"/>
                </a:cubicBezTo>
                <a:cubicBezTo>
                  <a:pt x="3051206" y="3497021"/>
                  <a:pt x="3008604" y="3539623"/>
                  <a:pt x="2956052" y="3539623"/>
                </a:cubicBezTo>
                <a:cubicBezTo>
                  <a:pt x="2903499" y="3539623"/>
                  <a:pt x="2860897" y="3497021"/>
                  <a:pt x="2860897" y="3444470"/>
                </a:cubicBezTo>
                <a:cubicBezTo>
                  <a:pt x="2860897" y="3391920"/>
                  <a:pt x="2903499" y="3349318"/>
                  <a:pt x="2956052" y="3349318"/>
                </a:cubicBezTo>
                <a:close/>
                <a:moveTo>
                  <a:pt x="2537373" y="3349318"/>
                </a:moveTo>
                <a:cubicBezTo>
                  <a:pt x="2589929" y="3349318"/>
                  <a:pt x="2632532" y="3391920"/>
                  <a:pt x="2632532" y="3444470"/>
                </a:cubicBezTo>
                <a:cubicBezTo>
                  <a:pt x="2632532" y="3497021"/>
                  <a:pt x="2589929" y="3539623"/>
                  <a:pt x="2537373" y="3539623"/>
                </a:cubicBezTo>
                <a:cubicBezTo>
                  <a:pt x="2484821" y="3539623"/>
                  <a:pt x="2442221" y="3497021"/>
                  <a:pt x="2442221" y="3444470"/>
                </a:cubicBezTo>
                <a:cubicBezTo>
                  <a:pt x="2442221" y="3391920"/>
                  <a:pt x="2484821" y="3349318"/>
                  <a:pt x="2537373" y="3349318"/>
                </a:cubicBezTo>
                <a:close/>
                <a:moveTo>
                  <a:pt x="2118703" y="3349318"/>
                </a:moveTo>
                <a:cubicBezTo>
                  <a:pt x="2171254" y="3349318"/>
                  <a:pt x="2213856" y="3391920"/>
                  <a:pt x="2213856" y="3444470"/>
                </a:cubicBezTo>
                <a:cubicBezTo>
                  <a:pt x="2213856" y="3497021"/>
                  <a:pt x="2171254" y="3539623"/>
                  <a:pt x="2118703" y="3539623"/>
                </a:cubicBezTo>
                <a:cubicBezTo>
                  <a:pt x="2066152" y="3539623"/>
                  <a:pt x="2023548" y="3497021"/>
                  <a:pt x="2023548" y="3444470"/>
                </a:cubicBezTo>
                <a:cubicBezTo>
                  <a:pt x="2023548" y="3391920"/>
                  <a:pt x="2066152" y="3349318"/>
                  <a:pt x="2118703" y="3349318"/>
                </a:cubicBezTo>
                <a:close/>
                <a:moveTo>
                  <a:pt x="1700027" y="3349318"/>
                </a:moveTo>
                <a:cubicBezTo>
                  <a:pt x="1752577" y="3349318"/>
                  <a:pt x="1795180" y="3391920"/>
                  <a:pt x="1795180" y="3444470"/>
                </a:cubicBezTo>
                <a:cubicBezTo>
                  <a:pt x="1795180" y="3497021"/>
                  <a:pt x="1752577" y="3539623"/>
                  <a:pt x="1700027" y="3539623"/>
                </a:cubicBezTo>
                <a:cubicBezTo>
                  <a:pt x="1647475" y="3539623"/>
                  <a:pt x="1604870" y="3497021"/>
                  <a:pt x="1604870" y="3444470"/>
                </a:cubicBezTo>
                <a:cubicBezTo>
                  <a:pt x="1604870" y="3391920"/>
                  <a:pt x="1647475" y="3349318"/>
                  <a:pt x="1700027" y="3349318"/>
                </a:cubicBezTo>
                <a:close/>
                <a:moveTo>
                  <a:pt x="1281351" y="3349318"/>
                </a:moveTo>
                <a:cubicBezTo>
                  <a:pt x="1333902" y="3349318"/>
                  <a:pt x="1376503" y="3391920"/>
                  <a:pt x="1376503" y="3444470"/>
                </a:cubicBezTo>
                <a:cubicBezTo>
                  <a:pt x="1376503" y="3497021"/>
                  <a:pt x="1333902" y="3539623"/>
                  <a:pt x="1281351" y="3539623"/>
                </a:cubicBezTo>
                <a:cubicBezTo>
                  <a:pt x="1228800" y="3539623"/>
                  <a:pt x="1186199" y="3497021"/>
                  <a:pt x="1186199" y="3444470"/>
                </a:cubicBezTo>
                <a:cubicBezTo>
                  <a:pt x="1186199" y="3391920"/>
                  <a:pt x="1228800" y="3349318"/>
                  <a:pt x="1281351" y="3349318"/>
                </a:cubicBezTo>
                <a:close/>
                <a:moveTo>
                  <a:pt x="862684" y="3349318"/>
                </a:moveTo>
                <a:cubicBezTo>
                  <a:pt x="915235" y="3349318"/>
                  <a:pt x="957835" y="3391920"/>
                  <a:pt x="957835" y="3444470"/>
                </a:cubicBezTo>
                <a:cubicBezTo>
                  <a:pt x="957835" y="3497021"/>
                  <a:pt x="915235" y="3539623"/>
                  <a:pt x="862684" y="3539623"/>
                </a:cubicBezTo>
                <a:cubicBezTo>
                  <a:pt x="810134" y="3539623"/>
                  <a:pt x="767531" y="3497021"/>
                  <a:pt x="767531" y="3444470"/>
                </a:cubicBezTo>
                <a:cubicBezTo>
                  <a:pt x="767531" y="3391920"/>
                  <a:pt x="810134" y="3349318"/>
                  <a:pt x="862684" y="3349318"/>
                </a:cubicBezTo>
                <a:close/>
                <a:moveTo>
                  <a:pt x="444017" y="3349318"/>
                </a:moveTo>
                <a:cubicBezTo>
                  <a:pt x="496567" y="3349318"/>
                  <a:pt x="539170" y="3391920"/>
                  <a:pt x="539170" y="3444470"/>
                </a:cubicBezTo>
                <a:cubicBezTo>
                  <a:pt x="539170" y="3497021"/>
                  <a:pt x="496567" y="3539623"/>
                  <a:pt x="444017" y="3539623"/>
                </a:cubicBezTo>
                <a:cubicBezTo>
                  <a:pt x="391466" y="3539623"/>
                  <a:pt x="348864" y="3497021"/>
                  <a:pt x="348864" y="3444470"/>
                </a:cubicBezTo>
                <a:cubicBezTo>
                  <a:pt x="348864" y="3391920"/>
                  <a:pt x="391466" y="3349318"/>
                  <a:pt x="444017" y="3349318"/>
                </a:cubicBezTo>
                <a:close/>
                <a:moveTo>
                  <a:pt x="25348" y="3349318"/>
                </a:moveTo>
                <a:cubicBezTo>
                  <a:pt x="77898" y="3349318"/>
                  <a:pt x="120500" y="3391920"/>
                  <a:pt x="120500" y="3444470"/>
                </a:cubicBezTo>
                <a:cubicBezTo>
                  <a:pt x="120500" y="3497021"/>
                  <a:pt x="77898" y="3539623"/>
                  <a:pt x="25348" y="3539623"/>
                </a:cubicBezTo>
                <a:lnTo>
                  <a:pt x="0" y="3534505"/>
                </a:lnTo>
                <a:lnTo>
                  <a:pt x="0" y="3354436"/>
                </a:lnTo>
                <a:close/>
                <a:moveTo>
                  <a:pt x="12166698" y="2930653"/>
                </a:moveTo>
                <a:lnTo>
                  <a:pt x="12192000" y="2935761"/>
                </a:lnTo>
                <a:lnTo>
                  <a:pt x="12192000" y="3115847"/>
                </a:lnTo>
                <a:lnTo>
                  <a:pt x="12166698" y="3120955"/>
                </a:lnTo>
                <a:cubicBezTo>
                  <a:pt x="12114147" y="3120955"/>
                  <a:pt x="12071546" y="3078355"/>
                  <a:pt x="12071546" y="3025805"/>
                </a:cubicBezTo>
                <a:cubicBezTo>
                  <a:pt x="12071546" y="2973254"/>
                  <a:pt x="12114147" y="2930653"/>
                  <a:pt x="12166698" y="2930653"/>
                </a:cubicBezTo>
                <a:close/>
                <a:moveTo>
                  <a:pt x="11748029" y="2930653"/>
                </a:moveTo>
                <a:cubicBezTo>
                  <a:pt x="11800580" y="2930653"/>
                  <a:pt x="11843181" y="2973254"/>
                  <a:pt x="11843181" y="3025805"/>
                </a:cubicBezTo>
                <a:cubicBezTo>
                  <a:pt x="11843181" y="3078355"/>
                  <a:pt x="11800580" y="3120955"/>
                  <a:pt x="11748029" y="3120955"/>
                </a:cubicBezTo>
                <a:cubicBezTo>
                  <a:pt x="11695478" y="3120955"/>
                  <a:pt x="11652877" y="3078355"/>
                  <a:pt x="11652877" y="3025805"/>
                </a:cubicBezTo>
                <a:cubicBezTo>
                  <a:pt x="11652877" y="2973254"/>
                  <a:pt x="11695478" y="2930653"/>
                  <a:pt x="11748029" y="2930653"/>
                </a:cubicBezTo>
                <a:close/>
                <a:moveTo>
                  <a:pt x="11329360" y="2930653"/>
                </a:moveTo>
                <a:cubicBezTo>
                  <a:pt x="11381911" y="2930653"/>
                  <a:pt x="11424512" y="2973254"/>
                  <a:pt x="11424512" y="3025805"/>
                </a:cubicBezTo>
                <a:cubicBezTo>
                  <a:pt x="11424512" y="3078355"/>
                  <a:pt x="11381911" y="3120955"/>
                  <a:pt x="11329360" y="3120955"/>
                </a:cubicBezTo>
                <a:cubicBezTo>
                  <a:pt x="11276809" y="3120955"/>
                  <a:pt x="11234208" y="3078355"/>
                  <a:pt x="11234208" y="3025805"/>
                </a:cubicBezTo>
                <a:cubicBezTo>
                  <a:pt x="11234208" y="2973254"/>
                  <a:pt x="11276809" y="2930653"/>
                  <a:pt x="11329360" y="2930653"/>
                </a:cubicBezTo>
                <a:close/>
                <a:moveTo>
                  <a:pt x="10910691" y="2930653"/>
                </a:moveTo>
                <a:cubicBezTo>
                  <a:pt x="10963242" y="2930653"/>
                  <a:pt x="11005843" y="2973254"/>
                  <a:pt x="11005843" y="3025805"/>
                </a:cubicBezTo>
                <a:cubicBezTo>
                  <a:pt x="11005843" y="3078355"/>
                  <a:pt x="10963242" y="3120955"/>
                  <a:pt x="10910691" y="3120955"/>
                </a:cubicBezTo>
                <a:cubicBezTo>
                  <a:pt x="10858140" y="3120955"/>
                  <a:pt x="10815539" y="3078355"/>
                  <a:pt x="10815539" y="3025805"/>
                </a:cubicBezTo>
                <a:cubicBezTo>
                  <a:pt x="10815539" y="2973254"/>
                  <a:pt x="10858140" y="2930653"/>
                  <a:pt x="10910691" y="2930653"/>
                </a:cubicBezTo>
                <a:close/>
                <a:moveTo>
                  <a:pt x="10492022" y="2930653"/>
                </a:moveTo>
                <a:cubicBezTo>
                  <a:pt x="10544573" y="2930653"/>
                  <a:pt x="10587174" y="2973254"/>
                  <a:pt x="10587174" y="3025805"/>
                </a:cubicBezTo>
                <a:cubicBezTo>
                  <a:pt x="10587174" y="3078355"/>
                  <a:pt x="10544573" y="3120955"/>
                  <a:pt x="10492022" y="3120955"/>
                </a:cubicBezTo>
                <a:cubicBezTo>
                  <a:pt x="10439471" y="3120955"/>
                  <a:pt x="10396870" y="3078355"/>
                  <a:pt x="10396870" y="3025805"/>
                </a:cubicBezTo>
                <a:cubicBezTo>
                  <a:pt x="10396870" y="2973254"/>
                  <a:pt x="10439471" y="2930653"/>
                  <a:pt x="10492022" y="2930653"/>
                </a:cubicBezTo>
                <a:close/>
                <a:moveTo>
                  <a:pt x="10073353" y="2930653"/>
                </a:moveTo>
                <a:cubicBezTo>
                  <a:pt x="10125904" y="2930653"/>
                  <a:pt x="10168505" y="2973254"/>
                  <a:pt x="10168505" y="3025805"/>
                </a:cubicBezTo>
                <a:cubicBezTo>
                  <a:pt x="10168505" y="3078355"/>
                  <a:pt x="10125904" y="3120955"/>
                  <a:pt x="10073353" y="3120955"/>
                </a:cubicBezTo>
                <a:cubicBezTo>
                  <a:pt x="10020803" y="3120955"/>
                  <a:pt x="9978201" y="3078355"/>
                  <a:pt x="9978201" y="3025805"/>
                </a:cubicBezTo>
                <a:cubicBezTo>
                  <a:pt x="9978201" y="2973254"/>
                  <a:pt x="10020803" y="2930653"/>
                  <a:pt x="10073353" y="2930653"/>
                </a:cubicBezTo>
                <a:close/>
                <a:moveTo>
                  <a:pt x="9654684" y="2930653"/>
                </a:moveTo>
                <a:cubicBezTo>
                  <a:pt x="9707235" y="2930653"/>
                  <a:pt x="9749836" y="2973254"/>
                  <a:pt x="9749836" y="3025805"/>
                </a:cubicBezTo>
                <a:cubicBezTo>
                  <a:pt x="9749836" y="3078355"/>
                  <a:pt x="9707235" y="3120955"/>
                  <a:pt x="9654684" y="3120955"/>
                </a:cubicBezTo>
                <a:cubicBezTo>
                  <a:pt x="9602134" y="3120955"/>
                  <a:pt x="9559532" y="3078355"/>
                  <a:pt x="9559532" y="3025805"/>
                </a:cubicBezTo>
                <a:cubicBezTo>
                  <a:pt x="9559532" y="2973254"/>
                  <a:pt x="9602134" y="2930653"/>
                  <a:pt x="9654684" y="2930653"/>
                </a:cubicBezTo>
                <a:close/>
                <a:moveTo>
                  <a:pt x="9236015" y="2930653"/>
                </a:moveTo>
                <a:cubicBezTo>
                  <a:pt x="9288566" y="2930653"/>
                  <a:pt x="9331167" y="2973254"/>
                  <a:pt x="9331167" y="3025805"/>
                </a:cubicBezTo>
                <a:cubicBezTo>
                  <a:pt x="9331167" y="3078355"/>
                  <a:pt x="9288566" y="3120955"/>
                  <a:pt x="9236015" y="3120955"/>
                </a:cubicBezTo>
                <a:cubicBezTo>
                  <a:pt x="9183465" y="3120955"/>
                  <a:pt x="9140863" y="3078355"/>
                  <a:pt x="9140863" y="3025805"/>
                </a:cubicBezTo>
                <a:cubicBezTo>
                  <a:pt x="9140863" y="2973254"/>
                  <a:pt x="9183465" y="2930653"/>
                  <a:pt x="9236015" y="2930653"/>
                </a:cubicBezTo>
                <a:close/>
                <a:moveTo>
                  <a:pt x="8817346" y="2930653"/>
                </a:moveTo>
                <a:cubicBezTo>
                  <a:pt x="8869897" y="2930653"/>
                  <a:pt x="8912498" y="2973254"/>
                  <a:pt x="8912498" y="3025805"/>
                </a:cubicBezTo>
                <a:cubicBezTo>
                  <a:pt x="8912498" y="3078355"/>
                  <a:pt x="8869897" y="3120955"/>
                  <a:pt x="8817346" y="3120955"/>
                </a:cubicBezTo>
                <a:cubicBezTo>
                  <a:pt x="8764796" y="3120955"/>
                  <a:pt x="8722194" y="3078355"/>
                  <a:pt x="8722194" y="3025805"/>
                </a:cubicBezTo>
                <a:cubicBezTo>
                  <a:pt x="8722194" y="2973254"/>
                  <a:pt x="8764796" y="2930653"/>
                  <a:pt x="8817346" y="2930653"/>
                </a:cubicBezTo>
                <a:close/>
                <a:moveTo>
                  <a:pt x="8398677" y="2930653"/>
                </a:moveTo>
                <a:cubicBezTo>
                  <a:pt x="8451228" y="2930653"/>
                  <a:pt x="8493829" y="2973254"/>
                  <a:pt x="8493829" y="3025805"/>
                </a:cubicBezTo>
                <a:cubicBezTo>
                  <a:pt x="8493829" y="3078355"/>
                  <a:pt x="8451228" y="3120955"/>
                  <a:pt x="8398677" y="3120955"/>
                </a:cubicBezTo>
                <a:cubicBezTo>
                  <a:pt x="8346127" y="3120955"/>
                  <a:pt x="8303526" y="3078355"/>
                  <a:pt x="8303526" y="3025805"/>
                </a:cubicBezTo>
                <a:cubicBezTo>
                  <a:pt x="8303526" y="2973254"/>
                  <a:pt x="8346127" y="2930653"/>
                  <a:pt x="8398677" y="2930653"/>
                </a:cubicBezTo>
                <a:close/>
                <a:moveTo>
                  <a:pt x="7980009" y="2930653"/>
                </a:moveTo>
                <a:cubicBezTo>
                  <a:pt x="8032559" y="2930653"/>
                  <a:pt x="8075161" y="2973254"/>
                  <a:pt x="8075161" y="3025805"/>
                </a:cubicBezTo>
                <a:cubicBezTo>
                  <a:pt x="8075161" y="3078355"/>
                  <a:pt x="8032559" y="3120955"/>
                  <a:pt x="7980009" y="3120955"/>
                </a:cubicBezTo>
                <a:cubicBezTo>
                  <a:pt x="7927458" y="3120955"/>
                  <a:pt x="7884857" y="3078355"/>
                  <a:pt x="7884857" y="3025805"/>
                </a:cubicBezTo>
                <a:cubicBezTo>
                  <a:pt x="7884857" y="2973254"/>
                  <a:pt x="7927458" y="2930653"/>
                  <a:pt x="7980009" y="2930653"/>
                </a:cubicBezTo>
                <a:close/>
                <a:moveTo>
                  <a:pt x="7561340" y="2930653"/>
                </a:moveTo>
                <a:cubicBezTo>
                  <a:pt x="7613890" y="2930653"/>
                  <a:pt x="7656492" y="2973254"/>
                  <a:pt x="7656492" y="3025805"/>
                </a:cubicBezTo>
                <a:cubicBezTo>
                  <a:pt x="7656492" y="3078355"/>
                  <a:pt x="7613890" y="3120955"/>
                  <a:pt x="7561340" y="3120955"/>
                </a:cubicBezTo>
                <a:cubicBezTo>
                  <a:pt x="7508789" y="3120955"/>
                  <a:pt x="7466188" y="3078355"/>
                  <a:pt x="7466188" y="3025805"/>
                </a:cubicBezTo>
                <a:cubicBezTo>
                  <a:pt x="7466188" y="2973254"/>
                  <a:pt x="7508789" y="2930653"/>
                  <a:pt x="7561340" y="2930653"/>
                </a:cubicBezTo>
                <a:close/>
                <a:moveTo>
                  <a:pt x="7142671" y="2930653"/>
                </a:moveTo>
                <a:cubicBezTo>
                  <a:pt x="7195221" y="2930653"/>
                  <a:pt x="7237823" y="2973254"/>
                  <a:pt x="7237823" y="3025805"/>
                </a:cubicBezTo>
                <a:cubicBezTo>
                  <a:pt x="7237823" y="3078355"/>
                  <a:pt x="7195221" y="3120955"/>
                  <a:pt x="7142671" y="3120955"/>
                </a:cubicBezTo>
                <a:cubicBezTo>
                  <a:pt x="7090120" y="3120955"/>
                  <a:pt x="7047519" y="3078355"/>
                  <a:pt x="7047519" y="3025805"/>
                </a:cubicBezTo>
                <a:cubicBezTo>
                  <a:pt x="7047519" y="2973254"/>
                  <a:pt x="7090120" y="2930653"/>
                  <a:pt x="7142671" y="2930653"/>
                </a:cubicBezTo>
                <a:close/>
                <a:moveTo>
                  <a:pt x="6724002" y="2930653"/>
                </a:moveTo>
                <a:cubicBezTo>
                  <a:pt x="6776553" y="2930653"/>
                  <a:pt x="6819154" y="2973254"/>
                  <a:pt x="6819154" y="3025805"/>
                </a:cubicBezTo>
                <a:cubicBezTo>
                  <a:pt x="6819154" y="3078355"/>
                  <a:pt x="6776553" y="3120955"/>
                  <a:pt x="6724002" y="3120955"/>
                </a:cubicBezTo>
                <a:cubicBezTo>
                  <a:pt x="6671451" y="3120955"/>
                  <a:pt x="6628850" y="3078355"/>
                  <a:pt x="6628850" y="3025805"/>
                </a:cubicBezTo>
                <a:cubicBezTo>
                  <a:pt x="6628850" y="2973254"/>
                  <a:pt x="6671451" y="2930653"/>
                  <a:pt x="6724002" y="2930653"/>
                </a:cubicBezTo>
                <a:close/>
                <a:moveTo>
                  <a:pt x="6305333" y="2930653"/>
                </a:moveTo>
                <a:cubicBezTo>
                  <a:pt x="6357884" y="2930653"/>
                  <a:pt x="6400485" y="2973254"/>
                  <a:pt x="6400485" y="3025805"/>
                </a:cubicBezTo>
                <a:cubicBezTo>
                  <a:pt x="6400485" y="3078355"/>
                  <a:pt x="6357884" y="3120955"/>
                  <a:pt x="6305333" y="3120955"/>
                </a:cubicBezTo>
                <a:cubicBezTo>
                  <a:pt x="6252782" y="3120955"/>
                  <a:pt x="6210181" y="3078355"/>
                  <a:pt x="6210181" y="3025805"/>
                </a:cubicBezTo>
                <a:cubicBezTo>
                  <a:pt x="6210181" y="2973254"/>
                  <a:pt x="6252782" y="2930653"/>
                  <a:pt x="6305333" y="2930653"/>
                </a:cubicBezTo>
                <a:close/>
                <a:moveTo>
                  <a:pt x="5886664" y="2930653"/>
                </a:moveTo>
                <a:cubicBezTo>
                  <a:pt x="5939215" y="2930653"/>
                  <a:pt x="5981816" y="2973254"/>
                  <a:pt x="5981816" y="3025805"/>
                </a:cubicBezTo>
                <a:cubicBezTo>
                  <a:pt x="5981816" y="3078355"/>
                  <a:pt x="5939215" y="3120955"/>
                  <a:pt x="5886664" y="3120955"/>
                </a:cubicBezTo>
                <a:cubicBezTo>
                  <a:pt x="5834113" y="3120955"/>
                  <a:pt x="5791512" y="3078355"/>
                  <a:pt x="5791512" y="3025805"/>
                </a:cubicBezTo>
                <a:cubicBezTo>
                  <a:pt x="5791512" y="2973254"/>
                  <a:pt x="5834113" y="2930653"/>
                  <a:pt x="5886664" y="2930653"/>
                </a:cubicBezTo>
                <a:close/>
                <a:moveTo>
                  <a:pt x="5467994" y="2930653"/>
                </a:moveTo>
                <a:cubicBezTo>
                  <a:pt x="5520544" y="2930653"/>
                  <a:pt x="5563146" y="2973254"/>
                  <a:pt x="5563146" y="3025805"/>
                </a:cubicBezTo>
                <a:cubicBezTo>
                  <a:pt x="5563146" y="3078355"/>
                  <a:pt x="5520544" y="3120955"/>
                  <a:pt x="5467994" y="3120955"/>
                </a:cubicBezTo>
                <a:cubicBezTo>
                  <a:pt x="5415443" y="3120955"/>
                  <a:pt x="5372842" y="3078355"/>
                  <a:pt x="5372842" y="3025805"/>
                </a:cubicBezTo>
                <a:cubicBezTo>
                  <a:pt x="5372842" y="2973254"/>
                  <a:pt x="5415443" y="2930653"/>
                  <a:pt x="5467994" y="2930653"/>
                </a:cubicBezTo>
                <a:close/>
                <a:moveTo>
                  <a:pt x="5049325" y="2930653"/>
                </a:moveTo>
                <a:cubicBezTo>
                  <a:pt x="5101876" y="2930653"/>
                  <a:pt x="5144478" y="2973254"/>
                  <a:pt x="5144478" y="3025805"/>
                </a:cubicBezTo>
                <a:cubicBezTo>
                  <a:pt x="5144478" y="3078355"/>
                  <a:pt x="5101876" y="3120955"/>
                  <a:pt x="5049325" y="3120955"/>
                </a:cubicBezTo>
                <a:cubicBezTo>
                  <a:pt x="4996774" y="3120955"/>
                  <a:pt x="4954173" y="3078355"/>
                  <a:pt x="4954173" y="3025805"/>
                </a:cubicBezTo>
                <a:cubicBezTo>
                  <a:pt x="4954173" y="2973254"/>
                  <a:pt x="4996774" y="2930653"/>
                  <a:pt x="5049325" y="2930653"/>
                </a:cubicBezTo>
                <a:close/>
                <a:moveTo>
                  <a:pt x="4630656" y="2930653"/>
                </a:moveTo>
                <a:cubicBezTo>
                  <a:pt x="4683207" y="2930653"/>
                  <a:pt x="4725808" y="2973254"/>
                  <a:pt x="4725808" y="3025805"/>
                </a:cubicBezTo>
                <a:cubicBezTo>
                  <a:pt x="4725808" y="3078355"/>
                  <a:pt x="4683207" y="3120955"/>
                  <a:pt x="4630656" y="3120955"/>
                </a:cubicBezTo>
                <a:cubicBezTo>
                  <a:pt x="4578106" y="3120955"/>
                  <a:pt x="4535504" y="3078355"/>
                  <a:pt x="4535504" y="3025805"/>
                </a:cubicBezTo>
                <a:cubicBezTo>
                  <a:pt x="4535504" y="2973254"/>
                  <a:pt x="4578106" y="2930653"/>
                  <a:pt x="4630656" y="2930653"/>
                </a:cubicBezTo>
                <a:close/>
                <a:moveTo>
                  <a:pt x="4211987" y="2930653"/>
                </a:moveTo>
                <a:cubicBezTo>
                  <a:pt x="4264538" y="2930653"/>
                  <a:pt x="4307139" y="2973254"/>
                  <a:pt x="4307139" y="3025805"/>
                </a:cubicBezTo>
                <a:cubicBezTo>
                  <a:pt x="4307139" y="3078355"/>
                  <a:pt x="4264538" y="3120955"/>
                  <a:pt x="4211987" y="3120955"/>
                </a:cubicBezTo>
                <a:cubicBezTo>
                  <a:pt x="4159436" y="3120955"/>
                  <a:pt x="4116835" y="3078355"/>
                  <a:pt x="4116835" y="3025805"/>
                </a:cubicBezTo>
                <a:cubicBezTo>
                  <a:pt x="4116835" y="2973254"/>
                  <a:pt x="4159436" y="2930653"/>
                  <a:pt x="4211987" y="2930653"/>
                </a:cubicBezTo>
                <a:close/>
                <a:moveTo>
                  <a:pt x="3793410" y="2930653"/>
                </a:moveTo>
                <a:cubicBezTo>
                  <a:pt x="3845869" y="2930653"/>
                  <a:pt x="3888470" y="2973254"/>
                  <a:pt x="3888470" y="3025805"/>
                </a:cubicBezTo>
                <a:cubicBezTo>
                  <a:pt x="3888470" y="3078355"/>
                  <a:pt x="3845869" y="3120955"/>
                  <a:pt x="3793410" y="3120955"/>
                </a:cubicBezTo>
                <a:cubicBezTo>
                  <a:pt x="3740859" y="3120955"/>
                  <a:pt x="3698259" y="3078355"/>
                  <a:pt x="3698259" y="3025805"/>
                </a:cubicBezTo>
                <a:cubicBezTo>
                  <a:pt x="3698259" y="2973254"/>
                  <a:pt x="3740859" y="2930653"/>
                  <a:pt x="3793410" y="2930653"/>
                </a:cubicBezTo>
                <a:close/>
                <a:moveTo>
                  <a:pt x="3374734" y="2930653"/>
                </a:moveTo>
                <a:cubicBezTo>
                  <a:pt x="3427284" y="2930653"/>
                  <a:pt x="3469891" y="2973254"/>
                  <a:pt x="3469891" y="3025805"/>
                </a:cubicBezTo>
                <a:cubicBezTo>
                  <a:pt x="3469891" y="3078355"/>
                  <a:pt x="3427284" y="3120955"/>
                  <a:pt x="3374734" y="3120955"/>
                </a:cubicBezTo>
                <a:cubicBezTo>
                  <a:pt x="3322183" y="3120955"/>
                  <a:pt x="3279580" y="3078355"/>
                  <a:pt x="3279580" y="3025805"/>
                </a:cubicBezTo>
                <a:cubicBezTo>
                  <a:pt x="3279580" y="2973254"/>
                  <a:pt x="3322183" y="2930653"/>
                  <a:pt x="3374734" y="2930653"/>
                </a:cubicBezTo>
                <a:close/>
                <a:moveTo>
                  <a:pt x="2956059" y="2930653"/>
                </a:moveTo>
                <a:cubicBezTo>
                  <a:pt x="3008612" y="2930653"/>
                  <a:pt x="3051215" y="2973254"/>
                  <a:pt x="3051215" y="3025805"/>
                </a:cubicBezTo>
                <a:cubicBezTo>
                  <a:pt x="3051215" y="3078355"/>
                  <a:pt x="3008612" y="3120955"/>
                  <a:pt x="2956059" y="3120955"/>
                </a:cubicBezTo>
                <a:cubicBezTo>
                  <a:pt x="2903506" y="3120955"/>
                  <a:pt x="2860904" y="3078355"/>
                  <a:pt x="2860904" y="3025805"/>
                </a:cubicBezTo>
                <a:cubicBezTo>
                  <a:pt x="2860904" y="2973254"/>
                  <a:pt x="2903506" y="2930653"/>
                  <a:pt x="2956059" y="2930653"/>
                </a:cubicBezTo>
                <a:close/>
                <a:moveTo>
                  <a:pt x="2537380" y="2930653"/>
                </a:moveTo>
                <a:cubicBezTo>
                  <a:pt x="2589936" y="2930653"/>
                  <a:pt x="2632538" y="2973254"/>
                  <a:pt x="2632538" y="3025805"/>
                </a:cubicBezTo>
                <a:cubicBezTo>
                  <a:pt x="2632538" y="3078355"/>
                  <a:pt x="2589936" y="3120955"/>
                  <a:pt x="2537380" y="3120955"/>
                </a:cubicBezTo>
                <a:cubicBezTo>
                  <a:pt x="2484828" y="3120955"/>
                  <a:pt x="2442227" y="3078355"/>
                  <a:pt x="2442227" y="3025805"/>
                </a:cubicBezTo>
                <a:cubicBezTo>
                  <a:pt x="2442227" y="2973254"/>
                  <a:pt x="2484828" y="2930653"/>
                  <a:pt x="2537380" y="2930653"/>
                </a:cubicBezTo>
                <a:close/>
                <a:moveTo>
                  <a:pt x="2118709" y="2930653"/>
                </a:moveTo>
                <a:cubicBezTo>
                  <a:pt x="2171261" y="2930653"/>
                  <a:pt x="2213862" y="2973254"/>
                  <a:pt x="2213862" y="3025805"/>
                </a:cubicBezTo>
                <a:cubicBezTo>
                  <a:pt x="2213862" y="3078355"/>
                  <a:pt x="2171261" y="3120955"/>
                  <a:pt x="2118709" y="3120955"/>
                </a:cubicBezTo>
                <a:cubicBezTo>
                  <a:pt x="2066157" y="3120955"/>
                  <a:pt x="2023556" y="3078355"/>
                  <a:pt x="2023556" y="3025805"/>
                </a:cubicBezTo>
                <a:cubicBezTo>
                  <a:pt x="2023556" y="2973254"/>
                  <a:pt x="2066157" y="2930653"/>
                  <a:pt x="2118709" y="2930653"/>
                </a:cubicBezTo>
                <a:close/>
                <a:moveTo>
                  <a:pt x="1700033" y="2930653"/>
                </a:moveTo>
                <a:cubicBezTo>
                  <a:pt x="1752584" y="2930653"/>
                  <a:pt x="1795185" y="2973254"/>
                  <a:pt x="1795185" y="3025805"/>
                </a:cubicBezTo>
                <a:cubicBezTo>
                  <a:pt x="1795185" y="3078355"/>
                  <a:pt x="1752584" y="3120955"/>
                  <a:pt x="1700033" y="3120955"/>
                </a:cubicBezTo>
                <a:cubicBezTo>
                  <a:pt x="1647480" y="3120955"/>
                  <a:pt x="1604875" y="3078355"/>
                  <a:pt x="1604875" y="3025805"/>
                </a:cubicBezTo>
                <a:cubicBezTo>
                  <a:pt x="1604875" y="2973254"/>
                  <a:pt x="1647480" y="2930653"/>
                  <a:pt x="1700033" y="2930653"/>
                </a:cubicBezTo>
                <a:close/>
                <a:moveTo>
                  <a:pt x="1281356" y="2930653"/>
                </a:moveTo>
                <a:cubicBezTo>
                  <a:pt x="1333906" y="2930653"/>
                  <a:pt x="1376508" y="2973254"/>
                  <a:pt x="1376508" y="3025805"/>
                </a:cubicBezTo>
                <a:cubicBezTo>
                  <a:pt x="1376508" y="3078355"/>
                  <a:pt x="1333906" y="3120955"/>
                  <a:pt x="1281356" y="3120955"/>
                </a:cubicBezTo>
                <a:cubicBezTo>
                  <a:pt x="1228805" y="3120955"/>
                  <a:pt x="1186203" y="3078355"/>
                  <a:pt x="1186203" y="3025805"/>
                </a:cubicBezTo>
                <a:cubicBezTo>
                  <a:pt x="1186203" y="2973254"/>
                  <a:pt x="1228805" y="2930653"/>
                  <a:pt x="1281356" y="2930653"/>
                </a:cubicBezTo>
                <a:close/>
                <a:moveTo>
                  <a:pt x="862689" y="2930653"/>
                </a:moveTo>
                <a:cubicBezTo>
                  <a:pt x="915240" y="2930653"/>
                  <a:pt x="957840" y="2973254"/>
                  <a:pt x="957840" y="3025805"/>
                </a:cubicBezTo>
                <a:cubicBezTo>
                  <a:pt x="957840" y="3078355"/>
                  <a:pt x="915240" y="3120955"/>
                  <a:pt x="862689" y="3120955"/>
                </a:cubicBezTo>
                <a:cubicBezTo>
                  <a:pt x="810138" y="3120955"/>
                  <a:pt x="767536" y="3078355"/>
                  <a:pt x="767536" y="3025805"/>
                </a:cubicBezTo>
                <a:cubicBezTo>
                  <a:pt x="767536" y="2973254"/>
                  <a:pt x="810138" y="2930653"/>
                  <a:pt x="862689" y="2930653"/>
                </a:cubicBezTo>
                <a:close/>
                <a:moveTo>
                  <a:pt x="444021" y="2930653"/>
                </a:moveTo>
                <a:cubicBezTo>
                  <a:pt x="496572" y="2930653"/>
                  <a:pt x="539175" y="2973254"/>
                  <a:pt x="539175" y="3025805"/>
                </a:cubicBezTo>
                <a:cubicBezTo>
                  <a:pt x="539175" y="3078355"/>
                  <a:pt x="496572" y="3120955"/>
                  <a:pt x="444021" y="3120955"/>
                </a:cubicBezTo>
                <a:cubicBezTo>
                  <a:pt x="391471" y="3120955"/>
                  <a:pt x="348870" y="3078355"/>
                  <a:pt x="348870" y="3025805"/>
                </a:cubicBezTo>
                <a:cubicBezTo>
                  <a:pt x="348870" y="2973254"/>
                  <a:pt x="391471" y="2930653"/>
                  <a:pt x="444021" y="2930653"/>
                </a:cubicBezTo>
                <a:close/>
                <a:moveTo>
                  <a:pt x="25352" y="2930653"/>
                </a:moveTo>
                <a:cubicBezTo>
                  <a:pt x="77903" y="2930653"/>
                  <a:pt x="120506" y="2973254"/>
                  <a:pt x="120506" y="3025805"/>
                </a:cubicBezTo>
                <a:cubicBezTo>
                  <a:pt x="120506" y="3078355"/>
                  <a:pt x="77903" y="3120955"/>
                  <a:pt x="25352" y="3120955"/>
                </a:cubicBezTo>
                <a:lnTo>
                  <a:pt x="0" y="3115836"/>
                </a:lnTo>
                <a:lnTo>
                  <a:pt x="0" y="2935771"/>
                </a:lnTo>
                <a:close/>
                <a:moveTo>
                  <a:pt x="12166698" y="2511990"/>
                </a:moveTo>
                <a:lnTo>
                  <a:pt x="12192000" y="2517098"/>
                </a:lnTo>
                <a:lnTo>
                  <a:pt x="12192000" y="2697184"/>
                </a:lnTo>
                <a:lnTo>
                  <a:pt x="12166698" y="2702292"/>
                </a:lnTo>
                <a:cubicBezTo>
                  <a:pt x="12114147" y="2702292"/>
                  <a:pt x="12071546" y="2659691"/>
                  <a:pt x="12071546" y="2607140"/>
                </a:cubicBezTo>
                <a:cubicBezTo>
                  <a:pt x="12071546" y="2554590"/>
                  <a:pt x="12114147" y="2511990"/>
                  <a:pt x="12166698" y="2511990"/>
                </a:cubicBezTo>
                <a:close/>
                <a:moveTo>
                  <a:pt x="11748029" y="2511990"/>
                </a:moveTo>
                <a:cubicBezTo>
                  <a:pt x="11800580" y="2511990"/>
                  <a:pt x="11843181" y="2554590"/>
                  <a:pt x="11843181" y="2607140"/>
                </a:cubicBezTo>
                <a:cubicBezTo>
                  <a:pt x="11843181" y="2659691"/>
                  <a:pt x="11800580" y="2702292"/>
                  <a:pt x="11748029" y="2702292"/>
                </a:cubicBezTo>
                <a:cubicBezTo>
                  <a:pt x="11695478" y="2702292"/>
                  <a:pt x="11652877" y="2659691"/>
                  <a:pt x="11652877" y="2607140"/>
                </a:cubicBezTo>
                <a:cubicBezTo>
                  <a:pt x="11652877" y="2554590"/>
                  <a:pt x="11695478" y="2511990"/>
                  <a:pt x="11748029" y="2511990"/>
                </a:cubicBezTo>
                <a:close/>
                <a:moveTo>
                  <a:pt x="11329360" y="2511990"/>
                </a:moveTo>
                <a:cubicBezTo>
                  <a:pt x="11381911" y="2511990"/>
                  <a:pt x="11424512" y="2554590"/>
                  <a:pt x="11424512" y="2607140"/>
                </a:cubicBezTo>
                <a:cubicBezTo>
                  <a:pt x="11424512" y="2659691"/>
                  <a:pt x="11381911" y="2702292"/>
                  <a:pt x="11329360" y="2702292"/>
                </a:cubicBezTo>
                <a:cubicBezTo>
                  <a:pt x="11276809" y="2702292"/>
                  <a:pt x="11234208" y="2659691"/>
                  <a:pt x="11234208" y="2607140"/>
                </a:cubicBezTo>
                <a:cubicBezTo>
                  <a:pt x="11234208" y="2554590"/>
                  <a:pt x="11276809" y="2511990"/>
                  <a:pt x="11329360" y="2511990"/>
                </a:cubicBezTo>
                <a:close/>
                <a:moveTo>
                  <a:pt x="10910691" y="2511990"/>
                </a:moveTo>
                <a:cubicBezTo>
                  <a:pt x="10963242" y="2511990"/>
                  <a:pt x="11005843" y="2554590"/>
                  <a:pt x="11005843" y="2607140"/>
                </a:cubicBezTo>
                <a:cubicBezTo>
                  <a:pt x="11005843" y="2659691"/>
                  <a:pt x="10963242" y="2702292"/>
                  <a:pt x="10910691" y="2702292"/>
                </a:cubicBezTo>
                <a:cubicBezTo>
                  <a:pt x="10858140" y="2702292"/>
                  <a:pt x="10815539" y="2659691"/>
                  <a:pt x="10815539" y="2607140"/>
                </a:cubicBezTo>
                <a:cubicBezTo>
                  <a:pt x="10815539" y="2554590"/>
                  <a:pt x="10858140" y="2511990"/>
                  <a:pt x="10910691" y="2511990"/>
                </a:cubicBezTo>
                <a:close/>
                <a:moveTo>
                  <a:pt x="10492022" y="2511990"/>
                </a:moveTo>
                <a:cubicBezTo>
                  <a:pt x="10544573" y="2511990"/>
                  <a:pt x="10587174" y="2554590"/>
                  <a:pt x="10587174" y="2607140"/>
                </a:cubicBezTo>
                <a:cubicBezTo>
                  <a:pt x="10587174" y="2659691"/>
                  <a:pt x="10544573" y="2702292"/>
                  <a:pt x="10492022" y="2702292"/>
                </a:cubicBezTo>
                <a:cubicBezTo>
                  <a:pt x="10439471" y="2702292"/>
                  <a:pt x="10396870" y="2659691"/>
                  <a:pt x="10396870" y="2607140"/>
                </a:cubicBezTo>
                <a:cubicBezTo>
                  <a:pt x="10396870" y="2554590"/>
                  <a:pt x="10439471" y="2511990"/>
                  <a:pt x="10492022" y="2511990"/>
                </a:cubicBezTo>
                <a:close/>
                <a:moveTo>
                  <a:pt x="10073353" y="2511990"/>
                </a:moveTo>
                <a:cubicBezTo>
                  <a:pt x="10125904" y="2511990"/>
                  <a:pt x="10168505" y="2554590"/>
                  <a:pt x="10168505" y="2607140"/>
                </a:cubicBezTo>
                <a:cubicBezTo>
                  <a:pt x="10168505" y="2659691"/>
                  <a:pt x="10125904" y="2702292"/>
                  <a:pt x="10073353" y="2702292"/>
                </a:cubicBezTo>
                <a:cubicBezTo>
                  <a:pt x="10020803" y="2702292"/>
                  <a:pt x="9978201" y="2659691"/>
                  <a:pt x="9978201" y="2607140"/>
                </a:cubicBezTo>
                <a:cubicBezTo>
                  <a:pt x="9978201" y="2554590"/>
                  <a:pt x="10020803" y="2511990"/>
                  <a:pt x="10073353" y="2511990"/>
                </a:cubicBezTo>
                <a:close/>
                <a:moveTo>
                  <a:pt x="9654684" y="2511990"/>
                </a:moveTo>
                <a:cubicBezTo>
                  <a:pt x="9707235" y="2511990"/>
                  <a:pt x="9749836" y="2554590"/>
                  <a:pt x="9749836" y="2607140"/>
                </a:cubicBezTo>
                <a:cubicBezTo>
                  <a:pt x="9749836" y="2659691"/>
                  <a:pt x="9707235" y="2702292"/>
                  <a:pt x="9654684" y="2702292"/>
                </a:cubicBezTo>
                <a:cubicBezTo>
                  <a:pt x="9602134" y="2702292"/>
                  <a:pt x="9559532" y="2659691"/>
                  <a:pt x="9559532" y="2607140"/>
                </a:cubicBezTo>
                <a:cubicBezTo>
                  <a:pt x="9559532" y="2554590"/>
                  <a:pt x="9602134" y="2511990"/>
                  <a:pt x="9654684" y="2511990"/>
                </a:cubicBezTo>
                <a:close/>
                <a:moveTo>
                  <a:pt x="9236015" y="2511990"/>
                </a:moveTo>
                <a:cubicBezTo>
                  <a:pt x="9288566" y="2511990"/>
                  <a:pt x="9331167" y="2554590"/>
                  <a:pt x="9331167" y="2607140"/>
                </a:cubicBezTo>
                <a:cubicBezTo>
                  <a:pt x="9331167" y="2659691"/>
                  <a:pt x="9288566" y="2702292"/>
                  <a:pt x="9236015" y="2702292"/>
                </a:cubicBezTo>
                <a:cubicBezTo>
                  <a:pt x="9183465" y="2702292"/>
                  <a:pt x="9140863" y="2659691"/>
                  <a:pt x="9140863" y="2607140"/>
                </a:cubicBezTo>
                <a:cubicBezTo>
                  <a:pt x="9140863" y="2554590"/>
                  <a:pt x="9183465" y="2511990"/>
                  <a:pt x="9236015" y="2511990"/>
                </a:cubicBezTo>
                <a:close/>
                <a:moveTo>
                  <a:pt x="8817346" y="2511990"/>
                </a:moveTo>
                <a:cubicBezTo>
                  <a:pt x="8869897" y="2511990"/>
                  <a:pt x="8912498" y="2554590"/>
                  <a:pt x="8912498" y="2607140"/>
                </a:cubicBezTo>
                <a:cubicBezTo>
                  <a:pt x="8912498" y="2659691"/>
                  <a:pt x="8869897" y="2702292"/>
                  <a:pt x="8817346" y="2702292"/>
                </a:cubicBezTo>
                <a:cubicBezTo>
                  <a:pt x="8764796" y="2702292"/>
                  <a:pt x="8722194" y="2659691"/>
                  <a:pt x="8722194" y="2607140"/>
                </a:cubicBezTo>
                <a:cubicBezTo>
                  <a:pt x="8722194" y="2554590"/>
                  <a:pt x="8764796" y="2511990"/>
                  <a:pt x="8817346" y="2511990"/>
                </a:cubicBezTo>
                <a:close/>
                <a:moveTo>
                  <a:pt x="8398677" y="2511990"/>
                </a:moveTo>
                <a:cubicBezTo>
                  <a:pt x="8451228" y="2511990"/>
                  <a:pt x="8493829" y="2554590"/>
                  <a:pt x="8493829" y="2607140"/>
                </a:cubicBezTo>
                <a:cubicBezTo>
                  <a:pt x="8493829" y="2659691"/>
                  <a:pt x="8451228" y="2702292"/>
                  <a:pt x="8398677" y="2702292"/>
                </a:cubicBezTo>
                <a:cubicBezTo>
                  <a:pt x="8346127" y="2702292"/>
                  <a:pt x="8303526" y="2659691"/>
                  <a:pt x="8303526" y="2607140"/>
                </a:cubicBezTo>
                <a:cubicBezTo>
                  <a:pt x="8303526" y="2554590"/>
                  <a:pt x="8346127" y="2511990"/>
                  <a:pt x="8398677" y="2511990"/>
                </a:cubicBezTo>
                <a:close/>
                <a:moveTo>
                  <a:pt x="7980009" y="2511990"/>
                </a:moveTo>
                <a:cubicBezTo>
                  <a:pt x="8032559" y="2511990"/>
                  <a:pt x="8075161" y="2554590"/>
                  <a:pt x="8075161" y="2607140"/>
                </a:cubicBezTo>
                <a:cubicBezTo>
                  <a:pt x="8075161" y="2659691"/>
                  <a:pt x="8032559" y="2702292"/>
                  <a:pt x="7980009" y="2702292"/>
                </a:cubicBezTo>
                <a:cubicBezTo>
                  <a:pt x="7927458" y="2702292"/>
                  <a:pt x="7884857" y="2659691"/>
                  <a:pt x="7884857" y="2607140"/>
                </a:cubicBezTo>
                <a:cubicBezTo>
                  <a:pt x="7884857" y="2554590"/>
                  <a:pt x="7927458" y="2511990"/>
                  <a:pt x="7980009" y="2511990"/>
                </a:cubicBezTo>
                <a:close/>
                <a:moveTo>
                  <a:pt x="7561340" y="2511990"/>
                </a:moveTo>
                <a:cubicBezTo>
                  <a:pt x="7613890" y="2511990"/>
                  <a:pt x="7656492" y="2554590"/>
                  <a:pt x="7656492" y="2607140"/>
                </a:cubicBezTo>
                <a:cubicBezTo>
                  <a:pt x="7656492" y="2659691"/>
                  <a:pt x="7613890" y="2702292"/>
                  <a:pt x="7561340" y="2702292"/>
                </a:cubicBezTo>
                <a:cubicBezTo>
                  <a:pt x="7508789" y="2702292"/>
                  <a:pt x="7466188" y="2659691"/>
                  <a:pt x="7466188" y="2607140"/>
                </a:cubicBezTo>
                <a:cubicBezTo>
                  <a:pt x="7466188" y="2554590"/>
                  <a:pt x="7508789" y="2511990"/>
                  <a:pt x="7561340" y="2511990"/>
                </a:cubicBezTo>
                <a:close/>
                <a:moveTo>
                  <a:pt x="7142671" y="2511990"/>
                </a:moveTo>
                <a:cubicBezTo>
                  <a:pt x="7195221" y="2511990"/>
                  <a:pt x="7237823" y="2554590"/>
                  <a:pt x="7237823" y="2607140"/>
                </a:cubicBezTo>
                <a:cubicBezTo>
                  <a:pt x="7237823" y="2659691"/>
                  <a:pt x="7195221" y="2702292"/>
                  <a:pt x="7142671" y="2702292"/>
                </a:cubicBezTo>
                <a:cubicBezTo>
                  <a:pt x="7090120" y="2702292"/>
                  <a:pt x="7047519" y="2659691"/>
                  <a:pt x="7047519" y="2607140"/>
                </a:cubicBezTo>
                <a:cubicBezTo>
                  <a:pt x="7047519" y="2554590"/>
                  <a:pt x="7090120" y="2511990"/>
                  <a:pt x="7142671" y="2511990"/>
                </a:cubicBezTo>
                <a:close/>
                <a:moveTo>
                  <a:pt x="6724002" y="2511990"/>
                </a:moveTo>
                <a:cubicBezTo>
                  <a:pt x="6776553" y="2511990"/>
                  <a:pt x="6819154" y="2554590"/>
                  <a:pt x="6819154" y="2607140"/>
                </a:cubicBezTo>
                <a:cubicBezTo>
                  <a:pt x="6819154" y="2659691"/>
                  <a:pt x="6776553" y="2702292"/>
                  <a:pt x="6724002" y="2702292"/>
                </a:cubicBezTo>
                <a:cubicBezTo>
                  <a:pt x="6671451" y="2702292"/>
                  <a:pt x="6628850" y="2659691"/>
                  <a:pt x="6628850" y="2607140"/>
                </a:cubicBezTo>
                <a:cubicBezTo>
                  <a:pt x="6628850" y="2554590"/>
                  <a:pt x="6671451" y="2511990"/>
                  <a:pt x="6724002" y="2511990"/>
                </a:cubicBezTo>
                <a:close/>
                <a:moveTo>
                  <a:pt x="6305333" y="2511990"/>
                </a:moveTo>
                <a:cubicBezTo>
                  <a:pt x="6357884" y="2511990"/>
                  <a:pt x="6400485" y="2554590"/>
                  <a:pt x="6400485" y="2607140"/>
                </a:cubicBezTo>
                <a:cubicBezTo>
                  <a:pt x="6400485" y="2659691"/>
                  <a:pt x="6357884" y="2702292"/>
                  <a:pt x="6305333" y="2702292"/>
                </a:cubicBezTo>
                <a:cubicBezTo>
                  <a:pt x="6252782" y="2702292"/>
                  <a:pt x="6210181" y="2659691"/>
                  <a:pt x="6210181" y="2607140"/>
                </a:cubicBezTo>
                <a:cubicBezTo>
                  <a:pt x="6210181" y="2554590"/>
                  <a:pt x="6252782" y="2511990"/>
                  <a:pt x="6305333" y="2511990"/>
                </a:cubicBezTo>
                <a:close/>
                <a:moveTo>
                  <a:pt x="5886664" y="2511990"/>
                </a:moveTo>
                <a:cubicBezTo>
                  <a:pt x="5939215" y="2511990"/>
                  <a:pt x="5981816" y="2554590"/>
                  <a:pt x="5981816" y="2607140"/>
                </a:cubicBezTo>
                <a:cubicBezTo>
                  <a:pt x="5981816" y="2659691"/>
                  <a:pt x="5939215" y="2702292"/>
                  <a:pt x="5886664" y="2702292"/>
                </a:cubicBezTo>
                <a:cubicBezTo>
                  <a:pt x="5834113" y="2702292"/>
                  <a:pt x="5791512" y="2659691"/>
                  <a:pt x="5791512" y="2607140"/>
                </a:cubicBezTo>
                <a:cubicBezTo>
                  <a:pt x="5791512" y="2554590"/>
                  <a:pt x="5834113" y="2511990"/>
                  <a:pt x="5886664" y="2511990"/>
                </a:cubicBezTo>
                <a:close/>
                <a:moveTo>
                  <a:pt x="5467994" y="2511990"/>
                </a:moveTo>
                <a:cubicBezTo>
                  <a:pt x="5520544" y="2511990"/>
                  <a:pt x="5563146" y="2554590"/>
                  <a:pt x="5563146" y="2607140"/>
                </a:cubicBezTo>
                <a:cubicBezTo>
                  <a:pt x="5563146" y="2659691"/>
                  <a:pt x="5520544" y="2702292"/>
                  <a:pt x="5467994" y="2702292"/>
                </a:cubicBezTo>
                <a:cubicBezTo>
                  <a:pt x="5415443" y="2702292"/>
                  <a:pt x="5372842" y="2659691"/>
                  <a:pt x="5372842" y="2607140"/>
                </a:cubicBezTo>
                <a:cubicBezTo>
                  <a:pt x="5372842" y="2554590"/>
                  <a:pt x="5415443" y="2511990"/>
                  <a:pt x="5467994" y="2511990"/>
                </a:cubicBezTo>
                <a:close/>
                <a:moveTo>
                  <a:pt x="5049325" y="2511990"/>
                </a:moveTo>
                <a:cubicBezTo>
                  <a:pt x="5101876" y="2511990"/>
                  <a:pt x="5144478" y="2554590"/>
                  <a:pt x="5144478" y="2607140"/>
                </a:cubicBezTo>
                <a:cubicBezTo>
                  <a:pt x="5144478" y="2659691"/>
                  <a:pt x="5101876" y="2702292"/>
                  <a:pt x="5049325" y="2702292"/>
                </a:cubicBezTo>
                <a:cubicBezTo>
                  <a:pt x="4996774" y="2702292"/>
                  <a:pt x="4954173" y="2659691"/>
                  <a:pt x="4954173" y="2607140"/>
                </a:cubicBezTo>
                <a:cubicBezTo>
                  <a:pt x="4954173" y="2554590"/>
                  <a:pt x="4996774" y="2511990"/>
                  <a:pt x="5049325" y="2511990"/>
                </a:cubicBezTo>
                <a:close/>
                <a:moveTo>
                  <a:pt x="4630656" y="2511990"/>
                </a:moveTo>
                <a:cubicBezTo>
                  <a:pt x="4683207" y="2511990"/>
                  <a:pt x="4725808" y="2554590"/>
                  <a:pt x="4725808" y="2607140"/>
                </a:cubicBezTo>
                <a:cubicBezTo>
                  <a:pt x="4725808" y="2659691"/>
                  <a:pt x="4683207" y="2702292"/>
                  <a:pt x="4630656" y="2702292"/>
                </a:cubicBezTo>
                <a:cubicBezTo>
                  <a:pt x="4578106" y="2702292"/>
                  <a:pt x="4535504" y="2659691"/>
                  <a:pt x="4535504" y="2607140"/>
                </a:cubicBezTo>
                <a:cubicBezTo>
                  <a:pt x="4535504" y="2554590"/>
                  <a:pt x="4578106" y="2511990"/>
                  <a:pt x="4630656" y="2511990"/>
                </a:cubicBezTo>
                <a:close/>
                <a:moveTo>
                  <a:pt x="4211987" y="2511990"/>
                </a:moveTo>
                <a:cubicBezTo>
                  <a:pt x="4264538" y="2511990"/>
                  <a:pt x="4307139" y="2554590"/>
                  <a:pt x="4307139" y="2607140"/>
                </a:cubicBezTo>
                <a:cubicBezTo>
                  <a:pt x="4307139" y="2659691"/>
                  <a:pt x="4264538" y="2702292"/>
                  <a:pt x="4211987" y="2702292"/>
                </a:cubicBezTo>
                <a:cubicBezTo>
                  <a:pt x="4159436" y="2702292"/>
                  <a:pt x="4116835" y="2659691"/>
                  <a:pt x="4116835" y="2607140"/>
                </a:cubicBezTo>
                <a:cubicBezTo>
                  <a:pt x="4116835" y="2554590"/>
                  <a:pt x="4159436" y="2511990"/>
                  <a:pt x="4211987" y="2511990"/>
                </a:cubicBezTo>
                <a:close/>
                <a:moveTo>
                  <a:pt x="3793419" y="2511990"/>
                </a:moveTo>
                <a:cubicBezTo>
                  <a:pt x="3845869" y="2511990"/>
                  <a:pt x="3888470" y="2554590"/>
                  <a:pt x="3888470" y="2607140"/>
                </a:cubicBezTo>
                <a:cubicBezTo>
                  <a:pt x="3888470" y="2659691"/>
                  <a:pt x="3845869" y="2702292"/>
                  <a:pt x="3793419" y="2702292"/>
                </a:cubicBezTo>
                <a:cubicBezTo>
                  <a:pt x="3740868" y="2702292"/>
                  <a:pt x="3698267" y="2659691"/>
                  <a:pt x="3698267" y="2607140"/>
                </a:cubicBezTo>
                <a:cubicBezTo>
                  <a:pt x="3698267" y="2554590"/>
                  <a:pt x="3740868" y="2511990"/>
                  <a:pt x="3793419" y="2511990"/>
                </a:cubicBezTo>
                <a:close/>
                <a:moveTo>
                  <a:pt x="3374741" y="2511990"/>
                </a:moveTo>
                <a:cubicBezTo>
                  <a:pt x="3427293" y="2511990"/>
                  <a:pt x="3469899" y="2554590"/>
                  <a:pt x="3469899" y="2607140"/>
                </a:cubicBezTo>
                <a:cubicBezTo>
                  <a:pt x="3469899" y="2659691"/>
                  <a:pt x="3427293" y="2702292"/>
                  <a:pt x="3374741" y="2702292"/>
                </a:cubicBezTo>
                <a:cubicBezTo>
                  <a:pt x="3322190" y="2702292"/>
                  <a:pt x="3279589" y="2659691"/>
                  <a:pt x="3279589" y="2607140"/>
                </a:cubicBezTo>
                <a:cubicBezTo>
                  <a:pt x="3279589" y="2554590"/>
                  <a:pt x="3322190" y="2511990"/>
                  <a:pt x="3374741" y="2511990"/>
                </a:cubicBezTo>
                <a:close/>
                <a:moveTo>
                  <a:pt x="2956066" y="2511990"/>
                </a:moveTo>
                <a:cubicBezTo>
                  <a:pt x="3008619" y="2511990"/>
                  <a:pt x="3051222" y="2554590"/>
                  <a:pt x="3051222" y="2607140"/>
                </a:cubicBezTo>
                <a:cubicBezTo>
                  <a:pt x="3051222" y="2659691"/>
                  <a:pt x="3008619" y="2702292"/>
                  <a:pt x="2956066" y="2702292"/>
                </a:cubicBezTo>
                <a:cubicBezTo>
                  <a:pt x="2903513" y="2702292"/>
                  <a:pt x="2860912" y="2659691"/>
                  <a:pt x="2860912" y="2607140"/>
                </a:cubicBezTo>
                <a:cubicBezTo>
                  <a:pt x="2860912" y="2554590"/>
                  <a:pt x="2903513" y="2511990"/>
                  <a:pt x="2956066" y="2511990"/>
                </a:cubicBezTo>
                <a:close/>
                <a:moveTo>
                  <a:pt x="2537386" y="2511990"/>
                </a:moveTo>
                <a:cubicBezTo>
                  <a:pt x="2589943" y="2511990"/>
                  <a:pt x="2632545" y="2554590"/>
                  <a:pt x="2632545" y="2607140"/>
                </a:cubicBezTo>
                <a:cubicBezTo>
                  <a:pt x="2632545" y="2659691"/>
                  <a:pt x="2589943" y="2702292"/>
                  <a:pt x="2537386" y="2702292"/>
                </a:cubicBezTo>
                <a:cubicBezTo>
                  <a:pt x="2484835" y="2702292"/>
                  <a:pt x="2442233" y="2659691"/>
                  <a:pt x="2442233" y="2607140"/>
                </a:cubicBezTo>
                <a:cubicBezTo>
                  <a:pt x="2442233" y="2554590"/>
                  <a:pt x="2484835" y="2511990"/>
                  <a:pt x="2537386" y="2511990"/>
                </a:cubicBezTo>
                <a:close/>
                <a:moveTo>
                  <a:pt x="2118716" y="2511990"/>
                </a:moveTo>
                <a:cubicBezTo>
                  <a:pt x="2171267" y="2511990"/>
                  <a:pt x="2213868" y="2554590"/>
                  <a:pt x="2213868" y="2607140"/>
                </a:cubicBezTo>
                <a:cubicBezTo>
                  <a:pt x="2213868" y="2659691"/>
                  <a:pt x="2171267" y="2702292"/>
                  <a:pt x="2118716" y="2702292"/>
                </a:cubicBezTo>
                <a:cubicBezTo>
                  <a:pt x="2066164" y="2702292"/>
                  <a:pt x="2023562" y="2659691"/>
                  <a:pt x="2023562" y="2607140"/>
                </a:cubicBezTo>
                <a:cubicBezTo>
                  <a:pt x="2023562" y="2554590"/>
                  <a:pt x="2066164" y="2511990"/>
                  <a:pt x="2118716" y="2511990"/>
                </a:cubicBezTo>
                <a:close/>
                <a:moveTo>
                  <a:pt x="1700038" y="2511990"/>
                </a:moveTo>
                <a:cubicBezTo>
                  <a:pt x="1752590" y="2511990"/>
                  <a:pt x="1795191" y="2554590"/>
                  <a:pt x="1795191" y="2607140"/>
                </a:cubicBezTo>
                <a:cubicBezTo>
                  <a:pt x="1795191" y="2659691"/>
                  <a:pt x="1752590" y="2702292"/>
                  <a:pt x="1700038" y="2702292"/>
                </a:cubicBezTo>
                <a:cubicBezTo>
                  <a:pt x="1647486" y="2702292"/>
                  <a:pt x="1604881" y="2659691"/>
                  <a:pt x="1604881" y="2607140"/>
                </a:cubicBezTo>
                <a:cubicBezTo>
                  <a:pt x="1604881" y="2554590"/>
                  <a:pt x="1647486" y="2511990"/>
                  <a:pt x="1700038" y="2511990"/>
                </a:cubicBezTo>
                <a:close/>
                <a:moveTo>
                  <a:pt x="1281360" y="2511990"/>
                </a:moveTo>
                <a:cubicBezTo>
                  <a:pt x="1333911" y="2511990"/>
                  <a:pt x="1376512" y="2554590"/>
                  <a:pt x="1376512" y="2607140"/>
                </a:cubicBezTo>
                <a:cubicBezTo>
                  <a:pt x="1376512" y="2659691"/>
                  <a:pt x="1333911" y="2702292"/>
                  <a:pt x="1281360" y="2702292"/>
                </a:cubicBezTo>
                <a:cubicBezTo>
                  <a:pt x="1228810" y="2702292"/>
                  <a:pt x="1186208" y="2659691"/>
                  <a:pt x="1186208" y="2607140"/>
                </a:cubicBezTo>
                <a:cubicBezTo>
                  <a:pt x="1186208" y="2554590"/>
                  <a:pt x="1228810" y="2511990"/>
                  <a:pt x="1281360" y="2511990"/>
                </a:cubicBezTo>
                <a:close/>
                <a:moveTo>
                  <a:pt x="862694" y="2511990"/>
                </a:moveTo>
                <a:cubicBezTo>
                  <a:pt x="915244" y="2511990"/>
                  <a:pt x="957845" y="2554590"/>
                  <a:pt x="957845" y="2607140"/>
                </a:cubicBezTo>
                <a:cubicBezTo>
                  <a:pt x="957845" y="2659691"/>
                  <a:pt x="915244" y="2702292"/>
                  <a:pt x="862694" y="2702292"/>
                </a:cubicBezTo>
                <a:cubicBezTo>
                  <a:pt x="810143" y="2702292"/>
                  <a:pt x="767541" y="2659691"/>
                  <a:pt x="767541" y="2607140"/>
                </a:cubicBezTo>
                <a:cubicBezTo>
                  <a:pt x="767541" y="2554590"/>
                  <a:pt x="810143" y="2511990"/>
                  <a:pt x="862694" y="2511990"/>
                </a:cubicBezTo>
                <a:close/>
                <a:moveTo>
                  <a:pt x="444027" y="2511990"/>
                </a:moveTo>
                <a:cubicBezTo>
                  <a:pt x="496578" y="2511990"/>
                  <a:pt x="539179" y="2554590"/>
                  <a:pt x="539179" y="2607140"/>
                </a:cubicBezTo>
                <a:cubicBezTo>
                  <a:pt x="539179" y="2659691"/>
                  <a:pt x="496578" y="2702292"/>
                  <a:pt x="444027" y="2702292"/>
                </a:cubicBezTo>
                <a:cubicBezTo>
                  <a:pt x="391475" y="2702292"/>
                  <a:pt x="348875" y="2659691"/>
                  <a:pt x="348875" y="2607140"/>
                </a:cubicBezTo>
                <a:cubicBezTo>
                  <a:pt x="348875" y="2554590"/>
                  <a:pt x="391475" y="2511990"/>
                  <a:pt x="444027" y="2511990"/>
                </a:cubicBezTo>
                <a:close/>
                <a:moveTo>
                  <a:pt x="25358" y="2511990"/>
                </a:moveTo>
                <a:cubicBezTo>
                  <a:pt x="77909" y="2511990"/>
                  <a:pt x="120510" y="2554590"/>
                  <a:pt x="120510" y="2607140"/>
                </a:cubicBezTo>
                <a:cubicBezTo>
                  <a:pt x="120510" y="2659691"/>
                  <a:pt x="77909" y="2702292"/>
                  <a:pt x="25358" y="2702292"/>
                </a:cubicBezTo>
                <a:lnTo>
                  <a:pt x="0" y="2697172"/>
                </a:lnTo>
                <a:lnTo>
                  <a:pt x="0" y="2517109"/>
                </a:lnTo>
                <a:close/>
                <a:moveTo>
                  <a:pt x="12166698" y="2093322"/>
                </a:moveTo>
                <a:lnTo>
                  <a:pt x="12192000" y="2098431"/>
                </a:lnTo>
                <a:lnTo>
                  <a:pt x="12192000" y="2278521"/>
                </a:lnTo>
                <a:lnTo>
                  <a:pt x="12166698" y="2283630"/>
                </a:lnTo>
                <a:cubicBezTo>
                  <a:pt x="12114147" y="2283630"/>
                  <a:pt x="12071546" y="2241022"/>
                  <a:pt x="12071546" y="2188474"/>
                </a:cubicBezTo>
                <a:cubicBezTo>
                  <a:pt x="12071546" y="2135926"/>
                  <a:pt x="12114147" y="2093322"/>
                  <a:pt x="12166698" y="2093322"/>
                </a:cubicBezTo>
                <a:close/>
                <a:moveTo>
                  <a:pt x="11748029" y="2093322"/>
                </a:moveTo>
                <a:cubicBezTo>
                  <a:pt x="11800580" y="2093322"/>
                  <a:pt x="11843181" y="2135926"/>
                  <a:pt x="11843181" y="2188474"/>
                </a:cubicBezTo>
                <a:cubicBezTo>
                  <a:pt x="11843181" y="2241022"/>
                  <a:pt x="11800580" y="2283630"/>
                  <a:pt x="11748029" y="2283630"/>
                </a:cubicBezTo>
                <a:cubicBezTo>
                  <a:pt x="11695478" y="2283630"/>
                  <a:pt x="11652877" y="2241022"/>
                  <a:pt x="11652877" y="2188474"/>
                </a:cubicBezTo>
                <a:cubicBezTo>
                  <a:pt x="11652877" y="2135926"/>
                  <a:pt x="11695478" y="2093322"/>
                  <a:pt x="11748029" y="2093322"/>
                </a:cubicBezTo>
                <a:close/>
                <a:moveTo>
                  <a:pt x="11329360" y="2093322"/>
                </a:moveTo>
                <a:cubicBezTo>
                  <a:pt x="11381911" y="2093322"/>
                  <a:pt x="11424512" y="2135926"/>
                  <a:pt x="11424512" y="2188474"/>
                </a:cubicBezTo>
                <a:cubicBezTo>
                  <a:pt x="11424512" y="2241022"/>
                  <a:pt x="11381911" y="2283630"/>
                  <a:pt x="11329360" y="2283630"/>
                </a:cubicBezTo>
                <a:cubicBezTo>
                  <a:pt x="11276809" y="2283630"/>
                  <a:pt x="11234208" y="2241022"/>
                  <a:pt x="11234208" y="2188474"/>
                </a:cubicBezTo>
                <a:cubicBezTo>
                  <a:pt x="11234208" y="2135926"/>
                  <a:pt x="11276809" y="2093322"/>
                  <a:pt x="11329360" y="2093322"/>
                </a:cubicBezTo>
                <a:close/>
                <a:moveTo>
                  <a:pt x="10910691" y="2093322"/>
                </a:moveTo>
                <a:cubicBezTo>
                  <a:pt x="10963242" y="2093322"/>
                  <a:pt x="11005843" y="2135926"/>
                  <a:pt x="11005843" y="2188474"/>
                </a:cubicBezTo>
                <a:cubicBezTo>
                  <a:pt x="11005843" y="2241022"/>
                  <a:pt x="10963242" y="2283630"/>
                  <a:pt x="10910691" y="2283630"/>
                </a:cubicBezTo>
                <a:cubicBezTo>
                  <a:pt x="10858140" y="2283630"/>
                  <a:pt x="10815539" y="2241022"/>
                  <a:pt x="10815539" y="2188474"/>
                </a:cubicBezTo>
                <a:cubicBezTo>
                  <a:pt x="10815539" y="2135926"/>
                  <a:pt x="10858140" y="2093322"/>
                  <a:pt x="10910691" y="2093322"/>
                </a:cubicBezTo>
                <a:close/>
                <a:moveTo>
                  <a:pt x="10492022" y="2093322"/>
                </a:moveTo>
                <a:cubicBezTo>
                  <a:pt x="10544573" y="2093322"/>
                  <a:pt x="10587174" y="2135926"/>
                  <a:pt x="10587174" y="2188474"/>
                </a:cubicBezTo>
                <a:cubicBezTo>
                  <a:pt x="10587174" y="2241022"/>
                  <a:pt x="10544573" y="2283630"/>
                  <a:pt x="10492022" y="2283630"/>
                </a:cubicBezTo>
                <a:cubicBezTo>
                  <a:pt x="10439471" y="2283630"/>
                  <a:pt x="10396870" y="2241022"/>
                  <a:pt x="10396870" y="2188474"/>
                </a:cubicBezTo>
                <a:cubicBezTo>
                  <a:pt x="10396870" y="2135926"/>
                  <a:pt x="10439471" y="2093322"/>
                  <a:pt x="10492022" y="2093322"/>
                </a:cubicBezTo>
                <a:close/>
                <a:moveTo>
                  <a:pt x="10073353" y="2093322"/>
                </a:moveTo>
                <a:cubicBezTo>
                  <a:pt x="10125904" y="2093322"/>
                  <a:pt x="10168505" y="2135926"/>
                  <a:pt x="10168505" y="2188474"/>
                </a:cubicBezTo>
                <a:cubicBezTo>
                  <a:pt x="10168505" y="2241022"/>
                  <a:pt x="10125904" y="2283630"/>
                  <a:pt x="10073353" y="2283630"/>
                </a:cubicBezTo>
                <a:cubicBezTo>
                  <a:pt x="10020803" y="2283630"/>
                  <a:pt x="9978201" y="2241022"/>
                  <a:pt x="9978201" y="2188474"/>
                </a:cubicBezTo>
                <a:cubicBezTo>
                  <a:pt x="9978201" y="2135926"/>
                  <a:pt x="10020803" y="2093322"/>
                  <a:pt x="10073353" y="2093322"/>
                </a:cubicBezTo>
                <a:close/>
                <a:moveTo>
                  <a:pt x="9654684" y="2093322"/>
                </a:moveTo>
                <a:cubicBezTo>
                  <a:pt x="9707235" y="2093322"/>
                  <a:pt x="9749836" y="2135926"/>
                  <a:pt x="9749836" y="2188474"/>
                </a:cubicBezTo>
                <a:cubicBezTo>
                  <a:pt x="9749836" y="2241022"/>
                  <a:pt x="9707235" y="2283630"/>
                  <a:pt x="9654684" y="2283630"/>
                </a:cubicBezTo>
                <a:cubicBezTo>
                  <a:pt x="9602134" y="2283630"/>
                  <a:pt x="9559532" y="2241022"/>
                  <a:pt x="9559532" y="2188474"/>
                </a:cubicBezTo>
                <a:cubicBezTo>
                  <a:pt x="9559532" y="2135926"/>
                  <a:pt x="9602134" y="2093322"/>
                  <a:pt x="9654684" y="2093322"/>
                </a:cubicBezTo>
                <a:close/>
                <a:moveTo>
                  <a:pt x="9236015" y="2093322"/>
                </a:moveTo>
                <a:cubicBezTo>
                  <a:pt x="9288566" y="2093322"/>
                  <a:pt x="9331167" y="2135926"/>
                  <a:pt x="9331167" y="2188474"/>
                </a:cubicBezTo>
                <a:cubicBezTo>
                  <a:pt x="9331167" y="2241022"/>
                  <a:pt x="9288566" y="2283630"/>
                  <a:pt x="9236015" y="2283630"/>
                </a:cubicBezTo>
                <a:cubicBezTo>
                  <a:pt x="9183465" y="2283630"/>
                  <a:pt x="9140863" y="2241022"/>
                  <a:pt x="9140863" y="2188474"/>
                </a:cubicBezTo>
                <a:cubicBezTo>
                  <a:pt x="9140863" y="2135926"/>
                  <a:pt x="9183465" y="2093322"/>
                  <a:pt x="9236015" y="2093322"/>
                </a:cubicBezTo>
                <a:close/>
                <a:moveTo>
                  <a:pt x="8817346" y="2093322"/>
                </a:moveTo>
                <a:cubicBezTo>
                  <a:pt x="8869897" y="2093322"/>
                  <a:pt x="8912498" y="2135926"/>
                  <a:pt x="8912498" y="2188474"/>
                </a:cubicBezTo>
                <a:cubicBezTo>
                  <a:pt x="8912498" y="2241022"/>
                  <a:pt x="8869897" y="2283630"/>
                  <a:pt x="8817346" y="2283630"/>
                </a:cubicBezTo>
                <a:cubicBezTo>
                  <a:pt x="8764796" y="2283630"/>
                  <a:pt x="8722194" y="2241022"/>
                  <a:pt x="8722194" y="2188474"/>
                </a:cubicBezTo>
                <a:cubicBezTo>
                  <a:pt x="8722194" y="2135926"/>
                  <a:pt x="8764796" y="2093322"/>
                  <a:pt x="8817346" y="2093322"/>
                </a:cubicBezTo>
                <a:close/>
                <a:moveTo>
                  <a:pt x="8398677" y="2093322"/>
                </a:moveTo>
                <a:cubicBezTo>
                  <a:pt x="8451228" y="2093322"/>
                  <a:pt x="8493829" y="2135926"/>
                  <a:pt x="8493829" y="2188474"/>
                </a:cubicBezTo>
                <a:cubicBezTo>
                  <a:pt x="8493829" y="2241022"/>
                  <a:pt x="8451228" y="2283630"/>
                  <a:pt x="8398677" y="2283630"/>
                </a:cubicBezTo>
                <a:cubicBezTo>
                  <a:pt x="8346127" y="2283630"/>
                  <a:pt x="8303526" y="2241022"/>
                  <a:pt x="8303526" y="2188474"/>
                </a:cubicBezTo>
                <a:cubicBezTo>
                  <a:pt x="8303526" y="2135926"/>
                  <a:pt x="8346127" y="2093322"/>
                  <a:pt x="8398677" y="2093322"/>
                </a:cubicBezTo>
                <a:close/>
                <a:moveTo>
                  <a:pt x="7980009" y="2093322"/>
                </a:moveTo>
                <a:cubicBezTo>
                  <a:pt x="8032559" y="2093322"/>
                  <a:pt x="8075161" y="2135926"/>
                  <a:pt x="8075161" y="2188474"/>
                </a:cubicBezTo>
                <a:cubicBezTo>
                  <a:pt x="8075161" y="2241022"/>
                  <a:pt x="8032559" y="2283630"/>
                  <a:pt x="7980009" y="2283630"/>
                </a:cubicBezTo>
                <a:cubicBezTo>
                  <a:pt x="7927458" y="2283630"/>
                  <a:pt x="7884857" y="2241022"/>
                  <a:pt x="7884857" y="2188474"/>
                </a:cubicBezTo>
                <a:cubicBezTo>
                  <a:pt x="7884857" y="2135926"/>
                  <a:pt x="7927458" y="2093322"/>
                  <a:pt x="7980009" y="2093322"/>
                </a:cubicBezTo>
                <a:close/>
                <a:moveTo>
                  <a:pt x="7561340" y="2093322"/>
                </a:moveTo>
                <a:cubicBezTo>
                  <a:pt x="7613890" y="2093322"/>
                  <a:pt x="7656492" y="2135926"/>
                  <a:pt x="7656492" y="2188474"/>
                </a:cubicBezTo>
                <a:cubicBezTo>
                  <a:pt x="7656492" y="2241022"/>
                  <a:pt x="7613890" y="2283630"/>
                  <a:pt x="7561340" y="2283630"/>
                </a:cubicBezTo>
                <a:cubicBezTo>
                  <a:pt x="7508789" y="2283630"/>
                  <a:pt x="7466188" y="2241022"/>
                  <a:pt x="7466188" y="2188474"/>
                </a:cubicBezTo>
                <a:cubicBezTo>
                  <a:pt x="7466188" y="2135926"/>
                  <a:pt x="7508789" y="2093322"/>
                  <a:pt x="7561340" y="2093322"/>
                </a:cubicBezTo>
                <a:close/>
                <a:moveTo>
                  <a:pt x="7142671" y="2093322"/>
                </a:moveTo>
                <a:cubicBezTo>
                  <a:pt x="7195221" y="2093322"/>
                  <a:pt x="7237823" y="2135926"/>
                  <a:pt x="7237823" y="2188474"/>
                </a:cubicBezTo>
                <a:cubicBezTo>
                  <a:pt x="7237823" y="2241022"/>
                  <a:pt x="7195221" y="2283630"/>
                  <a:pt x="7142671" y="2283630"/>
                </a:cubicBezTo>
                <a:cubicBezTo>
                  <a:pt x="7090120" y="2283630"/>
                  <a:pt x="7047519" y="2241022"/>
                  <a:pt x="7047519" y="2188474"/>
                </a:cubicBezTo>
                <a:cubicBezTo>
                  <a:pt x="7047519" y="2135926"/>
                  <a:pt x="7090120" y="2093322"/>
                  <a:pt x="7142671" y="2093322"/>
                </a:cubicBezTo>
                <a:close/>
                <a:moveTo>
                  <a:pt x="6724002" y="2093322"/>
                </a:moveTo>
                <a:cubicBezTo>
                  <a:pt x="6776553" y="2093322"/>
                  <a:pt x="6819154" y="2135926"/>
                  <a:pt x="6819154" y="2188474"/>
                </a:cubicBezTo>
                <a:cubicBezTo>
                  <a:pt x="6819154" y="2241022"/>
                  <a:pt x="6776553" y="2283630"/>
                  <a:pt x="6724002" y="2283630"/>
                </a:cubicBezTo>
                <a:cubicBezTo>
                  <a:pt x="6671451" y="2283630"/>
                  <a:pt x="6628850" y="2241022"/>
                  <a:pt x="6628850" y="2188474"/>
                </a:cubicBezTo>
                <a:cubicBezTo>
                  <a:pt x="6628850" y="2135926"/>
                  <a:pt x="6671451" y="2093322"/>
                  <a:pt x="6724002" y="2093322"/>
                </a:cubicBezTo>
                <a:close/>
                <a:moveTo>
                  <a:pt x="6305333" y="2093322"/>
                </a:moveTo>
                <a:cubicBezTo>
                  <a:pt x="6357884" y="2093322"/>
                  <a:pt x="6400485" y="2135926"/>
                  <a:pt x="6400485" y="2188474"/>
                </a:cubicBezTo>
                <a:cubicBezTo>
                  <a:pt x="6400485" y="2241022"/>
                  <a:pt x="6357884" y="2283630"/>
                  <a:pt x="6305333" y="2283630"/>
                </a:cubicBezTo>
                <a:cubicBezTo>
                  <a:pt x="6252782" y="2283630"/>
                  <a:pt x="6210181" y="2241022"/>
                  <a:pt x="6210181" y="2188474"/>
                </a:cubicBezTo>
                <a:cubicBezTo>
                  <a:pt x="6210181" y="2135926"/>
                  <a:pt x="6252782" y="2093322"/>
                  <a:pt x="6305333" y="2093322"/>
                </a:cubicBezTo>
                <a:close/>
                <a:moveTo>
                  <a:pt x="5886664" y="2093322"/>
                </a:moveTo>
                <a:cubicBezTo>
                  <a:pt x="5939215" y="2093322"/>
                  <a:pt x="5981816" y="2135926"/>
                  <a:pt x="5981816" y="2188474"/>
                </a:cubicBezTo>
                <a:cubicBezTo>
                  <a:pt x="5981816" y="2241022"/>
                  <a:pt x="5939215" y="2283630"/>
                  <a:pt x="5886664" y="2283630"/>
                </a:cubicBezTo>
                <a:cubicBezTo>
                  <a:pt x="5834113" y="2283630"/>
                  <a:pt x="5791512" y="2241022"/>
                  <a:pt x="5791512" y="2188474"/>
                </a:cubicBezTo>
                <a:cubicBezTo>
                  <a:pt x="5791512" y="2135926"/>
                  <a:pt x="5834113" y="2093322"/>
                  <a:pt x="5886664" y="2093322"/>
                </a:cubicBezTo>
                <a:close/>
                <a:moveTo>
                  <a:pt x="5467994" y="2093322"/>
                </a:moveTo>
                <a:cubicBezTo>
                  <a:pt x="5520544" y="2093322"/>
                  <a:pt x="5563146" y="2135926"/>
                  <a:pt x="5563146" y="2188474"/>
                </a:cubicBezTo>
                <a:cubicBezTo>
                  <a:pt x="5563146" y="2241022"/>
                  <a:pt x="5520544" y="2283630"/>
                  <a:pt x="5467994" y="2283630"/>
                </a:cubicBezTo>
                <a:cubicBezTo>
                  <a:pt x="5415443" y="2283630"/>
                  <a:pt x="5372842" y="2241022"/>
                  <a:pt x="5372842" y="2188474"/>
                </a:cubicBezTo>
                <a:cubicBezTo>
                  <a:pt x="5372842" y="2135926"/>
                  <a:pt x="5415443" y="2093322"/>
                  <a:pt x="5467994" y="2093322"/>
                </a:cubicBezTo>
                <a:close/>
                <a:moveTo>
                  <a:pt x="5049325" y="2093322"/>
                </a:moveTo>
                <a:cubicBezTo>
                  <a:pt x="5101876" y="2093322"/>
                  <a:pt x="5144478" y="2135926"/>
                  <a:pt x="5144478" y="2188474"/>
                </a:cubicBezTo>
                <a:cubicBezTo>
                  <a:pt x="5144478" y="2241022"/>
                  <a:pt x="5101876" y="2283630"/>
                  <a:pt x="5049325" y="2283630"/>
                </a:cubicBezTo>
                <a:cubicBezTo>
                  <a:pt x="4996774" y="2283630"/>
                  <a:pt x="4954173" y="2241022"/>
                  <a:pt x="4954173" y="2188474"/>
                </a:cubicBezTo>
                <a:cubicBezTo>
                  <a:pt x="4954173" y="2135926"/>
                  <a:pt x="4996774" y="2093322"/>
                  <a:pt x="5049325" y="2093322"/>
                </a:cubicBezTo>
                <a:close/>
                <a:moveTo>
                  <a:pt x="4630656" y="2093322"/>
                </a:moveTo>
                <a:cubicBezTo>
                  <a:pt x="4683207" y="2093322"/>
                  <a:pt x="4725808" y="2135926"/>
                  <a:pt x="4725808" y="2188474"/>
                </a:cubicBezTo>
                <a:cubicBezTo>
                  <a:pt x="4725808" y="2241022"/>
                  <a:pt x="4683207" y="2283630"/>
                  <a:pt x="4630656" y="2283630"/>
                </a:cubicBezTo>
                <a:cubicBezTo>
                  <a:pt x="4578106" y="2283630"/>
                  <a:pt x="4535504" y="2241022"/>
                  <a:pt x="4535504" y="2188474"/>
                </a:cubicBezTo>
                <a:cubicBezTo>
                  <a:pt x="4535504" y="2135926"/>
                  <a:pt x="4578106" y="2093322"/>
                  <a:pt x="4630656" y="2093322"/>
                </a:cubicBezTo>
                <a:close/>
                <a:moveTo>
                  <a:pt x="4211987" y="2093322"/>
                </a:moveTo>
                <a:cubicBezTo>
                  <a:pt x="4264538" y="2093322"/>
                  <a:pt x="4307139" y="2135926"/>
                  <a:pt x="4307139" y="2188474"/>
                </a:cubicBezTo>
                <a:cubicBezTo>
                  <a:pt x="4307139" y="2241022"/>
                  <a:pt x="4264538" y="2283630"/>
                  <a:pt x="4211987" y="2283630"/>
                </a:cubicBezTo>
                <a:cubicBezTo>
                  <a:pt x="4159436" y="2283630"/>
                  <a:pt x="4116835" y="2241022"/>
                  <a:pt x="4116835" y="2188474"/>
                </a:cubicBezTo>
                <a:cubicBezTo>
                  <a:pt x="4116835" y="2135926"/>
                  <a:pt x="4159436" y="2093322"/>
                  <a:pt x="4211987" y="2093322"/>
                </a:cubicBezTo>
                <a:close/>
                <a:moveTo>
                  <a:pt x="3793428" y="2093322"/>
                </a:moveTo>
                <a:cubicBezTo>
                  <a:pt x="3845869" y="2093322"/>
                  <a:pt x="3888470" y="2135926"/>
                  <a:pt x="3888470" y="2188474"/>
                </a:cubicBezTo>
                <a:cubicBezTo>
                  <a:pt x="3888470" y="2241022"/>
                  <a:pt x="3845869" y="2283630"/>
                  <a:pt x="3793428" y="2283630"/>
                </a:cubicBezTo>
                <a:cubicBezTo>
                  <a:pt x="3740876" y="2283630"/>
                  <a:pt x="3698276" y="2241022"/>
                  <a:pt x="3698276" y="2188474"/>
                </a:cubicBezTo>
                <a:cubicBezTo>
                  <a:pt x="3698276" y="2135926"/>
                  <a:pt x="3740876" y="2093322"/>
                  <a:pt x="3793428" y="2093322"/>
                </a:cubicBezTo>
                <a:close/>
                <a:moveTo>
                  <a:pt x="3374749" y="2093322"/>
                </a:moveTo>
                <a:cubicBezTo>
                  <a:pt x="3427300" y="2093322"/>
                  <a:pt x="3469907" y="2135926"/>
                  <a:pt x="3469907" y="2188474"/>
                </a:cubicBezTo>
                <a:cubicBezTo>
                  <a:pt x="3469907" y="2241022"/>
                  <a:pt x="3427300" y="2283630"/>
                  <a:pt x="3374749" y="2283630"/>
                </a:cubicBezTo>
                <a:cubicBezTo>
                  <a:pt x="3322199" y="2283630"/>
                  <a:pt x="3279596" y="2241022"/>
                  <a:pt x="3279596" y="2188474"/>
                </a:cubicBezTo>
                <a:cubicBezTo>
                  <a:pt x="3279596" y="2135926"/>
                  <a:pt x="3322199" y="2093322"/>
                  <a:pt x="3374749" y="2093322"/>
                </a:cubicBezTo>
                <a:close/>
                <a:moveTo>
                  <a:pt x="2956073" y="2093322"/>
                </a:moveTo>
                <a:cubicBezTo>
                  <a:pt x="3008626" y="2093322"/>
                  <a:pt x="3051229" y="2135926"/>
                  <a:pt x="3051229" y="2188474"/>
                </a:cubicBezTo>
                <a:cubicBezTo>
                  <a:pt x="3051229" y="2241022"/>
                  <a:pt x="3008626" y="2283630"/>
                  <a:pt x="2956073" y="2283630"/>
                </a:cubicBezTo>
                <a:cubicBezTo>
                  <a:pt x="2903520" y="2283630"/>
                  <a:pt x="2860919" y="2241022"/>
                  <a:pt x="2860919" y="2188474"/>
                </a:cubicBezTo>
                <a:cubicBezTo>
                  <a:pt x="2860919" y="2135926"/>
                  <a:pt x="2903520" y="2093322"/>
                  <a:pt x="2956073" y="2093322"/>
                </a:cubicBezTo>
                <a:close/>
                <a:moveTo>
                  <a:pt x="2537392" y="2093322"/>
                </a:moveTo>
                <a:cubicBezTo>
                  <a:pt x="2589950" y="2093322"/>
                  <a:pt x="2632553" y="2135926"/>
                  <a:pt x="2632553" y="2188474"/>
                </a:cubicBezTo>
                <a:cubicBezTo>
                  <a:pt x="2632553" y="2241022"/>
                  <a:pt x="2589950" y="2283630"/>
                  <a:pt x="2537392" y="2283630"/>
                </a:cubicBezTo>
                <a:cubicBezTo>
                  <a:pt x="2484840" y="2283630"/>
                  <a:pt x="2442240" y="2241022"/>
                  <a:pt x="2442240" y="2188474"/>
                </a:cubicBezTo>
                <a:cubicBezTo>
                  <a:pt x="2442240" y="2135926"/>
                  <a:pt x="2484840" y="2093322"/>
                  <a:pt x="2537392" y="2093322"/>
                </a:cubicBezTo>
                <a:close/>
                <a:moveTo>
                  <a:pt x="2118722" y="2093322"/>
                </a:moveTo>
                <a:cubicBezTo>
                  <a:pt x="2171273" y="2093322"/>
                  <a:pt x="2213874" y="2135926"/>
                  <a:pt x="2213874" y="2188474"/>
                </a:cubicBezTo>
                <a:cubicBezTo>
                  <a:pt x="2213874" y="2241022"/>
                  <a:pt x="2171273" y="2283630"/>
                  <a:pt x="2118722" y="2283630"/>
                </a:cubicBezTo>
                <a:cubicBezTo>
                  <a:pt x="2066170" y="2283630"/>
                  <a:pt x="2023567" y="2241022"/>
                  <a:pt x="2023567" y="2188474"/>
                </a:cubicBezTo>
                <a:cubicBezTo>
                  <a:pt x="2023567" y="2135926"/>
                  <a:pt x="2066170" y="2093322"/>
                  <a:pt x="2118722" y="2093322"/>
                </a:cubicBezTo>
                <a:close/>
                <a:moveTo>
                  <a:pt x="1700044" y="2093322"/>
                </a:moveTo>
                <a:cubicBezTo>
                  <a:pt x="1752594" y="2093322"/>
                  <a:pt x="1795196" y="2135926"/>
                  <a:pt x="1795196" y="2188474"/>
                </a:cubicBezTo>
                <a:cubicBezTo>
                  <a:pt x="1795196" y="2241022"/>
                  <a:pt x="1752594" y="2283630"/>
                  <a:pt x="1700044" y="2283630"/>
                </a:cubicBezTo>
                <a:cubicBezTo>
                  <a:pt x="1647491" y="2283630"/>
                  <a:pt x="1604885" y="2241022"/>
                  <a:pt x="1604885" y="2188474"/>
                </a:cubicBezTo>
                <a:cubicBezTo>
                  <a:pt x="1604885" y="2135926"/>
                  <a:pt x="1647491" y="2093322"/>
                  <a:pt x="1700044" y="2093322"/>
                </a:cubicBezTo>
                <a:close/>
                <a:moveTo>
                  <a:pt x="1281365" y="2093322"/>
                </a:moveTo>
                <a:cubicBezTo>
                  <a:pt x="1333916" y="2093322"/>
                  <a:pt x="1376517" y="2135926"/>
                  <a:pt x="1376517" y="2188474"/>
                </a:cubicBezTo>
                <a:cubicBezTo>
                  <a:pt x="1376517" y="2241022"/>
                  <a:pt x="1333916" y="2283630"/>
                  <a:pt x="1281365" y="2283630"/>
                </a:cubicBezTo>
                <a:cubicBezTo>
                  <a:pt x="1228814" y="2283630"/>
                  <a:pt x="1186213" y="2241022"/>
                  <a:pt x="1186213" y="2188474"/>
                </a:cubicBezTo>
                <a:cubicBezTo>
                  <a:pt x="1186213" y="2135926"/>
                  <a:pt x="1228814" y="2093322"/>
                  <a:pt x="1281365" y="2093322"/>
                </a:cubicBezTo>
                <a:close/>
                <a:moveTo>
                  <a:pt x="862699" y="2093322"/>
                </a:moveTo>
                <a:cubicBezTo>
                  <a:pt x="915249" y="2093322"/>
                  <a:pt x="957849" y="2135926"/>
                  <a:pt x="957849" y="2188474"/>
                </a:cubicBezTo>
                <a:cubicBezTo>
                  <a:pt x="957849" y="2241022"/>
                  <a:pt x="915249" y="2283630"/>
                  <a:pt x="862699" y="2283630"/>
                </a:cubicBezTo>
                <a:cubicBezTo>
                  <a:pt x="810148" y="2283630"/>
                  <a:pt x="767546" y="2241022"/>
                  <a:pt x="767546" y="2188474"/>
                </a:cubicBezTo>
                <a:cubicBezTo>
                  <a:pt x="767546" y="2135926"/>
                  <a:pt x="810148" y="2093322"/>
                  <a:pt x="862699" y="2093322"/>
                </a:cubicBezTo>
                <a:close/>
                <a:moveTo>
                  <a:pt x="444032" y="2093322"/>
                </a:moveTo>
                <a:cubicBezTo>
                  <a:pt x="496583" y="2093322"/>
                  <a:pt x="539184" y="2135926"/>
                  <a:pt x="539184" y="2188474"/>
                </a:cubicBezTo>
                <a:cubicBezTo>
                  <a:pt x="539184" y="2241022"/>
                  <a:pt x="496583" y="2283630"/>
                  <a:pt x="444032" y="2283630"/>
                </a:cubicBezTo>
                <a:cubicBezTo>
                  <a:pt x="391480" y="2283630"/>
                  <a:pt x="348880" y="2241022"/>
                  <a:pt x="348880" y="2188474"/>
                </a:cubicBezTo>
                <a:cubicBezTo>
                  <a:pt x="348880" y="2135926"/>
                  <a:pt x="391480" y="2093322"/>
                  <a:pt x="444032" y="2093322"/>
                </a:cubicBezTo>
                <a:close/>
                <a:moveTo>
                  <a:pt x="25363" y="2093322"/>
                </a:moveTo>
                <a:cubicBezTo>
                  <a:pt x="77914" y="2093322"/>
                  <a:pt x="120515" y="2135926"/>
                  <a:pt x="120515" y="2188474"/>
                </a:cubicBezTo>
                <a:cubicBezTo>
                  <a:pt x="120515" y="2241022"/>
                  <a:pt x="77914" y="2283630"/>
                  <a:pt x="25363" y="2283630"/>
                </a:cubicBezTo>
                <a:lnTo>
                  <a:pt x="0" y="2278509"/>
                </a:lnTo>
                <a:lnTo>
                  <a:pt x="0" y="2098443"/>
                </a:lnTo>
                <a:close/>
                <a:moveTo>
                  <a:pt x="12166698" y="1674648"/>
                </a:moveTo>
                <a:lnTo>
                  <a:pt x="12192000" y="1679757"/>
                </a:lnTo>
                <a:lnTo>
                  <a:pt x="12192000" y="1859844"/>
                </a:lnTo>
                <a:lnTo>
                  <a:pt x="12166698" y="1864953"/>
                </a:lnTo>
                <a:cubicBezTo>
                  <a:pt x="12114147" y="1864953"/>
                  <a:pt x="12071546" y="1822352"/>
                  <a:pt x="12071546" y="1769800"/>
                </a:cubicBezTo>
                <a:cubicBezTo>
                  <a:pt x="12071546" y="1717250"/>
                  <a:pt x="12114147" y="1674648"/>
                  <a:pt x="12166698" y="1674648"/>
                </a:cubicBezTo>
                <a:close/>
                <a:moveTo>
                  <a:pt x="11748029" y="1674648"/>
                </a:moveTo>
                <a:cubicBezTo>
                  <a:pt x="11800580" y="1674648"/>
                  <a:pt x="11843181" y="1717250"/>
                  <a:pt x="11843181" y="1769800"/>
                </a:cubicBezTo>
                <a:cubicBezTo>
                  <a:pt x="11843181" y="1822352"/>
                  <a:pt x="11800580" y="1864953"/>
                  <a:pt x="11748029" y="1864953"/>
                </a:cubicBezTo>
                <a:cubicBezTo>
                  <a:pt x="11695478" y="1864953"/>
                  <a:pt x="11652877" y="1822352"/>
                  <a:pt x="11652877" y="1769800"/>
                </a:cubicBezTo>
                <a:cubicBezTo>
                  <a:pt x="11652877" y="1717250"/>
                  <a:pt x="11695478" y="1674648"/>
                  <a:pt x="11748029" y="1674648"/>
                </a:cubicBezTo>
                <a:close/>
                <a:moveTo>
                  <a:pt x="11329360" y="1674648"/>
                </a:moveTo>
                <a:cubicBezTo>
                  <a:pt x="11381911" y="1674648"/>
                  <a:pt x="11424512" y="1717250"/>
                  <a:pt x="11424512" y="1769800"/>
                </a:cubicBezTo>
                <a:cubicBezTo>
                  <a:pt x="11424512" y="1822352"/>
                  <a:pt x="11381911" y="1864953"/>
                  <a:pt x="11329360" y="1864953"/>
                </a:cubicBezTo>
                <a:cubicBezTo>
                  <a:pt x="11276809" y="1864953"/>
                  <a:pt x="11234208" y="1822352"/>
                  <a:pt x="11234208" y="1769800"/>
                </a:cubicBezTo>
                <a:cubicBezTo>
                  <a:pt x="11234208" y="1717250"/>
                  <a:pt x="11276809" y="1674648"/>
                  <a:pt x="11329360" y="1674648"/>
                </a:cubicBezTo>
                <a:close/>
                <a:moveTo>
                  <a:pt x="10910691" y="1674648"/>
                </a:moveTo>
                <a:cubicBezTo>
                  <a:pt x="10963242" y="1674648"/>
                  <a:pt x="11005843" y="1717250"/>
                  <a:pt x="11005843" y="1769800"/>
                </a:cubicBezTo>
                <a:cubicBezTo>
                  <a:pt x="11005843" y="1822352"/>
                  <a:pt x="10963242" y="1864953"/>
                  <a:pt x="10910691" y="1864953"/>
                </a:cubicBezTo>
                <a:cubicBezTo>
                  <a:pt x="10858140" y="1864953"/>
                  <a:pt x="10815539" y="1822352"/>
                  <a:pt x="10815539" y="1769800"/>
                </a:cubicBezTo>
                <a:cubicBezTo>
                  <a:pt x="10815539" y="1717250"/>
                  <a:pt x="10858140" y="1674648"/>
                  <a:pt x="10910691" y="1674648"/>
                </a:cubicBezTo>
                <a:close/>
                <a:moveTo>
                  <a:pt x="10492022" y="1674648"/>
                </a:moveTo>
                <a:cubicBezTo>
                  <a:pt x="10544573" y="1674648"/>
                  <a:pt x="10587174" y="1717250"/>
                  <a:pt x="10587174" y="1769800"/>
                </a:cubicBezTo>
                <a:cubicBezTo>
                  <a:pt x="10587174" y="1822352"/>
                  <a:pt x="10544573" y="1864953"/>
                  <a:pt x="10492022" y="1864953"/>
                </a:cubicBezTo>
                <a:cubicBezTo>
                  <a:pt x="10439471" y="1864953"/>
                  <a:pt x="10396870" y="1822352"/>
                  <a:pt x="10396870" y="1769800"/>
                </a:cubicBezTo>
                <a:cubicBezTo>
                  <a:pt x="10396870" y="1717250"/>
                  <a:pt x="10439471" y="1674648"/>
                  <a:pt x="10492022" y="1674648"/>
                </a:cubicBezTo>
                <a:close/>
                <a:moveTo>
                  <a:pt x="10073353" y="1674648"/>
                </a:moveTo>
                <a:cubicBezTo>
                  <a:pt x="10125904" y="1674648"/>
                  <a:pt x="10168505" y="1717250"/>
                  <a:pt x="10168505" y="1769800"/>
                </a:cubicBezTo>
                <a:cubicBezTo>
                  <a:pt x="10168505" y="1822352"/>
                  <a:pt x="10125904" y="1864953"/>
                  <a:pt x="10073353" y="1864953"/>
                </a:cubicBezTo>
                <a:cubicBezTo>
                  <a:pt x="10020803" y="1864953"/>
                  <a:pt x="9978201" y="1822352"/>
                  <a:pt x="9978201" y="1769800"/>
                </a:cubicBezTo>
                <a:cubicBezTo>
                  <a:pt x="9978201" y="1717250"/>
                  <a:pt x="10020803" y="1674648"/>
                  <a:pt x="10073353" y="1674648"/>
                </a:cubicBezTo>
                <a:close/>
                <a:moveTo>
                  <a:pt x="9654684" y="1674648"/>
                </a:moveTo>
                <a:cubicBezTo>
                  <a:pt x="9707235" y="1674648"/>
                  <a:pt x="9749836" y="1717250"/>
                  <a:pt x="9749836" y="1769800"/>
                </a:cubicBezTo>
                <a:cubicBezTo>
                  <a:pt x="9749836" y="1822352"/>
                  <a:pt x="9707235" y="1864953"/>
                  <a:pt x="9654684" y="1864953"/>
                </a:cubicBezTo>
                <a:cubicBezTo>
                  <a:pt x="9602134" y="1864953"/>
                  <a:pt x="9559532" y="1822352"/>
                  <a:pt x="9559532" y="1769800"/>
                </a:cubicBezTo>
                <a:cubicBezTo>
                  <a:pt x="9559532" y="1717250"/>
                  <a:pt x="9602134" y="1674648"/>
                  <a:pt x="9654684" y="1674648"/>
                </a:cubicBezTo>
                <a:close/>
                <a:moveTo>
                  <a:pt x="9236015" y="1674648"/>
                </a:moveTo>
                <a:cubicBezTo>
                  <a:pt x="9288566" y="1674648"/>
                  <a:pt x="9331167" y="1717250"/>
                  <a:pt x="9331167" y="1769800"/>
                </a:cubicBezTo>
                <a:cubicBezTo>
                  <a:pt x="9331167" y="1822352"/>
                  <a:pt x="9288566" y="1864953"/>
                  <a:pt x="9236015" y="1864953"/>
                </a:cubicBezTo>
                <a:cubicBezTo>
                  <a:pt x="9183465" y="1864953"/>
                  <a:pt x="9140863" y="1822352"/>
                  <a:pt x="9140863" y="1769800"/>
                </a:cubicBezTo>
                <a:cubicBezTo>
                  <a:pt x="9140863" y="1717250"/>
                  <a:pt x="9183465" y="1674648"/>
                  <a:pt x="9236015" y="1674648"/>
                </a:cubicBezTo>
                <a:close/>
                <a:moveTo>
                  <a:pt x="8817346" y="1674648"/>
                </a:moveTo>
                <a:cubicBezTo>
                  <a:pt x="8869897" y="1674648"/>
                  <a:pt x="8912498" y="1717250"/>
                  <a:pt x="8912498" y="1769800"/>
                </a:cubicBezTo>
                <a:cubicBezTo>
                  <a:pt x="8912498" y="1822352"/>
                  <a:pt x="8869897" y="1864953"/>
                  <a:pt x="8817346" y="1864953"/>
                </a:cubicBezTo>
                <a:cubicBezTo>
                  <a:pt x="8764796" y="1864953"/>
                  <a:pt x="8722194" y="1822352"/>
                  <a:pt x="8722194" y="1769800"/>
                </a:cubicBezTo>
                <a:cubicBezTo>
                  <a:pt x="8722194" y="1717250"/>
                  <a:pt x="8764796" y="1674648"/>
                  <a:pt x="8817346" y="1674648"/>
                </a:cubicBezTo>
                <a:close/>
                <a:moveTo>
                  <a:pt x="8398677" y="1674648"/>
                </a:moveTo>
                <a:cubicBezTo>
                  <a:pt x="8451228" y="1674648"/>
                  <a:pt x="8493829" y="1717250"/>
                  <a:pt x="8493829" y="1769800"/>
                </a:cubicBezTo>
                <a:cubicBezTo>
                  <a:pt x="8493829" y="1822352"/>
                  <a:pt x="8451228" y="1864953"/>
                  <a:pt x="8398677" y="1864953"/>
                </a:cubicBezTo>
                <a:cubicBezTo>
                  <a:pt x="8346127" y="1864953"/>
                  <a:pt x="8303526" y="1822352"/>
                  <a:pt x="8303526" y="1769800"/>
                </a:cubicBezTo>
                <a:cubicBezTo>
                  <a:pt x="8303526" y="1717250"/>
                  <a:pt x="8346127" y="1674648"/>
                  <a:pt x="8398677" y="1674648"/>
                </a:cubicBezTo>
                <a:close/>
                <a:moveTo>
                  <a:pt x="7980009" y="1674648"/>
                </a:moveTo>
                <a:cubicBezTo>
                  <a:pt x="8032559" y="1674648"/>
                  <a:pt x="8075161" y="1717250"/>
                  <a:pt x="8075161" y="1769800"/>
                </a:cubicBezTo>
                <a:cubicBezTo>
                  <a:pt x="8075161" y="1822352"/>
                  <a:pt x="8032559" y="1864953"/>
                  <a:pt x="7980009" y="1864953"/>
                </a:cubicBezTo>
                <a:cubicBezTo>
                  <a:pt x="7927458" y="1864953"/>
                  <a:pt x="7884857" y="1822352"/>
                  <a:pt x="7884857" y="1769800"/>
                </a:cubicBezTo>
                <a:cubicBezTo>
                  <a:pt x="7884857" y="1717250"/>
                  <a:pt x="7927458" y="1674648"/>
                  <a:pt x="7980009" y="1674648"/>
                </a:cubicBezTo>
                <a:close/>
                <a:moveTo>
                  <a:pt x="7561340" y="1674648"/>
                </a:moveTo>
                <a:cubicBezTo>
                  <a:pt x="7613890" y="1674648"/>
                  <a:pt x="7656492" y="1717250"/>
                  <a:pt x="7656492" y="1769800"/>
                </a:cubicBezTo>
                <a:cubicBezTo>
                  <a:pt x="7656492" y="1822352"/>
                  <a:pt x="7613890" y="1864953"/>
                  <a:pt x="7561340" y="1864953"/>
                </a:cubicBezTo>
                <a:cubicBezTo>
                  <a:pt x="7508789" y="1864953"/>
                  <a:pt x="7466188" y="1822352"/>
                  <a:pt x="7466188" y="1769800"/>
                </a:cubicBezTo>
                <a:cubicBezTo>
                  <a:pt x="7466188" y="1717250"/>
                  <a:pt x="7508789" y="1674648"/>
                  <a:pt x="7561340" y="1674648"/>
                </a:cubicBezTo>
                <a:close/>
                <a:moveTo>
                  <a:pt x="7142671" y="1674648"/>
                </a:moveTo>
                <a:cubicBezTo>
                  <a:pt x="7195221" y="1674648"/>
                  <a:pt x="7237823" y="1717250"/>
                  <a:pt x="7237823" y="1769800"/>
                </a:cubicBezTo>
                <a:cubicBezTo>
                  <a:pt x="7237823" y="1822352"/>
                  <a:pt x="7195221" y="1864953"/>
                  <a:pt x="7142671" y="1864953"/>
                </a:cubicBezTo>
                <a:cubicBezTo>
                  <a:pt x="7090120" y="1864953"/>
                  <a:pt x="7047519" y="1822352"/>
                  <a:pt x="7047519" y="1769800"/>
                </a:cubicBezTo>
                <a:cubicBezTo>
                  <a:pt x="7047519" y="1717250"/>
                  <a:pt x="7090120" y="1674648"/>
                  <a:pt x="7142671" y="1674648"/>
                </a:cubicBezTo>
                <a:close/>
                <a:moveTo>
                  <a:pt x="6724002" y="1674648"/>
                </a:moveTo>
                <a:cubicBezTo>
                  <a:pt x="6776553" y="1674648"/>
                  <a:pt x="6819154" y="1717250"/>
                  <a:pt x="6819154" y="1769800"/>
                </a:cubicBezTo>
                <a:cubicBezTo>
                  <a:pt x="6819154" y="1822352"/>
                  <a:pt x="6776553" y="1864953"/>
                  <a:pt x="6724002" y="1864953"/>
                </a:cubicBezTo>
                <a:cubicBezTo>
                  <a:pt x="6671451" y="1864953"/>
                  <a:pt x="6628850" y="1822352"/>
                  <a:pt x="6628850" y="1769800"/>
                </a:cubicBezTo>
                <a:cubicBezTo>
                  <a:pt x="6628850" y="1717250"/>
                  <a:pt x="6671451" y="1674648"/>
                  <a:pt x="6724002" y="1674648"/>
                </a:cubicBezTo>
                <a:close/>
                <a:moveTo>
                  <a:pt x="6305333" y="1674648"/>
                </a:moveTo>
                <a:cubicBezTo>
                  <a:pt x="6357884" y="1674648"/>
                  <a:pt x="6400485" y="1717250"/>
                  <a:pt x="6400485" y="1769800"/>
                </a:cubicBezTo>
                <a:cubicBezTo>
                  <a:pt x="6400485" y="1822352"/>
                  <a:pt x="6357884" y="1864953"/>
                  <a:pt x="6305333" y="1864953"/>
                </a:cubicBezTo>
                <a:cubicBezTo>
                  <a:pt x="6252782" y="1864953"/>
                  <a:pt x="6210181" y="1822352"/>
                  <a:pt x="6210181" y="1769800"/>
                </a:cubicBezTo>
                <a:cubicBezTo>
                  <a:pt x="6210181" y="1717250"/>
                  <a:pt x="6252782" y="1674648"/>
                  <a:pt x="6305333" y="1674648"/>
                </a:cubicBezTo>
                <a:close/>
                <a:moveTo>
                  <a:pt x="5886664" y="1674648"/>
                </a:moveTo>
                <a:cubicBezTo>
                  <a:pt x="5939215" y="1674648"/>
                  <a:pt x="5981816" y="1717250"/>
                  <a:pt x="5981816" y="1769800"/>
                </a:cubicBezTo>
                <a:cubicBezTo>
                  <a:pt x="5981816" y="1822352"/>
                  <a:pt x="5939215" y="1864953"/>
                  <a:pt x="5886664" y="1864953"/>
                </a:cubicBezTo>
                <a:cubicBezTo>
                  <a:pt x="5834113" y="1864953"/>
                  <a:pt x="5791512" y="1822352"/>
                  <a:pt x="5791512" y="1769800"/>
                </a:cubicBezTo>
                <a:cubicBezTo>
                  <a:pt x="5791512" y="1717250"/>
                  <a:pt x="5834113" y="1674648"/>
                  <a:pt x="5886664" y="1674648"/>
                </a:cubicBezTo>
                <a:close/>
                <a:moveTo>
                  <a:pt x="5467994" y="1674648"/>
                </a:moveTo>
                <a:cubicBezTo>
                  <a:pt x="5520544" y="1674648"/>
                  <a:pt x="5563146" y="1717250"/>
                  <a:pt x="5563146" y="1769800"/>
                </a:cubicBezTo>
                <a:cubicBezTo>
                  <a:pt x="5563146" y="1822352"/>
                  <a:pt x="5520544" y="1864953"/>
                  <a:pt x="5467994" y="1864953"/>
                </a:cubicBezTo>
                <a:cubicBezTo>
                  <a:pt x="5415443" y="1864953"/>
                  <a:pt x="5372842" y="1822352"/>
                  <a:pt x="5372842" y="1769800"/>
                </a:cubicBezTo>
                <a:cubicBezTo>
                  <a:pt x="5372842" y="1717250"/>
                  <a:pt x="5415443" y="1674648"/>
                  <a:pt x="5467994" y="1674648"/>
                </a:cubicBezTo>
                <a:close/>
                <a:moveTo>
                  <a:pt x="5049325" y="1674648"/>
                </a:moveTo>
                <a:cubicBezTo>
                  <a:pt x="5101876" y="1674648"/>
                  <a:pt x="5144478" y="1717250"/>
                  <a:pt x="5144478" y="1769800"/>
                </a:cubicBezTo>
                <a:cubicBezTo>
                  <a:pt x="5144478" y="1822352"/>
                  <a:pt x="5101876" y="1864953"/>
                  <a:pt x="5049325" y="1864953"/>
                </a:cubicBezTo>
                <a:cubicBezTo>
                  <a:pt x="4996774" y="1864953"/>
                  <a:pt x="4954173" y="1822352"/>
                  <a:pt x="4954173" y="1769800"/>
                </a:cubicBezTo>
                <a:cubicBezTo>
                  <a:pt x="4954173" y="1717250"/>
                  <a:pt x="4996774" y="1674648"/>
                  <a:pt x="5049325" y="1674648"/>
                </a:cubicBezTo>
                <a:close/>
                <a:moveTo>
                  <a:pt x="4630656" y="1674648"/>
                </a:moveTo>
                <a:cubicBezTo>
                  <a:pt x="4683207" y="1674648"/>
                  <a:pt x="4725808" y="1717250"/>
                  <a:pt x="4725808" y="1769800"/>
                </a:cubicBezTo>
                <a:cubicBezTo>
                  <a:pt x="4725808" y="1822352"/>
                  <a:pt x="4683207" y="1864953"/>
                  <a:pt x="4630656" y="1864953"/>
                </a:cubicBezTo>
                <a:cubicBezTo>
                  <a:pt x="4578106" y="1864953"/>
                  <a:pt x="4535504" y="1822352"/>
                  <a:pt x="4535504" y="1769800"/>
                </a:cubicBezTo>
                <a:cubicBezTo>
                  <a:pt x="4535504" y="1717250"/>
                  <a:pt x="4578106" y="1674648"/>
                  <a:pt x="4630656" y="1674648"/>
                </a:cubicBezTo>
                <a:close/>
                <a:moveTo>
                  <a:pt x="4211987" y="1674648"/>
                </a:moveTo>
                <a:cubicBezTo>
                  <a:pt x="4264538" y="1674648"/>
                  <a:pt x="4307139" y="1717250"/>
                  <a:pt x="4307139" y="1769800"/>
                </a:cubicBezTo>
                <a:cubicBezTo>
                  <a:pt x="4307139" y="1822352"/>
                  <a:pt x="4264538" y="1864953"/>
                  <a:pt x="4211987" y="1864953"/>
                </a:cubicBezTo>
                <a:cubicBezTo>
                  <a:pt x="4159436" y="1864953"/>
                  <a:pt x="4116835" y="1822352"/>
                  <a:pt x="4116835" y="1769800"/>
                </a:cubicBezTo>
                <a:cubicBezTo>
                  <a:pt x="4116835" y="1717250"/>
                  <a:pt x="4159436" y="1674648"/>
                  <a:pt x="4211987" y="1674648"/>
                </a:cubicBezTo>
                <a:close/>
                <a:moveTo>
                  <a:pt x="3793436" y="1674648"/>
                </a:moveTo>
                <a:cubicBezTo>
                  <a:pt x="3845869" y="1674648"/>
                  <a:pt x="3888470" y="1717250"/>
                  <a:pt x="3888470" y="1769800"/>
                </a:cubicBezTo>
                <a:cubicBezTo>
                  <a:pt x="3888470" y="1822352"/>
                  <a:pt x="3845869" y="1864953"/>
                  <a:pt x="3793436" y="1864953"/>
                </a:cubicBezTo>
                <a:cubicBezTo>
                  <a:pt x="3740885" y="1864953"/>
                  <a:pt x="3698284" y="1822352"/>
                  <a:pt x="3698284" y="1769800"/>
                </a:cubicBezTo>
                <a:cubicBezTo>
                  <a:pt x="3698284" y="1717250"/>
                  <a:pt x="3740885" y="1674648"/>
                  <a:pt x="3793436" y="1674648"/>
                </a:cubicBezTo>
                <a:close/>
                <a:moveTo>
                  <a:pt x="3374758" y="1674648"/>
                </a:moveTo>
                <a:cubicBezTo>
                  <a:pt x="3427308" y="1674648"/>
                  <a:pt x="3469916" y="1717250"/>
                  <a:pt x="3469916" y="1769800"/>
                </a:cubicBezTo>
                <a:cubicBezTo>
                  <a:pt x="3469916" y="1822352"/>
                  <a:pt x="3427308" y="1864953"/>
                  <a:pt x="3374758" y="1864953"/>
                </a:cubicBezTo>
                <a:cubicBezTo>
                  <a:pt x="3322205" y="1864953"/>
                  <a:pt x="3279604" y="1822352"/>
                  <a:pt x="3279604" y="1769800"/>
                </a:cubicBezTo>
                <a:cubicBezTo>
                  <a:pt x="3279604" y="1717250"/>
                  <a:pt x="3322205" y="1674648"/>
                  <a:pt x="3374758" y="1674648"/>
                </a:cubicBezTo>
                <a:close/>
                <a:moveTo>
                  <a:pt x="2956081" y="1674648"/>
                </a:moveTo>
                <a:cubicBezTo>
                  <a:pt x="3008634" y="1674648"/>
                  <a:pt x="3051237" y="1717250"/>
                  <a:pt x="3051237" y="1769800"/>
                </a:cubicBezTo>
                <a:cubicBezTo>
                  <a:pt x="3051237" y="1822352"/>
                  <a:pt x="3008634" y="1864953"/>
                  <a:pt x="2956081" y="1864953"/>
                </a:cubicBezTo>
                <a:cubicBezTo>
                  <a:pt x="2903527" y="1864953"/>
                  <a:pt x="2860924" y="1822352"/>
                  <a:pt x="2860924" y="1769800"/>
                </a:cubicBezTo>
                <a:cubicBezTo>
                  <a:pt x="2860924" y="1717250"/>
                  <a:pt x="2903527" y="1674648"/>
                  <a:pt x="2956081" y="1674648"/>
                </a:cubicBezTo>
                <a:close/>
                <a:moveTo>
                  <a:pt x="2537398" y="1674648"/>
                </a:moveTo>
                <a:cubicBezTo>
                  <a:pt x="2589956" y="1674648"/>
                  <a:pt x="2632560" y="1717250"/>
                  <a:pt x="2632560" y="1769800"/>
                </a:cubicBezTo>
                <a:cubicBezTo>
                  <a:pt x="2632560" y="1822352"/>
                  <a:pt x="2589956" y="1864953"/>
                  <a:pt x="2537398" y="1864953"/>
                </a:cubicBezTo>
                <a:cubicBezTo>
                  <a:pt x="2484846" y="1864953"/>
                  <a:pt x="2442246" y="1822352"/>
                  <a:pt x="2442246" y="1769800"/>
                </a:cubicBezTo>
                <a:cubicBezTo>
                  <a:pt x="2442246" y="1717250"/>
                  <a:pt x="2484846" y="1674648"/>
                  <a:pt x="2537398" y="1674648"/>
                </a:cubicBezTo>
                <a:close/>
                <a:moveTo>
                  <a:pt x="2118728" y="1674648"/>
                </a:moveTo>
                <a:cubicBezTo>
                  <a:pt x="2171279" y="1674648"/>
                  <a:pt x="2213881" y="1717250"/>
                  <a:pt x="2213881" y="1769800"/>
                </a:cubicBezTo>
                <a:cubicBezTo>
                  <a:pt x="2213881" y="1822352"/>
                  <a:pt x="2171279" y="1864953"/>
                  <a:pt x="2118728" y="1864953"/>
                </a:cubicBezTo>
                <a:cubicBezTo>
                  <a:pt x="2066176" y="1864953"/>
                  <a:pt x="2023573" y="1822352"/>
                  <a:pt x="2023573" y="1769800"/>
                </a:cubicBezTo>
                <a:cubicBezTo>
                  <a:pt x="2023573" y="1717250"/>
                  <a:pt x="2066176" y="1674648"/>
                  <a:pt x="2118728" y="1674648"/>
                </a:cubicBezTo>
                <a:close/>
                <a:moveTo>
                  <a:pt x="1700050" y="1674648"/>
                </a:moveTo>
                <a:cubicBezTo>
                  <a:pt x="1752600" y="1674648"/>
                  <a:pt x="1795202" y="1717250"/>
                  <a:pt x="1795202" y="1769800"/>
                </a:cubicBezTo>
                <a:cubicBezTo>
                  <a:pt x="1795202" y="1822352"/>
                  <a:pt x="1752600" y="1864953"/>
                  <a:pt x="1700050" y="1864953"/>
                </a:cubicBezTo>
                <a:cubicBezTo>
                  <a:pt x="1647495" y="1864953"/>
                  <a:pt x="1604890" y="1822352"/>
                  <a:pt x="1604890" y="1769800"/>
                </a:cubicBezTo>
                <a:cubicBezTo>
                  <a:pt x="1604890" y="1717250"/>
                  <a:pt x="1647495" y="1674648"/>
                  <a:pt x="1700050" y="1674648"/>
                </a:cubicBezTo>
                <a:close/>
                <a:moveTo>
                  <a:pt x="1281369" y="1674648"/>
                </a:moveTo>
                <a:cubicBezTo>
                  <a:pt x="1333920" y="1674648"/>
                  <a:pt x="1376522" y="1717250"/>
                  <a:pt x="1376522" y="1769800"/>
                </a:cubicBezTo>
                <a:cubicBezTo>
                  <a:pt x="1376522" y="1822352"/>
                  <a:pt x="1333920" y="1864953"/>
                  <a:pt x="1281369" y="1864953"/>
                </a:cubicBezTo>
                <a:cubicBezTo>
                  <a:pt x="1228819" y="1864953"/>
                  <a:pt x="1186218" y="1822352"/>
                  <a:pt x="1186218" y="1769800"/>
                </a:cubicBezTo>
                <a:cubicBezTo>
                  <a:pt x="1186218" y="1717250"/>
                  <a:pt x="1228819" y="1674648"/>
                  <a:pt x="1281369" y="1674648"/>
                </a:cubicBezTo>
                <a:close/>
                <a:moveTo>
                  <a:pt x="862703" y="1674648"/>
                </a:moveTo>
                <a:cubicBezTo>
                  <a:pt x="915254" y="1674648"/>
                  <a:pt x="957854" y="1717250"/>
                  <a:pt x="957854" y="1769800"/>
                </a:cubicBezTo>
                <a:cubicBezTo>
                  <a:pt x="957854" y="1822352"/>
                  <a:pt x="915254" y="1864953"/>
                  <a:pt x="862703" y="1864953"/>
                </a:cubicBezTo>
                <a:cubicBezTo>
                  <a:pt x="810153" y="1864953"/>
                  <a:pt x="767551" y="1822352"/>
                  <a:pt x="767551" y="1769800"/>
                </a:cubicBezTo>
                <a:cubicBezTo>
                  <a:pt x="767551" y="1717250"/>
                  <a:pt x="810153" y="1674648"/>
                  <a:pt x="862703" y="1674648"/>
                </a:cubicBezTo>
                <a:close/>
                <a:moveTo>
                  <a:pt x="444037" y="1674648"/>
                </a:moveTo>
                <a:cubicBezTo>
                  <a:pt x="496587" y="1674648"/>
                  <a:pt x="539190" y="1717250"/>
                  <a:pt x="539190" y="1769800"/>
                </a:cubicBezTo>
                <a:cubicBezTo>
                  <a:pt x="539190" y="1822352"/>
                  <a:pt x="496587" y="1864953"/>
                  <a:pt x="444037" y="1864953"/>
                </a:cubicBezTo>
                <a:cubicBezTo>
                  <a:pt x="391485" y="1864953"/>
                  <a:pt x="348885" y="1822352"/>
                  <a:pt x="348885" y="1769800"/>
                </a:cubicBezTo>
                <a:cubicBezTo>
                  <a:pt x="348885" y="1717250"/>
                  <a:pt x="391485" y="1674648"/>
                  <a:pt x="444037" y="1674648"/>
                </a:cubicBezTo>
                <a:close/>
                <a:moveTo>
                  <a:pt x="25368" y="1674648"/>
                </a:moveTo>
                <a:cubicBezTo>
                  <a:pt x="77918" y="1674648"/>
                  <a:pt x="120521" y="1717250"/>
                  <a:pt x="120521" y="1769800"/>
                </a:cubicBezTo>
                <a:cubicBezTo>
                  <a:pt x="120521" y="1822352"/>
                  <a:pt x="77918" y="1864953"/>
                  <a:pt x="25368" y="1864953"/>
                </a:cubicBezTo>
                <a:lnTo>
                  <a:pt x="0" y="1859831"/>
                </a:lnTo>
                <a:lnTo>
                  <a:pt x="0" y="1679770"/>
                </a:lnTo>
                <a:close/>
                <a:moveTo>
                  <a:pt x="12166698" y="1256004"/>
                </a:moveTo>
                <a:lnTo>
                  <a:pt x="12192000" y="1261113"/>
                </a:lnTo>
                <a:lnTo>
                  <a:pt x="12192000" y="1441198"/>
                </a:lnTo>
                <a:lnTo>
                  <a:pt x="12166698" y="1446306"/>
                </a:lnTo>
                <a:cubicBezTo>
                  <a:pt x="12114147" y="1446306"/>
                  <a:pt x="12071546" y="1403704"/>
                  <a:pt x="12071546" y="1351155"/>
                </a:cubicBezTo>
                <a:cubicBezTo>
                  <a:pt x="12071546" y="1298605"/>
                  <a:pt x="12114147" y="1256004"/>
                  <a:pt x="12166698" y="1256004"/>
                </a:cubicBezTo>
                <a:close/>
                <a:moveTo>
                  <a:pt x="11748029" y="1256004"/>
                </a:moveTo>
                <a:cubicBezTo>
                  <a:pt x="11800580" y="1256004"/>
                  <a:pt x="11843181" y="1298605"/>
                  <a:pt x="11843181" y="1351155"/>
                </a:cubicBezTo>
                <a:cubicBezTo>
                  <a:pt x="11843181" y="1403704"/>
                  <a:pt x="11800580" y="1446306"/>
                  <a:pt x="11748029" y="1446306"/>
                </a:cubicBezTo>
                <a:cubicBezTo>
                  <a:pt x="11695478" y="1446306"/>
                  <a:pt x="11652877" y="1403704"/>
                  <a:pt x="11652877" y="1351155"/>
                </a:cubicBezTo>
                <a:cubicBezTo>
                  <a:pt x="11652877" y="1298605"/>
                  <a:pt x="11695478" y="1256004"/>
                  <a:pt x="11748029" y="1256004"/>
                </a:cubicBezTo>
                <a:close/>
                <a:moveTo>
                  <a:pt x="11329360" y="1256004"/>
                </a:moveTo>
                <a:cubicBezTo>
                  <a:pt x="11381911" y="1256004"/>
                  <a:pt x="11424512" y="1298605"/>
                  <a:pt x="11424512" y="1351155"/>
                </a:cubicBezTo>
                <a:cubicBezTo>
                  <a:pt x="11424512" y="1403704"/>
                  <a:pt x="11381911" y="1446306"/>
                  <a:pt x="11329360" y="1446306"/>
                </a:cubicBezTo>
                <a:cubicBezTo>
                  <a:pt x="11276809" y="1446306"/>
                  <a:pt x="11234208" y="1403704"/>
                  <a:pt x="11234208" y="1351155"/>
                </a:cubicBezTo>
                <a:cubicBezTo>
                  <a:pt x="11234208" y="1298605"/>
                  <a:pt x="11276809" y="1256004"/>
                  <a:pt x="11329360" y="1256004"/>
                </a:cubicBezTo>
                <a:close/>
                <a:moveTo>
                  <a:pt x="10910691" y="1256004"/>
                </a:moveTo>
                <a:cubicBezTo>
                  <a:pt x="10963242" y="1256004"/>
                  <a:pt x="11005843" y="1298605"/>
                  <a:pt x="11005843" y="1351155"/>
                </a:cubicBezTo>
                <a:cubicBezTo>
                  <a:pt x="11005843" y="1403704"/>
                  <a:pt x="10963242" y="1446306"/>
                  <a:pt x="10910691" y="1446306"/>
                </a:cubicBezTo>
                <a:cubicBezTo>
                  <a:pt x="10858140" y="1446306"/>
                  <a:pt x="10815539" y="1403704"/>
                  <a:pt x="10815539" y="1351155"/>
                </a:cubicBezTo>
                <a:cubicBezTo>
                  <a:pt x="10815539" y="1298605"/>
                  <a:pt x="10858140" y="1256004"/>
                  <a:pt x="10910691" y="1256004"/>
                </a:cubicBezTo>
                <a:close/>
                <a:moveTo>
                  <a:pt x="10492022" y="1256004"/>
                </a:moveTo>
                <a:cubicBezTo>
                  <a:pt x="10544573" y="1256004"/>
                  <a:pt x="10587174" y="1298605"/>
                  <a:pt x="10587174" y="1351155"/>
                </a:cubicBezTo>
                <a:cubicBezTo>
                  <a:pt x="10587174" y="1403704"/>
                  <a:pt x="10544573" y="1446306"/>
                  <a:pt x="10492022" y="1446306"/>
                </a:cubicBezTo>
                <a:cubicBezTo>
                  <a:pt x="10439471" y="1446306"/>
                  <a:pt x="10396870" y="1403704"/>
                  <a:pt x="10396870" y="1351155"/>
                </a:cubicBezTo>
                <a:cubicBezTo>
                  <a:pt x="10396870" y="1298605"/>
                  <a:pt x="10439471" y="1256004"/>
                  <a:pt x="10492022" y="1256004"/>
                </a:cubicBezTo>
                <a:close/>
                <a:moveTo>
                  <a:pt x="10073353" y="1256004"/>
                </a:moveTo>
                <a:cubicBezTo>
                  <a:pt x="10125904" y="1256004"/>
                  <a:pt x="10168505" y="1298605"/>
                  <a:pt x="10168505" y="1351155"/>
                </a:cubicBezTo>
                <a:cubicBezTo>
                  <a:pt x="10168505" y="1403704"/>
                  <a:pt x="10125904" y="1446306"/>
                  <a:pt x="10073353" y="1446306"/>
                </a:cubicBezTo>
                <a:cubicBezTo>
                  <a:pt x="10020803" y="1446306"/>
                  <a:pt x="9978201" y="1403704"/>
                  <a:pt x="9978201" y="1351155"/>
                </a:cubicBezTo>
                <a:cubicBezTo>
                  <a:pt x="9978201" y="1298605"/>
                  <a:pt x="10020803" y="1256004"/>
                  <a:pt x="10073353" y="1256004"/>
                </a:cubicBezTo>
                <a:close/>
                <a:moveTo>
                  <a:pt x="9654684" y="1256004"/>
                </a:moveTo>
                <a:cubicBezTo>
                  <a:pt x="9707235" y="1256004"/>
                  <a:pt x="9749836" y="1298605"/>
                  <a:pt x="9749836" y="1351155"/>
                </a:cubicBezTo>
                <a:cubicBezTo>
                  <a:pt x="9749836" y="1403704"/>
                  <a:pt x="9707235" y="1446306"/>
                  <a:pt x="9654684" y="1446306"/>
                </a:cubicBezTo>
                <a:cubicBezTo>
                  <a:pt x="9602134" y="1446306"/>
                  <a:pt x="9559532" y="1403704"/>
                  <a:pt x="9559532" y="1351155"/>
                </a:cubicBezTo>
                <a:cubicBezTo>
                  <a:pt x="9559532" y="1298605"/>
                  <a:pt x="9602134" y="1256004"/>
                  <a:pt x="9654684" y="1256004"/>
                </a:cubicBezTo>
                <a:close/>
                <a:moveTo>
                  <a:pt x="9236015" y="1256004"/>
                </a:moveTo>
                <a:cubicBezTo>
                  <a:pt x="9288566" y="1256004"/>
                  <a:pt x="9331167" y="1298605"/>
                  <a:pt x="9331167" y="1351155"/>
                </a:cubicBezTo>
                <a:cubicBezTo>
                  <a:pt x="9331167" y="1403704"/>
                  <a:pt x="9288566" y="1446306"/>
                  <a:pt x="9236015" y="1446306"/>
                </a:cubicBezTo>
                <a:cubicBezTo>
                  <a:pt x="9183465" y="1446306"/>
                  <a:pt x="9140863" y="1403704"/>
                  <a:pt x="9140863" y="1351155"/>
                </a:cubicBezTo>
                <a:cubicBezTo>
                  <a:pt x="9140863" y="1298605"/>
                  <a:pt x="9183465" y="1256004"/>
                  <a:pt x="9236015" y="1256004"/>
                </a:cubicBezTo>
                <a:close/>
                <a:moveTo>
                  <a:pt x="8817346" y="1256004"/>
                </a:moveTo>
                <a:cubicBezTo>
                  <a:pt x="8869897" y="1256004"/>
                  <a:pt x="8912498" y="1298605"/>
                  <a:pt x="8912498" y="1351155"/>
                </a:cubicBezTo>
                <a:cubicBezTo>
                  <a:pt x="8912498" y="1403704"/>
                  <a:pt x="8869897" y="1446306"/>
                  <a:pt x="8817346" y="1446306"/>
                </a:cubicBezTo>
                <a:cubicBezTo>
                  <a:pt x="8764796" y="1446306"/>
                  <a:pt x="8722194" y="1403704"/>
                  <a:pt x="8722194" y="1351155"/>
                </a:cubicBezTo>
                <a:cubicBezTo>
                  <a:pt x="8722194" y="1298605"/>
                  <a:pt x="8764796" y="1256004"/>
                  <a:pt x="8817346" y="1256004"/>
                </a:cubicBezTo>
                <a:close/>
                <a:moveTo>
                  <a:pt x="8398677" y="1256004"/>
                </a:moveTo>
                <a:cubicBezTo>
                  <a:pt x="8451228" y="1256004"/>
                  <a:pt x="8493829" y="1298605"/>
                  <a:pt x="8493829" y="1351155"/>
                </a:cubicBezTo>
                <a:cubicBezTo>
                  <a:pt x="8493829" y="1403704"/>
                  <a:pt x="8451228" y="1446306"/>
                  <a:pt x="8398677" y="1446306"/>
                </a:cubicBezTo>
                <a:cubicBezTo>
                  <a:pt x="8346127" y="1446306"/>
                  <a:pt x="8303526" y="1403704"/>
                  <a:pt x="8303526" y="1351155"/>
                </a:cubicBezTo>
                <a:cubicBezTo>
                  <a:pt x="8303526" y="1298605"/>
                  <a:pt x="8346127" y="1256004"/>
                  <a:pt x="8398677" y="1256004"/>
                </a:cubicBezTo>
                <a:close/>
                <a:moveTo>
                  <a:pt x="7980009" y="1256004"/>
                </a:moveTo>
                <a:cubicBezTo>
                  <a:pt x="8032559" y="1256004"/>
                  <a:pt x="8075161" y="1298605"/>
                  <a:pt x="8075161" y="1351155"/>
                </a:cubicBezTo>
                <a:cubicBezTo>
                  <a:pt x="8075161" y="1403704"/>
                  <a:pt x="8032559" y="1446306"/>
                  <a:pt x="7980009" y="1446306"/>
                </a:cubicBezTo>
                <a:cubicBezTo>
                  <a:pt x="7927458" y="1446306"/>
                  <a:pt x="7884857" y="1403704"/>
                  <a:pt x="7884857" y="1351155"/>
                </a:cubicBezTo>
                <a:cubicBezTo>
                  <a:pt x="7884857" y="1298605"/>
                  <a:pt x="7927458" y="1256004"/>
                  <a:pt x="7980009" y="1256004"/>
                </a:cubicBezTo>
                <a:close/>
                <a:moveTo>
                  <a:pt x="7561340" y="1256004"/>
                </a:moveTo>
                <a:cubicBezTo>
                  <a:pt x="7613890" y="1256004"/>
                  <a:pt x="7656492" y="1298605"/>
                  <a:pt x="7656492" y="1351155"/>
                </a:cubicBezTo>
                <a:cubicBezTo>
                  <a:pt x="7656492" y="1403704"/>
                  <a:pt x="7613890" y="1446306"/>
                  <a:pt x="7561340" y="1446306"/>
                </a:cubicBezTo>
                <a:cubicBezTo>
                  <a:pt x="7508789" y="1446306"/>
                  <a:pt x="7466188" y="1403704"/>
                  <a:pt x="7466188" y="1351155"/>
                </a:cubicBezTo>
                <a:cubicBezTo>
                  <a:pt x="7466188" y="1298605"/>
                  <a:pt x="7508789" y="1256004"/>
                  <a:pt x="7561340" y="1256004"/>
                </a:cubicBezTo>
                <a:close/>
                <a:moveTo>
                  <a:pt x="7142671" y="1256004"/>
                </a:moveTo>
                <a:cubicBezTo>
                  <a:pt x="7195221" y="1256004"/>
                  <a:pt x="7237823" y="1298605"/>
                  <a:pt x="7237823" y="1351155"/>
                </a:cubicBezTo>
                <a:cubicBezTo>
                  <a:pt x="7237823" y="1403704"/>
                  <a:pt x="7195221" y="1446306"/>
                  <a:pt x="7142671" y="1446306"/>
                </a:cubicBezTo>
                <a:cubicBezTo>
                  <a:pt x="7090120" y="1446306"/>
                  <a:pt x="7047519" y="1403704"/>
                  <a:pt x="7047519" y="1351155"/>
                </a:cubicBezTo>
                <a:cubicBezTo>
                  <a:pt x="7047519" y="1298605"/>
                  <a:pt x="7090120" y="1256004"/>
                  <a:pt x="7142671" y="1256004"/>
                </a:cubicBezTo>
                <a:close/>
                <a:moveTo>
                  <a:pt x="6724002" y="1256004"/>
                </a:moveTo>
                <a:cubicBezTo>
                  <a:pt x="6776553" y="1256004"/>
                  <a:pt x="6819154" y="1298605"/>
                  <a:pt x="6819154" y="1351155"/>
                </a:cubicBezTo>
                <a:cubicBezTo>
                  <a:pt x="6819154" y="1403704"/>
                  <a:pt x="6776553" y="1446306"/>
                  <a:pt x="6724002" y="1446306"/>
                </a:cubicBezTo>
                <a:cubicBezTo>
                  <a:pt x="6671451" y="1446306"/>
                  <a:pt x="6628850" y="1403704"/>
                  <a:pt x="6628850" y="1351155"/>
                </a:cubicBezTo>
                <a:cubicBezTo>
                  <a:pt x="6628850" y="1298605"/>
                  <a:pt x="6671451" y="1256004"/>
                  <a:pt x="6724002" y="1256004"/>
                </a:cubicBezTo>
                <a:close/>
                <a:moveTo>
                  <a:pt x="6305333" y="1256004"/>
                </a:moveTo>
                <a:cubicBezTo>
                  <a:pt x="6357884" y="1256004"/>
                  <a:pt x="6400485" y="1298605"/>
                  <a:pt x="6400485" y="1351155"/>
                </a:cubicBezTo>
                <a:cubicBezTo>
                  <a:pt x="6400485" y="1403704"/>
                  <a:pt x="6357884" y="1446306"/>
                  <a:pt x="6305333" y="1446306"/>
                </a:cubicBezTo>
                <a:cubicBezTo>
                  <a:pt x="6252782" y="1446306"/>
                  <a:pt x="6210181" y="1403704"/>
                  <a:pt x="6210181" y="1351155"/>
                </a:cubicBezTo>
                <a:cubicBezTo>
                  <a:pt x="6210181" y="1298605"/>
                  <a:pt x="6252782" y="1256004"/>
                  <a:pt x="6305333" y="1256004"/>
                </a:cubicBezTo>
                <a:close/>
                <a:moveTo>
                  <a:pt x="5886664" y="1256004"/>
                </a:moveTo>
                <a:cubicBezTo>
                  <a:pt x="5939215" y="1256004"/>
                  <a:pt x="5981816" y="1298605"/>
                  <a:pt x="5981816" y="1351155"/>
                </a:cubicBezTo>
                <a:cubicBezTo>
                  <a:pt x="5981816" y="1403704"/>
                  <a:pt x="5939215" y="1446306"/>
                  <a:pt x="5886664" y="1446306"/>
                </a:cubicBezTo>
                <a:cubicBezTo>
                  <a:pt x="5834113" y="1446306"/>
                  <a:pt x="5791512" y="1403704"/>
                  <a:pt x="5791512" y="1351155"/>
                </a:cubicBezTo>
                <a:cubicBezTo>
                  <a:pt x="5791512" y="1298605"/>
                  <a:pt x="5834113" y="1256004"/>
                  <a:pt x="5886664" y="1256004"/>
                </a:cubicBezTo>
                <a:close/>
                <a:moveTo>
                  <a:pt x="5467994" y="1256004"/>
                </a:moveTo>
                <a:cubicBezTo>
                  <a:pt x="5520544" y="1256004"/>
                  <a:pt x="5563146" y="1298605"/>
                  <a:pt x="5563146" y="1351155"/>
                </a:cubicBezTo>
                <a:cubicBezTo>
                  <a:pt x="5563146" y="1403704"/>
                  <a:pt x="5520544" y="1446306"/>
                  <a:pt x="5467994" y="1446306"/>
                </a:cubicBezTo>
                <a:cubicBezTo>
                  <a:pt x="5415443" y="1446306"/>
                  <a:pt x="5372842" y="1403704"/>
                  <a:pt x="5372842" y="1351155"/>
                </a:cubicBezTo>
                <a:cubicBezTo>
                  <a:pt x="5372842" y="1298605"/>
                  <a:pt x="5415443" y="1256004"/>
                  <a:pt x="5467994" y="1256004"/>
                </a:cubicBezTo>
                <a:close/>
                <a:moveTo>
                  <a:pt x="5049325" y="1256004"/>
                </a:moveTo>
                <a:cubicBezTo>
                  <a:pt x="5101876" y="1256004"/>
                  <a:pt x="5144478" y="1298605"/>
                  <a:pt x="5144478" y="1351155"/>
                </a:cubicBezTo>
                <a:cubicBezTo>
                  <a:pt x="5144478" y="1403704"/>
                  <a:pt x="5101876" y="1446306"/>
                  <a:pt x="5049325" y="1446306"/>
                </a:cubicBezTo>
                <a:cubicBezTo>
                  <a:pt x="4996774" y="1446306"/>
                  <a:pt x="4954173" y="1403704"/>
                  <a:pt x="4954173" y="1351155"/>
                </a:cubicBezTo>
                <a:cubicBezTo>
                  <a:pt x="4954173" y="1298605"/>
                  <a:pt x="4996774" y="1256004"/>
                  <a:pt x="5049325" y="1256004"/>
                </a:cubicBezTo>
                <a:close/>
                <a:moveTo>
                  <a:pt x="4630656" y="1256004"/>
                </a:moveTo>
                <a:cubicBezTo>
                  <a:pt x="4683207" y="1256004"/>
                  <a:pt x="4725808" y="1298605"/>
                  <a:pt x="4725808" y="1351155"/>
                </a:cubicBezTo>
                <a:cubicBezTo>
                  <a:pt x="4725808" y="1403704"/>
                  <a:pt x="4683207" y="1446306"/>
                  <a:pt x="4630656" y="1446306"/>
                </a:cubicBezTo>
                <a:cubicBezTo>
                  <a:pt x="4578106" y="1446306"/>
                  <a:pt x="4535504" y="1403704"/>
                  <a:pt x="4535504" y="1351155"/>
                </a:cubicBezTo>
                <a:cubicBezTo>
                  <a:pt x="4535504" y="1298605"/>
                  <a:pt x="4578106" y="1256004"/>
                  <a:pt x="4630656" y="1256004"/>
                </a:cubicBezTo>
                <a:close/>
                <a:moveTo>
                  <a:pt x="4211987" y="1256004"/>
                </a:moveTo>
                <a:cubicBezTo>
                  <a:pt x="4264538" y="1256004"/>
                  <a:pt x="4307139" y="1298605"/>
                  <a:pt x="4307139" y="1351155"/>
                </a:cubicBezTo>
                <a:cubicBezTo>
                  <a:pt x="4307139" y="1403704"/>
                  <a:pt x="4264538" y="1446306"/>
                  <a:pt x="4211987" y="1446306"/>
                </a:cubicBezTo>
                <a:cubicBezTo>
                  <a:pt x="4159436" y="1446306"/>
                  <a:pt x="4116835" y="1403704"/>
                  <a:pt x="4116835" y="1351155"/>
                </a:cubicBezTo>
                <a:cubicBezTo>
                  <a:pt x="4116835" y="1298605"/>
                  <a:pt x="4159436" y="1256004"/>
                  <a:pt x="4211987" y="1256004"/>
                </a:cubicBezTo>
                <a:close/>
                <a:moveTo>
                  <a:pt x="3793444" y="1256004"/>
                </a:moveTo>
                <a:cubicBezTo>
                  <a:pt x="3845869" y="1256004"/>
                  <a:pt x="3888470" y="1298605"/>
                  <a:pt x="3888470" y="1351155"/>
                </a:cubicBezTo>
                <a:cubicBezTo>
                  <a:pt x="3888470" y="1403704"/>
                  <a:pt x="3845869" y="1446306"/>
                  <a:pt x="3793444" y="1446306"/>
                </a:cubicBezTo>
                <a:cubicBezTo>
                  <a:pt x="3740894" y="1446306"/>
                  <a:pt x="3698292" y="1403704"/>
                  <a:pt x="3698292" y="1351155"/>
                </a:cubicBezTo>
                <a:cubicBezTo>
                  <a:pt x="3698292" y="1298605"/>
                  <a:pt x="3740894" y="1256004"/>
                  <a:pt x="3793444" y="1256004"/>
                </a:cubicBezTo>
                <a:close/>
                <a:moveTo>
                  <a:pt x="3374764" y="1256004"/>
                </a:moveTo>
                <a:cubicBezTo>
                  <a:pt x="3427315" y="1256004"/>
                  <a:pt x="3469924" y="1298605"/>
                  <a:pt x="3469924" y="1351155"/>
                </a:cubicBezTo>
                <a:cubicBezTo>
                  <a:pt x="3469924" y="1403704"/>
                  <a:pt x="3427315" y="1446306"/>
                  <a:pt x="3374764" y="1446306"/>
                </a:cubicBezTo>
                <a:cubicBezTo>
                  <a:pt x="3322214" y="1446306"/>
                  <a:pt x="3279613" y="1403704"/>
                  <a:pt x="3279613" y="1351155"/>
                </a:cubicBezTo>
                <a:cubicBezTo>
                  <a:pt x="3279613" y="1298605"/>
                  <a:pt x="3322214" y="1256004"/>
                  <a:pt x="3374764" y="1256004"/>
                </a:cubicBezTo>
                <a:close/>
                <a:moveTo>
                  <a:pt x="2956087" y="1256004"/>
                </a:moveTo>
                <a:cubicBezTo>
                  <a:pt x="3008641" y="1256004"/>
                  <a:pt x="3051244" y="1298605"/>
                  <a:pt x="3051244" y="1351155"/>
                </a:cubicBezTo>
                <a:cubicBezTo>
                  <a:pt x="3051244" y="1403704"/>
                  <a:pt x="3008641" y="1446306"/>
                  <a:pt x="2956087" y="1446306"/>
                </a:cubicBezTo>
                <a:cubicBezTo>
                  <a:pt x="2903534" y="1446306"/>
                  <a:pt x="2860932" y="1403704"/>
                  <a:pt x="2860932" y="1351155"/>
                </a:cubicBezTo>
                <a:cubicBezTo>
                  <a:pt x="2860932" y="1298605"/>
                  <a:pt x="2903534" y="1256004"/>
                  <a:pt x="2956087" y="1256004"/>
                </a:cubicBezTo>
                <a:close/>
                <a:moveTo>
                  <a:pt x="2537405" y="1256004"/>
                </a:moveTo>
                <a:cubicBezTo>
                  <a:pt x="2589962" y="1256004"/>
                  <a:pt x="2632567" y="1298605"/>
                  <a:pt x="2632567" y="1351155"/>
                </a:cubicBezTo>
                <a:cubicBezTo>
                  <a:pt x="2632567" y="1403704"/>
                  <a:pt x="2589962" y="1446306"/>
                  <a:pt x="2537405" y="1446306"/>
                </a:cubicBezTo>
                <a:cubicBezTo>
                  <a:pt x="2484854" y="1446306"/>
                  <a:pt x="2442252" y="1403704"/>
                  <a:pt x="2442252" y="1351155"/>
                </a:cubicBezTo>
                <a:cubicBezTo>
                  <a:pt x="2442252" y="1298605"/>
                  <a:pt x="2484854" y="1256004"/>
                  <a:pt x="2537405" y="1256004"/>
                </a:cubicBezTo>
                <a:close/>
                <a:moveTo>
                  <a:pt x="2118734" y="1256004"/>
                </a:moveTo>
                <a:cubicBezTo>
                  <a:pt x="2171286" y="1256004"/>
                  <a:pt x="2213887" y="1298605"/>
                  <a:pt x="2213887" y="1351155"/>
                </a:cubicBezTo>
                <a:cubicBezTo>
                  <a:pt x="2213887" y="1403704"/>
                  <a:pt x="2171286" y="1446306"/>
                  <a:pt x="2118734" y="1446306"/>
                </a:cubicBezTo>
                <a:cubicBezTo>
                  <a:pt x="2066182" y="1446306"/>
                  <a:pt x="2023581" y="1403704"/>
                  <a:pt x="2023581" y="1351155"/>
                </a:cubicBezTo>
                <a:cubicBezTo>
                  <a:pt x="2023581" y="1298605"/>
                  <a:pt x="2066182" y="1256004"/>
                  <a:pt x="2118734" y="1256004"/>
                </a:cubicBezTo>
                <a:close/>
                <a:moveTo>
                  <a:pt x="1700054" y="1256004"/>
                </a:moveTo>
                <a:cubicBezTo>
                  <a:pt x="1752605" y="1256004"/>
                  <a:pt x="1795208" y="1298605"/>
                  <a:pt x="1795208" y="1351155"/>
                </a:cubicBezTo>
                <a:cubicBezTo>
                  <a:pt x="1795208" y="1403704"/>
                  <a:pt x="1752605" y="1446306"/>
                  <a:pt x="1700054" y="1446306"/>
                </a:cubicBezTo>
                <a:cubicBezTo>
                  <a:pt x="1647500" y="1446306"/>
                  <a:pt x="1604895" y="1403704"/>
                  <a:pt x="1604895" y="1351155"/>
                </a:cubicBezTo>
                <a:cubicBezTo>
                  <a:pt x="1604895" y="1298605"/>
                  <a:pt x="1647500" y="1256004"/>
                  <a:pt x="1700054" y="1256004"/>
                </a:cubicBezTo>
                <a:close/>
                <a:moveTo>
                  <a:pt x="1281373" y="1256004"/>
                </a:moveTo>
                <a:cubicBezTo>
                  <a:pt x="1333925" y="1256004"/>
                  <a:pt x="1376527" y="1298605"/>
                  <a:pt x="1376527" y="1351155"/>
                </a:cubicBezTo>
                <a:cubicBezTo>
                  <a:pt x="1376527" y="1403704"/>
                  <a:pt x="1333925" y="1446306"/>
                  <a:pt x="1281373" y="1446306"/>
                </a:cubicBezTo>
                <a:cubicBezTo>
                  <a:pt x="1228824" y="1446306"/>
                  <a:pt x="1186223" y="1403704"/>
                  <a:pt x="1186223" y="1351155"/>
                </a:cubicBezTo>
                <a:cubicBezTo>
                  <a:pt x="1186223" y="1298605"/>
                  <a:pt x="1228824" y="1256004"/>
                  <a:pt x="1281373" y="1256004"/>
                </a:cubicBezTo>
                <a:close/>
                <a:moveTo>
                  <a:pt x="862708" y="1256004"/>
                </a:moveTo>
                <a:cubicBezTo>
                  <a:pt x="915259" y="1256004"/>
                  <a:pt x="957859" y="1298605"/>
                  <a:pt x="957859" y="1351155"/>
                </a:cubicBezTo>
                <a:cubicBezTo>
                  <a:pt x="957859" y="1403704"/>
                  <a:pt x="915259" y="1446306"/>
                  <a:pt x="862708" y="1446306"/>
                </a:cubicBezTo>
                <a:cubicBezTo>
                  <a:pt x="810157" y="1446306"/>
                  <a:pt x="767556" y="1403704"/>
                  <a:pt x="767556" y="1351155"/>
                </a:cubicBezTo>
                <a:cubicBezTo>
                  <a:pt x="767556" y="1298605"/>
                  <a:pt x="810157" y="1256004"/>
                  <a:pt x="862708" y="1256004"/>
                </a:cubicBezTo>
                <a:close/>
                <a:moveTo>
                  <a:pt x="444042" y="1256004"/>
                </a:moveTo>
                <a:cubicBezTo>
                  <a:pt x="496592" y="1256004"/>
                  <a:pt x="539195" y="1298605"/>
                  <a:pt x="539195" y="1351155"/>
                </a:cubicBezTo>
                <a:cubicBezTo>
                  <a:pt x="539195" y="1403704"/>
                  <a:pt x="496592" y="1446306"/>
                  <a:pt x="444042" y="1446306"/>
                </a:cubicBezTo>
                <a:cubicBezTo>
                  <a:pt x="391491" y="1446306"/>
                  <a:pt x="348889" y="1403704"/>
                  <a:pt x="348889" y="1351155"/>
                </a:cubicBezTo>
                <a:cubicBezTo>
                  <a:pt x="348889" y="1298605"/>
                  <a:pt x="391491" y="1256004"/>
                  <a:pt x="444042" y="1256004"/>
                </a:cubicBezTo>
                <a:close/>
                <a:moveTo>
                  <a:pt x="25373" y="1256004"/>
                </a:moveTo>
                <a:cubicBezTo>
                  <a:pt x="77923" y="1256004"/>
                  <a:pt x="120526" y="1298605"/>
                  <a:pt x="120526" y="1351155"/>
                </a:cubicBezTo>
                <a:cubicBezTo>
                  <a:pt x="120526" y="1403704"/>
                  <a:pt x="77923" y="1446306"/>
                  <a:pt x="25373" y="1446306"/>
                </a:cubicBezTo>
                <a:lnTo>
                  <a:pt x="0" y="1441184"/>
                </a:lnTo>
                <a:lnTo>
                  <a:pt x="0" y="1261127"/>
                </a:lnTo>
                <a:close/>
                <a:moveTo>
                  <a:pt x="12166698" y="837337"/>
                </a:moveTo>
                <a:lnTo>
                  <a:pt x="12192000" y="842445"/>
                </a:lnTo>
                <a:lnTo>
                  <a:pt x="12192000" y="1022530"/>
                </a:lnTo>
                <a:lnTo>
                  <a:pt x="12166698" y="1027638"/>
                </a:lnTo>
                <a:cubicBezTo>
                  <a:pt x="12114147" y="1027638"/>
                  <a:pt x="12071546" y="985038"/>
                  <a:pt x="12071546" y="932489"/>
                </a:cubicBezTo>
                <a:cubicBezTo>
                  <a:pt x="12071546" y="879938"/>
                  <a:pt x="12114147" y="837337"/>
                  <a:pt x="12166698" y="837337"/>
                </a:cubicBezTo>
                <a:close/>
                <a:moveTo>
                  <a:pt x="11748029" y="837337"/>
                </a:moveTo>
                <a:cubicBezTo>
                  <a:pt x="11800580" y="837337"/>
                  <a:pt x="11843181" y="879938"/>
                  <a:pt x="11843181" y="932489"/>
                </a:cubicBezTo>
                <a:cubicBezTo>
                  <a:pt x="11843181" y="985038"/>
                  <a:pt x="11800580" y="1027638"/>
                  <a:pt x="11748029" y="1027638"/>
                </a:cubicBezTo>
                <a:cubicBezTo>
                  <a:pt x="11695478" y="1027638"/>
                  <a:pt x="11652877" y="985038"/>
                  <a:pt x="11652877" y="932489"/>
                </a:cubicBezTo>
                <a:cubicBezTo>
                  <a:pt x="11652877" y="879938"/>
                  <a:pt x="11695478" y="837337"/>
                  <a:pt x="11748029" y="837337"/>
                </a:cubicBezTo>
                <a:close/>
                <a:moveTo>
                  <a:pt x="11329360" y="837337"/>
                </a:moveTo>
                <a:cubicBezTo>
                  <a:pt x="11381911" y="837337"/>
                  <a:pt x="11424512" y="879938"/>
                  <a:pt x="11424512" y="932489"/>
                </a:cubicBezTo>
                <a:cubicBezTo>
                  <a:pt x="11424512" y="985038"/>
                  <a:pt x="11381911" y="1027638"/>
                  <a:pt x="11329360" y="1027638"/>
                </a:cubicBezTo>
                <a:cubicBezTo>
                  <a:pt x="11276809" y="1027638"/>
                  <a:pt x="11234208" y="985038"/>
                  <a:pt x="11234208" y="932489"/>
                </a:cubicBezTo>
                <a:cubicBezTo>
                  <a:pt x="11234208" y="879938"/>
                  <a:pt x="11276809" y="837337"/>
                  <a:pt x="11329360" y="837337"/>
                </a:cubicBezTo>
                <a:close/>
                <a:moveTo>
                  <a:pt x="10910691" y="837337"/>
                </a:moveTo>
                <a:cubicBezTo>
                  <a:pt x="10963242" y="837337"/>
                  <a:pt x="11005843" y="879938"/>
                  <a:pt x="11005843" y="932489"/>
                </a:cubicBezTo>
                <a:cubicBezTo>
                  <a:pt x="11005843" y="985038"/>
                  <a:pt x="10963242" y="1027638"/>
                  <a:pt x="10910691" y="1027638"/>
                </a:cubicBezTo>
                <a:cubicBezTo>
                  <a:pt x="10858140" y="1027638"/>
                  <a:pt x="10815539" y="985038"/>
                  <a:pt x="10815539" y="932489"/>
                </a:cubicBezTo>
                <a:cubicBezTo>
                  <a:pt x="10815539" y="879938"/>
                  <a:pt x="10858140" y="837337"/>
                  <a:pt x="10910691" y="837337"/>
                </a:cubicBezTo>
                <a:close/>
                <a:moveTo>
                  <a:pt x="10492022" y="837337"/>
                </a:moveTo>
                <a:cubicBezTo>
                  <a:pt x="10544573" y="837337"/>
                  <a:pt x="10587174" y="879938"/>
                  <a:pt x="10587174" y="932489"/>
                </a:cubicBezTo>
                <a:cubicBezTo>
                  <a:pt x="10587174" y="985038"/>
                  <a:pt x="10544573" y="1027638"/>
                  <a:pt x="10492022" y="1027638"/>
                </a:cubicBezTo>
                <a:cubicBezTo>
                  <a:pt x="10439471" y="1027638"/>
                  <a:pt x="10396870" y="985038"/>
                  <a:pt x="10396870" y="932489"/>
                </a:cubicBezTo>
                <a:cubicBezTo>
                  <a:pt x="10396870" y="879938"/>
                  <a:pt x="10439471" y="837337"/>
                  <a:pt x="10492022" y="837337"/>
                </a:cubicBezTo>
                <a:close/>
                <a:moveTo>
                  <a:pt x="10073353" y="837337"/>
                </a:moveTo>
                <a:cubicBezTo>
                  <a:pt x="10125904" y="837337"/>
                  <a:pt x="10168505" y="879938"/>
                  <a:pt x="10168505" y="932489"/>
                </a:cubicBezTo>
                <a:cubicBezTo>
                  <a:pt x="10168505" y="985038"/>
                  <a:pt x="10125904" y="1027638"/>
                  <a:pt x="10073353" y="1027638"/>
                </a:cubicBezTo>
                <a:cubicBezTo>
                  <a:pt x="10020803" y="1027638"/>
                  <a:pt x="9978201" y="985038"/>
                  <a:pt x="9978201" y="932489"/>
                </a:cubicBezTo>
                <a:cubicBezTo>
                  <a:pt x="9978201" y="879938"/>
                  <a:pt x="10020803" y="837337"/>
                  <a:pt x="10073353" y="837337"/>
                </a:cubicBezTo>
                <a:close/>
                <a:moveTo>
                  <a:pt x="9654684" y="837337"/>
                </a:moveTo>
                <a:cubicBezTo>
                  <a:pt x="9707235" y="837337"/>
                  <a:pt x="9749836" y="879938"/>
                  <a:pt x="9749836" y="932489"/>
                </a:cubicBezTo>
                <a:cubicBezTo>
                  <a:pt x="9749836" y="985038"/>
                  <a:pt x="9707235" y="1027638"/>
                  <a:pt x="9654684" y="1027638"/>
                </a:cubicBezTo>
                <a:cubicBezTo>
                  <a:pt x="9602134" y="1027638"/>
                  <a:pt x="9559532" y="985038"/>
                  <a:pt x="9559532" y="932489"/>
                </a:cubicBezTo>
                <a:cubicBezTo>
                  <a:pt x="9559532" y="879938"/>
                  <a:pt x="9602134" y="837337"/>
                  <a:pt x="9654684" y="837337"/>
                </a:cubicBezTo>
                <a:close/>
                <a:moveTo>
                  <a:pt x="9236015" y="837337"/>
                </a:moveTo>
                <a:cubicBezTo>
                  <a:pt x="9288566" y="837337"/>
                  <a:pt x="9331167" y="879938"/>
                  <a:pt x="9331167" y="932489"/>
                </a:cubicBezTo>
                <a:cubicBezTo>
                  <a:pt x="9331167" y="985038"/>
                  <a:pt x="9288566" y="1027638"/>
                  <a:pt x="9236015" y="1027638"/>
                </a:cubicBezTo>
                <a:cubicBezTo>
                  <a:pt x="9183465" y="1027638"/>
                  <a:pt x="9140863" y="985038"/>
                  <a:pt x="9140863" y="932489"/>
                </a:cubicBezTo>
                <a:cubicBezTo>
                  <a:pt x="9140863" y="879938"/>
                  <a:pt x="9183465" y="837337"/>
                  <a:pt x="9236015" y="837337"/>
                </a:cubicBezTo>
                <a:close/>
                <a:moveTo>
                  <a:pt x="8817346" y="837337"/>
                </a:moveTo>
                <a:cubicBezTo>
                  <a:pt x="8869897" y="837337"/>
                  <a:pt x="8912498" y="879938"/>
                  <a:pt x="8912498" y="932489"/>
                </a:cubicBezTo>
                <a:cubicBezTo>
                  <a:pt x="8912498" y="985038"/>
                  <a:pt x="8869897" y="1027638"/>
                  <a:pt x="8817346" y="1027638"/>
                </a:cubicBezTo>
                <a:cubicBezTo>
                  <a:pt x="8764796" y="1027638"/>
                  <a:pt x="8722194" y="985038"/>
                  <a:pt x="8722194" y="932489"/>
                </a:cubicBezTo>
                <a:cubicBezTo>
                  <a:pt x="8722194" y="879938"/>
                  <a:pt x="8764796" y="837337"/>
                  <a:pt x="8817346" y="837337"/>
                </a:cubicBezTo>
                <a:close/>
                <a:moveTo>
                  <a:pt x="8398677" y="837337"/>
                </a:moveTo>
                <a:cubicBezTo>
                  <a:pt x="8451228" y="837337"/>
                  <a:pt x="8493829" y="879938"/>
                  <a:pt x="8493829" y="932489"/>
                </a:cubicBezTo>
                <a:cubicBezTo>
                  <a:pt x="8493829" y="985038"/>
                  <a:pt x="8451228" y="1027638"/>
                  <a:pt x="8398677" y="1027638"/>
                </a:cubicBezTo>
                <a:cubicBezTo>
                  <a:pt x="8346127" y="1027638"/>
                  <a:pt x="8303526" y="985038"/>
                  <a:pt x="8303526" y="932489"/>
                </a:cubicBezTo>
                <a:cubicBezTo>
                  <a:pt x="8303526" y="879938"/>
                  <a:pt x="8346127" y="837337"/>
                  <a:pt x="8398677" y="837337"/>
                </a:cubicBezTo>
                <a:close/>
                <a:moveTo>
                  <a:pt x="7980009" y="837337"/>
                </a:moveTo>
                <a:cubicBezTo>
                  <a:pt x="8032559" y="837337"/>
                  <a:pt x="8075161" y="879938"/>
                  <a:pt x="8075161" y="932489"/>
                </a:cubicBezTo>
                <a:cubicBezTo>
                  <a:pt x="8075161" y="985038"/>
                  <a:pt x="8032559" y="1027638"/>
                  <a:pt x="7980009" y="1027638"/>
                </a:cubicBezTo>
                <a:cubicBezTo>
                  <a:pt x="7927458" y="1027638"/>
                  <a:pt x="7884857" y="985038"/>
                  <a:pt x="7884857" y="932489"/>
                </a:cubicBezTo>
                <a:cubicBezTo>
                  <a:pt x="7884857" y="879938"/>
                  <a:pt x="7927458" y="837337"/>
                  <a:pt x="7980009" y="837337"/>
                </a:cubicBezTo>
                <a:close/>
                <a:moveTo>
                  <a:pt x="7561340" y="837337"/>
                </a:moveTo>
                <a:cubicBezTo>
                  <a:pt x="7613890" y="837337"/>
                  <a:pt x="7656492" y="879938"/>
                  <a:pt x="7656492" y="932489"/>
                </a:cubicBezTo>
                <a:cubicBezTo>
                  <a:pt x="7656492" y="985038"/>
                  <a:pt x="7613890" y="1027638"/>
                  <a:pt x="7561340" y="1027638"/>
                </a:cubicBezTo>
                <a:cubicBezTo>
                  <a:pt x="7508789" y="1027638"/>
                  <a:pt x="7466188" y="985038"/>
                  <a:pt x="7466188" y="932489"/>
                </a:cubicBezTo>
                <a:cubicBezTo>
                  <a:pt x="7466188" y="879938"/>
                  <a:pt x="7508789" y="837337"/>
                  <a:pt x="7561340" y="837337"/>
                </a:cubicBezTo>
                <a:close/>
                <a:moveTo>
                  <a:pt x="7142671" y="837337"/>
                </a:moveTo>
                <a:cubicBezTo>
                  <a:pt x="7195221" y="837337"/>
                  <a:pt x="7237823" y="879938"/>
                  <a:pt x="7237823" y="932489"/>
                </a:cubicBezTo>
                <a:cubicBezTo>
                  <a:pt x="7237823" y="985038"/>
                  <a:pt x="7195221" y="1027638"/>
                  <a:pt x="7142671" y="1027638"/>
                </a:cubicBezTo>
                <a:cubicBezTo>
                  <a:pt x="7090120" y="1027638"/>
                  <a:pt x="7047519" y="985038"/>
                  <a:pt x="7047519" y="932489"/>
                </a:cubicBezTo>
                <a:cubicBezTo>
                  <a:pt x="7047519" y="879938"/>
                  <a:pt x="7090120" y="837337"/>
                  <a:pt x="7142671" y="837337"/>
                </a:cubicBezTo>
                <a:close/>
                <a:moveTo>
                  <a:pt x="6724002" y="837337"/>
                </a:moveTo>
                <a:cubicBezTo>
                  <a:pt x="6776553" y="837337"/>
                  <a:pt x="6819154" y="879938"/>
                  <a:pt x="6819154" y="932489"/>
                </a:cubicBezTo>
                <a:cubicBezTo>
                  <a:pt x="6819154" y="985038"/>
                  <a:pt x="6776553" y="1027638"/>
                  <a:pt x="6724002" y="1027638"/>
                </a:cubicBezTo>
                <a:cubicBezTo>
                  <a:pt x="6671451" y="1027638"/>
                  <a:pt x="6628850" y="985038"/>
                  <a:pt x="6628850" y="932489"/>
                </a:cubicBezTo>
                <a:cubicBezTo>
                  <a:pt x="6628850" y="879938"/>
                  <a:pt x="6671451" y="837337"/>
                  <a:pt x="6724002" y="837337"/>
                </a:cubicBezTo>
                <a:close/>
                <a:moveTo>
                  <a:pt x="6305333" y="837337"/>
                </a:moveTo>
                <a:cubicBezTo>
                  <a:pt x="6357884" y="837337"/>
                  <a:pt x="6400485" y="879938"/>
                  <a:pt x="6400485" y="932489"/>
                </a:cubicBezTo>
                <a:cubicBezTo>
                  <a:pt x="6400485" y="985038"/>
                  <a:pt x="6357884" y="1027638"/>
                  <a:pt x="6305333" y="1027638"/>
                </a:cubicBezTo>
                <a:cubicBezTo>
                  <a:pt x="6252782" y="1027638"/>
                  <a:pt x="6210181" y="985038"/>
                  <a:pt x="6210181" y="932489"/>
                </a:cubicBezTo>
                <a:cubicBezTo>
                  <a:pt x="6210181" y="879938"/>
                  <a:pt x="6252782" y="837337"/>
                  <a:pt x="6305333" y="837337"/>
                </a:cubicBezTo>
                <a:close/>
                <a:moveTo>
                  <a:pt x="5886664" y="837337"/>
                </a:moveTo>
                <a:cubicBezTo>
                  <a:pt x="5939215" y="837337"/>
                  <a:pt x="5981816" y="879938"/>
                  <a:pt x="5981816" y="932489"/>
                </a:cubicBezTo>
                <a:cubicBezTo>
                  <a:pt x="5981816" y="985038"/>
                  <a:pt x="5939215" y="1027638"/>
                  <a:pt x="5886664" y="1027638"/>
                </a:cubicBezTo>
                <a:cubicBezTo>
                  <a:pt x="5834113" y="1027638"/>
                  <a:pt x="5791512" y="985038"/>
                  <a:pt x="5791512" y="932489"/>
                </a:cubicBezTo>
                <a:cubicBezTo>
                  <a:pt x="5791512" y="879938"/>
                  <a:pt x="5834113" y="837337"/>
                  <a:pt x="5886664" y="837337"/>
                </a:cubicBezTo>
                <a:close/>
                <a:moveTo>
                  <a:pt x="5467994" y="837337"/>
                </a:moveTo>
                <a:cubicBezTo>
                  <a:pt x="5520544" y="837337"/>
                  <a:pt x="5563146" y="879938"/>
                  <a:pt x="5563146" y="932489"/>
                </a:cubicBezTo>
                <a:cubicBezTo>
                  <a:pt x="5563146" y="985038"/>
                  <a:pt x="5520544" y="1027638"/>
                  <a:pt x="5467994" y="1027638"/>
                </a:cubicBezTo>
                <a:cubicBezTo>
                  <a:pt x="5415443" y="1027638"/>
                  <a:pt x="5372842" y="985038"/>
                  <a:pt x="5372842" y="932489"/>
                </a:cubicBezTo>
                <a:cubicBezTo>
                  <a:pt x="5372842" y="879938"/>
                  <a:pt x="5415443" y="837337"/>
                  <a:pt x="5467994" y="837337"/>
                </a:cubicBezTo>
                <a:close/>
                <a:moveTo>
                  <a:pt x="5049325" y="837337"/>
                </a:moveTo>
                <a:cubicBezTo>
                  <a:pt x="5101876" y="837337"/>
                  <a:pt x="5144478" y="879938"/>
                  <a:pt x="5144478" y="932489"/>
                </a:cubicBezTo>
                <a:cubicBezTo>
                  <a:pt x="5144478" y="985038"/>
                  <a:pt x="5101876" y="1027638"/>
                  <a:pt x="5049325" y="1027638"/>
                </a:cubicBezTo>
                <a:cubicBezTo>
                  <a:pt x="4996774" y="1027638"/>
                  <a:pt x="4954173" y="985038"/>
                  <a:pt x="4954173" y="932489"/>
                </a:cubicBezTo>
                <a:cubicBezTo>
                  <a:pt x="4954173" y="879938"/>
                  <a:pt x="4996774" y="837337"/>
                  <a:pt x="5049325" y="837337"/>
                </a:cubicBezTo>
                <a:close/>
                <a:moveTo>
                  <a:pt x="4630656" y="837337"/>
                </a:moveTo>
                <a:cubicBezTo>
                  <a:pt x="4683207" y="837337"/>
                  <a:pt x="4725808" y="879938"/>
                  <a:pt x="4725808" y="932489"/>
                </a:cubicBezTo>
                <a:cubicBezTo>
                  <a:pt x="4725808" y="985038"/>
                  <a:pt x="4683207" y="1027638"/>
                  <a:pt x="4630656" y="1027638"/>
                </a:cubicBezTo>
                <a:cubicBezTo>
                  <a:pt x="4578106" y="1027638"/>
                  <a:pt x="4535504" y="985038"/>
                  <a:pt x="4535504" y="932489"/>
                </a:cubicBezTo>
                <a:cubicBezTo>
                  <a:pt x="4535504" y="879938"/>
                  <a:pt x="4578106" y="837337"/>
                  <a:pt x="4630656" y="837337"/>
                </a:cubicBezTo>
                <a:close/>
                <a:moveTo>
                  <a:pt x="4211987" y="837337"/>
                </a:moveTo>
                <a:cubicBezTo>
                  <a:pt x="4264538" y="837337"/>
                  <a:pt x="4307139" y="879938"/>
                  <a:pt x="4307139" y="932489"/>
                </a:cubicBezTo>
                <a:cubicBezTo>
                  <a:pt x="4307139" y="985038"/>
                  <a:pt x="4264538" y="1027638"/>
                  <a:pt x="4211987" y="1027638"/>
                </a:cubicBezTo>
                <a:cubicBezTo>
                  <a:pt x="4159436" y="1027638"/>
                  <a:pt x="4116835" y="985038"/>
                  <a:pt x="4116835" y="932489"/>
                </a:cubicBezTo>
                <a:cubicBezTo>
                  <a:pt x="4116835" y="879938"/>
                  <a:pt x="4159436" y="837337"/>
                  <a:pt x="4211987" y="837337"/>
                </a:cubicBezTo>
                <a:close/>
                <a:moveTo>
                  <a:pt x="3793453" y="837337"/>
                </a:moveTo>
                <a:cubicBezTo>
                  <a:pt x="3845869" y="837337"/>
                  <a:pt x="3888470" y="879938"/>
                  <a:pt x="3888470" y="932489"/>
                </a:cubicBezTo>
                <a:cubicBezTo>
                  <a:pt x="3888470" y="985038"/>
                  <a:pt x="3845869" y="1027638"/>
                  <a:pt x="3793453" y="1027638"/>
                </a:cubicBezTo>
                <a:cubicBezTo>
                  <a:pt x="3740902" y="1027638"/>
                  <a:pt x="3698302" y="985038"/>
                  <a:pt x="3698302" y="932489"/>
                </a:cubicBezTo>
                <a:cubicBezTo>
                  <a:pt x="3698302" y="879938"/>
                  <a:pt x="3740902" y="837337"/>
                  <a:pt x="3793453" y="837337"/>
                </a:cubicBezTo>
                <a:close/>
                <a:moveTo>
                  <a:pt x="3374773" y="837337"/>
                </a:moveTo>
                <a:cubicBezTo>
                  <a:pt x="3427323" y="837337"/>
                  <a:pt x="3469932" y="879938"/>
                  <a:pt x="3469932" y="932489"/>
                </a:cubicBezTo>
                <a:cubicBezTo>
                  <a:pt x="3469932" y="985038"/>
                  <a:pt x="3427323" y="1027638"/>
                  <a:pt x="3374773" y="1027638"/>
                </a:cubicBezTo>
                <a:cubicBezTo>
                  <a:pt x="3322221" y="1027638"/>
                  <a:pt x="3279620" y="985038"/>
                  <a:pt x="3279620" y="932489"/>
                </a:cubicBezTo>
                <a:cubicBezTo>
                  <a:pt x="3279620" y="879938"/>
                  <a:pt x="3322221" y="837337"/>
                  <a:pt x="3374773" y="837337"/>
                </a:cubicBezTo>
                <a:close/>
                <a:moveTo>
                  <a:pt x="2956095" y="837337"/>
                </a:moveTo>
                <a:cubicBezTo>
                  <a:pt x="3008649" y="837337"/>
                  <a:pt x="3051251" y="879938"/>
                  <a:pt x="3051251" y="932489"/>
                </a:cubicBezTo>
                <a:cubicBezTo>
                  <a:pt x="3051251" y="985038"/>
                  <a:pt x="3008649" y="1027638"/>
                  <a:pt x="2956095" y="1027638"/>
                </a:cubicBezTo>
                <a:cubicBezTo>
                  <a:pt x="2903540" y="1027638"/>
                  <a:pt x="2860939" y="985038"/>
                  <a:pt x="2860939" y="932489"/>
                </a:cubicBezTo>
                <a:cubicBezTo>
                  <a:pt x="2860939" y="879938"/>
                  <a:pt x="2903540" y="837337"/>
                  <a:pt x="2956095" y="837337"/>
                </a:cubicBezTo>
                <a:close/>
                <a:moveTo>
                  <a:pt x="2537411" y="837337"/>
                </a:moveTo>
                <a:cubicBezTo>
                  <a:pt x="2589968" y="837337"/>
                  <a:pt x="2632574" y="879938"/>
                  <a:pt x="2632574" y="932489"/>
                </a:cubicBezTo>
                <a:cubicBezTo>
                  <a:pt x="2632574" y="985038"/>
                  <a:pt x="2589968" y="1027638"/>
                  <a:pt x="2537411" y="1027638"/>
                </a:cubicBezTo>
                <a:cubicBezTo>
                  <a:pt x="2484860" y="1027638"/>
                  <a:pt x="2442258" y="985038"/>
                  <a:pt x="2442258" y="932489"/>
                </a:cubicBezTo>
                <a:cubicBezTo>
                  <a:pt x="2442258" y="879938"/>
                  <a:pt x="2484860" y="837337"/>
                  <a:pt x="2537411" y="837337"/>
                </a:cubicBezTo>
                <a:close/>
                <a:moveTo>
                  <a:pt x="2118741" y="837337"/>
                </a:moveTo>
                <a:cubicBezTo>
                  <a:pt x="2171292" y="837337"/>
                  <a:pt x="2213893" y="879938"/>
                  <a:pt x="2213893" y="932489"/>
                </a:cubicBezTo>
                <a:cubicBezTo>
                  <a:pt x="2213893" y="985038"/>
                  <a:pt x="2171292" y="1027638"/>
                  <a:pt x="2118741" y="1027638"/>
                </a:cubicBezTo>
                <a:cubicBezTo>
                  <a:pt x="2066189" y="1027638"/>
                  <a:pt x="2023587" y="985038"/>
                  <a:pt x="2023587" y="932489"/>
                </a:cubicBezTo>
                <a:cubicBezTo>
                  <a:pt x="2023587" y="879938"/>
                  <a:pt x="2066189" y="837337"/>
                  <a:pt x="2118741" y="837337"/>
                </a:cubicBezTo>
                <a:close/>
                <a:moveTo>
                  <a:pt x="1700060" y="837337"/>
                </a:moveTo>
                <a:cubicBezTo>
                  <a:pt x="1752611" y="837337"/>
                  <a:pt x="1795212" y="879938"/>
                  <a:pt x="1795212" y="932489"/>
                </a:cubicBezTo>
                <a:cubicBezTo>
                  <a:pt x="1795212" y="985038"/>
                  <a:pt x="1752611" y="1027638"/>
                  <a:pt x="1700060" y="1027638"/>
                </a:cubicBezTo>
                <a:cubicBezTo>
                  <a:pt x="1647506" y="1027638"/>
                  <a:pt x="1604900" y="985038"/>
                  <a:pt x="1604900" y="932489"/>
                </a:cubicBezTo>
                <a:cubicBezTo>
                  <a:pt x="1604900" y="879938"/>
                  <a:pt x="1647506" y="837337"/>
                  <a:pt x="1700060" y="837337"/>
                </a:cubicBezTo>
                <a:close/>
                <a:moveTo>
                  <a:pt x="1281378" y="837337"/>
                </a:moveTo>
                <a:cubicBezTo>
                  <a:pt x="1333930" y="837337"/>
                  <a:pt x="1376531" y="879938"/>
                  <a:pt x="1376531" y="932489"/>
                </a:cubicBezTo>
                <a:cubicBezTo>
                  <a:pt x="1376531" y="985038"/>
                  <a:pt x="1333930" y="1027638"/>
                  <a:pt x="1281378" y="1027638"/>
                </a:cubicBezTo>
                <a:cubicBezTo>
                  <a:pt x="1228829" y="1027638"/>
                  <a:pt x="1186227" y="985038"/>
                  <a:pt x="1186227" y="932489"/>
                </a:cubicBezTo>
                <a:cubicBezTo>
                  <a:pt x="1186227" y="879938"/>
                  <a:pt x="1228829" y="837337"/>
                  <a:pt x="1281378" y="837337"/>
                </a:cubicBezTo>
                <a:close/>
                <a:moveTo>
                  <a:pt x="862713" y="837337"/>
                </a:moveTo>
                <a:cubicBezTo>
                  <a:pt x="915263" y="837337"/>
                  <a:pt x="957865" y="879938"/>
                  <a:pt x="957865" y="932489"/>
                </a:cubicBezTo>
                <a:cubicBezTo>
                  <a:pt x="957865" y="985038"/>
                  <a:pt x="915263" y="1027638"/>
                  <a:pt x="862713" y="1027638"/>
                </a:cubicBezTo>
                <a:cubicBezTo>
                  <a:pt x="810162" y="1027638"/>
                  <a:pt x="767561" y="985038"/>
                  <a:pt x="767561" y="932489"/>
                </a:cubicBezTo>
                <a:cubicBezTo>
                  <a:pt x="767561" y="879938"/>
                  <a:pt x="810162" y="837337"/>
                  <a:pt x="862713" y="837337"/>
                </a:cubicBezTo>
                <a:close/>
                <a:moveTo>
                  <a:pt x="444046" y="837337"/>
                </a:moveTo>
                <a:cubicBezTo>
                  <a:pt x="496597" y="837337"/>
                  <a:pt x="539200" y="879938"/>
                  <a:pt x="539200" y="932489"/>
                </a:cubicBezTo>
                <a:cubicBezTo>
                  <a:pt x="539200" y="985038"/>
                  <a:pt x="496597" y="1027638"/>
                  <a:pt x="444046" y="1027638"/>
                </a:cubicBezTo>
                <a:cubicBezTo>
                  <a:pt x="391496" y="1027638"/>
                  <a:pt x="348895" y="985038"/>
                  <a:pt x="348895" y="932489"/>
                </a:cubicBezTo>
                <a:cubicBezTo>
                  <a:pt x="348895" y="879938"/>
                  <a:pt x="391496" y="837337"/>
                  <a:pt x="444046" y="837337"/>
                </a:cubicBezTo>
                <a:close/>
                <a:moveTo>
                  <a:pt x="25377" y="837337"/>
                </a:moveTo>
                <a:cubicBezTo>
                  <a:pt x="77928" y="837337"/>
                  <a:pt x="120531" y="879938"/>
                  <a:pt x="120531" y="932489"/>
                </a:cubicBezTo>
                <a:cubicBezTo>
                  <a:pt x="120531" y="985038"/>
                  <a:pt x="77928" y="1027638"/>
                  <a:pt x="25377" y="1027638"/>
                </a:cubicBezTo>
                <a:lnTo>
                  <a:pt x="0" y="1022515"/>
                </a:lnTo>
                <a:lnTo>
                  <a:pt x="0" y="842460"/>
                </a:lnTo>
                <a:close/>
                <a:moveTo>
                  <a:pt x="12166698" y="418667"/>
                </a:moveTo>
                <a:lnTo>
                  <a:pt x="12192000" y="423775"/>
                </a:lnTo>
                <a:lnTo>
                  <a:pt x="12192000" y="603865"/>
                </a:lnTo>
                <a:lnTo>
                  <a:pt x="12166698" y="608973"/>
                </a:lnTo>
                <a:cubicBezTo>
                  <a:pt x="12114147" y="608973"/>
                  <a:pt x="12071546" y="566370"/>
                  <a:pt x="12071546" y="513818"/>
                </a:cubicBezTo>
                <a:cubicBezTo>
                  <a:pt x="12071546" y="461269"/>
                  <a:pt x="12114147" y="418667"/>
                  <a:pt x="12166698" y="418667"/>
                </a:cubicBezTo>
                <a:close/>
                <a:moveTo>
                  <a:pt x="11748029" y="418667"/>
                </a:moveTo>
                <a:cubicBezTo>
                  <a:pt x="11800580" y="418667"/>
                  <a:pt x="11843181" y="461269"/>
                  <a:pt x="11843181" y="513818"/>
                </a:cubicBezTo>
                <a:cubicBezTo>
                  <a:pt x="11843181" y="566370"/>
                  <a:pt x="11800580" y="608973"/>
                  <a:pt x="11748029" y="608973"/>
                </a:cubicBezTo>
                <a:cubicBezTo>
                  <a:pt x="11695478" y="608973"/>
                  <a:pt x="11652877" y="566370"/>
                  <a:pt x="11652877" y="513818"/>
                </a:cubicBezTo>
                <a:cubicBezTo>
                  <a:pt x="11652877" y="461269"/>
                  <a:pt x="11695478" y="418667"/>
                  <a:pt x="11748029" y="418667"/>
                </a:cubicBezTo>
                <a:close/>
                <a:moveTo>
                  <a:pt x="11329360" y="418667"/>
                </a:moveTo>
                <a:cubicBezTo>
                  <a:pt x="11381911" y="418667"/>
                  <a:pt x="11424512" y="461269"/>
                  <a:pt x="11424512" y="513818"/>
                </a:cubicBezTo>
                <a:cubicBezTo>
                  <a:pt x="11424512" y="566370"/>
                  <a:pt x="11381911" y="608973"/>
                  <a:pt x="11329360" y="608973"/>
                </a:cubicBezTo>
                <a:cubicBezTo>
                  <a:pt x="11276809" y="608973"/>
                  <a:pt x="11234208" y="566370"/>
                  <a:pt x="11234208" y="513818"/>
                </a:cubicBezTo>
                <a:cubicBezTo>
                  <a:pt x="11234208" y="461269"/>
                  <a:pt x="11276809" y="418667"/>
                  <a:pt x="11329360" y="418667"/>
                </a:cubicBezTo>
                <a:close/>
                <a:moveTo>
                  <a:pt x="10910691" y="418667"/>
                </a:moveTo>
                <a:cubicBezTo>
                  <a:pt x="10963242" y="418667"/>
                  <a:pt x="11005843" y="461269"/>
                  <a:pt x="11005843" y="513818"/>
                </a:cubicBezTo>
                <a:cubicBezTo>
                  <a:pt x="11005843" y="566370"/>
                  <a:pt x="10963242" y="608973"/>
                  <a:pt x="10910691" y="608973"/>
                </a:cubicBezTo>
                <a:cubicBezTo>
                  <a:pt x="10858140" y="608973"/>
                  <a:pt x="10815539" y="566370"/>
                  <a:pt x="10815539" y="513818"/>
                </a:cubicBezTo>
                <a:cubicBezTo>
                  <a:pt x="10815539" y="461269"/>
                  <a:pt x="10858140" y="418667"/>
                  <a:pt x="10910691" y="418667"/>
                </a:cubicBezTo>
                <a:close/>
                <a:moveTo>
                  <a:pt x="10492022" y="418667"/>
                </a:moveTo>
                <a:cubicBezTo>
                  <a:pt x="10544573" y="418667"/>
                  <a:pt x="10587174" y="461269"/>
                  <a:pt x="10587174" y="513818"/>
                </a:cubicBezTo>
                <a:cubicBezTo>
                  <a:pt x="10587174" y="566370"/>
                  <a:pt x="10544573" y="608973"/>
                  <a:pt x="10492022" y="608973"/>
                </a:cubicBezTo>
                <a:cubicBezTo>
                  <a:pt x="10439471" y="608973"/>
                  <a:pt x="10396870" y="566370"/>
                  <a:pt x="10396870" y="513818"/>
                </a:cubicBezTo>
                <a:cubicBezTo>
                  <a:pt x="10396870" y="461269"/>
                  <a:pt x="10439471" y="418667"/>
                  <a:pt x="10492022" y="418667"/>
                </a:cubicBezTo>
                <a:close/>
                <a:moveTo>
                  <a:pt x="10073353" y="418667"/>
                </a:moveTo>
                <a:cubicBezTo>
                  <a:pt x="10125904" y="418667"/>
                  <a:pt x="10168505" y="461269"/>
                  <a:pt x="10168505" y="513818"/>
                </a:cubicBezTo>
                <a:cubicBezTo>
                  <a:pt x="10168505" y="566370"/>
                  <a:pt x="10125904" y="608973"/>
                  <a:pt x="10073353" y="608973"/>
                </a:cubicBezTo>
                <a:cubicBezTo>
                  <a:pt x="10020803" y="608973"/>
                  <a:pt x="9978201" y="566370"/>
                  <a:pt x="9978201" y="513818"/>
                </a:cubicBezTo>
                <a:cubicBezTo>
                  <a:pt x="9978201" y="461269"/>
                  <a:pt x="10020803" y="418667"/>
                  <a:pt x="10073353" y="418667"/>
                </a:cubicBezTo>
                <a:close/>
                <a:moveTo>
                  <a:pt x="9654684" y="418667"/>
                </a:moveTo>
                <a:cubicBezTo>
                  <a:pt x="9707235" y="418667"/>
                  <a:pt x="9749836" y="461269"/>
                  <a:pt x="9749836" y="513818"/>
                </a:cubicBezTo>
                <a:cubicBezTo>
                  <a:pt x="9749836" y="566370"/>
                  <a:pt x="9707235" y="608973"/>
                  <a:pt x="9654684" y="608973"/>
                </a:cubicBezTo>
                <a:cubicBezTo>
                  <a:pt x="9602134" y="608973"/>
                  <a:pt x="9559532" y="566370"/>
                  <a:pt x="9559532" y="513818"/>
                </a:cubicBezTo>
                <a:cubicBezTo>
                  <a:pt x="9559532" y="461269"/>
                  <a:pt x="9602134" y="418667"/>
                  <a:pt x="9654684" y="418667"/>
                </a:cubicBezTo>
                <a:close/>
                <a:moveTo>
                  <a:pt x="9236015" y="418667"/>
                </a:moveTo>
                <a:cubicBezTo>
                  <a:pt x="9288566" y="418667"/>
                  <a:pt x="9331167" y="461269"/>
                  <a:pt x="9331167" y="513818"/>
                </a:cubicBezTo>
                <a:cubicBezTo>
                  <a:pt x="9331167" y="566370"/>
                  <a:pt x="9288566" y="608973"/>
                  <a:pt x="9236015" y="608973"/>
                </a:cubicBezTo>
                <a:cubicBezTo>
                  <a:pt x="9183465" y="608973"/>
                  <a:pt x="9140863" y="566370"/>
                  <a:pt x="9140863" y="513818"/>
                </a:cubicBezTo>
                <a:cubicBezTo>
                  <a:pt x="9140863" y="461269"/>
                  <a:pt x="9183465" y="418667"/>
                  <a:pt x="9236015" y="418667"/>
                </a:cubicBezTo>
                <a:close/>
                <a:moveTo>
                  <a:pt x="8817346" y="418667"/>
                </a:moveTo>
                <a:cubicBezTo>
                  <a:pt x="8869897" y="418667"/>
                  <a:pt x="8912498" y="461269"/>
                  <a:pt x="8912498" y="513818"/>
                </a:cubicBezTo>
                <a:cubicBezTo>
                  <a:pt x="8912498" y="566370"/>
                  <a:pt x="8869897" y="608973"/>
                  <a:pt x="8817346" y="608973"/>
                </a:cubicBezTo>
                <a:cubicBezTo>
                  <a:pt x="8764796" y="608973"/>
                  <a:pt x="8722194" y="566370"/>
                  <a:pt x="8722194" y="513818"/>
                </a:cubicBezTo>
                <a:cubicBezTo>
                  <a:pt x="8722194" y="461269"/>
                  <a:pt x="8764796" y="418667"/>
                  <a:pt x="8817346" y="418667"/>
                </a:cubicBezTo>
                <a:close/>
                <a:moveTo>
                  <a:pt x="8398677" y="418667"/>
                </a:moveTo>
                <a:cubicBezTo>
                  <a:pt x="8451228" y="418667"/>
                  <a:pt x="8493829" y="461269"/>
                  <a:pt x="8493829" y="513818"/>
                </a:cubicBezTo>
                <a:cubicBezTo>
                  <a:pt x="8493829" y="566370"/>
                  <a:pt x="8451228" y="608973"/>
                  <a:pt x="8398677" y="608973"/>
                </a:cubicBezTo>
                <a:cubicBezTo>
                  <a:pt x="8346127" y="608973"/>
                  <a:pt x="8303526" y="566370"/>
                  <a:pt x="8303526" y="513818"/>
                </a:cubicBezTo>
                <a:cubicBezTo>
                  <a:pt x="8303526" y="461269"/>
                  <a:pt x="8346127" y="418667"/>
                  <a:pt x="8398677" y="418667"/>
                </a:cubicBezTo>
                <a:close/>
                <a:moveTo>
                  <a:pt x="7980009" y="418667"/>
                </a:moveTo>
                <a:cubicBezTo>
                  <a:pt x="8032559" y="418667"/>
                  <a:pt x="8075161" y="461269"/>
                  <a:pt x="8075161" y="513818"/>
                </a:cubicBezTo>
                <a:cubicBezTo>
                  <a:pt x="8075161" y="566370"/>
                  <a:pt x="8032559" y="608973"/>
                  <a:pt x="7980009" y="608973"/>
                </a:cubicBezTo>
                <a:cubicBezTo>
                  <a:pt x="7927458" y="608973"/>
                  <a:pt x="7884857" y="566370"/>
                  <a:pt x="7884857" y="513818"/>
                </a:cubicBezTo>
                <a:cubicBezTo>
                  <a:pt x="7884857" y="461269"/>
                  <a:pt x="7927458" y="418667"/>
                  <a:pt x="7980009" y="418667"/>
                </a:cubicBezTo>
                <a:close/>
                <a:moveTo>
                  <a:pt x="7561340" y="418667"/>
                </a:moveTo>
                <a:cubicBezTo>
                  <a:pt x="7613890" y="418667"/>
                  <a:pt x="7656492" y="461269"/>
                  <a:pt x="7656492" y="513818"/>
                </a:cubicBezTo>
                <a:cubicBezTo>
                  <a:pt x="7656492" y="566370"/>
                  <a:pt x="7613890" y="608973"/>
                  <a:pt x="7561340" y="608973"/>
                </a:cubicBezTo>
                <a:cubicBezTo>
                  <a:pt x="7508789" y="608973"/>
                  <a:pt x="7466188" y="566370"/>
                  <a:pt x="7466188" y="513818"/>
                </a:cubicBezTo>
                <a:cubicBezTo>
                  <a:pt x="7466188" y="461269"/>
                  <a:pt x="7508789" y="418667"/>
                  <a:pt x="7561340" y="418667"/>
                </a:cubicBezTo>
                <a:close/>
                <a:moveTo>
                  <a:pt x="7142671" y="418667"/>
                </a:moveTo>
                <a:cubicBezTo>
                  <a:pt x="7195221" y="418667"/>
                  <a:pt x="7237823" y="461269"/>
                  <a:pt x="7237823" y="513818"/>
                </a:cubicBezTo>
                <a:cubicBezTo>
                  <a:pt x="7237823" y="566370"/>
                  <a:pt x="7195221" y="608973"/>
                  <a:pt x="7142671" y="608973"/>
                </a:cubicBezTo>
                <a:cubicBezTo>
                  <a:pt x="7090120" y="608973"/>
                  <a:pt x="7047519" y="566370"/>
                  <a:pt x="7047519" y="513818"/>
                </a:cubicBezTo>
                <a:cubicBezTo>
                  <a:pt x="7047519" y="461269"/>
                  <a:pt x="7090120" y="418667"/>
                  <a:pt x="7142671" y="418667"/>
                </a:cubicBezTo>
                <a:close/>
                <a:moveTo>
                  <a:pt x="6724002" y="418667"/>
                </a:moveTo>
                <a:cubicBezTo>
                  <a:pt x="6776553" y="418667"/>
                  <a:pt x="6819154" y="461269"/>
                  <a:pt x="6819154" y="513818"/>
                </a:cubicBezTo>
                <a:cubicBezTo>
                  <a:pt x="6819154" y="566370"/>
                  <a:pt x="6776553" y="608973"/>
                  <a:pt x="6724002" y="608973"/>
                </a:cubicBezTo>
                <a:cubicBezTo>
                  <a:pt x="6671451" y="608973"/>
                  <a:pt x="6628850" y="566370"/>
                  <a:pt x="6628850" y="513818"/>
                </a:cubicBezTo>
                <a:cubicBezTo>
                  <a:pt x="6628850" y="461269"/>
                  <a:pt x="6671451" y="418667"/>
                  <a:pt x="6724002" y="418667"/>
                </a:cubicBezTo>
                <a:close/>
                <a:moveTo>
                  <a:pt x="6305333" y="418667"/>
                </a:moveTo>
                <a:cubicBezTo>
                  <a:pt x="6357884" y="418667"/>
                  <a:pt x="6400485" y="461269"/>
                  <a:pt x="6400485" y="513818"/>
                </a:cubicBezTo>
                <a:cubicBezTo>
                  <a:pt x="6400485" y="566370"/>
                  <a:pt x="6357884" y="608973"/>
                  <a:pt x="6305333" y="608973"/>
                </a:cubicBezTo>
                <a:cubicBezTo>
                  <a:pt x="6252782" y="608973"/>
                  <a:pt x="6210181" y="566370"/>
                  <a:pt x="6210181" y="513818"/>
                </a:cubicBezTo>
                <a:cubicBezTo>
                  <a:pt x="6210181" y="461269"/>
                  <a:pt x="6252782" y="418667"/>
                  <a:pt x="6305333" y="418667"/>
                </a:cubicBezTo>
                <a:close/>
                <a:moveTo>
                  <a:pt x="5886664" y="418667"/>
                </a:moveTo>
                <a:cubicBezTo>
                  <a:pt x="5939215" y="418667"/>
                  <a:pt x="5981816" y="461269"/>
                  <a:pt x="5981816" y="513818"/>
                </a:cubicBezTo>
                <a:cubicBezTo>
                  <a:pt x="5981816" y="566370"/>
                  <a:pt x="5939215" y="608973"/>
                  <a:pt x="5886664" y="608973"/>
                </a:cubicBezTo>
                <a:cubicBezTo>
                  <a:pt x="5834113" y="608973"/>
                  <a:pt x="5791512" y="566370"/>
                  <a:pt x="5791512" y="513818"/>
                </a:cubicBezTo>
                <a:cubicBezTo>
                  <a:pt x="5791512" y="461269"/>
                  <a:pt x="5834113" y="418667"/>
                  <a:pt x="5886664" y="418667"/>
                </a:cubicBezTo>
                <a:close/>
                <a:moveTo>
                  <a:pt x="5467994" y="418667"/>
                </a:moveTo>
                <a:cubicBezTo>
                  <a:pt x="5520544" y="418667"/>
                  <a:pt x="5563146" y="461269"/>
                  <a:pt x="5563146" y="513818"/>
                </a:cubicBezTo>
                <a:cubicBezTo>
                  <a:pt x="5563146" y="566370"/>
                  <a:pt x="5520544" y="608973"/>
                  <a:pt x="5467994" y="608973"/>
                </a:cubicBezTo>
                <a:cubicBezTo>
                  <a:pt x="5415443" y="608973"/>
                  <a:pt x="5372842" y="566370"/>
                  <a:pt x="5372842" y="513818"/>
                </a:cubicBezTo>
                <a:cubicBezTo>
                  <a:pt x="5372842" y="461269"/>
                  <a:pt x="5415443" y="418667"/>
                  <a:pt x="5467994" y="418667"/>
                </a:cubicBezTo>
                <a:close/>
                <a:moveTo>
                  <a:pt x="5049325" y="418667"/>
                </a:moveTo>
                <a:cubicBezTo>
                  <a:pt x="5101876" y="418667"/>
                  <a:pt x="5144478" y="461269"/>
                  <a:pt x="5144478" y="513818"/>
                </a:cubicBezTo>
                <a:cubicBezTo>
                  <a:pt x="5144478" y="566370"/>
                  <a:pt x="5101876" y="608973"/>
                  <a:pt x="5049325" y="608973"/>
                </a:cubicBezTo>
                <a:cubicBezTo>
                  <a:pt x="4996774" y="608973"/>
                  <a:pt x="4954173" y="566370"/>
                  <a:pt x="4954173" y="513818"/>
                </a:cubicBezTo>
                <a:cubicBezTo>
                  <a:pt x="4954173" y="461269"/>
                  <a:pt x="4996774" y="418667"/>
                  <a:pt x="5049325" y="418667"/>
                </a:cubicBezTo>
                <a:close/>
                <a:moveTo>
                  <a:pt x="4630656" y="418667"/>
                </a:moveTo>
                <a:cubicBezTo>
                  <a:pt x="4683207" y="418667"/>
                  <a:pt x="4725808" y="461269"/>
                  <a:pt x="4725808" y="513818"/>
                </a:cubicBezTo>
                <a:cubicBezTo>
                  <a:pt x="4725808" y="566370"/>
                  <a:pt x="4683207" y="608973"/>
                  <a:pt x="4630656" y="608973"/>
                </a:cubicBezTo>
                <a:cubicBezTo>
                  <a:pt x="4578106" y="608973"/>
                  <a:pt x="4535504" y="566370"/>
                  <a:pt x="4535504" y="513818"/>
                </a:cubicBezTo>
                <a:cubicBezTo>
                  <a:pt x="4535504" y="461269"/>
                  <a:pt x="4578106" y="418667"/>
                  <a:pt x="4630656" y="418667"/>
                </a:cubicBezTo>
                <a:close/>
                <a:moveTo>
                  <a:pt x="4211987" y="418667"/>
                </a:moveTo>
                <a:cubicBezTo>
                  <a:pt x="4264538" y="418667"/>
                  <a:pt x="4307139" y="461269"/>
                  <a:pt x="4307139" y="513818"/>
                </a:cubicBezTo>
                <a:cubicBezTo>
                  <a:pt x="4307139" y="566370"/>
                  <a:pt x="4264538" y="608973"/>
                  <a:pt x="4211987" y="608973"/>
                </a:cubicBezTo>
                <a:cubicBezTo>
                  <a:pt x="4159436" y="608973"/>
                  <a:pt x="4116835" y="566370"/>
                  <a:pt x="4116835" y="513818"/>
                </a:cubicBezTo>
                <a:cubicBezTo>
                  <a:pt x="4116835" y="461269"/>
                  <a:pt x="4159436" y="418667"/>
                  <a:pt x="4211987" y="418667"/>
                </a:cubicBezTo>
                <a:close/>
                <a:moveTo>
                  <a:pt x="3793462" y="418667"/>
                </a:moveTo>
                <a:cubicBezTo>
                  <a:pt x="3845869" y="418667"/>
                  <a:pt x="3888470" y="461269"/>
                  <a:pt x="3888470" y="513818"/>
                </a:cubicBezTo>
                <a:cubicBezTo>
                  <a:pt x="3888470" y="566370"/>
                  <a:pt x="3845869" y="608973"/>
                  <a:pt x="3793462" y="608973"/>
                </a:cubicBezTo>
                <a:cubicBezTo>
                  <a:pt x="3740910" y="608973"/>
                  <a:pt x="3698310" y="566370"/>
                  <a:pt x="3698310" y="513818"/>
                </a:cubicBezTo>
                <a:cubicBezTo>
                  <a:pt x="3698310" y="461269"/>
                  <a:pt x="3740910" y="418667"/>
                  <a:pt x="3793462" y="418667"/>
                </a:cubicBezTo>
                <a:close/>
                <a:moveTo>
                  <a:pt x="3374780" y="418667"/>
                </a:moveTo>
                <a:cubicBezTo>
                  <a:pt x="3427332" y="418667"/>
                  <a:pt x="3469941" y="461269"/>
                  <a:pt x="3469941" y="513818"/>
                </a:cubicBezTo>
                <a:cubicBezTo>
                  <a:pt x="3469941" y="566370"/>
                  <a:pt x="3427332" y="608973"/>
                  <a:pt x="3374780" y="608973"/>
                </a:cubicBezTo>
                <a:cubicBezTo>
                  <a:pt x="3322230" y="608973"/>
                  <a:pt x="3279628" y="566370"/>
                  <a:pt x="3279628" y="513818"/>
                </a:cubicBezTo>
                <a:cubicBezTo>
                  <a:pt x="3279628" y="461269"/>
                  <a:pt x="3322230" y="418667"/>
                  <a:pt x="3374780" y="418667"/>
                </a:cubicBezTo>
                <a:close/>
                <a:moveTo>
                  <a:pt x="2956102" y="418667"/>
                </a:moveTo>
                <a:cubicBezTo>
                  <a:pt x="3008657" y="418667"/>
                  <a:pt x="3051260" y="461269"/>
                  <a:pt x="3051260" y="513818"/>
                </a:cubicBezTo>
                <a:cubicBezTo>
                  <a:pt x="3051260" y="566370"/>
                  <a:pt x="3008657" y="608973"/>
                  <a:pt x="2956102" y="608973"/>
                </a:cubicBezTo>
                <a:cubicBezTo>
                  <a:pt x="2903547" y="608973"/>
                  <a:pt x="2860946" y="566370"/>
                  <a:pt x="2860946" y="513818"/>
                </a:cubicBezTo>
                <a:cubicBezTo>
                  <a:pt x="2860946" y="461269"/>
                  <a:pt x="2903547" y="418667"/>
                  <a:pt x="2956102" y="418667"/>
                </a:cubicBezTo>
                <a:close/>
                <a:moveTo>
                  <a:pt x="2537417" y="418667"/>
                </a:moveTo>
                <a:cubicBezTo>
                  <a:pt x="2589975" y="418667"/>
                  <a:pt x="2632581" y="461269"/>
                  <a:pt x="2632581" y="513818"/>
                </a:cubicBezTo>
                <a:cubicBezTo>
                  <a:pt x="2632581" y="566370"/>
                  <a:pt x="2589975" y="608973"/>
                  <a:pt x="2537417" y="608973"/>
                </a:cubicBezTo>
                <a:cubicBezTo>
                  <a:pt x="2484865" y="608973"/>
                  <a:pt x="2442265" y="566370"/>
                  <a:pt x="2442265" y="513818"/>
                </a:cubicBezTo>
                <a:cubicBezTo>
                  <a:pt x="2442265" y="461269"/>
                  <a:pt x="2484865" y="418667"/>
                  <a:pt x="2537417" y="418667"/>
                </a:cubicBezTo>
                <a:close/>
                <a:moveTo>
                  <a:pt x="2118747" y="418667"/>
                </a:moveTo>
                <a:cubicBezTo>
                  <a:pt x="2171298" y="418667"/>
                  <a:pt x="2213899" y="461269"/>
                  <a:pt x="2213899" y="513818"/>
                </a:cubicBezTo>
                <a:cubicBezTo>
                  <a:pt x="2213899" y="566370"/>
                  <a:pt x="2171298" y="608973"/>
                  <a:pt x="2118747" y="608973"/>
                </a:cubicBezTo>
                <a:cubicBezTo>
                  <a:pt x="2066195" y="608973"/>
                  <a:pt x="2023592" y="566370"/>
                  <a:pt x="2023592" y="513818"/>
                </a:cubicBezTo>
                <a:cubicBezTo>
                  <a:pt x="2023592" y="461269"/>
                  <a:pt x="2066195" y="418667"/>
                  <a:pt x="2118747" y="418667"/>
                </a:cubicBezTo>
                <a:close/>
                <a:moveTo>
                  <a:pt x="1700065" y="418667"/>
                </a:moveTo>
                <a:cubicBezTo>
                  <a:pt x="1752617" y="418667"/>
                  <a:pt x="1795218" y="461269"/>
                  <a:pt x="1795218" y="513818"/>
                </a:cubicBezTo>
                <a:cubicBezTo>
                  <a:pt x="1795218" y="566370"/>
                  <a:pt x="1752617" y="608973"/>
                  <a:pt x="1700065" y="608973"/>
                </a:cubicBezTo>
                <a:cubicBezTo>
                  <a:pt x="1647511" y="608973"/>
                  <a:pt x="1604906" y="566370"/>
                  <a:pt x="1604906" y="513818"/>
                </a:cubicBezTo>
                <a:cubicBezTo>
                  <a:pt x="1604906" y="461269"/>
                  <a:pt x="1647511" y="418667"/>
                  <a:pt x="1700065" y="418667"/>
                </a:cubicBezTo>
                <a:close/>
                <a:moveTo>
                  <a:pt x="1281383" y="418667"/>
                </a:moveTo>
                <a:cubicBezTo>
                  <a:pt x="1333934" y="418667"/>
                  <a:pt x="1376536" y="461269"/>
                  <a:pt x="1376536" y="513818"/>
                </a:cubicBezTo>
                <a:cubicBezTo>
                  <a:pt x="1376536" y="566370"/>
                  <a:pt x="1333934" y="608973"/>
                  <a:pt x="1281383" y="608973"/>
                </a:cubicBezTo>
                <a:cubicBezTo>
                  <a:pt x="1228834" y="608973"/>
                  <a:pt x="1186232" y="566370"/>
                  <a:pt x="1186232" y="513818"/>
                </a:cubicBezTo>
                <a:cubicBezTo>
                  <a:pt x="1186232" y="461269"/>
                  <a:pt x="1228834" y="418667"/>
                  <a:pt x="1281383" y="418667"/>
                </a:cubicBezTo>
                <a:close/>
                <a:moveTo>
                  <a:pt x="862717" y="418667"/>
                </a:moveTo>
                <a:cubicBezTo>
                  <a:pt x="915268" y="418667"/>
                  <a:pt x="957870" y="461269"/>
                  <a:pt x="957870" y="513818"/>
                </a:cubicBezTo>
                <a:cubicBezTo>
                  <a:pt x="957870" y="566370"/>
                  <a:pt x="915268" y="608973"/>
                  <a:pt x="862717" y="608973"/>
                </a:cubicBezTo>
                <a:cubicBezTo>
                  <a:pt x="810167" y="608973"/>
                  <a:pt x="767566" y="566370"/>
                  <a:pt x="767566" y="513818"/>
                </a:cubicBezTo>
                <a:cubicBezTo>
                  <a:pt x="767566" y="461269"/>
                  <a:pt x="810167" y="418667"/>
                  <a:pt x="862717" y="418667"/>
                </a:cubicBezTo>
                <a:close/>
                <a:moveTo>
                  <a:pt x="444052" y="418667"/>
                </a:moveTo>
                <a:cubicBezTo>
                  <a:pt x="496603" y="418667"/>
                  <a:pt x="539204" y="461269"/>
                  <a:pt x="539204" y="513818"/>
                </a:cubicBezTo>
                <a:cubicBezTo>
                  <a:pt x="539204" y="566370"/>
                  <a:pt x="496603" y="608973"/>
                  <a:pt x="444052" y="608973"/>
                </a:cubicBezTo>
                <a:cubicBezTo>
                  <a:pt x="391500" y="608973"/>
                  <a:pt x="348900" y="566370"/>
                  <a:pt x="348900" y="513818"/>
                </a:cubicBezTo>
                <a:cubicBezTo>
                  <a:pt x="348900" y="461269"/>
                  <a:pt x="391500" y="418667"/>
                  <a:pt x="444052" y="418667"/>
                </a:cubicBezTo>
                <a:close/>
                <a:moveTo>
                  <a:pt x="25383" y="418667"/>
                </a:moveTo>
                <a:cubicBezTo>
                  <a:pt x="77934" y="418667"/>
                  <a:pt x="120536" y="461269"/>
                  <a:pt x="120536" y="513818"/>
                </a:cubicBezTo>
                <a:cubicBezTo>
                  <a:pt x="120536" y="566370"/>
                  <a:pt x="77934" y="608973"/>
                  <a:pt x="25383" y="608973"/>
                </a:cubicBezTo>
                <a:lnTo>
                  <a:pt x="0" y="603848"/>
                </a:lnTo>
                <a:lnTo>
                  <a:pt x="0" y="423791"/>
                </a:lnTo>
                <a:close/>
                <a:moveTo>
                  <a:pt x="12166698" y="0"/>
                </a:moveTo>
                <a:lnTo>
                  <a:pt x="12192000" y="5108"/>
                </a:lnTo>
                <a:lnTo>
                  <a:pt x="12192000" y="185196"/>
                </a:lnTo>
                <a:lnTo>
                  <a:pt x="12166698" y="190304"/>
                </a:lnTo>
                <a:cubicBezTo>
                  <a:pt x="12114147" y="190304"/>
                  <a:pt x="12071546" y="147701"/>
                  <a:pt x="12071546" y="95152"/>
                </a:cubicBezTo>
                <a:cubicBezTo>
                  <a:pt x="12071546" y="42602"/>
                  <a:pt x="12114147" y="0"/>
                  <a:pt x="12166698" y="0"/>
                </a:cubicBezTo>
                <a:close/>
                <a:moveTo>
                  <a:pt x="11748029" y="0"/>
                </a:moveTo>
                <a:cubicBezTo>
                  <a:pt x="11800580" y="0"/>
                  <a:pt x="11843181" y="42602"/>
                  <a:pt x="11843181" y="95152"/>
                </a:cubicBezTo>
                <a:cubicBezTo>
                  <a:pt x="11843181" y="147701"/>
                  <a:pt x="11800580" y="190304"/>
                  <a:pt x="11748029" y="190304"/>
                </a:cubicBezTo>
                <a:cubicBezTo>
                  <a:pt x="11695478" y="190304"/>
                  <a:pt x="11652877" y="147701"/>
                  <a:pt x="11652877" y="95152"/>
                </a:cubicBezTo>
                <a:cubicBezTo>
                  <a:pt x="11652877" y="42602"/>
                  <a:pt x="11695478" y="0"/>
                  <a:pt x="11748029" y="0"/>
                </a:cubicBezTo>
                <a:close/>
                <a:moveTo>
                  <a:pt x="11329360" y="0"/>
                </a:moveTo>
                <a:cubicBezTo>
                  <a:pt x="11381911" y="0"/>
                  <a:pt x="11424512" y="42602"/>
                  <a:pt x="11424512" y="95152"/>
                </a:cubicBezTo>
                <a:cubicBezTo>
                  <a:pt x="11424512" y="147701"/>
                  <a:pt x="11381911" y="190304"/>
                  <a:pt x="11329360" y="190304"/>
                </a:cubicBezTo>
                <a:cubicBezTo>
                  <a:pt x="11276809" y="190304"/>
                  <a:pt x="11234208" y="147701"/>
                  <a:pt x="11234208" y="95152"/>
                </a:cubicBezTo>
                <a:cubicBezTo>
                  <a:pt x="11234208" y="42602"/>
                  <a:pt x="11276809" y="0"/>
                  <a:pt x="11329360" y="0"/>
                </a:cubicBezTo>
                <a:close/>
                <a:moveTo>
                  <a:pt x="10910691" y="0"/>
                </a:moveTo>
                <a:cubicBezTo>
                  <a:pt x="10963242" y="0"/>
                  <a:pt x="11005843" y="42602"/>
                  <a:pt x="11005843" y="95152"/>
                </a:cubicBezTo>
                <a:cubicBezTo>
                  <a:pt x="11005843" y="147701"/>
                  <a:pt x="10963242" y="190304"/>
                  <a:pt x="10910691" y="190304"/>
                </a:cubicBezTo>
                <a:cubicBezTo>
                  <a:pt x="10858140" y="190304"/>
                  <a:pt x="10815539" y="147701"/>
                  <a:pt x="10815539" y="95152"/>
                </a:cubicBezTo>
                <a:cubicBezTo>
                  <a:pt x="10815539" y="42602"/>
                  <a:pt x="10858140" y="0"/>
                  <a:pt x="10910691" y="0"/>
                </a:cubicBezTo>
                <a:close/>
                <a:moveTo>
                  <a:pt x="10492022" y="0"/>
                </a:moveTo>
                <a:cubicBezTo>
                  <a:pt x="10544573" y="0"/>
                  <a:pt x="10587174" y="42602"/>
                  <a:pt x="10587174" y="95152"/>
                </a:cubicBezTo>
                <a:cubicBezTo>
                  <a:pt x="10587174" y="147701"/>
                  <a:pt x="10544573" y="190304"/>
                  <a:pt x="10492022" y="190304"/>
                </a:cubicBezTo>
                <a:cubicBezTo>
                  <a:pt x="10439471" y="190304"/>
                  <a:pt x="10396870" y="147701"/>
                  <a:pt x="10396870" y="95152"/>
                </a:cubicBezTo>
                <a:cubicBezTo>
                  <a:pt x="10396870" y="42602"/>
                  <a:pt x="10439471" y="0"/>
                  <a:pt x="10492022" y="0"/>
                </a:cubicBezTo>
                <a:close/>
                <a:moveTo>
                  <a:pt x="10073353" y="0"/>
                </a:moveTo>
                <a:cubicBezTo>
                  <a:pt x="10125904" y="0"/>
                  <a:pt x="10168505" y="42602"/>
                  <a:pt x="10168505" y="95152"/>
                </a:cubicBezTo>
                <a:cubicBezTo>
                  <a:pt x="10168505" y="147701"/>
                  <a:pt x="10125904" y="190304"/>
                  <a:pt x="10073353" y="190304"/>
                </a:cubicBezTo>
                <a:cubicBezTo>
                  <a:pt x="10020803" y="190304"/>
                  <a:pt x="9978201" y="147701"/>
                  <a:pt x="9978201" y="95152"/>
                </a:cubicBezTo>
                <a:cubicBezTo>
                  <a:pt x="9978201" y="42602"/>
                  <a:pt x="10020803" y="0"/>
                  <a:pt x="10073353" y="0"/>
                </a:cubicBezTo>
                <a:close/>
                <a:moveTo>
                  <a:pt x="9654684" y="0"/>
                </a:moveTo>
                <a:cubicBezTo>
                  <a:pt x="9707235" y="0"/>
                  <a:pt x="9749836" y="42602"/>
                  <a:pt x="9749836" y="95152"/>
                </a:cubicBezTo>
                <a:cubicBezTo>
                  <a:pt x="9749836" y="147701"/>
                  <a:pt x="9707235" y="190304"/>
                  <a:pt x="9654684" y="190304"/>
                </a:cubicBezTo>
                <a:cubicBezTo>
                  <a:pt x="9602134" y="190304"/>
                  <a:pt x="9559532" y="147701"/>
                  <a:pt x="9559532" y="95152"/>
                </a:cubicBezTo>
                <a:cubicBezTo>
                  <a:pt x="9559532" y="42602"/>
                  <a:pt x="9602134" y="0"/>
                  <a:pt x="9654684" y="0"/>
                </a:cubicBezTo>
                <a:close/>
                <a:moveTo>
                  <a:pt x="9236015" y="0"/>
                </a:moveTo>
                <a:cubicBezTo>
                  <a:pt x="9288566" y="0"/>
                  <a:pt x="9331167" y="42602"/>
                  <a:pt x="9331167" y="95152"/>
                </a:cubicBezTo>
                <a:cubicBezTo>
                  <a:pt x="9331167" y="147701"/>
                  <a:pt x="9288566" y="190304"/>
                  <a:pt x="9236015" y="190304"/>
                </a:cubicBezTo>
                <a:cubicBezTo>
                  <a:pt x="9183465" y="190304"/>
                  <a:pt x="9140863" y="147701"/>
                  <a:pt x="9140863" y="95152"/>
                </a:cubicBezTo>
                <a:cubicBezTo>
                  <a:pt x="9140863" y="42602"/>
                  <a:pt x="9183465" y="0"/>
                  <a:pt x="9236015" y="0"/>
                </a:cubicBezTo>
                <a:close/>
                <a:moveTo>
                  <a:pt x="8817346" y="0"/>
                </a:moveTo>
                <a:cubicBezTo>
                  <a:pt x="8869897" y="0"/>
                  <a:pt x="8912498" y="42602"/>
                  <a:pt x="8912498" y="95152"/>
                </a:cubicBezTo>
                <a:cubicBezTo>
                  <a:pt x="8912498" y="147701"/>
                  <a:pt x="8869897" y="190304"/>
                  <a:pt x="8817346" y="190304"/>
                </a:cubicBezTo>
                <a:cubicBezTo>
                  <a:pt x="8764796" y="190304"/>
                  <a:pt x="8722194" y="147701"/>
                  <a:pt x="8722194" y="95152"/>
                </a:cubicBezTo>
                <a:cubicBezTo>
                  <a:pt x="8722194" y="42602"/>
                  <a:pt x="8764796" y="0"/>
                  <a:pt x="8817346" y="0"/>
                </a:cubicBezTo>
                <a:close/>
                <a:moveTo>
                  <a:pt x="8398677" y="0"/>
                </a:moveTo>
                <a:cubicBezTo>
                  <a:pt x="8451228" y="0"/>
                  <a:pt x="8493829" y="42602"/>
                  <a:pt x="8493829" y="95152"/>
                </a:cubicBezTo>
                <a:cubicBezTo>
                  <a:pt x="8493829" y="147701"/>
                  <a:pt x="8451228" y="190304"/>
                  <a:pt x="8398677" y="190304"/>
                </a:cubicBezTo>
                <a:cubicBezTo>
                  <a:pt x="8346127" y="190304"/>
                  <a:pt x="8303526" y="147701"/>
                  <a:pt x="8303526" y="95152"/>
                </a:cubicBezTo>
                <a:cubicBezTo>
                  <a:pt x="8303526" y="42602"/>
                  <a:pt x="8346127" y="0"/>
                  <a:pt x="8398677" y="0"/>
                </a:cubicBezTo>
                <a:close/>
                <a:moveTo>
                  <a:pt x="7980009" y="0"/>
                </a:moveTo>
                <a:cubicBezTo>
                  <a:pt x="8032559" y="0"/>
                  <a:pt x="8075161" y="42602"/>
                  <a:pt x="8075161" y="95152"/>
                </a:cubicBezTo>
                <a:cubicBezTo>
                  <a:pt x="8075161" y="147701"/>
                  <a:pt x="8032559" y="190304"/>
                  <a:pt x="7980009" y="190304"/>
                </a:cubicBezTo>
                <a:cubicBezTo>
                  <a:pt x="7927458" y="190304"/>
                  <a:pt x="7884857" y="147701"/>
                  <a:pt x="7884857" y="95152"/>
                </a:cubicBezTo>
                <a:cubicBezTo>
                  <a:pt x="7884857" y="42602"/>
                  <a:pt x="7927458" y="0"/>
                  <a:pt x="7980009" y="0"/>
                </a:cubicBezTo>
                <a:close/>
                <a:moveTo>
                  <a:pt x="7561340" y="0"/>
                </a:moveTo>
                <a:cubicBezTo>
                  <a:pt x="7613890" y="0"/>
                  <a:pt x="7656492" y="42602"/>
                  <a:pt x="7656492" y="95152"/>
                </a:cubicBezTo>
                <a:cubicBezTo>
                  <a:pt x="7656492" y="147701"/>
                  <a:pt x="7613890" y="190304"/>
                  <a:pt x="7561340" y="190304"/>
                </a:cubicBezTo>
                <a:cubicBezTo>
                  <a:pt x="7508789" y="190304"/>
                  <a:pt x="7466188" y="147701"/>
                  <a:pt x="7466188" y="95152"/>
                </a:cubicBezTo>
                <a:cubicBezTo>
                  <a:pt x="7466188" y="42602"/>
                  <a:pt x="7508789" y="0"/>
                  <a:pt x="7561340" y="0"/>
                </a:cubicBezTo>
                <a:close/>
                <a:moveTo>
                  <a:pt x="7142671" y="0"/>
                </a:moveTo>
                <a:cubicBezTo>
                  <a:pt x="7195221" y="0"/>
                  <a:pt x="7237823" y="42602"/>
                  <a:pt x="7237823" y="95152"/>
                </a:cubicBezTo>
                <a:cubicBezTo>
                  <a:pt x="7237823" y="147701"/>
                  <a:pt x="7195221" y="190304"/>
                  <a:pt x="7142671" y="190304"/>
                </a:cubicBezTo>
                <a:cubicBezTo>
                  <a:pt x="7090120" y="190304"/>
                  <a:pt x="7047519" y="147701"/>
                  <a:pt x="7047519" y="95152"/>
                </a:cubicBezTo>
                <a:cubicBezTo>
                  <a:pt x="7047519" y="42602"/>
                  <a:pt x="7090120" y="0"/>
                  <a:pt x="7142671" y="0"/>
                </a:cubicBezTo>
                <a:close/>
                <a:moveTo>
                  <a:pt x="6724002" y="0"/>
                </a:moveTo>
                <a:cubicBezTo>
                  <a:pt x="6776553" y="0"/>
                  <a:pt x="6819154" y="42602"/>
                  <a:pt x="6819154" y="95152"/>
                </a:cubicBezTo>
                <a:cubicBezTo>
                  <a:pt x="6819154" y="147701"/>
                  <a:pt x="6776553" y="190304"/>
                  <a:pt x="6724002" y="190304"/>
                </a:cubicBezTo>
                <a:cubicBezTo>
                  <a:pt x="6671451" y="190304"/>
                  <a:pt x="6628850" y="147701"/>
                  <a:pt x="6628850" y="95152"/>
                </a:cubicBezTo>
                <a:cubicBezTo>
                  <a:pt x="6628850" y="42602"/>
                  <a:pt x="6671451" y="0"/>
                  <a:pt x="6724002" y="0"/>
                </a:cubicBezTo>
                <a:close/>
                <a:moveTo>
                  <a:pt x="6305333" y="0"/>
                </a:moveTo>
                <a:cubicBezTo>
                  <a:pt x="6357884" y="0"/>
                  <a:pt x="6400485" y="42602"/>
                  <a:pt x="6400485" y="95152"/>
                </a:cubicBezTo>
                <a:cubicBezTo>
                  <a:pt x="6400485" y="147701"/>
                  <a:pt x="6357884" y="190304"/>
                  <a:pt x="6305333" y="190304"/>
                </a:cubicBezTo>
                <a:cubicBezTo>
                  <a:pt x="6252782" y="190304"/>
                  <a:pt x="6210181" y="147701"/>
                  <a:pt x="6210181" y="95152"/>
                </a:cubicBezTo>
                <a:cubicBezTo>
                  <a:pt x="6210181" y="42602"/>
                  <a:pt x="6252782" y="0"/>
                  <a:pt x="6305333" y="0"/>
                </a:cubicBezTo>
                <a:close/>
                <a:moveTo>
                  <a:pt x="5886664" y="0"/>
                </a:moveTo>
                <a:cubicBezTo>
                  <a:pt x="5939215" y="0"/>
                  <a:pt x="5981816" y="42602"/>
                  <a:pt x="5981816" y="95152"/>
                </a:cubicBezTo>
                <a:cubicBezTo>
                  <a:pt x="5981816" y="147701"/>
                  <a:pt x="5939215" y="190304"/>
                  <a:pt x="5886664" y="190304"/>
                </a:cubicBezTo>
                <a:cubicBezTo>
                  <a:pt x="5834113" y="190304"/>
                  <a:pt x="5791512" y="147701"/>
                  <a:pt x="5791512" y="95152"/>
                </a:cubicBezTo>
                <a:cubicBezTo>
                  <a:pt x="5791512" y="42602"/>
                  <a:pt x="5834113" y="0"/>
                  <a:pt x="5886664" y="0"/>
                </a:cubicBezTo>
                <a:close/>
                <a:moveTo>
                  <a:pt x="5467994" y="0"/>
                </a:moveTo>
                <a:cubicBezTo>
                  <a:pt x="5520544" y="0"/>
                  <a:pt x="5563146" y="42602"/>
                  <a:pt x="5563146" y="95152"/>
                </a:cubicBezTo>
                <a:cubicBezTo>
                  <a:pt x="5563146" y="147701"/>
                  <a:pt x="5520544" y="190304"/>
                  <a:pt x="5467994" y="190304"/>
                </a:cubicBezTo>
                <a:cubicBezTo>
                  <a:pt x="5415443" y="190304"/>
                  <a:pt x="5372842" y="147701"/>
                  <a:pt x="5372842" y="95152"/>
                </a:cubicBezTo>
                <a:cubicBezTo>
                  <a:pt x="5372842" y="42602"/>
                  <a:pt x="5415443" y="0"/>
                  <a:pt x="5467994" y="0"/>
                </a:cubicBezTo>
                <a:close/>
                <a:moveTo>
                  <a:pt x="5049325" y="0"/>
                </a:moveTo>
                <a:cubicBezTo>
                  <a:pt x="5101876" y="0"/>
                  <a:pt x="5144478" y="42602"/>
                  <a:pt x="5144478" y="95152"/>
                </a:cubicBezTo>
                <a:cubicBezTo>
                  <a:pt x="5144478" y="147701"/>
                  <a:pt x="5101876" y="190304"/>
                  <a:pt x="5049325" y="190304"/>
                </a:cubicBezTo>
                <a:cubicBezTo>
                  <a:pt x="4996774" y="190304"/>
                  <a:pt x="4954173" y="147701"/>
                  <a:pt x="4954173" y="95152"/>
                </a:cubicBezTo>
                <a:cubicBezTo>
                  <a:pt x="4954173" y="42602"/>
                  <a:pt x="4996774" y="0"/>
                  <a:pt x="5049325" y="0"/>
                </a:cubicBezTo>
                <a:close/>
                <a:moveTo>
                  <a:pt x="4630656" y="0"/>
                </a:moveTo>
                <a:cubicBezTo>
                  <a:pt x="4683207" y="0"/>
                  <a:pt x="4725808" y="42602"/>
                  <a:pt x="4725808" y="95152"/>
                </a:cubicBezTo>
                <a:cubicBezTo>
                  <a:pt x="4725808" y="147701"/>
                  <a:pt x="4683207" y="190304"/>
                  <a:pt x="4630656" y="190304"/>
                </a:cubicBezTo>
                <a:cubicBezTo>
                  <a:pt x="4578106" y="190304"/>
                  <a:pt x="4535504" y="147701"/>
                  <a:pt x="4535504" y="95152"/>
                </a:cubicBezTo>
                <a:cubicBezTo>
                  <a:pt x="4535504" y="42602"/>
                  <a:pt x="4578106" y="0"/>
                  <a:pt x="4630656" y="0"/>
                </a:cubicBezTo>
                <a:close/>
                <a:moveTo>
                  <a:pt x="4211987" y="0"/>
                </a:moveTo>
                <a:cubicBezTo>
                  <a:pt x="4264538" y="0"/>
                  <a:pt x="4307139" y="42602"/>
                  <a:pt x="4307139" y="95152"/>
                </a:cubicBezTo>
                <a:cubicBezTo>
                  <a:pt x="4307139" y="147701"/>
                  <a:pt x="4264538" y="190304"/>
                  <a:pt x="4211987" y="190304"/>
                </a:cubicBezTo>
                <a:cubicBezTo>
                  <a:pt x="4159436" y="190304"/>
                  <a:pt x="4116835" y="147701"/>
                  <a:pt x="4116835" y="95152"/>
                </a:cubicBezTo>
                <a:cubicBezTo>
                  <a:pt x="4116835" y="42602"/>
                  <a:pt x="4159436" y="0"/>
                  <a:pt x="4211987" y="0"/>
                </a:cubicBezTo>
                <a:close/>
                <a:moveTo>
                  <a:pt x="3793471" y="0"/>
                </a:moveTo>
                <a:cubicBezTo>
                  <a:pt x="3845869" y="0"/>
                  <a:pt x="3888470" y="42602"/>
                  <a:pt x="3888470" y="95152"/>
                </a:cubicBezTo>
                <a:cubicBezTo>
                  <a:pt x="3888470" y="147701"/>
                  <a:pt x="3845869" y="190304"/>
                  <a:pt x="3793471" y="190304"/>
                </a:cubicBezTo>
                <a:cubicBezTo>
                  <a:pt x="3740920" y="190304"/>
                  <a:pt x="3698318" y="147701"/>
                  <a:pt x="3698318" y="95152"/>
                </a:cubicBezTo>
                <a:cubicBezTo>
                  <a:pt x="3698318" y="42602"/>
                  <a:pt x="3740920" y="0"/>
                  <a:pt x="3793471" y="0"/>
                </a:cubicBezTo>
                <a:close/>
                <a:moveTo>
                  <a:pt x="3374788" y="0"/>
                </a:moveTo>
                <a:cubicBezTo>
                  <a:pt x="3427339" y="0"/>
                  <a:pt x="3469949" y="42602"/>
                  <a:pt x="3469949" y="95152"/>
                </a:cubicBezTo>
                <a:cubicBezTo>
                  <a:pt x="3469949" y="147701"/>
                  <a:pt x="3427339" y="190304"/>
                  <a:pt x="3374788" y="190304"/>
                </a:cubicBezTo>
                <a:cubicBezTo>
                  <a:pt x="3322237" y="190304"/>
                  <a:pt x="3279635" y="147701"/>
                  <a:pt x="3279635" y="95152"/>
                </a:cubicBezTo>
                <a:cubicBezTo>
                  <a:pt x="3279635" y="42602"/>
                  <a:pt x="3322237" y="0"/>
                  <a:pt x="3374788" y="0"/>
                </a:cubicBezTo>
                <a:close/>
                <a:moveTo>
                  <a:pt x="2956110" y="0"/>
                </a:moveTo>
                <a:cubicBezTo>
                  <a:pt x="3008664" y="0"/>
                  <a:pt x="3051267" y="42602"/>
                  <a:pt x="3051267" y="95152"/>
                </a:cubicBezTo>
                <a:cubicBezTo>
                  <a:pt x="3051267" y="147701"/>
                  <a:pt x="3008664" y="190304"/>
                  <a:pt x="2956110" y="190304"/>
                </a:cubicBezTo>
                <a:cubicBezTo>
                  <a:pt x="2903555" y="190304"/>
                  <a:pt x="2860953" y="147701"/>
                  <a:pt x="2860953" y="95152"/>
                </a:cubicBezTo>
                <a:cubicBezTo>
                  <a:pt x="2860953" y="42602"/>
                  <a:pt x="2903555" y="0"/>
                  <a:pt x="2956110" y="0"/>
                </a:cubicBezTo>
                <a:close/>
                <a:moveTo>
                  <a:pt x="2537423" y="0"/>
                </a:moveTo>
                <a:cubicBezTo>
                  <a:pt x="2589981" y="0"/>
                  <a:pt x="2632588" y="42602"/>
                  <a:pt x="2632588" y="95152"/>
                </a:cubicBezTo>
                <a:cubicBezTo>
                  <a:pt x="2632588" y="147701"/>
                  <a:pt x="2589981" y="190304"/>
                  <a:pt x="2537423" y="190304"/>
                </a:cubicBezTo>
                <a:cubicBezTo>
                  <a:pt x="2484871" y="190304"/>
                  <a:pt x="2442271" y="147701"/>
                  <a:pt x="2442271" y="95152"/>
                </a:cubicBezTo>
                <a:cubicBezTo>
                  <a:pt x="2442271" y="42602"/>
                  <a:pt x="2484871" y="0"/>
                  <a:pt x="2537423" y="0"/>
                </a:cubicBezTo>
                <a:close/>
                <a:moveTo>
                  <a:pt x="2118753" y="0"/>
                </a:moveTo>
                <a:cubicBezTo>
                  <a:pt x="2171304" y="0"/>
                  <a:pt x="2213906" y="42602"/>
                  <a:pt x="2213906" y="95152"/>
                </a:cubicBezTo>
                <a:cubicBezTo>
                  <a:pt x="2213906" y="147701"/>
                  <a:pt x="2171304" y="190304"/>
                  <a:pt x="2118753" y="190304"/>
                </a:cubicBezTo>
                <a:cubicBezTo>
                  <a:pt x="2066201" y="190304"/>
                  <a:pt x="2023598" y="147701"/>
                  <a:pt x="2023598" y="95152"/>
                </a:cubicBezTo>
                <a:cubicBezTo>
                  <a:pt x="2023598" y="42602"/>
                  <a:pt x="2066201" y="0"/>
                  <a:pt x="2118753" y="0"/>
                </a:cubicBezTo>
                <a:close/>
                <a:moveTo>
                  <a:pt x="1700071" y="0"/>
                </a:moveTo>
                <a:cubicBezTo>
                  <a:pt x="1752622" y="0"/>
                  <a:pt x="1795223" y="42602"/>
                  <a:pt x="1795223" y="95152"/>
                </a:cubicBezTo>
                <a:cubicBezTo>
                  <a:pt x="1795223" y="147701"/>
                  <a:pt x="1752622" y="190304"/>
                  <a:pt x="1700071" y="190304"/>
                </a:cubicBezTo>
                <a:cubicBezTo>
                  <a:pt x="1647516" y="190304"/>
                  <a:pt x="1604910" y="147701"/>
                  <a:pt x="1604910" y="95152"/>
                </a:cubicBezTo>
                <a:cubicBezTo>
                  <a:pt x="1604910" y="42602"/>
                  <a:pt x="1647516" y="0"/>
                  <a:pt x="1700071" y="0"/>
                </a:cubicBezTo>
                <a:close/>
                <a:moveTo>
                  <a:pt x="1281388" y="0"/>
                </a:moveTo>
                <a:cubicBezTo>
                  <a:pt x="1333938" y="0"/>
                  <a:pt x="1376541" y="42602"/>
                  <a:pt x="1376541" y="95152"/>
                </a:cubicBezTo>
                <a:cubicBezTo>
                  <a:pt x="1376541" y="147701"/>
                  <a:pt x="1333938" y="190304"/>
                  <a:pt x="1281388" y="190304"/>
                </a:cubicBezTo>
                <a:cubicBezTo>
                  <a:pt x="1228838" y="190304"/>
                  <a:pt x="1186236" y="147701"/>
                  <a:pt x="1186236" y="95152"/>
                </a:cubicBezTo>
                <a:cubicBezTo>
                  <a:pt x="1186236" y="42602"/>
                  <a:pt x="1228838" y="0"/>
                  <a:pt x="1281388" y="0"/>
                </a:cubicBezTo>
                <a:close/>
                <a:moveTo>
                  <a:pt x="862724" y="0"/>
                </a:moveTo>
                <a:cubicBezTo>
                  <a:pt x="915273" y="0"/>
                  <a:pt x="957874" y="42602"/>
                  <a:pt x="957874" y="95152"/>
                </a:cubicBezTo>
                <a:cubicBezTo>
                  <a:pt x="957874" y="147701"/>
                  <a:pt x="915273" y="190304"/>
                  <a:pt x="862724" y="190304"/>
                </a:cubicBezTo>
                <a:cubicBezTo>
                  <a:pt x="810172" y="190304"/>
                  <a:pt x="767571" y="147701"/>
                  <a:pt x="767571" y="95152"/>
                </a:cubicBezTo>
                <a:cubicBezTo>
                  <a:pt x="767571" y="42602"/>
                  <a:pt x="810172" y="0"/>
                  <a:pt x="862724" y="0"/>
                </a:cubicBezTo>
                <a:close/>
                <a:moveTo>
                  <a:pt x="444057" y="0"/>
                </a:moveTo>
                <a:cubicBezTo>
                  <a:pt x="496608" y="0"/>
                  <a:pt x="539209" y="42602"/>
                  <a:pt x="539209" y="95152"/>
                </a:cubicBezTo>
                <a:cubicBezTo>
                  <a:pt x="539209" y="147701"/>
                  <a:pt x="496608" y="190304"/>
                  <a:pt x="444057" y="190304"/>
                </a:cubicBezTo>
                <a:cubicBezTo>
                  <a:pt x="391505" y="190304"/>
                  <a:pt x="348905" y="147701"/>
                  <a:pt x="348905" y="95152"/>
                </a:cubicBezTo>
                <a:cubicBezTo>
                  <a:pt x="348905" y="42602"/>
                  <a:pt x="391505" y="0"/>
                  <a:pt x="444057" y="0"/>
                </a:cubicBezTo>
                <a:close/>
                <a:moveTo>
                  <a:pt x="25388" y="0"/>
                </a:moveTo>
                <a:cubicBezTo>
                  <a:pt x="77939" y="0"/>
                  <a:pt x="120541" y="42602"/>
                  <a:pt x="120541" y="95152"/>
                </a:cubicBezTo>
                <a:cubicBezTo>
                  <a:pt x="120541" y="147701"/>
                  <a:pt x="77939" y="190304"/>
                  <a:pt x="25388" y="190304"/>
                </a:cubicBezTo>
                <a:lnTo>
                  <a:pt x="0" y="185178"/>
                </a:lnTo>
                <a:lnTo>
                  <a:pt x="0" y="5126"/>
                </a:lnTo>
                <a:close/>
              </a:path>
            </a:pathLst>
          </a:custGeom>
          <a:solidFill>
            <a:schemeClr val="accent1">
              <a:lumMod val="20000"/>
              <a:lumOff val="80000"/>
              <a:alpha val="5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9264529" flipV="1">
            <a:off x="9611821" y="4443735"/>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19264529" flipH="1">
            <a:off x="-306879" y="-400169"/>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a:off x="626874" y="490141"/>
            <a:ext cx="10904179" cy="544152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27528" y="678796"/>
            <a:ext cx="10867337" cy="5432682"/>
          </a:xfrm>
          <a:prstGeom prst="rect">
            <a:avLst/>
          </a:prstGeom>
          <a:solidFill>
            <a:schemeClr val="bg1"/>
          </a:solidFill>
          <a:ln w="101600" cap="sq">
            <a:solidFill>
              <a:schemeClr val="accent1">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2">
            <a:alphaModFix amt="30000"/>
          </a:blip>
          <a:srcRect t="5725" b="5725"/>
          <a:stretch>
            <a:fillRect/>
          </a:stretch>
        </p:blipFill>
        <p:spPr>
          <a:xfrm>
            <a:off x="902825" y="742950"/>
            <a:ext cx="10748155" cy="5334000"/>
          </a:xfrm>
          <a:custGeom>
            <a:avLst/>
            <a:gdLst/>
            <a:ahLst/>
            <a:cxnLst/>
            <a:rect l="l" t="t" r="r" b="b"/>
            <a:pathLst>
              <a:path w="10744200" h="5334000">
                <a:moveTo>
                  <a:pt x="0" y="0"/>
                </a:moveTo>
                <a:lnTo>
                  <a:pt x="10748155" y="0"/>
                </a:lnTo>
                <a:lnTo>
                  <a:pt x="10748155" y="5334000"/>
                </a:lnTo>
                <a:lnTo>
                  <a:pt x="0" y="5334000"/>
                </a:lnTo>
                <a:close/>
              </a:path>
            </a:pathLst>
          </a:custGeom>
          <a:noFill/>
          <a:ln>
            <a:noFill/>
          </a:ln>
        </p:spPr>
      </p:pic>
      <p:sp>
        <p:nvSpPr>
          <p:cNvPr id="8" name="标题 1"/>
          <p:cNvSpPr txBox="1"/>
          <p:nvPr/>
        </p:nvSpPr>
        <p:spPr>
          <a:xfrm>
            <a:off x="479891" y="5897959"/>
            <a:ext cx="4800600" cy="469900"/>
          </a:xfrm>
          <a:prstGeom prst="rect">
            <a:avLst/>
          </a:prstGeom>
          <a:solidFill>
            <a:schemeClr val="accent1">
              <a:lumMod val="60000"/>
              <a:lumOff val="4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2877820" y="2900652"/>
            <a:ext cx="6715760" cy="2279362"/>
          </a:xfrm>
          <a:prstGeom prst="rect">
            <a:avLst/>
          </a:prstGeom>
          <a:noFill/>
          <a:ln>
            <a:noFill/>
          </a:ln>
        </p:spPr>
        <p:txBody>
          <a:bodyPr vert="horz" wrap="square" lIns="0" tIns="0" rIns="0" bIns="0" rtlCol="0" anchor="t"/>
          <a:lstStyle/>
          <a:p>
            <a:pPr algn="ctr">
              <a:lnSpc>
                <a:spcPct val="130000"/>
              </a:lnSpc>
            </a:pPr>
            <a:r>
              <a:rPr kumimoji="1" lang="en-US" altLang="zh-CN" sz="5000">
                <a:ln w="12700">
                  <a:noFill/>
                </a:ln>
                <a:solidFill>
                  <a:srgbClr val="262626">
                    <a:alpha val="100000"/>
                  </a:srgbClr>
                </a:solidFill>
                <a:latin typeface="宋体" panose="02010600030101010101" pitchFamily="2" charset="-122"/>
                <a:ea typeface="宋体" panose="02010600030101010101" pitchFamily="2" charset="-122"/>
                <a:cs typeface="OPPOSans H"/>
              </a:rPr>
              <a:t>实践与认</a:t>
            </a:r>
            <a:r>
              <a:rPr kumimoji="1" lang="zh-CN" altLang="en-US" sz="5000">
                <a:ln w="12700">
                  <a:noFill/>
                </a:ln>
                <a:solidFill>
                  <a:srgbClr val="262626">
                    <a:alpha val="100000"/>
                  </a:srgbClr>
                </a:solidFill>
                <a:latin typeface="宋体" panose="02010600030101010101" pitchFamily="2" charset="-122"/>
                <a:ea typeface="宋体" panose="02010600030101010101" pitchFamily="2" charset="-122"/>
                <a:cs typeface="OPPOSans H"/>
              </a:rPr>
              <a:t>知</a:t>
            </a:r>
            <a:r>
              <a:rPr kumimoji="1" lang="en-US" altLang="zh-CN" sz="5000">
                <a:ln w="12700">
                  <a:noFill/>
                </a:ln>
                <a:solidFill>
                  <a:srgbClr val="262626">
                    <a:alpha val="100000"/>
                  </a:srgbClr>
                </a:solidFill>
                <a:latin typeface="宋体" panose="02010600030101010101" pitchFamily="2" charset="-122"/>
                <a:ea typeface="宋体" panose="02010600030101010101" pitchFamily="2" charset="-122"/>
                <a:cs typeface="OPPOSans H"/>
              </a:rPr>
              <a:t>的关系与李晓华案例</a:t>
            </a:r>
            <a:endParaRPr kumimoji="1" lang="zh-CN" altLang="en-US"/>
          </a:p>
        </p:txBody>
      </p:sp>
      <p:sp>
        <p:nvSpPr>
          <p:cNvPr id="10" name="标题 1"/>
          <p:cNvSpPr txBox="1"/>
          <p:nvPr/>
        </p:nvSpPr>
        <p:spPr>
          <a:xfrm>
            <a:off x="98425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11684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6637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06934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73101" y="5993209"/>
            <a:ext cx="4394199" cy="279400"/>
          </a:xfrm>
          <a:custGeom>
            <a:avLst/>
            <a:gdLst>
              <a:gd name="connsiteX0" fmla="*/ 4114799 w 4394199"/>
              <a:gd name="connsiteY0" fmla="*/ 0 h 279400"/>
              <a:gd name="connsiteX1" fmla="*/ 4254499 w 4394199"/>
              <a:gd name="connsiteY1" fmla="*/ 0 h 279400"/>
              <a:gd name="connsiteX2" fmla="*/ 4394199 w 4394199"/>
              <a:gd name="connsiteY2" fmla="*/ 139700 h 279400"/>
              <a:gd name="connsiteX3" fmla="*/ 4254499 w 4394199"/>
              <a:gd name="connsiteY3" fmla="*/ 279400 h 279400"/>
              <a:gd name="connsiteX4" fmla="*/ 4114799 w 4394199"/>
              <a:gd name="connsiteY4" fmla="*/ 279400 h 279400"/>
              <a:gd name="connsiteX5" fmla="*/ 4254499 w 4394199"/>
              <a:gd name="connsiteY5" fmla="*/ 139700 h 279400"/>
              <a:gd name="connsiteX6" fmla="*/ 3798275 w 4394199"/>
              <a:gd name="connsiteY6" fmla="*/ 0 h 279400"/>
              <a:gd name="connsiteX7" fmla="*/ 3937975 w 4394199"/>
              <a:gd name="connsiteY7" fmla="*/ 0 h 279400"/>
              <a:gd name="connsiteX8" fmla="*/ 4077675 w 4394199"/>
              <a:gd name="connsiteY8" fmla="*/ 139700 h 279400"/>
              <a:gd name="connsiteX9" fmla="*/ 3937975 w 4394199"/>
              <a:gd name="connsiteY9" fmla="*/ 279400 h 279400"/>
              <a:gd name="connsiteX10" fmla="*/ 3798275 w 4394199"/>
              <a:gd name="connsiteY10" fmla="*/ 279400 h 279400"/>
              <a:gd name="connsiteX11" fmla="*/ 3937975 w 4394199"/>
              <a:gd name="connsiteY11" fmla="*/ 139700 h 279400"/>
              <a:gd name="connsiteX12" fmla="*/ 3481752 w 4394199"/>
              <a:gd name="connsiteY12" fmla="*/ 0 h 279400"/>
              <a:gd name="connsiteX13" fmla="*/ 3621452 w 4394199"/>
              <a:gd name="connsiteY13" fmla="*/ 0 h 279400"/>
              <a:gd name="connsiteX14" fmla="*/ 3761152 w 4394199"/>
              <a:gd name="connsiteY14" fmla="*/ 139700 h 279400"/>
              <a:gd name="connsiteX15" fmla="*/ 3621452 w 4394199"/>
              <a:gd name="connsiteY15" fmla="*/ 279400 h 279400"/>
              <a:gd name="connsiteX16" fmla="*/ 3481752 w 4394199"/>
              <a:gd name="connsiteY16" fmla="*/ 279400 h 279400"/>
              <a:gd name="connsiteX17" fmla="*/ 3621452 w 4394199"/>
              <a:gd name="connsiteY17" fmla="*/ 139700 h 279400"/>
              <a:gd name="connsiteX18" fmla="*/ 3165229 w 4394199"/>
              <a:gd name="connsiteY18" fmla="*/ 0 h 279400"/>
              <a:gd name="connsiteX19" fmla="*/ 3304929 w 4394199"/>
              <a:gd name="connsiteY19" fmla="*/ 0 h 279400"/>
              <a:gd name="connsiteX20" fmla="*/ 3444629 w 4394199"/>
              <a:gd name="connsiteY20" fmla="*/ 139700 h 279400"/>
              <a:gd name="connsiteX21" fmla="*/ 3304929 w 4394199"/>
              <a:gd name="connsiteY21" fmla="*/ 279400 h 279400"/>
              <a:gd name="connsiteX22" fmla="*/ 3165229 w 4394199"/>
              <a:gd name="connsiteY22" fmla="*/ 279400 h 279400"/>
              <a:gd name="connsiteX23" fmla="*/ 3304929 w 4394199"/>
              <a:gd name="connsiteY23" fmla="*/ 139700 h 279400"/>
              <a:gd name="connsiteX24" fmla="*/ 2848706 w 4394199"/>
              <a:gd name="connsiteY24" fmla="*/ 0 h 279400"/>
              <a:gd name="connsiteX25" fmla="*/ 2988406 w 4394199"/>
              <a:gd name="connsiteY25" fmla="*/ 0 h 279400"/>
              <a:gd name="connsiteX26" fmla="*/ 3128106 w 4394199"/>
              <a:gd name="connsiteY26" fmla="*/ 139700 h 279400"/>
              <a:gd name="connsiteX27" fmla="*/ 2988406 w 4394199"/>
              <a:gd name="connsiteY27" fmla="*/ 279400 h 279400"/>
              <a:gd name="connsiteX28" fmla="*/ 2848706 w 4394199"/>
              <a:gd name="connsiteY28" fmla="*/ 279400 h 279400"/>
              <a:gd name="connsiteX29" fmla="*/ 2988406 w 4394199"/>
              <a:gd name="connsiteY29" fmla="*/ 139700 h 279400"/>
              <a:gd name="connsiteX30" fmla="*/ 2532183 w 4394199"/>
              <a:gd name="connsiteY30" fmla="*/ 0 h 279400"/>
              <a:gd name="connsiteX31" fmla="*/ 2671883 w 4394199"/>
              <a:gd name="connsiteY31" fmla="*/ 0 h 279400"/>
              <a:gd name="connsiteX32" fmla="*/ 2811583 w 4394199"/>
              <a:gd name="connsiteY32" fmla="*/ 139700 h 279400"/>
              <a:gd name="connsiteX33" fmla="*/ 2671883 w 4394199"/>
              <a:gd name="connsiteY33" fmla="*/ 279400 h 279400"/>
              <a:gd name="connsiteX34" fmla="*/ 2532183 w 4394199"/>
              <a:gd name="connsiteY34" fmla="*/ 279400 h 279400"/>
              <a:gd name="connsiteX35" fmla="*/ 2671883 w 4394199"/>
              <a:gd name="connsiteY35" fmla="*/ 139700 h 279400"/>
              <a:gd name="connsiteX36" fmla="*/ 2215660 w 4394199"/>
              <a:gd name="connsiteY36" fmla="*/ 0 h 279400"/>
              <a:gd name="connsiteX37" fmla="*/ 2355360 w 4394199"/>
              <a:gd name="connsiteY37" fmla="*/ 0 h 279400"/>
              <a:gd name="connsiteX38" fmla="*/ 2495060 w 4394199"/>
              <a:gd name="connsiteY38" fmla="*/ 139700 h 279400"/>
              <a:gd name="connsiteX39" fmla="*/ 2355360 w 4394199"/>
              <a:gd name="connsiteY39" fmla="*/ 279400 h 279400"/>
              <a:gd name="connsiteX40" fmla="*/ 2215660 w 4394199"/>
              <a:gd name="connsiteY40" fmla="*/ 279400 h 279400"/>
              <a:gd name="connsiteX41" fmla="*/ 2355360 w 4394199"/>
              <a:gd name="connsiteY41" fmla="*/ 139700 h 279400"/>
              <a:gd name="connsiteX42" fmla="*/ 1899137 w 4394199"/>
              <a:gd name="connsiteY42" fmla="*/ 0 h 279400"/>
              <a:gd name="connsiteX43" fmla="*/ 2038837 w 4394199"/>
              <a:gd name="connsiteY43" fmla="*/ 0 h 279400"/>
              <a:gd name="connsiteX44" fmla="*/ 2178537 w 4394199"/>
              <a:gd name="connsiteY44" fmla="*/ 139700 h 279400"/>
              <a:gd name="connsiteX45" fmla="*/ 2038837 w 4394199"/>
              <a:gd name="connsiteY45" fmla="*/ 279400 h 279400"/>
              <a:gd name="connsiteX46" fmla="*/ 1899137 w 4394199"/>
              <a:gd name="connsiteY46" fmla="*/ 279400 h 279400"/>
              <a:gd name="connsiteX47" fmla="*/ 2038837 w 4394199"/>
              <a:gd name="connsiteY47" fmla="*/ 139700 h 279400"/>
              <a:gd name="connsiteX48" fmla="*/ 1582614 w 4394199"/>
              <a:gd name="connsiteY48" fmla="*/ 0 h 279400"/>
              <a:gd name="connsiteX49" fmla="*/ 1722314 w 4394199"/>
              <a:gd name="connsiteY49" fmla="*/ 0 h 279400"/>
              <a:gd name="connsiteX50" fmla="*/ 1862014 w 4394199"/>
              <a:gd name="connsiteY50" fmla="*/ 139700 h 279400"/>
              <a:gd name="connsiteX51" fmla="*/ 1722314 w 4394199"/>
              <a:gd name="connsiteY51" fmla="*/ 279400 h 279400"/>
              <a:gd name="connsiteX52" fmla="*/ 1582614 w 4394199"/>
              <a:gd name="connsiteY52" fmla="*/ 279400 h 279400"/>
              <a:gd name="connsiteX53" fmla="*/ 1722314 w 4394199"/>
              <a:gd name="connsiteY53" fmla="*/ 139700 h 279400"/>
              <a:gd name="connsiteX54" fmla="*/ 1266091 w 4394199"/>
              <a:gd name="connsiteY54" fmla="*/ 0 h 279400"/>
              <a:gd name="connsiteX55" fmla="*/ 1405791 w 4394199"/>
              <a:gd name="connsiteY55" fmla="*/ 0 h 279400"/>
              <a:gd name="connsiteX56" fmla="*/ 1545491 w 4394199"/>
              <a:gd name="connsiteY56" fmla="*/ 139700 h 279400"/>
              <a:gd name="connsiteX57" fmla="*/ 1405791 w 4394199"/>
              <a:gd name="connsiteY57" fmla="*/ 279400 h 279400"/>
              <a:gd name="connsiteX58" fmla="*/ 1266091 w 4394199"/>
              <a:gd name="connsiteY58" fmla="*/ 279400 h 279400"/>
              <a:gd name="connsiteX59" fmla="*/ 1405791 w 4394199"/>
              <a:gd name="connsiteY59" fmla="*/ 139700 h 279400"/>
              <a:gd name="connsiteX60" fmla="*/ 949568 w 4394199"/>
              <a:gd name="connsiteY60" fmla="*/ 0 h 279400"/>
              <a:gd name="connsiteX61" fmla="*/ 1089268 w 4394199"/>
              <a:gd name="connsiteY61" fmla="*/ 0 h 279400"/>
              <a:gd name="connsiteX62" fmla="*/ 1228968 w 4394199"/>
              <a:gd name="connsiteY62" fmla="*/ 139700 h 279400"/>
              <a:gd name="connsiteX63" fmla="*/ 1089268 w 4394199"/>
              <a:gd name="connsiteY63" fmla="*/ 279400 h 279400"/>
              <a:gd name="connsiteX64" fmla="*/ 949568 w 4394199"/>
              <a:gd name="connsiteY64" fmla="*/ 279400 h 279400"/>
              <a:gd name="connsiteX65" fmla="*/ 1089268 w 4394199"/>
              <a:gd name="connsiteY65" fmla="*/ 139700 h 279400"/>
              <a:gd name="connsiteX66" fmla="*/ 633045 w 4394199"/>
              <a:gd name="connsiteY66" fmla="*/ 0 h 279400"/>
              <a:gd name="connsiteX67" fmla="*/ 772745 w 4394199"/>
              <a:gd name="connsiteY67" fmla="*/ 0 h 279400"/>
              <a:gd name="connsiteX68" fmla="*/ 912445 w 4394199"/>
              <a:gd name="connsiteY68" fmla="*/ 139700 h 279400"/>
              <a:gd name="connsiteX69" fmla="*/ 772745 w 4394199"/>
              <a:gd name="connsiteY69" fmla="*/ 279400 h 279400"/>
              <a:gd name="connsiteX70" fmla="*/ 633045 w 4394199"/>
              <a:gd name="connsiteY70" fmla="*/ 279400 h 279400"/>
              <a:gd name="connsiteX71" fmla="*/ 772745 w 4394199"/>
              <a:gd name="connsiteY71" fmla="*/ 139700 h 279400"/>
              <a:gd name="connsiteX72" fmla="*/ 316522 w 4394199"/>
              <a:gd name="connsiteY72" fmla="*/ 0 h 279400"/>
              <a:gd name="connsiteX73" fmla="*/ 456222 w 4394199"/>
              <a:gd name="connsiteY73" fmla="*/ 0 h 279400"/>
              <a:gd name="connsiteX74" fmla="*/ 595922 w 4394199"/>
              <a:gd name="connsiteY74" fmla="*/ 139700 h 279400"/>
              <a:gd name="connsiteX75" fmla="*/ 456222 w 4394199"/>
              <a:gd name="connsiteY75" fmla="*/ 279400 h 279400"/>
              <a:gd name="connsiteX76" fmla="*/ 316522 w 4394199"/>
              <a:gd name="connsiteY76" fmla="*/ 279400 h 279400"/>
              <a:gd name="connsiteX77" fmla="*/ 456222 w 4394199"/>
              <a:gd name="connsiteY77" fmla="*/ 139700 h 279400"/>
              <a:gd name="connsiteX78" fmla="*/ 0 w 4394199"/>
              <a:gd name="connsiteY78" fmla="*/ 0 h 279400"/>
              <a:gd name="connsiteX79" fmla="*/ 139700 w 4394199"/>
              <a:gd name="connsiteY79" fmla="*/ 0 h 279400"/>
              <a:gd name="connsiteX80" fmla="*/ 279400 w 4394199"/>
              <a:gd name="connsiteY80" fmla="*/ 139700 h 279400"/>
              <a:gd name="connsiteX81" fmla="*/ 139700 w 4394199"/>
              <a:gd name="connsiteY81" fmla="*/ 279400 h 279400"/>
              <a:gd name="connsiteX82" fmla="*/ 0 w 4394199"/>
              <a:gd name="connsiteY82" fmla="*/ 279400 h 279400"/>
              <a:gd name="connsiteX83" fmla="*/ 139700 w 4394199"/>
              <a:gd name="connsiteY83" fmla="*/ 139700 h 279400"/>
            </a:gdLst>
            <a:ahLst/>
            <a:cxnLst/>
            <a:rect l="l" t="t" r="r" b="b"/>
            <a:pathLst>
              <a:path w="4394199" h="279400">
                <a:moveTo>
                  <a:pt x="4114799" y="0"/>
                </a:moveTo>
                <a:lnTo>
                  <a:pt x="4254499" y="0"/>
                </a:lnTo>
                <a:lnTo>
                  <a:pt x="4394199" y="139700"/>
                </a:lnTo>
                <a:lnTo>
                  <a:pt x="4254499" y="279400"/>
                </a:lnTo>
                <a:lnTo>
                  <a:pt x="4114799" y="279400"/>
                </a:lnTo>
                <a:lnTo>
                  <a:pt x="4254499" y="139700"/>
                </a:lnTo>
                <a:close/>
                <a:moveTo>
                  <a:pt x="3798275" y="0"/>
                </a:moveTo>
                <a:lnTo>
                  <a:pt x="3937975" y="0"/>
                </a:lnTo>
                <a:lnTo>
                  <a:pt x="4077675" y="139700"/>
                </a:lnTo>
                <a:lnTo>
                  <a:pt x="3937975" y="279400"/>
                </a:lnTo>
                <a:lnTo>
                  <a:pt x="3798275" y="279400"/>
                </a:lnTo>
                <a:lnTo>
                  <a:pt x="3937975" y="139700"/>
                </a:lnTo>
                <a:close/>
                <a:moveTo>
                  <a:pt x="3481752" y="0"/>
                </a:moveTo>
                <a:lnTo>
                  <a:pt x="3621452" y="0"/>
                </a:lnTo>
                <a:lnTo>
                  <a:pt x="3761152" y="139700"/>
                </a:lnTo>
                <a:lnTo>
                  <a:pt x="3621452" y="279400"/>
                </a:lnTo>
                <a:lnTo>
                  <a:pt x="3481752" y="279400"/>
                </a:lnTo>
                <a:lnTo>
                  <a:pt x="3621452" y="139700"/>
                </a:lnTo>
                <a:close/>
                <a:moveTo>
                  <a:pt x="3165229" y="0"/>
                </a:moveTo>
                <a:lnTo>
                  <a:pt x="3304929" y="0"/>
                </a:lnTo>
                <a:lnTo>
                  <a:pt x="3444629" y="139700"/>
                </a:lnTo>
                <a:lnTo>
                  <a:pt x="3304929" y="279400"/>
                </a:lnTo>
                <a:lnTo>
                  <a:pt x="3165229" y="279400"/>
                </a:lnTo>
                <a:lnTo>
                  <a:pt x="3304929" y="139700"/>
                </a:lnTo>
                <a:close/>
                <a:moveTo>
                  <a:pt x="2848706" y="0"/>
                </a:moveTo>
                <a:lnTo>
                  <a:pt x="2988406" y="0"/>
                </a:lnTo>
                <a:lnTo>
                  <a:pt x="3128106" y="139700"/>
                </a:lnTo>
                <a:lnTo>
                  <a:pt x="2988406" y="279400"/>
                </a:lnTo>
                <a:lnTo>
                  <a:pt x="2848706" y="279400"/>
                </a:lnTo>
                <a:lnTo>
                  <a:pt x="2988406" y="139700"/>
                </a:lnTo>
                <a:close/>
                <a:moveTo>
                  <a:pt x="2532183" y="0"/>
                </a:moveTo>
                <a:lnTo>
                  <a:pt x="2671883" y="0"/>
                </a:lnTo>
                <a:lnTo>
                  <a:pt x="2811583" y="139700"/>
                </a:lnTo>
                <a:lnTo>
                  <a:pt x="2671883" y="279400"/>
                </a:lnTo>
                <a:lnTo>
                  <a:pt x="2532183" y="279400"/>
                </a:lnTo>
                <a:lnTo>
                  <a:pt x="2671883" y="139700"/>
                </a:lnTo>
                <a:close/>
                <a:moveTo>
                  <a:pt x="2215660" y="0"/>
                </a:moveTo>
                <a:lnTo>
                  <a:pt x="2355360" y="0"/>
                </a:lnTo>
                <a:lnTo>
                  <a:pt x="2495060" y="139700"/>
                </a:lnTo>
                <a:lnTo>
                  <a:pt x="2355360" y="279400"/>
                </a:lnTo>
                <a:lnTo>
                  <a:pt x="2215660" y="279400"/>
                </a:lnTo>
                <a:lnTo>
                  <a:pt x="2355360" y="139700"/>
                </a:lnTo>
                <a:close/>
                <a:moveTo>
                  <a:pt x="1899137" y="0"/>
                </a:moveTo>
                <a:lnTo>
                  <a:pt x="2038837" y="0"/>
                </a:lnTo>
                <a:lnTo>
                  <a:pt x="2178537" y="139700"/>
                </a:lnTo>
                <a:lnTo>
                  <a:pt x="2038837" y="279400"/>
                </a:lnTo>
                <a:lnTo>
                  <a:pt x="1899137" y="279400"/>
                </a:lnTo>
                <a:lnTo>
                  <a:pt x="2038837" y="139700"/>
                </a:lnTo>
                <a:close/>
                <a:moveTo>
                  <a:pt x="1582614" y="0"/>
                </a:moveTo>
                <a:lnTo>
                  <a:pt x="1722314" y="0"/>
                </a:lnTo>
                <a:lnTo>
                  <a:pt x="1862014" y="139700"/>
                </a:lnTo>
                <a:lnTo>
                  <a:pt x="1722314" y="279400"/>
                </a:lnTo>
                <a:lnTo>
                  <a:pt x="1582614" y="279400"/>
                </a:lnTo>
                <a:lnTo>
                  <a:pt x="1722314" y="139700"/>
                </a:lnTo>
                <a:close/>
                <a:moveTo>
                  <a:pt x="1266091" y="0"/>
                </a:moveTo>
                <a:lnTo>
                  <a:pt x="1405791" y="0"/>
                </a:lnTo>
                <a:lnTo>
                  <a:pt x="1545491" y="139700"/>
                </a:lnTo>
                <a:lnTo>
                  <a:pt x="1405791" y="279400"/>
                </a:lnTo>
                <a:lnTo>
                  <a:pt x="1266091" y="279400"/>
                </a:lnTo>
                <a:lnTo>
                  <a:pt x="1405791" y="139700"/>
                </a:lnTo>
                <a:close/>
                <a:moveTo>
                  <a:pt x="949568" y="0"/>
                </a:moveTo>
                <a:lnTo>
                  <a:pt x="1089268" y="0"/>
                </a:lnTo>
                <a:lnTo>
                  <a:pt x="1228968" y="139700"/>
                </a:lnTo>
                <a:lnTo>
                  <a:pt x="1089268" y="279400"/>
                </a:lnTo>
                <a:lnTo>
                  <a:pt x="949568" y="279400"/>
                </a:lnTo>
                <a:lnTo>
                  <a:pt x="1089268" y="139700"/>
                </a:lnTo>
                <a:close/>
                <a:moveTo>
                  <a:pt x="633045" y="0"/>
                </a:moveTo>
                <a:lnTo>
                  <a:pt x="772745" y="0"/>
                </a:lnTo>
                <a:lnTo>
                  <a:pt x="912445" y="139700"/>
                </a:lnTo>
                <a:lnTo>
                  <a:pt x="772745" y="279400"/>
                </a:lnTo>
                <a:lnTo>
                  <a:pt x="633045" y="279400"/>
                </a:lnTo>
                <a:lnTo>
                  <a:pt x="772745" y="139700"/>
                </a:lnTo>
                <a:close/>
                <a:moveTo>
                  <a:pt x="316522" y="0"/>
                </a:moveTo>
                <a:lnTo>
                  <a:pt x="456222" y="0"/>
                </a:lnTo>
                <a:lnTo>
                  <a:pt x="595922" y="139700"/>
                </a:lnTo>
                <a:lnTo>
                  <a:pt x="456222" y="279400"/>
                </a:lnTo>
                <a:lnTo>
                  <a:pt x="316522" y="279400"/>
                </a:lnTo>
                <a:lnTo>
                  <a:pt x="456222" y="139700"/>
                </a:lnTo>
                <a:close/>
                <a:moveTo>
                  <a:pt x="0" y="0"/>
                </a:moveTo>
                <a:lnTo>
                  <a:pt x="139700" y="0"/>
                </a:lnTo>
                <a:lnTo>
                  <a:pt x="279400" y="139700"/>
                </a:lnTo>
                <a:lnTo>
                  <a:pt x="139700" y="279400"/>
                </a:lnTo>
                <a:lnTo>
                  <a:pt x="0" y="279400"/>
                </a:lnTo>
                <a:lnTo>
                  <a:pt x="139700" y="139700"/>
                </a:lnTo>
                <a:close/>
              </a:path>
            </a:pathLst>
          </a:custGeom>
          <a:solidFill>
            <a:schemeClr val="accent1">
              <a:lumMod val="20000"/>
              <a:lumOff val="80000"/>
              <a:alpha val="4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a:off x="3310731" y="1786732"/>
            <a:ext cx="576262" cy="1412875"/>
          </a:xfrm>
          <a:custGeom>
            <a:avLst/>
            <a:gdLst>
              <a:gd name="connsiteX0" fmla="*/ 0 w 576262"/>
              <a:gd name="connsiteY0" fmla="*/ 422275 h 1412875"/>
              <a:gd name="connsiteX1" fmla="*/ 288131 w 576262"/>
              <a:gd name="connsiteY1" fmla="*/ 0 h 1412875"/>
              <a:gd name="connsiteX2" fmla="*/ 576262 w 576262"/>
              <a:gd name="connsiteY2" fmla="*/ 422275 h 1412875"/>
              <a:gd name="connsiteX3" fmla="*/ 0 w 576262"/>
              <a:gd name="connsiteY3" fmla="*/ 917575 h 1412875"/>
              <a:gd name="connsiteX4" fmla="*/ 288131 w 576262"/>
              <a:gd name="connsiteY4" fmla="*/ 495300 h 1412875"/>
              <a:gd name="connsiteX5" fmla="*/ 576262 w 576262"/>
              <a:gd name="connsiteY5" fmla="*/ 917575 h 1412875"/>
              <a:gd name="connsiteX6" fmla="*/ 0 w 576262"/>
              <a:gd name="connsiteY6" fmla="*/ 1412875 h 1412875"/>
              <a:gd name="connsiteX7" fmla="*/ 288131 w 576262"/>
              <a:gd name="connsiteY7" fmla="*/ 990600 h 1412875"/>
              <a:gd name="connsiteX8" fmla="*/ 576262 w 576262"/>
              <a:gd name="connsiteY8" fmla="*/ 1412875 h 1412875"/>
            </a:gdLst>
            <a:ahLst/>
            <a:cxnLst/>
            <a:rect l="l" t="t" r="r" b="b"/>
            <a:pathLst>
              <a:path w="576262" h="1412875">
                <a:moveTo>
                  <a:pt x="0" y="422275"/>
                </a:moveTo>
                <a:lnTo>
                  <a:pt x="288131" y="0"/>
                </a:lnTo>
                <a:lnTo>
                  <a:pt x="576262" y="422275"/>
                </a:lnTo>
                <a:close/>
                <a:moveTo>
                  <a:pt x="0" y="917575"/>
                </a:moveTo>
                <a:lnTo>
                  <a:pt x="288131" y="495300"/>
                </a:lnTo>
                <a:lnTo>
                  <a:pt x="576262" y="917575"/>
                </a:lnTo>
                <a:close/>
                <a:moveTo>
                  <a:pt x="0" y="1412875"/>
                </a:moveTo>
                <a:lnTo>
                  <a:pt x="288131" y="990600"/>
                </a:lnTo>
                <a:lnTo>
                  <a:pt x="576262" y="1412875"/>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16200000" flipH="1">
            <a:off x="8557419" y="1786731"/>
            <a:ext cx="576262" cy="1412876"/>
          </a:xfrm>
          <a:custGeom>
            <a:avLst/>
            <a:gdLst>
              <a:gd name="connsiteX0" fmla="*/ 0 w 576262"/>
              <a:gd name="connsiteY0" fmla="*/ 1412876 h 1412876"/>
              <a:gd name="connsiteX1" fmla="*/ 576262 w 576262"/>
              <a:gd name="connsiteY1" fmla="*/ 1412876 h 1412876"/>
              <a:gd name="connsiteX2" fmla="*/ 288131 w 576262"/>
              <a:gd name="connsiteY2" fmla="*/ 990600 h 1412876"/>
              <a:gd name="connsiteX3" fmla="*/ 0 w 576262"/>
              <a:gd name="connsiteY3" fmla="*/ 917576 h 1412876"/>
              <a:gd name="connsiteX4" fmla="*/ 576262 w 576262"/>
              <a:gd name="connsiteY4" fmla="*/ 917576 h 1412876"/>
              <a:gd name="connsiteX5" fmla="*/ 288131 w 576262"/>
              <a:gd name="connsiteY5" fmla="*/ 495300 h 1412876"/>
              <a:gd name="connsiteX6" fmla="*/ 0 w 576262"/>
              <a:gd name="connsiteY6" fmla="*/ 422276 h 1412876"/>
              <a:gd name="connsiteX7" fmla="*/ 576262 w 576262"/>
              <a:gd name="connsiteY7" fmla="*/ 422276 h 1412876"/>
              <a:gd name="connsiteX8" fmla="*/ 288131 w 576262"/>
              <a:gd name="connsiteY8" fmla="*/ 0 h 1412876"/>
            </a:gdLst>
            <a:ahLst/>
            <a:cxnLst/>
            <a:rect l="l" t="t" r="r" b="b"/>
            <a:pathLst>
              <a:path w="576262" h="1412876">
                <a:moveTo>
                  <a:pt x="0" y="1412876"/>
                </a:moveTo>
                <a:lnTo>
                  <a:pt x="576262" y="1412876"/>
                </a:lnTo>
                <a:lnTo>
                  <a:pt x="288131" y="990600"/>
                </a:lnTo>
                <a:close/>
                <a:moveTo>
                  <a:pt x="0" y="917576"/>
                </a:moveTo>
                <a:lnTo>
                  <a:pt x="576262" y="917576"/>
                </a:lnTo>
                <a:lnTo>
                  <a:pt x="288131" y="495300"/>
                </a:lnTo>
                <a:close/>
                <a:moveTo>
                  <a:pt x="0" y="422276"/>
                </a:moveTo>
                <a:lnTo>
                  <a:pt x="576262" y="422276"/>
                </a:lnTo>
                <a:lnTo>
                  <a:pt x="288131" y="0"/>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4573291" y="2157518"/>
            <a:ext cx="2153359" cy="752990"/>
          </a:xfrm>
          <a:prstGeom prst="rect">
            <a:avLst/>
          </a:prstGeom>
          <a:noFill/>
          <a:ln>
            <a:noFill/>
          </a:ln>
        </p:spPr>
        <p:txBody>
          <a:bodyPr vert="horz" wrap="square" lIns="0" tIns="0" rIns="0" bIns="0" rtlCol="0" anchor="b"/>
          <a:lstStyle/>
          <a:p>
            <a:pPr algn="r">
              <a:lnSpc>
                <a:spcPct val="110000"/>
              </a:lnSpc>
            </a:pPr>
            <a:r>
              <a:rPr kumimoji="1" lang="en-US" altLang="zh-CN" sz="5400">
                <a:ln w="12700">
                  <a:noFill/>
                </a:ln>
                <a:solidFill>
                  <a:srgbClr val="A9C7A7">
                    <a:alpha val="100000"/>
                  </a:srgbClr>
                </a:solidFill>
                <a:latin typeface="宋体" panose="02010600030101010101" pitchFamily="2" charset="-122"/>
                <a:ea typeface="宋体" panose="02010600030101010101" pitchFamily="2" charset="-122"/>
                <a:cs typeface="OPPOSans H"/>
              </a:rPr>
              <a:t>PART</a:t>
            </a:r>
            <a:endParaRPr kumimoji="1" lang="zh-CN" altLang="en-US"/>
          </a:p>
        </p:txBody>
      </p:sp>
      <p:sp>
        <p:nvSpPr>
          <p:cNvPr id="20" name="标题 1"/>
          <p:cNvSpPr txBox="1"/>
          <p:nvPr/>
        </p:nvSpPr>
        <p:spPr>
          <a:xfrm>
            <a:off x="6846577" y="926334"/>
            <a:ext cx="1428285" cy="1984174"/>
          </a:xfrm>
          <a:prstGeom prst="rect">
            <a:avLst/>
          </a:prstGeom>
          <a:noFill/>
          <a:ln>
            <a:noFill/>
          </a:ln>
        </p:spPr>
        <p:txBody>
          <a:bodyPr vert="horz" wrap="square" lIns="0" tIns="0" rIns="0" bIns="0" rtlCol="0" anchor="b"/>
          <a:lstStyle/>
          <a:p>
            <a:pPr algn="l">
              <a:lnSpc>
                <a:spcPct val="110000"/>
              </a:lnSpc>
            </a:pPr>
            <a:r>
              <a:rPr kumimoji="1" lang="en-US" altLang="zh-CN" sz="5400">
                <a:ln w="12700">
                  <a:noFill/>
                </a:ln>
                <a:solidFill>
                  <a:srgbClr val="A9C7A7">
                    <a:alpha val="100000"/>
                  </a:srgbClr>
                </a:solidFill>
                <a:latin typeface="宋体" panose="02010600030101010101" pitchFamily="2" charset="-122"/>
                <a:ea typeface="宋体" panose="02010600030101010101" pitchFamily="2" charset="-122"/>
                <a:cs typeface="OPPOSans H"/>
              </a:rPr>
              <a:t>04</a:t>
            </a: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C98F870E-F18C-4F08-B9D3-C9EAA72E0A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8750" y="1063935"/>
            <a:ext cx="2574550" cy="4730129"/>
          </a:xfrm>
          <a:prstGeom prst="rect">
            <a:avLst/>
          </a:prstGeom>
        </p:spPr>
      </p:pic>
      <p:sp>
        <p:nvSpPr>
          <p:cNvPr id="3" name="标题 1"/>
          <p:cNvSpPr txBox="1"/>
          <p:nvPr/>
        </p:nvSpPr>
        <p:spPr>
          <a:xfrm>
            <a:off x="1266724" y="1531433"/>
            <a:ext cx="3112610" cy="3629625"/>
          </a:xfrm>
          <a:prstGeom prst="roundRect">
            <a:avLst>
              <a:gd name="adj" fmla="val 1950"/>
            </a:avLst>
          </a:prstGeom>
          <a:solidFill>
            <a:schemeClr val="bg1"/>
          </a:solidFill>
          <a:ln w="12700" cap="rnd">
            <a:noFill/>
            <a:round/>
            <a:headEnd/>
            <a:tailEnd/>
          </a:ln>
          <a:effectLst>
            <a:outerShdw blurRad="254000" dist="127000" algn="ctr" rotWithShape="0">
              <a:schemeClr val="bg1">
                <a:lumMod val="6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266724" y="1447800"/>
            <a:ext cx="3112610" cy="215054"/>
          </a:xfrm>
          <a:prstGeom prst="roundRect">
            <a:avLst/>
          </a:prstGeom>
          <a:solidFill>
            <a:schemeClr val="accent1"/>
          </a:solidFill>
          <a:ln w="12700" cap="rnd">
            <a:noFill/>
            <a:round/>
            <a:headEnd/>
            <a:tailEnd/>
          </a:ln>
          <a:effectLst>
            <a:outerShdw blurRad="254000" dist="127000" algn="ctr" rotWithShape="0">
              <a:schemeClr val="accent1">
                <a:alpha val="32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7812666" y="1533924"/>
            <a:ext cx="3123300" cy="3627134"/>
          </a:xfrm>
          <a:prstGeom prst="roundRect">
            <a:avLst>
              <a:gd name="adj" fmla="val 1950"/>
            </a:avLst>
          </a:prstGeom>
          <a:solidFill>
            <a:schemeClr val="bg1"/>
          </a:solidFill>
          <a:ln w="12700" cap="rnd">
            <a:noFill/>
            <a:round/>
            <a:headEnd/>
            <a:tailEnd/>
          </a:ln>
          <a:effectLst>
            <a:outerShdw blurRad="254000" dist="127000" algn="ctr" rotWithShape="0">
              <a:schemeClr val="bg1">
                <a:lumMod val="6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1512272" y="1961100"/>
            <a:ext cx="2621513" cy="3029185"/>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实践是认识的基础和来源，人们通过实践不断积累经验、深化认识。同时，认识对实践具有反作用，正确的认识能够指导实践，推动实践的发展。</a:t>
            </a:r>
            <a:endParaRPr kumimoji="1" lang="zh-CN" altLang="en-US"/>
          </a:p>
        </p:txBody>
      </p:sp>
      <p:sp>
        <p:nvSpPr>
          <p:cNvPr id="7" name="标题 1"/>
          <p:cNvSpPr txBox="1"/>
          <p:nvPr/>
        </p:nvSpPr>
        <p:spPr>
          <a:xfrm>
            <a:off x="7825366" y="1386848"/>
            <a:ext cx="3123300" cy="214906"/>
          </a:xfrm>
          <a:prstGeom prst="roundRect">
            <a:avLst/>
          </a:prstGeom>
          <a:solidFill>
            <a:schemeClr val="accent3"/>
          </a:solidFill>
          <a:ln w="12700" cap="rnd">
            <a:noFill/>
            <a:round/>
            <a:headEnd/>
            <a:tailEnd/>
          </a:ln>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8190758" y="1696942"/>
            <a:ext cx="2655102" cy="3041009"/>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李晓华在长期的理发实践中，不断积累经验、提升技艺，注重与顾客的沟通和交流，了解顾客的需求和期望，从而不断提升自己的服务水平。</a:t>
            </a:r>
            <a:r>
              <a:rPr kumimoji="1" lang="zh-CN" altLang="en-US" sz="1400">
                <a:ln w="12700">
                  <a:noFill/>
                </a:ln>
                <a:solidFill>
                  <a:srgbClr val="000000">
                    <a:alpha val="100000"/>
                  </a:srgbClr>
                </a:solidFill>
                <a:latin typeface="Source Han Sans"/>
                <a:ea typeface="Source Han Sans"/>
                <a:cs typeface="Source Han Sans"/>
              </a:rPr>
              <a:t>李晓华注重理论学习，不断学习新的理发技术和服务理念，以理论指导实践，实现了服务的不断创新和优化。这种实践与认知相互促进的过程，提升了她的个人技能和服务水平也为她赢得了更多的顾客和口碑。</a:t>
            </a:r>
          </a:p>
          <a:p>
            <a:pPr algn="ctr">
              <a:lnSpc>
                <a:spcPct val="150000"/>
              </a:lnSpc>
            </a:pPr>
            <a:endParaRPr kumimoji="1" lang="zh-CN" altLang="en-US"/>
          </a:p>
        </p:txBody>
      </p:sp>
      <p:sp>
        <p:nvSpPr>
          <p:cNvPr id="11" name="标题 1"/>
          <p:cNvSpPr txBox="1"/>
          <p:nvPr/>
        </p:nvSpPr>
        <p:spPr>
          <a:xfrm>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实践与认</a:t>
            </a:r>
            <a:r>
              <a:rPr kumimoji="1" lang="zh-CN" altLang="en-US" sz="2800" b="1">
                <a:ln w="12700">
                  <a:noFill/>
                </a:ln>
                <a:solidFill>
                  <a:srgbClr val="262626">
                    <a:alpha val="100000"/>
                  </a:srgbClr>
                </a:solidFill>
                <a:latin typeface="Source Han Sans CN Bold"/>
                <a:ea typeface="Source Han Sans CN Bold"/>
                <a:cs typeface="Source Han Sans CN Bold"/>
              </a:rPr>
              <a:t>知</a:t>
            </a:r>
            <a:endParaRPr kumimoji="1" lang="zh-CN" altLang="en-US" b="1"/>
          </a:p>
        </p:txBody>
      </p:sp>
      <p:sp>
        <p:nvSpPr>
          <p:cNvPr id="13"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93848"/>
            <a:ext cx="12192000" cy="6470305"/>
          </a:xfrm>
          <a:custGeom>
            <a:avLst/>
            <a:gdLst>
              <a:gd name="connsiteX0" fmla="*/ 12166698 w 12192000"/>
              <a:gd name="connsiteY0" fmla="*/ 6280001 h 6470305"/>
              <a:gd name="connsiteX1" fmla="*/ 12192000 w 12192000"/>
              <a:gd name="connsiteY1" fmla="*/ 6285109 h 6470305"/>
              <a:gd name="connsiteX2" fmla="*/ 12192000 w 12192000"/>
              <a:gd name="connsiteY2" fmla="*/ 6465197 h 6470305"/>
              <a:gd name="connsiteX3" fmla="*/ 12166698 w 12192000"/>
              <a:gd name="connsiteY3" fmla="*/ 6470305 h 6470305"/>
              <a:gd name="connsiteX4" fmla="*/ 12071546 w 12192000"/>
              <a:gd name="connsiteY4" fmla="*/ 6375153 h 6470305"/>
              <a:gd name="connsiteX5" fmla="*/ 12166698 w 12192000"/>
              <a:gd name="connsiteY5" fmla="*/ 6280001 h 6470305"/>
              <a:gd name="connsiteX6" fmla="*/ 11748029 w 12192000"/>
              <a:gd name="connsiteY6" fmla="*/ 6280001 h 6470305"/>
              <a:gd name="connsiteX7" fmla="*/ 11843181 w 12192000"/>
              <a:gd name="connsiteY7" fmla="*/ 6375153 h 6470305"/>
              <a:gd name="connsiteX8" fmla="*/ 11748029 w 12192000"/>
              <a:gd name="connsiteY8" fmla="*/ 6470305 h 6470305"/>
              <a:gd name="connsiteX9" fmla="*/ 11652877 w 12192000"/>
              <a:gd name="connsiteY9" fmla="*/ 6375153 h 6470305"/>
              <a:gd name="connsiteX10" fmla="*/ 11748029 w 12192000"/>
              <a:gd name="connsiteY10" fmla="*/ 6280001 h 6470305"/>
              <a:gd name="connsiteX11" fmla="*/ 11329360 w 12192000"/>
              <a:gd name="connsiteY11" fmla="*/ 6280001 h 6470305"/>
              <a:gd name="connsiteX12" fmla="*/ 11424512 w 12192000"/>
              <a:gd name="connsiteY12" fmla="*/ 6375153 h 6470305"/>
              <a:gd name="connsiteX13" fmla="*/ 11329360 w 12192000"/>
              <a:gd name="connsiteY13" fmla="*/ 6470305 h 6470305"/>
              <a:gd name="connsiteX14" fmla="*/ 11234208 w 12192000"/>
              <a:gd name="connsiteY14" fmla="*/ 6375153 h 6470305"/>
              <a:gd name="connsiteX15" fmla="*/ 11329360 w 12192000"/>
              <a:gd name="connsiteY15" fmla="*/ 6280001 h 6470305"/>
              <a:gd name="connsiteX16" fmla="*/ 10910691 w 12192000"/>
              <a:gd name="connsiteY16" fmla="*/ 6280001 h 6470305"/>
              <a:gd name="connsiteX17" fmla="*/ 11005843 w 12192000"/>
              <a:gd name="connsiteY17" fmla="*/ 6375153 h 6470305"/>
              <a:gd name="connsiteX18" fmla="*/ 10910691 w 12192000"/>
              <a:gd name="connsiteY18" fmla="*/ 6470305 h 6470305"/>
              <a:gd name="connsiteX19" fmla="*/ 10815539 w 12192000"/>
              <a:gd name="connsiteY19" fmla="*/ 6375153 h 6470305"/>
              <a:gd name="connsiteX20" fmla="*/ 10910691 w 12192000"/>
              <a:gd name="connsiteY20" fmla="*/ 6280001 h 6470305"/>
              <a:gd name="connsiteX21" fmla="*/ 10492022 w 12192000"/>
              <a:gd name="connsiteY21" fmla="*/ 6280001 h 6470305"/>
              <a:gd name="connsiteX22" fmla="*/ 10587174 w 12192000"/>
              <a:gd name="connsiteY22" fmla="*/ 6375153 h 6470305"/>
              <a:gd name="connsiteX23" fmla="*/ 10492022 w 12192000"/>
              <a:gd name="connsiteY23" fmla="*/ 6470305 h 6470305"/>
              <a:gd name="connsiteX24" fmla="*/ 10396870 w 12192000"/>
              <a:gd name="connsiteY24" fmla="*/ 6375153 h 6470305"/>
              <a:gd name="connsiteX25" fmla="*/ 10492022 w 12192000"/>
              <a:gd name="connsiteY25" fmla="*/ 6280001 h 6470305"/>
              <a:gd name="connsiteX26" fmla="*/ 10073353 w 12192000"/>
              <a:gd name="connsiteY26" fmla="*/ 6280001 h 6470305"/>
              <a:gd name="connsiteX27" fmla="*/ 10168505 w 12192000"/>
              <a:gd name="connsiteY27" fmla="*/ 6375153 h 6470305"/>
              <a:gd name="connsiteX28" fmla="*/ 10073353 w 12192000"/>
              <a:gd name="connsiteY28" fmla="*/ 6470305 h 6470305"/>
              <a:gd name="connsiteX29" fmla="*/ 9978201 w 12192000"/>
              <a:gd name="connsiteY29" fmla="*/ 6375153 h 6470305"/>
              <a:gd name="connsiteX30" fmla="*/ 10073353 w 12192000"/>
              <a:gd name="connsiteY30" fmla="*/ 6280001 h 6470305"/>
              <a:gd name="connsiteX31" fmla="*/ 9654684 w 12192000"/>
              <a:gd name="connsiteY31" fmla="*/ 6280001 h 6470305"/>
              <a:gd name="connsiteX32" fmla="*/ 9749836 w 12192000"/>
              <a:gd name="connsiteY32" fmla="*/ 6375153 h 6470305"/>
              <a:gd name="connsiteX33" fmla="*/ 9654684 w 12192000"/>
              <a:gd name="connsiteY33" fmla="*/ 6470305 h 6470305"/>
              <a:gd name="connsiteX34" fmla="*/ 9559532 w 12192000"/>
              <a:gd name="connsiteY34" fmla="*/ 6375153 h 6470305"/>
              <a:gd name="connsiteX35" fmla="*/ 9654684 w 12192000"/>
              <a:gd name="connsiteY35" fmla="*/ 6280001 h 6470305"/>
              <a:gd name="connsiteX36" fmla="*/ 9236015 w 12192000"/>
              <a:gd name="connsiteY36" fmla="*/ 6280001 h 6470305"/>
              <a:gd name="connsiteX37" fmla="*/ 9331167 w 12192000"/>
              <a:gd name="connsiteY37" fmla="*/ 6375153 h 6470305"/>
              <a:gd name="connsiteX38" fmla="*/ 9236015 w 12192000"/>
              <a:gd name="connsiteY38" fmla="*/ 6470305 h 6470305"/>
              <a:gd name="connsiteX39" fmla="*/ 9140863 w 12192000"/>
              <a:gd name="connsiteY39" fmla="*/ 6375153 h 6470305"/>
              <a:gd name="connsiteX40" fmla="*/ 9236015 w 12192000"/>
              <a:gd name="connsiteY40" fmla="*/ 6280001 h 6470305"/>
              <a:gd name="connsiteX41" fmla="*/ 8817346 w 12192000"/>
              <a:gd name="connsiteY41" fmla="*/ 6280001 h 6470305"/>
              <a:gd name="connsiteX42" fmla="*/ 8912498 w 12192000"/>
              <a:gd name="connsiteY42" fmla="*/ 6375153 h 6470305"/>
              <a:gd name="connsiteX43" fmla="*/ 8817346 w 12192000"/>
              <a:gd name="connsiteY43" fmla="*/ 6470305 h 6470305"/>
              <a:gd name="connsiteX44" fmla="*/ 8722194 w 12192000"/>
              <a:gd name="connsiteY44" fmla="*/ 6375153 h 6470305"/>
              <a:gd name="connsiteX45" fmla="*/ 8817346 w 12192000"/>
              <a:gd name="connsiteY45" fmla="*/ 6280001 h 6470305"/>
              <a:gd name="connsiteX46" fmla="*/ 8398677 w 12192000"/>
              <a:gd name="connsiteY46" fmla="*/ 6280001 h 6470305"/>
              <a:gd name="connsiteX47" fmla="*/ 8493829 w 12192000"/>
              <a:gd name="connsiteY47" fmla="*/ 6375153 h 6470305"/>
              <a:gd name="connsiteX48" fmla="*/ 8398677 w 12192000"/>
              <a:gd name="connsiteY48" fmla="*/ 6470305 h 6470305"/>
              <a:gd name="connsiteX49" fmla="*/ 8303526 w 12192000"/>
              <a:gd name="connsiteY49" fmla="*/ 6375153 h 6470305"/>
              <a:gd name="connsiteX50" fmla="*/ 8398677 w 12192000"/>
              <a:gd name="connsiteY50" fmla="*/ 6280001 h 6470305"/>
              <a:gd name="connsiteX51" fmla="*/ 7980009 w 12192000"/>
              <a:gd name="connsiteY51" fmla="*/ 6280001 h 6470305"/>
              <a:gd name="connsiteX52" fmla="*/ 8075161 w 12192000"/>
              <a:gd name="connsiteY52" fmla="*/ 6375153 h 6470305"/>
              <a:gd name="connsiteX53" fmla="*/ 7980009 w 12192000"/>
              <a:gd name="connsiteY53" fmla="*/ 6470305 h 6470305"/>
              <a:gd name="connsiteX54" fmla="*/ 7884857 w 12192000"/>
              <a:gd name="connsiteY54" fmla="*/ 6375153 h 6470305"/>
              <a:gd name="connsiteX55" fmla="*/ 7980009 w 12192000"/>
              <a:gd name="connsiteY55" fmla="*/ 6280001 h 6470305"/>
              <a:gd name="connsiteX56" fmla="*/ 7561340 w 12192000"/>
              <a:gd name="connsiteY56" fmla="*/ 6280001 h 6470305"/>
              <a:gd name="connsiteX57" fmla="*/ 7656492 w 12192000"/>
              <a:gd name="connsiteY57" fmla="*/ 6375153 h 6470305"/>
              <a:gd name="connsiteX58" fmla="*/ 7561340 w 12192000"/>
              <a:gd name="connsiteY58" fmla="*/ 6470305 h 6470305"/>
              <a:gd name="connsiteX59" fmla="*/ 7466188 w 12192000"/>
              <a:gd name="connsiteY59" fmla="*/ 6375153 h 6470305"/>
              <a:gd name="connsiteX60" fmla="*/ 7561340 w 12192000"/>
              <a:gd name="connsiteY60" fmla="*/ 6280001 h 6470305"/>
              <a:gd name="connsiteX61" fmla="*/ 7142671 w 12192000"/>
              <a:gd name="connsiteY61" fmla="*/ 6280001 h 6470305"/>
              <a:gd name="connsiteX62" fmla="*/ 7237823 w 12192000"/>
              <a:gd name="connsiteY62" fmla="*/ 6375153 h 6470305"/>
              <a:gd name="connsiteX63" fmla="*/ 7142671 w 12192000"/>
              <a:gd name="connsiteY63" fmla="*/ 6470305 h 6470305"/>
              <a:gd name="connsiteX64" fmla="*/ 7047519 w 12192000"/>
              <a:gd name="connsiteY64" fmla="*/ 6375153 h 6470305"/>
              <a:gd name="connsiteX65" fmla="*/ 7142671 w 12192000"/>
              <a:gd name="connsiteY65" fmla="*/ 6280001 h 6470305"/>
              <a:gd name="connsiteX66" fmla="*/ 6724002 w 12192000"/>
              <a:gd name="connsiteY66" fmla="*/ 6280001 h 6470305"/>
              <a:gd name="connsiteX67" fmla="*/ 6819154 w 12192000"/>
              <a:gd name="connsiteY67" fmla="*/ 6375153 h 6470305"/>
              <a:gd name="connsiteX68" fmla="*/ 6724002 w 12192000"/>
              <a:gd name="connsiteY68" fmla="*/ 6470305 h 6470305"/>
              <a:gd name="connsiteX69" fmla="*/ 6628850 w 12192000"/>
              <a:gd name="connsiteY69" fmla="*/ 6375153 h 6470305"/>
              <a:gd name="connsiteX70" fmla="*/ 6724002 w 12192000"/>
              <a:gd name="connsiteY70" fmla="*/ 6280001 h 6470305"/>
              <a:gd name="connsiteX71" fmla="*/ 6305333 w 12192000"/>
              <a:gd name="connsiteY71" fmla="*/ 6280001 h 6470305"/>
              <a:gd name="connsiteX72" fmla="*/ 6400485 w 12192000"/>
              <a:gd name="connsiteY72" fmla="*/ 6375153 h 6470305"/>
              <a:gd name="connsiteX73" fmla="*/ 6305333 w 12192000"/>
              <a:gd name="connsiteY73" fmla="*/ 6470305 h 6470305"/>
              <a:gd name="connsiteX74" fmla="*/ 6210181 w 12192000"/>
              <a:gd name="connsiteY74" fmla="*/ 6375153 h 6470305"/>
              <a:gd name="connsiteX75" fmla="*/ 6305333 w 12192000"/>
              <a:gd name="connsiteY75" fmla="*/ 6280001 h 6470305"/>
              <a:gd name="connsiteX76" fmla="*/ 5886664 w 12192000"/>
              <a:gd name="connsiteY76" fmla="*/ 6280001 h 6470305"/>
              <a:gd name="connsiteX77" fmla="*/ 5981816 w 12192000"/>
              <a:gd name="connsiteY77" fmla="*/ 6375153 h 6470305"/>
              <a:gd name="connsiteX78" fmla="*/ 5886664 w 12192000"/>
              <a:gd name="connsiteY78" fmla="*/ 6470305 h 6470305"/>
              <a:gd name="connsiteX79" fmla="*/ 5791512 w 12192000"/>
              <a:gd name="connsiteY79" fmla="*/ 6375153 h 6470305"/>
              <a:gd name="connsiteX80" fmla="*/ 5886664 w 12192000"/>
              <a:gd name="connsiteY80" fmla="*/ 6280001 h 6470305"/>
              <a:gd name="connsiteX81" fmla="*/ 5467994 w 12192000"/>
              <a:gd name="connsiteY81" fmla="*/ 6280001 h 6470305"/>
              <a:gd name="connsiteX82" fmla="*/ 5563146 w 12192000"/>
              <a:gd name="connsiteY82" fmla="*/ 6375153 h 6470305"/>
              <a:gd name="connsiteX83" fmla="*/ 5467994 w 12192000"/>
              <a:gd name="connsiteY83" fmla="*/ 6470305 h 6470305"/>
              <a:gd name="connsiteX84" fmla="*/ 5372842 w 12192000"/>
              <a:gd name="connsiteY84" fmla="*/ 6375153 h 6470305"/>
              <a:gd name="connsiteX85" fmla="*/ 5467994 w 12192000"/>
              <a:gd name="connsiteY85" fmla="*/ 6280001 h 6470305"/>
              <a:gd name="connsiteX86" fmla="*/ 5049325 w 12192000"/>
              <a:gd name="connsiteY86" fmla="*/ 6280001 h 6470305"/>
              <a:gd name="connsiteX87" fmla="*/ 5144478 w 12192000"/>
              <a:gd name="connsiteY87" fmla="*/ 6375153 h 6470305"/>
              <a:gd name="connsiteX88" fmla="*/ 5049325 w 12192000"/>
              <a:gd name="connsiteY88" fmla="*/ 6470305 h 6470305"/>
              <a:gd name="connsiteX89" fmla="*/ 4954173 w 12192000"/>
              <a:gd name="connsiteY89" fmla="*/ 6375153 h 6470305"/>
              <a:gd name="connsiteX90" fmla="*/ 5049325 w 12192000"/>
              <a:gd name="connsiteY90" fmla="*/ 6280001 h 6470305"/>
              <a:gd name="connsiteX91" fmla="*/ 4630656 w 12192000"/>
              <a:gd name="connsiteY91" fmla="*/ 6280001 h 6470305"/>
              <a:gd name="connsiteX92" fmla="*/ 4725808 w 12192000"/>
              <a:gd name="connsiteY92" fmla="*/ 6375153 h 6470305"/>
              <a:gd name="connsiteX93" fmla="*/ 4630656 w 12192000"/>
              <a:gd name="connsiteY93" fmla="*/ 6470305 h 6470305"/>
              <a:gd name="connsiteX94" fmla="*/ 4535504 w 12192000"/>
              <a:gd name="connsiteY94" fmla="*/ 6375153 h 6470305"/>
              <a:gd name="connsiteX95" fmla="*/ 4630656 w 12192000"/>
              <a:gd name="connsiteY95" fmla="*/ 6280001 h 6470305"/>
              <a:gd name="connsiteX96" fmla="*/ 4211987 w 12192000"/>
              <a:gd name="connsiteY96" fmla="*/ 6280001 h 6470305"/>
              <a:gd name="connsiteX97" fmla="*/ 4307139 w 12192000"/>
              <a:gd name="connsiteY97" fmla="*/ 6375153 h 6470305"/>
              <a:gd name="connsiteX98" fmla="*/ 4211987 w 12192000"/>
              <a:gd name="connsiteY98" fmla="*/ 6470305 h 6470305"/>
              <a:gd name="connsiteX99" fmla="*/ 4116835 w 12192000"/>
              <a:gd name="connsiteY99" fmla="*/ 6375153 h 6470305"/>
              <a:gd name="connsiteX100" fmla="*/ 4211987 w 12192000"/>
              <a:gd name="connsiteY100" fmla="*/ 6280001 h 6470305"/>
              <a:gd name="connsiteX101" fmla="*/ 3793342 w 12192000"/>
              <a:gd name="connsiteY101" fmla="*/ 6280001 h 6470305"/>
              <a:gd name="connsiteX102" fmla="*/ 3888470 w 12192000"/>
              <a:gd name="connsiteY102" fmla="*/ 6375153 h 6470305"/>
              <a:gd name="connsiteX103" fmla="*/ 3793342 w 12192000"/>
              <a:gd name="connsiteY103" fmla="*/ 6470305 h 6470305"/>
              <a:gd name="connsiteX104" fmla="*/ 3698190 w 12192000"/>
              <a:gd name="connsiteY104" fmla="*/ 6375153 h 6470305"/>
              <a:gd name="connsiteX105" fmla="*/ 3793342 w 12192000"/>
              <a:gd name="connsiteY105" fmla="*/ 6280001 h 6470305"/>
              <a:gd name="connsiteX106" fmla="*/ 3374671 w 12192000"/>
              <a:gd name="connsiteY106" fmla="*/ 6280001 h 6470305"/>
              <a:gd name="connsiteX107" fmla="*/ 3469825 w 12192000"/>
              <a:gd name="connsiteY107" fmla="*/ 6375153 h 6470305"/>
              <a:gd name="connsiteX108" fmla="*/ 3374671 w 12192000"/>
              <a:gd name="connsiteY108" fmla="*/ 6470305 h 6470305"/>
              <a:gd name="connsiteX109" fmla="*/ 3279519 w 12192000"/>
              <a:gd name="connsiteY109" fmla="*/ 6375153 h 6470305"/>
              <a:gd name="connsiteX110" fmla="*/ 3374671 w 12192000"/>
              <a:gd name="connsiteY110" fmla="*/ 6280001 h 6470305"/>
              <a:gd name="connsiteX111" fmla="*/ 2956001 w 12192000"/>
              <a:gd name="connsiteY111" fmla="*/ 6280001 h 6470305"/>
              <a:gd name="connsiteX112" fmla="*/ 3051154 w 12192000"/>
              <a:gd name="connsiteY112" fmla="*/ 6375153 h 6470305"/>
              <a:gd name="connsiteX113" fmla="*/ 2956001 w 12192000"/>
              <a:gd name="connsiteY113" fmla="*/ 6470305 h 6470305"/>
              <a:gd name="connsiteX114" fmla="*/ 2860848 w 12192000"/>
              <a:gd name="connsiteY114" fmla="*/ 6375153 h 6470305"/>
              <a:gd name="connsiteX115" fmla="*/ 2956001 w 12192000"/>
              <a:gd name="connsiteY115" fmla="*/ 6280001 h 6470305"/>
              <a:gd name="connsiteX116" fmla="*/ 2537330 w 12192000"/>
              <a:gd name="connsiteY116" fmla="*/ 6280001 h 6470305"/>
              <a:gd name="connsiteX117" fmla="*/ 2632482 w 12192000"/>
              <a:gd name="connsiteY117" fmla="*/ 6375153 h 6470305"/>
              <a:gd name="connsiteX118" fmla="*/ 2537330 w 12192000"/>
              <a:gd name="connsiteY118" fmla="*/ 6470305 h 6470305"/>
              <a:gd name="connsiteX119" fmla="*/ 2442177 w 12192000"/>
              <a:gd name="connsiteY119" fmla="*/ 6375153 h 6470305"/>
              <a:gd name="connsiteX120" fmla="*/ 2537330 w 12192000"/>
              <a:gd name="connsiteY120" fmla="*/ 6280001 h 6470305"/>
              <a:gd name="connsiteX121" fmla="*/ 2118660 w 12192000"/>
              <a:gd name="connsiteY121" fmla="*/ 6280001 h 6470305"/>
              <a:gd name="connsiteX122" fmla="*/ 2213812 w 12192000"/>
              <a:gd name="connsiteY122" fmla="*/ 6375153 h 6470305"/>
              <a:gd name="connsiteX123" fmla="*/ 2118660 w 12192000"/>
              <a:gd name="connsiteY123" fmla="*/ 6470305 h 6470305"/>
              <a:gd name="connsiteX124" fmla="*/ 2023508 w 12192000"/>
              <a:gd name="connsiteY124" fmla="*/ 6375153 h 6470305"/>
              <a:gd name="connsiteX125" fmla="*/ 2118660 w 12192000"/>
              <a:gd name="connsiteY125" fmla="*/ 6280001 h 6470305"/>
              <a:gd name="connsiteX126" fmla="*/ 1699989 w 12192000"/>
              <a:gd name="connsiteY126" fmla="*/ 6280001 h 6470305"/>
              <a:gd name="connsiteX127" fmla="*/ 1795142 w 12192000"/>
              <a:gd name="connsiteY127" fmla="*/ 6375153 h 6470305"/>
              <a:gd name="connsiteX128" fmla="*/ 1699989 w 12192000"/>
              <a:gd name="connsiteY128" fmla="*/ 6470305 h 6470305"/>
              <a:gd name="connsiteX129" fmla="*/ 1604835 w 12192000"/>
              <a:gd name="connsiteY129" fmla="*/ 6375153 h 6470305"/>
              <a:gd name="connsiteX130" fmla="*/ 1699989 w 12192000"/>
              <a:gd name="connsiteY130" fmla="*/ 6280001 h 6470305"/>
              <a:gd name="connsiteX131" fmla="*/ 1281318 w 12192000"/>
              <a:gd name="connsiteY131" fmla="*/ 6280001 h 6470305"/>
              <a:gd name="connsiteX132" fmla="*/ 1376471 w 12192000"/>
              <a:gd name="connsiteY132" fmla="*/ 6375153 h 6470305"/>
              <a:gd name="connsiteX133" fmla="*/ 1281318 w 12192000"/>
              <a:gd name="connsiteY133" fmla="*/ 6470305 h 6470305"/>
              <a:gd name="connsiteX134" fmla="*/ 1186165 w 12192000"/>
              <a:gd name="connsiteY134" fmla="*/ 6375153 h 6470305"/>
              <a:gd name="connsiteX135" fmla="*/ 1281318 w 12192000"/>
              <a:gd name="connsiteY135" fmla="*/ 6280001 h 6470305"/>
              <a:gd name="connsiteX136" fmla="*/ 862650 w 12192000"/>
              <a:gd name="connsiteY136" fmla="*/ 6280001 h 6470305"/>
              <a:gd name="connsiteX137" fmla="*/ 957802 w 12192000"/>
              <a:gd name="connsiteY137" fmla="*/ 6375153 h 6470305"/>
              <a:gd name="connsiteX138" fmla="*/ 862650 w 12192000"/>
              <a:gd name="connsiteY138" fmla="*/ 6470305 h 6470305"/>
              <a:gd name="connsiteX139" fmla="*/ 767498 w 12192000"/>
              <a:gd name="connsiteY139" fmla="*/ 6375153 h 6470305"/>
              <a:gd name="connsiteX140" fmla="*/ 862650 w 12192000"/>
              <a:gd name="connsiteY140" fmla="*/ 6280001 h 6470305"/>
              <a:gd name="connsiteX141" fmla="*/ 443982 w 12192000"/>
              <a:gd name="connsiteY141" fmla="*/ 6280001 h 6470305"/>
              <a:gd name="connsiteX142" fmla="*/ 539134 w 12192000"/>
              <a:gd name="connsiteY142" fmla="*/ 6375153 h 6470305"/>
              <a:gd name="connsiteX143" fmla="*/ 443982 w 12192000"/>
              <a:gd name="connsiteY143" fmla="*/ 6470305 h 6470305"/>
              <a:gd name="connsiteX144" fmla="*/ 348830 w 12192000"/>
              <a:gd name="connsiteY144" fmla="*/ 6375153 h 6470305"/>
              <a:gd name="connsiteX145" fmla="*/ 443982 w 12192000"/>
              <a:gd name="connsiteY145" fmla="*/ 6280001 h 6470305"/>
              <a:gd name="connsiteX146" fmla="*/ 25313 w 12192000"/>
              <a:gd name="connsiteY146" fmla="*/ 6280001 h 6470305"/>
              <a:gd name="connsiteX147" fmla="*/ 120465 w 12192000"/>
              <a:gd name="connsiteY147" fmla="*/ 6375153 h 6470305"/>
              <a:gd name="connsiteX148" fmla="*/ 25313 w 12192000"/>
              <a:gd name="connsiteY148" fmla="*/ 6470305 h 6470305"/>
              <a:gd name="connsiteX149" fmla="*/ 0 w 12192000"/>
              <a:gd name="connsiteY149" fmla="*/ 6465195 h 6470305"/>
              <a:gd name="connsiteX150" fmla="*/ 0 w 12192000"/>
              <a:gd name="connsiteY150" fmla="*/ 6285112 h 6470305"/>
              <a:gd name="connsiteX151" fmla="*/ 12166698 w 12192000"/>
              <a:gd name="connsiteY151" fmla="*/ 5861332 h 6470305"/>
              <a:gd name="connsiteX152" fmla="*/ 12192000 w 12192000"/>
              <a:gd name="connsiteY152" fmla="*/ 5866441 h 6470305"/>
              <a:gd name="connsiteX153" fmla="*/ 12192000 w 12192000"/>
              <a:gd name="connsiteY153" fmla="*/ 6046528 h 6470305"/>
              <a:gd name="connsiteX154" fmla="*/ 12166698 w 12192000"/>
              <a:gd name="connsiteY154" fmla="*/ 6051636 h 6470305"/>
              <a:gd name="connsiteX155" fmla="*/ 12071546 w 12192000"/>
              <a:gd name="connsiteY155" fmla="*/ 5956484 h 6470305"/>
              <a:gd name="connsiteX156" fmla="*/ 12166698 w 12192000"/>
              <a:gd name="connsiteY156" fmla="*/ 5861332 h 6470305"/>
              <a:gd name="connsiteX157" fmla="*/ 11748029 w 12192000"/>
              <a:gd name="connsiteY157" fmla="*/ 5861332 h 6470305"/>
              <a:gd name="connsiteX158" fmla="*/ 11843181 w 12192000"/>
              <a:gd name="connsiteY158" fmla="*/ 5956484 h 6470305"/>
              <a:gd name="connsiteX159" fmla="*/ 11748029 w 12192000"/>
              <a:gd name="connsiteY159" fmla="*/ 6051636 h 6470305"/>
              <a:gd name="connsiteX160" fmla="*/ 11652877 w 12192000"/>
              <a:gd name="connsiteY160" fmla="*/ 5956484 h 6470305"/>
              <a:gd name="connsiteX161" fmla="*/ 11748029 w 12192000"/>
              <a:gd name="connsiteY161" fmla="*/ 5861332 h 6470305"/>
              <a:gd name="connsiteX162" fmla="*/ 11329360 w 12192000"/>
              <a:gd name="connsiteY162" fmla="*/ 5861332 h 6470305"/>
              <a:gd name="connsiteX163" fmla="*/ 11424512 w 12192000"/>
              <a:gd name="connsiteY163" fmla="*/ 5956484 h 6470305"/>
              <a:gd name="connsiteX164" fmla="*/ 11329360 w 12192000"/>
              <a:gd name="connsiteY164" fmla="*/ 6051636 h 6470305"/>
              <a:gd name="connsiteX165" fmla="*/ 11234208 w 12192000"/>
              <a:gd name="connsiteY165" fmla="*/ 5956484 h 6470305"/>
              <a:gd name="connsiteX166" fmla="*/ 11329360 w 12192000"/>
              <a:gd name="connsiteY166" fmla="*/ 5861332 h 6470305"/>
              <a:gd name="connsiteX167" fmla="*/ 10910691 w 12192000"/>
              <a:gd name="connsiteY167" fmla="*/ 5861332 h 6470305"/>
              <a:gd name="connsiteX168" fmla="*/ 11005843 w 12192000"/>
              <a:gd name="connsiteY168" fmla="*/ 5956484 h 6470305"/>
              <a:gd name="connsiteX169" fmla="*/ 10910691 w 12192000"/>
              <a:gd name="connsiteY169" fmla="*/ 6051636 h 6470305"/>
              <a:gd name="connsiteX170" fmla="*/ 10815539 w 12192000"/>
              <a:gd name="connsiteY170" fmla="*/ 5956484 h 6470305"/>
              <a:gd name="connsiteX171" fmla="*/ 10910691 w 12192000"/>
              <a:gd name="connsiteY171" fmla="*/ 5861332 h 6470305"/>
              <a:gd name="connsiteX172" fmla="*/ 10492022 w 12192000"/>
              <a:gd name="connsiteY172" fmla="*/ 5861332 h 6470305"/>
              <a:gd name="connsiteX173" fmla="*/ 10587174 w 12192000"/>
              <a:gd name="connsiteY173" fmla="*/ 5956484 h 6470305"/>
              <a:gd name="connsiteX174" fmla="*/ 10492022 w 12192000"/>
              <a:gd name="connsiteY174" fmla="*/ 6051636 h 6470305"/>
              <a:gd name="connsiteX175" fmla="*/ 10396870 w 12192000"/>
              <a:gd name="connsiteY175" fmla="*/ 5956484 h 6470305"/>
              <a:gd name="connsiteX176" fmla="*/ 10492022 w 12192000"/>
              <a:gd name="connsiteY176" fmla="*/ 5861332 h 6470305"/>
              <a:gd name="connsiteX177" fmla="*/ 10073353 w 12192000"/>
              <a:gd name="connsiteY177" fmla="*/ 5861332 h 6470305"/>
              <a:gd name="connsiteX178" fmla="*/ 10168505 w 12192000"/>
              <a:gd name="connsiteY178" fmla="*/ 5956484 h 6470305"/>
              <a:gd name="connsiteX179" fmla="*/ 10073353 w 12192000"/>
              <a:gd name="connsiteY179" fmla="*/ 6051636 h 6470305"/>
              <a:gd name="connsiteX180" fmla="*/ 9978201 w 12192000"/>
              <a:gd name="connsiteY180" fmla="*/ 5956484 h 6470305"/>
              <a:gd name="connsiteX181" fmla="*/ 10073353 w 12192000"/>
              <a:gd name="connsiteY181" fmla="*/ 5861332 h 6470305"/>
              <a:gd name="connsiteX182" fmla="*/ 9654684 w 12192000"/>
              <a:gd name="connsiteY182" fmla="*/ 5861332 h 6470305"/>
              <a:gd name="connsiteX183" fmla="*/ 9749836 w 12192000"/>
              <a:gd name="connsiteY183" fmla="*/ 5956484 h 6470305"/>
              <a:gd name="connsiteX184" fmla="*/ 9654684 w 12192000"/>
              <a:gd name="connsiteY184" fmla="*/ 6051636 h 6470305"/>
              <a:gd name="connsiteX185" fmla="*/ 9559532 w 12192000"/>
              <a:gd name="connsiteY185" fmla="*/ 5956484 h 6470305"/>
              <a:gd name="connsiteX186" fmla="*/ 9654684 w 12192000"/>
              <a:gd name="connsiteY186" fmla="*/ 5861332 h 6470305"/>
              <a:gd name="connsiteX187" fmla="*/ 9236015 w 12192000"/>
              <a:gd name="connsiteY187" fmla="*/ 5861332 h 6470305"/>
              <a:gd name="connsiteX188" fmla="*/ 9331167 w 12192000"/>
              <a:gd name="connsiteY188" fmla="*/ 5956484 h 6470305"/>
              <a:gd name="connsiteX189" fmla="*/ 9236015 w 12192000"/>
              <a:gd name="connsiteY189" fmla="*/ 6051636 h 6470305"/>
              <a:gd name="connsiteX190" fmla="*/ 9140863 w 12192000"/>
              <a:gd name="connsiteY190" fmla="*/ 5956484 h 6470305"/>
              <a:gd name="connsiteX191" fmla="*/ 9236015 w 12192000"/>
              <a:gd name="connsiteY191" fmla="*/ 5861332 h 6470305"/>
              <a:gd name="connsiteX192" fmla="*/ 8817346 w 12192000"/>
              <a:gd name="connsiteY192" fmla="*/ 5861332 h 6470305"/>
              <a:gd name="connsiteX193" fmla="*/ 8912498 w 12192000"/>
              <a:gd name="connsiteY193" fmla="*/ 5956484 h 6470305"/>
              <a:gd name="connsiteX194" fmla="*/ 8817346 w 12192000"/>
              <a:gd name="connsiteY194" fmla="*/ 6051636 h 6470305"/>
              <a:gd name="connsiteX195" fmla="*/ 8722194 w 12192000"/>
              <a:gd name="connsiteY195" fmla="*/ 5956484 h 6470305"/>
              <a:gd name="connsiteX196" fmla="*/ 8817346 w 12192000"/>
              <a:gd name="connsiteY196" fmla="*/ 5861332 h 6470305"/>
              <a:gd name="connsiteX197" fmla="*/ 8398677 w 12192000"/>
              <a:gd name="connsiteY197" fmla="*/ 5861332 h 6470305"/>
              <a:gd name="connsiteX198" fmla="*/ 8493829 w 12192000"/>
              <a:gd name="connsiteY198" fmla="*/ 5956484 h 6470305"/>
              <a:gd name="connsiteX199" fmla="*/ 8398677 w 12192000"/>
              <a:gd name="connsiteY199" fmla="*/ 6051636 h 6470305"/>
              <a:gd name="connsiteX200" fmla="*/ 8303526 w 12192000"/>
              <a:gd name="connsiteY200" fmla="*/ 5956484 h 6470305"/>
              <a:gd name="connsiteX201" fmla="*/ 8398677 w 12192000"/>
              <a:gd name="connsiteY201" fmla="*/ 5861332 h 6470305"/>
              <a:gd name="connsiteX202" fmla="*/ 7980009 w 12192000"/>
              <a:gd name="connsiteY202" fmla="*/ 5861332 h 6470305"/>
              <a:gd name="connsiteX203" fmla="*/ 8075161 w 12192000"/>
              <a:gd name="connsiteY203" fmla="*/ 5956484 h 6470305"/>
              <a:gd name="connsiteX204" fmla="*/ 7980009 w 12192000"/>
              <a:gd name="connsiteY204" fmla="*/ 6051636 h 6470305"/>
              <a:gd name="connsiteX205" fmla="*/ 7884857 w 12192000"/>
              <a:gd name="connsiteY205" fmla="*/ 5956484 h 6470305"/>
              <a:gd name="connsiteX206" fmla="*/ 7980009 w 12192000"/>
              <a:gd name="connsiteY206" fmla="*/ 5861332 h 6470305"/>
              <a:gd name="connsiteX207" fmla="*/ 7561340 w 12192000"/>
              <a:gd name="connsiteY207" fmla="*/ 5861332 h 6470305"/>
              <a:gd name="connsiteX208" fmla="*/ 7656492 w 12192000"/>
              <a:gd name="connsiteY208" fmla="*/ 5956484 h 6470305"/>
              <a:gd name="connsiteX209" fmla="*/ 7561340 w 12192000"/>
              <a:gd name="connsiteY209" fmla="*/ 6051636 h 6470305"/>
              <a:gd name="connsiteX210" fmla="*/ 7466188 w 12192000"/>
              <a:gd name="connsiteY210" fmla="*/ 5956484 h 6470305"/>
              <a:gd name="connsiteX211" fmla="*/ 7561340 w 12192000"/>
              <a:gd name="connsiteY211" fmla="*/ 5861332 h 6470305"/>
              <a:gd name="connsiteX212" fmla="*/ 7142671 w 12192000"/>
              <a:gd name="connsiteY212" fmla="*/ 5861332 h 6470305"/>
              <a:gd name="connsiteX213" fmla="*/ 7237823 w 12192000"/>
              <a:gd name="connsiteY213" fmla="*/ 5956484 h 6470305"/>
              <a:gd name="connsiteX214" fmla="*/ 7142671 w 12192000"/>
              <a:gd name="connsiteY214" fmla="*/ 6051636 h 6470305"/>
              <a:gd name="connsiteX215" fmla="*/ 7047519 w 12192000"/>
              <a:gd name="connsiteY215" fmla="*/ 5956484 h 6470305"/>
              <a:gd name="connsiteX216" fmla="*/ 7142671 w 12192000"/>
              <a:gd name="connsiteY216" fmla="*/ 5861332 h 6470305"/>
              <a:gd name="connsiteX217" fmla="*/ 6724002 w 12192000"/>
              <a:gd name="connsiteY217" fmla="*/ 5861332 h 6470305"/>
              <a:gd name="connsiteX218" fmla="*/ 6819154 w 12192000"/>
              <a:gd name="connsiteY218" fmla="*/ 5956484 h 6470305"/>
              <a:gd name="connsiteX219" fmla="*/ 6724002 w 12192000"/>
              <a:gd name="connsiteY219" fmla="*/ 6051636 h 6470305"/>
              <a:gd name="connsiteX220" fmla="*/ 6628850 w 12192000"/>
              <a:gd name="connsiteY220" fmla="*/ 5956484 h 6470305"/>
              <a:gd name="connsiteX221" fmla="*/ 6724002 w 12192000"/>
              <a:gd name="connsiteY221" fmla="*/ 5861332 h 6470305"/>
              <a:gd name="connsiteX222" fmla="*/ 6305333 w 12192000"/>
              <a:gd name="connsiteY222" fmla="*/ 5861332 h 6470305"/>
              <a:gd name="connsiteX223" fmla="*/ 6400485 w 12192000"/>
              <a:gd name="connsiteY223" fmla="*/ 5956484 h 6470305"/>
              <a:gd name="connsiteX224" fmla="*/ 6305333 w 12192000"/>
              <a:gd name="connsiteY224" fmla="*/ 6051636 h 6470305"/>
              <a:gd name="connsiteX225" fmla="*/ 6210181 w 12192000"/>
              <a:gd name="connsiteY225" fmla="*/ 5956484 h 6470305"/>
              <a:gd name="connsiteX226" fmla="*/ 6305333 w 12192000"/>
              <a:gd name="connsiteY226" fmla="*/ 5861332 h 6470305"/>
              <a:gd name="connsiteX227" fmla="*/ 5886664 w 12192000"/>
              <a:gd name="connsiteY227" fmla="*/ 5861332 h 6470305"/>
              <a:gd name="connsiteX228" fmla="*/ 5981816 w 12192000"/>
              <a:gd name="connsiteY228" fmla="*/ 5956484 h 6470305"/>
              <a:gd name="connsiteX229" fmla="*/ 5886664 w 12192000"/>
              <a:gd name="connsiteY229" fmla="*/ 6051636 h 6470305"/>
              <a:gd name="connsiteX230" fmla="*/ 5791512 w 12192000"/>
              <a:gd name="connsiteY230" fmla="*/ 5956484 h 6470305"/>
              <a:gd name="connsiteX231" fmla="*/ 5886664 w 12192000"/>
              <a:gd name="connsiteY231" fmla="*/ 5861332 h 6470305"/>
              <a:gd name="connsiteX232" fmla="*/ 5467994 w 12192000"/>
              <a:gd name="connsiteY232" fmla="*/ 5861332 h 6470305"/>
              <a:gd name="connsiteX233" fmla="*/ 5563146 w 12192000"/>
              <a:gd name="connsiteY233" fmla="*/ 5956484 h 6470305"/>
              <a:gd name="connsiteX234" fmla="*/ 5467994 w 12192000"/>
              <a:gd name="connsiteY234" fmla="*/ 6051636 h 6470305"/>
              <a:gd name="connsiteX235" fmla="*/ 5372842 w 12192000"/>
              <a:gd name="connsiteY235" fmla="*/ 5956484 h 6470305"/>
              <a:gd name="connsiteX236" fmla="*/ 5467994 w 12192000"/>
              <a:gd name="connsiteY236" fmla="*/ 5861332 h 6470305"/>
              <a:gd name="connsiteX237" fmla="*/ 5049325 w 12192000"/>
              <a:gd name="connsiteY237" fmla="*/ 5861332 h 6470305"/>
              <a:gd name="connsiteX238" fmla="*/ 5144478 w 12192000"/>
              <a:gd name="connsiteY238" fmla="*/ 5956484 h 6470305"/>
              <a:gd name="connsiteX239" fmla="*/ 5049325 w 12192000"/>
              <a:gd name="connsiteY239" fmla="*/ 6051636 h 6470305"/>
              <a:gd name="connsiteX240" fmla="*/ 4954173 w 12192000"/>
              <a:gd name="connsiteY240" fmla="*/ 5956484 h 6470305"/>
              <a:gd name="connsiteX241" fmla="*/ 5049325 w 12192000"/>
              <a:gd name="connsiteY241" fmla="*/ 5861332 h 6470305"/>
              <a:gd name="connsiteX242" fmla="*/ 4630656 w 12192000"/>
              <a:gd name="connsiteY242" fmla="*/ 5861332 h 6470305"/>
              <a:gd name="connsiteX243" fmla="*/ 4725808 w 12192000"/>
              <a:gd name="connsiteY243" fmla="*/ 5956484 h 6470305"/>
              <a:gd name="connsiteX244" fmla="*/ 4630656 w 12192000"/>
              <a:gd name="connsiteY244" fmla="*/ 6051636 h 6470305"/>
              <a:gd name="connsiteX245" fmla="*/ 4535504 w 12192000"/>
              <a:gd name="connsiteY245" fmla="*/ 5956484 h 6470305"/>
              <a:gd name="connsiteX246" fmla="*/ 4630656 w 12192000"/>
              <a:gd name="connsiteY246" fmla="*/ 5861332 h 6470305"/>
              <a:gd name="connsiteX247" fmla="*/ 4211987 w 12192000"/>
              <a:gd name="connsiteY247" fmla="*/ 5861332 h 6470305"/>
              <a:gd name="connsiteX248" fmla="*/ 4307139 w 12192000"/>
              <a:gd name="connsiteY248" fmla="*/ 5956484 h 6470305"/>
              <a:gd name="connsiteX249" fmla="*/ 4211987 w 12192000"/>
              <a:gd name="connsiteY249" fmla="*/ 6051636 h 6470305"/>
              <a:gd name="connsiteX250" fmla="*/ 4116835 w 12192000"/>
              <a:gd name="connsiteY250" fmla="*/ 5956484 h 6470305"/>
              <a:gd name="connsiteX251" fmla="*/ 4211987 w 12192000"/>
              <a:gd name="connsiteY251" fmla="*/ 5861332 h 6470305"/>
              <a:gd name="connsiteX252" fmla="*/ 3793350 w 12192000"/>
              <a:gd name="connsiteY252" fmla="*/ 5861332 h 6470305"/>
              <a:gd name="connsiteX253" fmla="*/ 3888470 w 12192000"/>
              <a:gd name="connsiteY253" fmla="*/ 5956484 h 6470305"/>
              <a:gd name="connsiteX254" fmla="*/ 3793350 w 12192000"/>
              <a:gd name="connsiteY254" fmla="*/ 6051636 h 6470305"/>
              <a:gd name="connsiteX255" fmla="*/ 3698198 w 12192000"/>
              <a:gd name="connsiteY255" fmla="*/ 5956484 h 6470305"/>
              <a:gd name="connsiteX256" fmla="*/ 3793350 w 12192000"/>
              <a:gd name="connsiteY256" fmla="*/ 5861332 h 6470305"/>
              <a:gd name="connsiteX257" fmla="*/ 3374679 w 12192000"/>
              <a:gd name="connsiteY257" fmla="*/ 5861332 h 6470305"/>
              <a:gd name="connsiteX258" fmla="*/ 3469833 w 12192000"/>
              <a:gd name="connsiteY258" fmla="*/ 5956484 h 6470305"/>
              <a:gd name="connsiteX259" fmla="*/ 3374679 w 12192000"/>
              <a:gd name="connsiteY259" fmla="*/ 6051636 h 6470305"/>
              <a:gd name="connsiteX260" fmla="*/ 3279526 w 12192000"/>
              <a:gd name="connsiteY260" fmla="*/ 5956484 h 6470305"/>
              <a:gd name="connsiteX261" fmla="*/ 3374679 w 12192000"/>
              <a:gd name="connsiteY261" fmla="*/ 5861332 h 6470305"/>
              <a:gd name="connsiteX262" fmla="*/ 2956009 w 12192000"/>
              <a:gd name="connsiteY262" fmla="*/ 5861332 h 6470305"/>
              <a:gd name="connsiteX263" fmla="*/ 3051162 w 12192000"/>
              <a:gd name="connsiteY263" fmla="*/ 5956484 h 6470305"/>
              <a:gd name="connsiteX264" fmla="*/ 2956009 w 12192000"/>
              <a:gd name="connsiteY264" fmla="*/ 6051636 h 6470305"/>
              <a:gd name="connsiteX265" fmla="*/ 2860854 w 12192000"/>
              <a:gd name="connsiteY265" fmla="*/ 5956484 h 6470305"/>
              <a:gd name="connsiteX266" fmla="*/ 2956009 w 12192000"/>
              <a:gd name="connsiteY266" fmla="*/ 5861332 h 6470305"/>
              <a:gd name="connsiteX267" fmla="*/ 2537336 w 12192000"/>
              <a:gd name="connsiteY267" fmla="*/ 5861332 h 6470305"/>
              <a:gd name="connsiteX268" fmla="*/ 2632490 w 12192000"/>
              <a:gd name="connsiteY268" fmla="*/ 5956484 h 6470305"/>
              <a:gd name="connsiteX269" fmla="*/ 2537336 w 12192000"/>
              <a:gd name="connsiteY269" fmla="*/ 6051636 h 6470305"/>
              <a:gd name="connsiteX270" fmla="*/ 2442183 w 12192000"/>
              <a:gd name="connsiteY270" fmla="*/ 5956484 h 6470305"/>
              <a:gd name="connsiteX271" fmla="*/ 2537336 w 12192000"/>
              <a:gd name="connsiteY271" fmla="*/ 5861332 h 6470305"/>
              <a:gd name="connsiteX272" fmla="*/ 2118666 w 12192000"/>
              <a:gd name="connsiteY272" fmla="*/ 5861332 h 6470305"/>
              <a:gd name="connsiteX273" fmla="*/ 2213818 w 12192000"/>
              <a:gd name="connsiteY273" fmla="*/ 5956484 h 6470305"/>
              <a:gd name="connsiteX274" fmla="*/ 2118666 w 12192000"/>
              <a:gd name="connsiteY274" fmla="*/ 6051636 h 6470305"/>
              <a:gd name="connsiteX275" fmla="*/ 2023514 w 12192000"/>
              <a:gd name="connsiteY275" fmla="*/ 5956484 h 6470305"/>
              <a:gd name="connsiteX276" fmla="*/ 2118666 w 12192000"/>
              <a:gd name="connsiteY276" fmla="*/ 5861332 h 6470305"/>
              <a:gd name="connsiteX277" fmla="*/ 1699995 w 12192000"/>
              <a:gd name="connsiteY277" fmla="*/ 5861332 h 6470305"/>
              <a:gd name="connsiteX278" fmla="*/ 1795147 w 12192000"/>
              <a:gd name="connsiteY278" fmla="*/ 5956484 h 6470305"/>
              <a:gd name="connsiteX279" fmla="*/ 1699995 w 12192000"/>
              <a:gd name="connsiteY279" fmla="*/ 6051636 h 6470305"/>
              <a:gd name="connsiteX280" fmla="*/ 1604840 w 12192000"/>
              <a:gd name="connsiteY280" fmla="*/ 5956484 h 6470305"/>
              <a:gd name="connsiteX281" fmla="*/ 1699995 w 12192000"/>
              <a:gd name="connsiteY281" fmla="*/ 5861332 h 6470305"/>
              <a:gd name="connsiteX282" fmla="*/ 1281322 w 12192000"/>
              <a:gd name="connsiteY282" fmla="*/ 5861332 h 6470305"/>
              <a:gd name="connsiteX283" fmla="*/ 1376474 w 12192000"/>
              <a:gd name="connsiteY283" fmla="*/ 5956484 h 6470305"/>
              <a:gd name="connsiteX284" fmla="*/ 1281322 w 12192000"/>
              <a:gd name="connsiteY284" fmla="*/ 6051636 h 6470305"/>
              <a:gd name="connsiteX285" fmla="*/ 1186170 w 12192000"/>
              <a:gd name="connsiteY285" fmla="*/ 5956484 h 6470305"/>
              <a:gd name="connsiteX286" fmla="*/ 1281322 w 12192000"/>
              <a:gd name="connsiteY286" fmla="*/ 5861332 h 6470305"/>
              <a:gd name="connsiteX287" fmla="*/ 862654 w 12192000"/>
              <a:gd name="connsiteY287" fmla="*/ 5861332 h 6470305"/>
              <a:gd name="connsiteX288" fmla="*/ 957807 w 12192000"/>
              <a:gd name="connsiteY288" fmla="*/ 5956484 h 6470305"/>
              <a:gd name="connsiteX289" fmla="*/ 862654 w 12192000"/>
              <a:gd name="connsiteY289" fmla="*/ 6051636 h 6470305"/>
              <a:gd name="connsiteX290" fmla="*/ 767502 w 12192000"/>
              <a:gd name="connsiteY290" fmla="*/ 5956484 h 6470305"/>
              <a:gd name="connsiteX291" fmla="*/ 862654 w 12192000"/>
              <a:gd name="connsiteY291" fmla="*/ 5861332 h 6470305"/>
              <a:gd name="connsiteX292" fmla="*/ 443987 w 12192000"/>
              <a:gd name="connsiteY292" fmla="*/ 5861332 h 6470305"/>
              <a:gd name="connsiteX293" fmla="*/ 539139 w 12192000"/>
              <a:gd name="connsiteY293" fmla="*/ 5956484 h 6470305"/>
              <a:gd name="connsiteX294" fmla="*/ 443987 w 12192000"/>
              <a:gd name="connsiteY294" fmla="*/ 6051636 h 6470305"/>
              <a:gd name="connsiteX295" fmla="*/ 348835 w 12192000"/>
              <a:gd name="connsiteY295" fmla="*/ 5956484 h 6470305"/>
              <a:gd name="connsiteX296" fmla="*/ 443987 w 12192000"/>
              <a:gd name="connsiteY296" fmla="*/ 5861332 h 6470305"/>
              <a:gd name="connsiteX297" fmla="*/ 25318 w 12192000"/>
              <a:gd name="connsiteY297" fmla="*/ 5861332 h 6470305"/>
              <a:gd name="connsiteX298" fmla="*/ 120470 w 12192000"/>
              <a:gd name="connsiteY298" fmla="*/ 5956484 h 6470305"/>
              <a:gd name="connsiteX299" fmla="*/ 25318 w 12192000"/>
              <a:gd name="connsiteY299" fmla="*/ 6051636 h 6470305"/>
              <a:gd name="connsiteX300" fmla="*/ 0 w 12192000"/>
              <a:gd name="connsiteY300" fmla="*/ 6046525 h 6470305"/>
              <a:gd name="connsiteX301" fmla="*/ 0 w 12192000"/>
              <a:gd name="connsiteY301" fmla="*/ 5866444 h 6470305"/>
              <a:gd name="connsiteX302" fmla="*/ 12166698 w 12192000"/>
              <a:gd name="connsiteY302" fmla="*/ 5442663 h 6470305"/>
              <a:gd name="connsiteX303" fmla="*/ 12192000 w 12192000"/>
              <a:gd name="connsiteY303" fmla="*/ 5447772 h 6470305"/>
              <a:gd name="connsiteX304" fmla="*/ 12192000 w 12192000"/>
              <a:gd name="connsiteY304" fmla="*/ 5627859 h 6470305"/>
              <a:gd name="connsiteX305" fmla="*/ 12166698 w 12192000"/>
              <a:gd name="connsiteY305" fmla="*/ 5632967 h 6470305"/>
              <a:gd name="connsiteX306" fmla="*/ 12071546 w 12192000"/>
              <a:gd name="connsiteY306" fmla="*/ 5537815 h 6470305"/>
              <a:gd name="connsiteX307" fmla="*/ 12166698 w 12192000"/>
              <a:gd name="connsiteY307" fmla="*/ 5442663 h 6470305"/>
              <a:gd name="connsiteX308" fmla="*/ 11748029 w 12192000"/>
              <a:gd name="connsiteY308" fmla="*/ 5442663 h 6470305"/>
              <a:gd name="connsiteX309" fmla="*/ 11843181 w 12192000"/>
              <a:gd name="connsiteY309" fmla="*/ 5537815 h 6470305"/>
              <a:gd name="connsiteX310" fmla="*/ 11748029 w 12192000"/>
              <a:gd name="connsiteY310" fmla="*/ 5632967 h 6470305"/>
              <a:gd name="connsiteX311" fmla="*/ 11652877 w 12192000"/>
              <a:gd name="connsiteY311" fmla="*/ 5537815 h 6470305"/>
              <a:gd name="connsiteX312" fmla="*/ 11748029 w 12192000"/>
              <a:gd name="connsiteY312" fmla="*/ 5442663 h 6470305"/>
              <a:gd name="connsiteX313" fmla="*/ 11329360 w 12192000"/>
              <a:gd name="connsiteY313" fmla="*/ 5442663 h 6470305"/>
              <a:gd name="connsiteX314" fmla="*/ 11424512 w 12192000"/>
              <a:gd name="connsiteY314" fmla="*/ 5537815 h 6470305"/>
              <a:gd name="connsiteX315" fmla="*/ 11329360 w 12192000"/>
              <a:gd name="connsiteY315" fmla="*/ 5632967 h 6470305"/>
              <a:gd name="connsiteX316" fmla="*/ 11234208 w 12192000"/>
              <a:gd name="connsiteY316" fmla="*/ 5537815 h 6470305"/>
              <a:gd name="connsiteX317" fmla="*/ 11329360 w 12192000"/>
              <a:gd name="connsiteY317" fmla="*/ 5442663 h 6470305"/>
              <a:gd name="connsiteX318" fmla="*/ 10910691 w 12192000"/>
              <a:gd name="connsiteY318" fmla="*/ 5442663 h 6470305"/>
              <a:gd name="connsiteX319" fmla="*/ 11005843 w 12192000"/>
              <a:gd name="connsiteY319" fmla="*/ 5537815 h 6470305"/>
              <a:gd name="connsiteX320" fmla="*/ 10910691 w 12192000"/>
              <a:gd name="connsiteY320" fmla="*/ 5632967 h 6470305"/>
              <a:gd name="connsiteX321" fmla="*/ 10815539 w 12192000"/>
              <a:gd name="connsiteY321" fmla="*/ 5537815 h 6470305"/>
              <a:gd name="connsiteX322" fmla="*/ 10910691 w 12192000"/>
              <a:gd name="connsiteY322" fmla="*/ 5442663 h 6470305"/>
              <a:gd name="connsiteX323" fmla="*/ 10492022 w 12192000"/>
              <a:gd name="connsiteY323" fmla="*/ 5442663 h 6470305"/>
              <a:gd name="connsiteX324" fmla="*/ 10587174 w 12192000"/>
              <a:gd name="connsiteY324" fmla="*/ 5537815 h 6470305"/>
              <a:gd name="connsiteX325" fmla="*/ 10492022 w 12192000"/>
              <a:gd name="connsiteY325" fmla="*/ 5632967 h 6470305"/>
              <a:gd name="connsiteX326" fmla="*/ 10396870 w 12192000"/>
              <a:gd name="connsiteY326" fmla="*/ 5537815 h 6470305"/>
              <a:gd name="connsiteX327" fmla="*/ 10492022 w 12192000"/>
              <a:gd name="connsiteY327" fmla="*/ 5442663 h 6470305"/>
              <a:gd name="connsiteX328" fmla="*/ 10073353 w 12192000"/>
              <a:gd name="connsiteY328" fmla="*/ 5442663 h 6470305"/>
              <a:gd name="connsiteX329" fmla="*/ 10168505 w 12192000"/>
              <a:gd name="connsiteY329" fmla="*/ 5537815 h 6470305"/>
              <a:gd name="connsiteX330" fmla="*/ 10073353 w 12192000"/>
              <a:gd name="connsiteY330" fmla="*/ 5632967 h 6470305"/>
              <a:gd name="connsiteX331" fmla="*/ 9978201 w 12192000"/>
              <a:gd name="connsiteY331" fmla="*/ 5537815 h 6470305"/>
              <a:gd name="connsiteX332" fmla="*/ 10073353 w 12192000"/>
              <a:gd name="connsiteY332" fmla="*/ 5442663 h 6470305"/>
              <a:gd name="connsiteX333" fmla="*/ 9654684 w 12192000"/>
              <a:gd name="connsiteY333" fmla="*/ 5442663 h 6470305"/>
              <a:gd name="connsiteX334" fmla="*/ 9749836 w 12192000"/>
              <a:gd name="connsiteY334" fmla="*/ 5537815 h 6470305"/>
              <a:gd name="connsiteX335" fmla="*/ 9654684 w 12192000"/>
              <a:gd name="connsiteY335" fmla="*/ 5632967 h 6470305"/>
              <a:gd name="connsiteX336" fmla="*/ 9559532 w 12192000"/>
              <a:gd name="connsiteY336" fmla="*/ 5537815 h 6470305"/>
              <a:gd name="connsiteX337" fmla="*/ 9654684 w 12192000"/>
              <a:gd name="connsiteY337" fmla="*/ 5442663 h 6470305"/>
              <a:gd name="connsiteX338" fmla="*/ 9236015 w 12192000"/>
              <a:gd name="connsiteY338" fmla="*/ 5442663 h 6470305"/>
              <a:gd name="connsiteX339" fmla="*/ 9331167 w 12192000"/>
              <a:gd name="connsiteY339" fmla="*/ 5537815 h 6470305"/>
              <a:gd name="connsiteX340" fmla="*/ 9236015 w 12192000"/>
              <a:gd name="connsiteY340" fmla="*/ 5632967 h 6470305"/>
              <a:gd name="connsiteX341" fmla="*/ 9140863 w 12192000"/>
              <a:gd name="connsiteY341" fmla="*/ 5537815 h 6470305"/>
              <a:gd name="connsiteX342" fmla="*/ 9236015 w 12192000"/>
              <a:gd name="connsiteY342" fmla="*/ 5442663 h 6470305"/>
              <a:gd name="connsiteX343" fmla="*/ 8817346 w 12192000"/>
              <a:gd name="connsiteY343" fmla="*/ 5442663 h 6470305"/>
              <a:gd name="connsiteX344" fmla="*/ 8912498 w 12192000"/>
              <a:gd name="connsiteY344" fmla="*/ 5537815 h 6470305"/>
              <a:gd name="connsiteX345" fmla="*/ 8817346 w 12192000"/>
              <a:gd name="connsiteY345" fmla="*/ 5632967 h 6470305"/>
              <a:gd name="connsiteX346" fmla="*/ 8722194 w 12192000"/>
              <a:gd name="connsiteY346" fmla="*/ 5537815 h 6470305"/>
              <a:gd name="connsiteX347" fmla="*/ 8817346 w 12192000"/>
              <a:gd name="connsiteY347" fmla="*/ 5442663 h 6470305"/>
              <a:gd name="connsiteX348" fmla="*/ 8398677 w 12192000"/>
              <a:gd name="connsiteY348" fmla="*/ 5442663 h 6470305"/>
              <a:gd name="connsiteX349" fmla="*/ 8493829 w 12192000"/>
              <a:gd name="connsiteY349" fmla="*/ 5537815 h 6470305"/>
              <a:gd name="connsiteX350" fmla="*/ 8398677 w 12192000"/>
              <a:gd name="connsiteY350" fmla="*/ 5632967 h 6470305"/>
              <a:gd name="connsiteX351" fmla="*/ 8303526 w 12192000"/>
              <a:gd name="connsiteY351" fmla="*/ 5537815 h 6470305"/>
              <a:gd name="connsiteX352" fmla="*/ 8398677 w 12192000"/>
              <a:gd name="connsiteY352" fmla="*/ 5442663 h 6470305"/>
              <a:gd name="connsiteX353" fmla="*/ 7980009 w 12192000"/>
              <a:gd name="connsiteY353" fmla="*/ 5442663 h 6470305"/>
              <a:gd name="connsiteX354" fmla="*/ 8075161 w 12192000"/>
              <a:gd name="connsiteY354" fmla="*/ 5537815 h 6470305"/>
              <a:gd name="connsiteX355" fmla="*/ 7980009 w 12192000"/>
              <a:gd name="connsiteY355" fmla="*/ 5632967 h 6470305"/>
              <a:gd name="connsiteX356" fmla="*/ 7884857 w 12192000"/>
              <a:gd name="connsiteY356" fmla="*/ 5537815 h 6470305"/>
              <a:gd name="connsiteX357" fmla="*/ 7980009 w 12192000"/>
              <a:gd name="connsiteY357" fmla="*/ 5442663 h 6470305"/>
              <a:gd name="connsiteX358" fmla="*/ 7561340 w 12192000"/>
              <a:gd name="connsiteY358" fmla="*/ 5442663 h 6470305"/>
              <a:gd name="connsiteX359" fmla="*/ 7656492 w 12192000"/>
              <a:gd name="connsiteY359" fmla="*/ 5537815 h 6470305"/>
              <a:gd name="connsiteX360" fmla="*/ 7561340 w 12192000"/>
              <a:gd name="connsiteY360" fmla="*/ 5632967 h 6470305"/>
              <a:gd name="connsiteX361" fmla="*/ 7466188 w 12192000"/>
              <a:gd name="connsiteY361" fmla="*/ 5537815 h 6470305"/>
              <a:gd name="connsiteX362" fmla="*/ 7561340 w 12192000"/>
              <a:gd name="connsiteY362" fmla="*/ 5442663 h 6470305"/>
              <a:gd name="connsiteX363" fmla="*/ 7142671 w 12192000"/>
              <a:gd name="connsiteY363" fmla="*/ 5442663 h 6470305"/>
              <a:gd name="connsiteX364" fmla="*/ 7237823 w 12192000"/>
              <a:gd name="connsiteY364" fmla="*/ 5537815 h 6470305"/>
              <a:gd name="connsiteX365" fmla="*/ 7142671 w 12192000"/>
              <a:gd name="connsiteY365" fmla="*/ 5632967 h 6470305"/>
              <a:gd name="connsiteX366" fmla="*/ 7047519 w 12192000"/>
              <a:gd name="connsiteY366" fmla="*/ 5537815 h 6470305"/>
              <a:gd name="connsiteX367" fmla="*/ 7142671 w 12192000"/>
              <a:gd name="connsiteY367" fmla="*/ 5442663 h 6470305"/>
              <a:gd name="connsiteX368" fmla="*/ 6724002 w 12192000"/>
              <a:gd name="connsiteY368" fmla="*/ 5442663 h 6470305"/>
              <a:gd name="connsiteX369" fmla="*/ 6819154 w 12192000"/>
              <a:gd name="connsiteY369" fmla="*/ 5537815 h 6470305"/>
              <a:gd name="connsiteX370" fmla="*/ 6724002 w 12192000"/>
              <a:gd name="connsiteY370" fmla="*/ 5632967 h 6470305"/>
              <a:gd name="connsiteX371" fmla="*/ 6628850 w 12192000"/>
              <a:gd name="connsiteY371" fmla="*/ 5537815 h 6470305"/>
              <a:gd name="connsiteX372" fmla="*/ 6724002 w 12192000"/>
              <a:gd name="connsiteY372" fmla="*/ 5442663 h 6470305"/>
              <a:gd name="connsiteX373" fmla="*/ 6305333 w 12192000"/>
              <a:gd name="connsiteY373" fmla="*/ 5442663 h 6470305"/>
              <a:gd name="connsiteX374" fmla="*/ 6400485 w 12192000"/>
              <a:gd name="connsiteY374" fmla="*/ 5537815 h 6470305"/>
              <a:gd name="connsiteX375" fmla="*/ 6305333 w 12192000"/>
              <a:gd name="connsiteY375" fmla="*/ 5632967 h 6470305"/>
              <a:gd name="connsiteX376" fmla="*/ 6210181 w 12192000"/>
              <a:gd name="connsiteY376" fmla="*/ 5537815 h 6470305"/>
              <a:gd name="connsiteX377" fmla="*/ 6305333 w 12192000"/>
              <a:gd name="connsiteY377" fmla="*/ 5442663 h 6470305"/>
              <a:gd name="connsiteX378" fmla="*/ 5886664 w 12192000"/>
              <a:gd name="connsiteY378" fmla="*/ 5442663 h 6470305"/>
              <a:gd name="connsiteX379" fmla="*/ 5981816 w 12192000"/>
              <a:gd name="connsiteY379" fmla="*/ 5537815 h 6470305"/>
              <a:gd name="connsiteX380" fmla="*/ 5886664 w 12192000"/>
              <a:gd name="connsiteY380" fmla="*/ 5632967 h 6470305"/>
              <a:gd name="connsiteX381" fmla="*/ 5791512 w 12192000"/>
              <a:gd name="connsiteY381" fmla="*/ 5537815 h 6470305"/>
              <a:gd name="connsiteX382" fmla="*/ 5886664 w 12192000"/>
              <a:gd name="connsiteY382" fmla="*/ 5442663 h 6470305"/>
              <a:gd name="connsiteX383" fmla="*/ 5467994 w 12192000"/>
              <a:gd name="connsiteY383" fmla="*/ 5442663 h 6470305"/>
              <a:gd name="connsiteX384" fmla="*/ 5563146 w 12192000"/>
              <a:gd name="connsiteY384" fmla="*/ 5537815 h 6470305"/>
              <a:gd name="connsiteX385" fmla="*/ 5467994 w 12192000"/>
              <a:gd name="connsiteY385" fmla="*/ 5632967 h 6470305"/>
              <a:gd name="connsiteX386" fmla="*/ 5372842 w 12192000"/>
              <a:gd name="connsiteY386" fmla="*/ 5537815 h 6470305"/>
              <a:gd name="connsiteX387" fmla="*/ 5467994 w 12192000"/>
              <a:gd name="connsiteY387" fmla="*/ 5442663 h 6470305"/>
              <a:gd name="connsiteX388" fmla="*/ 5049325 w 12192000"/>
              <a:gd name="connsiteY388" fmla="*/ 5442663 h 6470305"/>
              <a:gd name="connsiteX389" fmla="*/ 5144478 w 12192000"/>
              <a:gd name="connsiteY389" fmla="*/ 5537815 h 6470305"/>
              <a:gd name="connsiteX390" fmla="*/ 5049325 w 12192000"/>
              <a:gd name="connsiteY390" fmla="*/ 5632967 h 6470305"/>
              <a:gd name="connsiteX391" fmla="*/ 4954173 w 12192000"/>
              <a:gd name="connsiteY391" fmla="*/ 5537815 h 6470305"/>
              <a:gd name="connsiteX392" fmla="*/ 5049325 w 12192000"/>
              <a:gd name="connsiteY392" fmla="*/ 5442663 h 6470305"/>
              <a:gd name="connsiteX393" fmla="*/ 4630656 w 12192000"/>
              <a:gd name="connsiteY393" fmla="*/ 5442663 h 6470305"/>
              <a:gd name="connsiteX394" fmla="*/ 4725808 w 12192000"/>
              <a:gd name="connsiteY394" fmla="*/ 5537815 h 6470305"/>
              <a:gd name="connsiteX395" fmla="*/ 4630656 w 12192000"/>
              <a:gd name="connsiteY395" fmla="*/ 5632967 h 6470305"/>
              <a:gd name="connsiteX396" fmla="*/ 4535504 w 12192000"/>
              <a:gd name="connsiteY396" fmla="*/ 5537815 h 6470305"/>
              <a:gd name="connsiteX397" fmla="*/ 4630656 w 12192000"/>
              <a:gd name="connsiteY397" fmla="*/ 5442663 h 6470305"/>
              <a:gd name="connsiteX398" fmla="*/ 4211987 w 12192000"/>
              <a:gd name="connsiteY398" fmla="*/ 5442663 h 6470305"/>
              <a:gd name="connsiteX399" fmla="*/ 4307139 w 12192000"/>
              <a:gd name="connsiteY399" fmla="*/ 5537815 h 6470305"/>
              <a:gd name="connsiteX400" fmla="*/ 4211987 w 12192000"/>
              <a:gd name="connsiteY400" fmla="*/ 5632967 h 6470305"/>
              <a:gd name="connsiteX401" fmla="*/ 4116835 w 12192000"/>
              <a:gd name="connsiteY401" fmla="*/ 5537815 h 6470305"/>
              <a:gd name="connsiteX402" fmla="*/ 4211987 w 12192000"/>
              <a:gd name="connsiteY402" fmla="*/ 5442663 h 6470305"/>
              <a:gd name="connsiteX403" fmla="*/ 3793358 w 12192000"/>
              <a:gd name="connsiteY403" fmla="*/ 5442663 h 6470305"/>
              <a:gd name="connsiteX404" fmla="*/ 3888470 w 12192000"/>
              <a:gd name="connsiteY404" fmla="*/ 5537815 h 6470305"/>
              <a:gd name="connsiteX405" fmla="*/ 3793358 w 12192000"/>
              <a:gd name="connsiteY405" fmla="*/ 5632967 h 6470305"/>
              <a:gd name="connsiteX406" fmla="*/ 3698207 w 12192000"/>
              <a:gd name="connsiteY406" fmla="*/ 5537815 h 6470305"/>
              <a:gd name="connsiteX407" fmla="*/ 3793358 w 12192000"/>
              <a:gd name="connsiteY407" fmla="*/ 5442663 h 6470305"/>
              <a:gd name="connsiteX408" fmla="*/ 3374686 w 12192000"/>
              <a:gd name="connsiteY408" fmla="*/ 5442663 h 6470305"/>
              <a:gd name="connsiteX409" fmla="*/ 3469841 w 12192000"/>
              <a:gd name="connsiteY409" fmla="*/ 5537815 h 6470305"/>
              <a:gd name="connsiteX410" fmla="*/ 3374686 w 12192000"/>
              <a:gd name="connsiteY410" fmla="*/ 5632967 h 6470305"/>
              <a:gd name="connsiteX411" fmla="*/ 3279534 w 12192000"/>
              <a:gd name="connsiteY411" fmla="*/ 5537815 h 6470305"/>
              <a:gd name="connsiteX412" fmla="*/ 3374686 w 12192000"/>
              <a:gd name="connsiteY412" fmla="*/ 5442663 h 6470305"/>
              <a:gd name="connsiteX413" fmla="*/ 2956015 w 12192000"/>
              <a:gd name="connsiteY413" fmla="*/ 5442663 h 6470305"/>
              <a:gd name="connsiteX414" fmla="*/ 3051169 w 12192000"/>
              <a:gd name="connsiteY414" fmla="*/ 5537815 h 6470305"/>
              <a:gd name="connsiteX415" fmla="*/ 2956015 w 12192000"/>
              <a:gd name="connsiteY415" fmla="*/ 5632967 h 6470305"/>
              <a:gd name="connsiteX416" fmla="*/ 2860862 w 12192000"/>
              <a:gd name="connsiteY416" fmla="*/ 5537815 h 6470305"/>
              <a:gd name="connsiteX417" fmla="*/ 2956015 w 12192000"/>
              <a:gd name="connsiteY417" fmla="*/ 5442663 h 6470305"/>
              <a:gd name="connsiteX418" fmla="*/ 2537342 w 12192000"/>
              <a:gd name="connsiteY418" fmla="*/ 5442663 h 6470305"/>
              <a:gd name="connsiteX419" fmla="*/ 2632497 w 12192000"/>
              <a:gd name="connsiteY419" fmla="*/ 5537815 h 6470305"/>
              <a:gd name="connsiteX420" fmla="*/ 2537342 w 12192000"/>
              <a:gd name="connsiteY420" fmla="*/ 5632967 h 6470305"/>
              <a:gd name="connsiteX421" fmla="*/ 2442190 w 12192000"/>
              <a:gd name="connsiteY421" fmla="*/ 5537815 h 6470305"/>
              <a:gd name="connsiteX422" fmla="*/ 2537342 w 12192000"/>
              <a:gd name="connsiteY422" fmla="*/ 5442663 h 6470305"/>
              <a:gd name="connsiteX423" fmla="*/ 2118672 w 12192000"/>
              <a:gd name="connsiteY423" fmla="*/ 5442663 h 6470305"/>
              <a:gd name="connsiteX424" fmla="*/ 2213824 w 12192000"/>
              <a:gd name="connsiteY424" fmla="*/ 5537815 h 6470305"/>
              <a:gd name="connsiteX425" fmla="*/ 2118672 w 12192000"/>
              <a:gd name="connsiteY425" fmla="*/ 5632967 h 6470305"/>
              <a:gd name="connsiteX426" fmla="*/ 2023520 w 12192000"/>
              <a:gd name="connsiteY426" fmla="*/ 5537815 h 6470305"/>
              <a:gd name="connsiteX427" fmla="*/ 2118672 w 12192000"/>
              <a:gd name="connsiteY427" fmla="*/ 5442663 h 6470305"/>
              <a:gd name="connsiteX428" fmla="*/ 1700000 w 12192000"/>
              <a:gd name="connsiteY428" fmla="*/ 5442663 h 6470305"/>
              <a:gd name="connsiteX429" fmla="*/ 1795153 w 12192000"/>
              <a:gd name="connsiteY429" fmla="*/ 5537815 h 6470305"/>
              <a:gd name="connsiteX430" fmla="*/ 1700000 w 12192000"/>
              <a:gd name="connsiteY430" fmla="*/ 5632967 h 6470305"/>
              <a:gd name="connsiteX431" fmla="*/ 1604845 w 12192000"/>
              <a:gd name="connsiteY431" fmla="*/ 5537815 h 6470305"/>
              <a:gd name="connsiteX432" fmla="*/ 1700000 w 12192000"/>
              <a:gd name="connsiteY432" fmla="*/ 5442663 h 6470305"/>
              <a:gd name="connsiteX433" fmla="*/ 1281327 w 12192000"/>
              <a:gd name="connsiteY433" fmla="*/ 5442663 h 6470305"/>
              <a:gd name="connsiteX434" fmla="*/ 1376479 w 12192000"/>
              <a:gd name="connsiteY434" fmla="*/ 5537815 h 6470305"/>
              <a:gd name="connsiteX435" fmla="*/ 1281327 w 12192000"/>
              <a:gd name="connsiteY435" fmla="*/ 5632967 h 6470305"/>
              <a:gd name="connsiteX436" fmla="*/ 1186175 w 12192000"/>
              <a:gd name="connsiteY436" fmla="*/ 5537815 h 6470305"/>
              <a:gd name="connsiteX437" fmla="*/ 1281327 w 12192000"/>
              <a:gd name="connsiteY437" fmla="*/ 5442663 h 6470305"/>
              <a:gd name="connsiteX438" fmla="*/ 862659 w 12192000"/>
              <a:gd name="connsiteY438" fmla="*/ 5442663 h 6470305"/>
              <a:gd name="connsiteX439" fmla="*/ 957811 w 12192000"/>
              <a:gd name="connsiteY439" fmla="*/ 5537815 h 6470305"/>
              <a:gd name="connsiteX440" fmla="*/ 862659 w 12192000"/>
              <a:gd name="connsiteY440" fmla="*/ 5632967 h 6470305"/>
              <a:gd name="connsiteX441" fmla="*/ 767507 w 12192000"/>
              <a:gd name="connsiteY441" fmla="*/ 5537815 h 6470305"/>
              <a:gd name="connsiteX442" fmla="*/ 862659 w 12192000"/>
              <a:gd name="connsiteY442" fmla="*/ 5442663 h 6470305"/>
              <a:gd name="connsiteX443" fmla="*/ 443991 w 12192000"/>
              <a:gd name="connsiteY443" fmla="*/ 5442663 h 6470305"/>
              <a:gd name="connsiteX444" fmla="*/ 539144 w 12192000"/>
              <a:gd name="connsiteY444" fmla="*/ 5537815 h 6470305"/>
              <a:gd name="connsiteX445" fmla="*/ 443991 w 12192000"/>
              <a:gd name="connsiteY445" fmla="*/ 5632967 h 6470305"/>
              <a:gd name="connsiteX446" fmla="*/ 348839 w 12192000"/>
              <a:gd name="connsiteY446" fmla="*/ 5537815 h 6470305"/>
              <a:gd name="connsiteX447" fmla="*/ 443991 w 12192000"/>
              <a:gd name="connsiteY447" fmla="*/ 5442663 h 6470305"/>
              <a:gd name="connsiteX448" fmla="*/ 25323 w 12192000"/>
              <a:gd name="connsiteY448" fmla="*/ 5442663 h 6470305"/>
              <a:gd name="connsiteX449" fmla="*/ 120475 w 12192000"/>
              <a:gd name="connsiteY449" fmla="*/ 5537815 h 6470305"/>
              <a:gd name="connsiteX450" fmla="*/ 25323 w 12192000"/>
              <a:gd name="connsiteY450" fmla="*/ 5632967 h 6470305"/>
              <a:gd name="connsiteX451" fmla="*/ 0 w 12192000"/>
              <a:gd name="connsiteY451" fmla="*/ 5627855 h 6470305"/>
              <a:gd name="connsiteX452" fmla="*/ 0 w 12192000"/>
              <a:gd name="connsiteY452" fmla="*/ 5447776 h 6470305"/>
              <a:gd name="connsiteX453" fmla="*/ 12166698 w 12192000"/>
              <a:gd name="connsiteY453" fmla="*/ 5023994 h 6470305"/>
              <a:gd name="connsiteX454" fmla="*/ 12192000 w 12192000"/>
              <a:gd name="connsiteY454" fmla="*/ 5029103 h 6470305"/>
              <a:gd name="connsiteX455" fmla="*/ 12192000 w 12192000"/>
              <a:gd name="connsiteY455" fmla="*/ 5209190 h 6470305"/>
              <a:gd name="connsiteX456" fmla="*/ 12166698 w 12192000"/>
              <a:gd name="connsiteY456" fmla="*/ 5214298 h 6470305"/>
              <a:gd name="connsiteX457" fmla="*/ 12071546 w 12192000"/>
              <a:gd name="connsiteY457" fmla="*/ 5119146 h 6470305"/>
              <a:gd name="connsiteX458" fmla="*/ 12166698 w 12192000"/>
              <a:gd name="connsiteY458" fmla="*/ 5023994 h 6470305"/>
              <a:gd name="connsiteX459" fmla="*/ 11748029 w 12192000"/>
              <a:gd name="connsiteY459" fmla="*/ 5023994 h 6470305"/>
              <a:gd name="connsiteX460" fmla="*/ 11843181 w 12192000"/>
              <a:gd name="connsiteY460" fmla="*/ 5119146 h 6470305"/>
              <a:gd name="connsiteX461" fmla="*/ 11748029 w 12192000"/>
              <a:gd name="connsiteY461" fmla="*/ 5214298 h 6470305"/>
              <a:gd name="connsiteX462" fmla="*/ 11652877 w 12192000"/>
              <a:gd name="connsiteY462" fmla="*/ 5119146 h 6470305"/>
              <a:gd name="connsiteX463" fmla="*/ 11748029 w 12192000"/>
              <a:gd name="connsiteY463" fmla="*/ 5023994 h 6470305"/>
              <a:gd name="connsiteX464" fmla="*/ 11329360 w 12192000"/>
              <a:gd name="connsiteY464" fmla="*/ 5023994 h 6470305"/>
              <a:gd name="connsiteX465" fmla="*/ 11424512 w 12192000"/>
              <a:gd name="connsiteY465" fmla="*/ 5119146 h 6470305"/>
              <a:gd name="connsiteX466" fmla="*/ 11329360 w 12192000"/>
              <a:gd name="connsiteY466" fmla="*/ 5214298 h 6470305"/>
              <a:gd name="connsiteX467" fmla="*/ 11234208 w 12192000"/>
              <a:gd name="connsiteY467" fmla="*/ 5119146 h 6470305"/>
              <a:gd name="connsiteX468" fmla="*/ 11329360 w 12192000"/>
              <a:gd name="connsiteY468" fmla="*/ 5023994 h 6470305"/>
              <a:gd name="connsiteX469" fmla="*/ 10910691 w 12192000"/>
              <a:gd name="connsiteY469" fmla="*/ 5023994 h 6470305"/>
              <a:gd name="connsiteX470" fmla="*/ 11005843 w 12192000"/>
              <a:gd name="connsiteY470" fmla="*/ 5119146 h 6470305"/>
              <a:gd name="connsiteX471" fmla="*/ 10910691 w 12192000"/>
              <a:gd name="connsiteY471" fmla="*/ 5214298 h 6470305"/>
              <a:gd name="connsiteX472" fmla="*/ 10815539 w 12192000"/>
              <a:gd name="connsiteY472" fmla="*/ 5119146 h 6470305"/>
              <a:gd name="connsiteX473" fmla="*/ 10910691 w 12192000"/>
              <a:gd name="connsiteY473" fmla="*/ 5023994 h 6470305"/>
              <a:gd name="connsiteX474" fmla="*/ 10492022 w 12192000"/>
              <a:gd name="connsiteY474" fmla="*/ 5023994 h 6470305"/>
              <a:gd name="connsiteX475" fmla="*/ 10587174 w 12192000"/>
              <a:gd name="connsiteY475" fmla="*/ 5119146 h 6470305"/>
              <a:gd name="connsiteX476" fmla="*/ 10492022 w 12192000"/>
              <a:gd name="connsiteY476" fmla="*/ 5214298 h 6470305"/>
              <a:gd name="connsiteX477" fmla="*/ 10396870 w 12192000"/>
              <a:gd name="connsiteY477" fmla="*/ 5119146 h 6470305"/>
              <a:gd name="connsiteX478" fmla="*/ 10492022 w 12192000"/>
              <a:gd name="connsiteY478" fmla="*/ 5023994 h 6470305"/>
              <a:gd name="connsiteX479" fmla="*/ 10073353 w 12192000"/>
              <a:gd name="connsiteY479" fmla="*/ 5023994 h 6470305"/>
              <a:gd name="connsiteX480" fmla="*/ 10168505 w 12192000"/>
              <a:gd name="connsiteY480" fmla="*/ 5119146 h 6470305"/>
              <a:gd name="connsiteX481" fmla="*/ 10073353 w 12192000"/>
              <a:gd name="connsiteY481" fmla="*/ 5214298 h 6470305"/>
              <a:gd name="connsiteX482" fmla="*/ 9978201 w 12192000"/>
              <a:gd name="connsiteY482" fmla="*/ 5119146 h 6470305"/>
              <a:gd name="connsiteX483" fmla="*/ 10073353 w 12192000"/>
              <a:gd name="connsiteY483" fmla="*/ 5023994 h 6470305"/>
              <a:gd name="connsiteX484" fmla="*/ 9654684 w 12192000"/>
              <a:gd name="connsiteY484" fmla="*/ 5023994 h 6470305"/>
              <a:gd name="connsiteX485" fmla="*/ 9749836 w 12192000"/>
              <a:gd name="connsiteY485" fmla="*/ 5119146 h 6470305"/>
              <a:gd name="connsiteX486" fmla="*/ 9654684 w 12192000"/>
              <a:gd name="connsiteY486" fmla="*/ 5214298 h 6470305"/>
              <a:gd name="connsiteX487" fmla="*/ 9559532 w 12192000"/>
              <a:gd name="connsiteY487" fmla="*/ 5119146 h 6470305"/>
              <a:gd name="connsiteX488" fmla="*/ 9654684 w 12192000"/>
              <a:gd name="connsiteY488" fmla="*/ 5023994 h 6470305"/>
              <a:gd name="connsiteX489" fmla="*/ 9236015 w 12192000"/>
              <a:gd name="connsiteY489" fmla="*/ 5023994 h 6470305"/>
              <a:gd name="connsiteX490" fmla="*/ 9331167 w 12192000"/>
              <a:gd name="connsiteY490" fmla="*/ 5119146 h 6470305"/>
              <a:gd name="connsiteX491" fmla="*/ 9236015 w 12192000"/>
              <a:gd name="connsiteY491" fmla="*/ 5214298 h 6470305"/>
              <a:gd name="connsiteX492" fmla="*/ 9140863 w 12192000"/>
              <a:gd name="connsiteY492" fmla="*/ 5119146 h 6470305"/>
              <a:gd name="connsiteX493" fmla="*/ 9236015 w 12192000"/>
              <a:gd name="connsiteY493" fmla="*/ 5023994 h 6470305"/>
              <a:gd name="connsiteX494" fmla="*/ 8817346 w 12192000"/>
              <a:gd name="connsiteY494" fmla="*/ 5023994 h 6470305"/>
              <a:gd name="connsiteX495" fmla="*/ 8912498 w 12192000"/>
              <a:gd name="connsiteY495" fmla="*/ 5119146 h 6470305"/>
              <a:gd name="connsiteX496" fmla="*/ 8817346 w 12192000"/>
              <a:gd name="connsiteY496" fmla="*/ 5214298 h 6470305"/>
              <a:gd name="connsiteX497" fmla="*/ 8722194 w 12192000"/>
              <a:gd name="connsiteY497" fmla="*/ 5119146 h 6470305"/>
              <a:gd name="connsiteX498" fmla="*/ 8817346 w 12192000"/>
              <a:gd name="connsiteY498" fmla="*/ 5023994 h 6470305"/>
              <a:gd name="connsiteX499" fmla="*/ 8398677 w 12192000"/>
              <a:gd name="connsiteY499" fmla="*/ 5023994 h 6470305"/>
              <a:gd name="connsiteX500" fmla="*/ 8493829 w 12192000"/>
              <a:gd name="connsiteY500" fmla="*/ 5119146 h 6470305"/>
              <a:gd name="connsiteX501" fmla="*/ 8398677 w 12192000"/>
              <a:gd name="connsiteY501" fmla="*/ 5214298 h 6470305"/>
              <a:gd name="connsiteX502" fmla="*/ 8303526 w 12192000"/>
              <a:gd name="connsiteY502" fmla="*/ 5119146 h 6470305"/>
              <a:gd name="connsiteX503" fmla="*/ 8398677 w 12192000"/>
              <a:gd name="connsiteY503" fmla="*/ 5023994 h 6470305"/>
              <a:gd name="connsiteX504" fmla="*/ 7980009 w 12192000"/>
              <a:gd name="connsiteY504" fmla="*/ 5023994 h 6470305"/>
              <a:gd name="connsiteX505" fmla="*/ 8075161 w 12192000"/>
              <a:gd name="connsiteY505" fmla="*/ 5119146 h 6470305"/>
              <a:gd name="connsiteX506" fmla="*/ 7980009 w 12192000"/>
              <a:gd name="connsiteY506" fmla="*/ 5214298 h 6470305"/>
              <a:gd name="connsiteX507" fmla="*/ 7884857 w 12192000"/>
              <a:gd name="connsiteY507" fmla="*/ 5119146 h 6470305"/>
              <a:gd name="connsiteX508" fmla="*/ 7980009 w 12192000"/>
              <a:gd name="connsiteY508" fmla="*/ 5023994 h 6470305"/>
              <a:gd name="connsiteX509" fmla="*/ 7561340 w 12192000"/>
              <a:gd name="connsiteY509" fmla="*/ 5023994 h 6470305"/>
              <a:gd name="connsiteX510" fmla="*/ 7656492 w 12192000"/>
              <a:gd name="connsiteY510" fmla="*/ 5119146 h 6470305"/>
              <a:gd name="connsiteX511" fmla="*/ 7561340 w 12192000"/>
              <a:gd name="connsiteY511" fmla="*/ 5214298 h 6470305"/>
              <a:gd name="connsiteX512" fmla="*/ 7466188 w 12192000"/>
              <a:gd name="connsiteY512" fmla="*/ 5119146 h 6470305"/>
              <a:gd name="connsiteX513" fmla="*/ 7561340 w 12192000"/>
              <a:gd name="connsiteY513" fmla="*/ 5023994 h 6470305"/>
              <a:gd name="connsiteX514" fmla="*/ 7142671 w 12192000"/>
              <a:gd name="connsiteY514" fmla="*/ 5023994 h 6470305"/>
              <a:gd name="connsiteX515" fmla="*/ 7237823 w 12192000"/>
              <a:gd name="connsiteY515" fmla="*/ 5119146 h 6470305"/>
              <a:gd name="connsiteX516" fmla="*/ 7142671 w 12192000"/>
              <a:gd name="connsiteY516" fmla="*/ 5214298 h 6470305"/>
              <a:gd name="connsiteX517" fmla="*/ 7047519 w 12192000"/>
              <a:gd name="connsiteY517" fmla="*/ 5119146 h 6470305"/>
              <a:gd name="connsiteX518" fmla="*/ 7142671 w 12192000"/>
              <a:gd name="connsiteY518" fmla="*/ 5023994 h 6470305"/>
              <a:gd name="connsiteX519" fmla="*/ 6724002 w 12192000"/>
              <a:gd name="connsiteY519" fmla="*/ 5023994 h 6470305"/>
              <a:gd name="connsiteX520" fmla="*/ 6819154 w 12192000"/>
              <a:gd name="connsiteY520" fmla="*/ 5119146 h 6470305"/>
              <a:gd name="connsiteX521" fmla="*/ 6724002 w 12192000"/>
              <a:gd name="connsiteY521" fmla="*/ 5214298 h 6470305"/>
              <a:gd name="connsiteX522" fmla="*/ 6628850 w 12192000"/>
              <a:gd name="connsiteY522" fmla="*/ 5119146 h 6470305"/>
              <a:gd name="connsiteX523" fmla="*/ 6724002 w 12192000"/>
              <a:gd name="connsiteY523" fmla="*/ 5023994 h 6470305"/>
              <a:gd name="connsiteX524" fmla="*/ 6305333 w 12192000"/>
              <a:gd name="connsiteY524" fmla="*/ 5023994 h 6470305"/>
              <a:gd name="connsiteX525" fmla="*/ 6400485 w 12192000"/>
              <a:gd name="connsiteY525" fmla="*/ 5119146 h 6470305"/>
              <a:gd name="connsiteX526" fmla="*/ 6305333 w 12192000"/>
              <a:gd name="connsiteY526" fmla="*/ 5214298 h 6470305"/>
              <a:gd name="connsiteX527" fmla="*/ 6210181 w 12192000"/>
              <a:gd name="connsiteY527" fmla="*/ 5119146 h 6470305"/>
              <a:gd name="connsiteX528" fmla="*/ 6305333 w 12192000"/>
              <a:gd name="connsiteY528" fmla="*/ 5023994 h 6470305"/>
              <a:gd name="connsiteX529" fmla="*/ 5886664 w 12192000"/>
              <a:gd name="connsiteY529" fmla="*/ 5023994 h 6470305"/>
              <a:gd name="connsiteX530" fmla="*/ 5981816 w 12192000"/>
              <a:gd name="connsiteY530" fmla="*/ 5119146 h 6470305"/>
              <a:gd name="connsiteX531" fmla="*/ 5886664 w 12192000"/>
              <a:gd name="connsiteY531" fmla="*/ 5214298 h 6470305"/>
              <a:gd name="connsiteX532" fmla="*/ 5791512 w 12192000"/>
              <a:gd name="connsiteY532" fmla="*/ 5119146 h 6470305"/>
              <a:gd name="connsiteX533" fmla="*/ 5886664 w 12192000"/>
              <a:gd name="connsiteY533" fmla="*/ 5023994 h 6470305"/>
              <a:gd name="connsiteX534" fmla="*/ 5467994 w 12192000"/>
              <a:gd name="connsiteY534" fmla="*/ 5023994 h 6470305"/>
              <a:gd name="connsiteX535" fmla="*/ 5563146 w 12192000"/>
              <a:gd name="connsiteY535" fmla="*/ 5119146 h 6470305"/>
              <a:gd name="connsiteX536" fmla="*/ 5467994 w 12192000"/>
              <a:gd name="connsiteY536" fmla="*/ 5214298 h 6470305"/>
              <a:gd name="connsiteX537" fmla="*/ 5372842 w 12192000"/>
              <a:gd name="connsiteY537" fmla="*/ 5119146 h 6470305"/>
              <a:gd name="connsiteX538" fmla="*/ 5467994 w 12192000"/>
              <a:gd name="connsiteY538" fmla="*/ 5023994 h 6470305"/>
              <a:gd name="connsiteX539" fmla="*/ 5049325 w 12192000"/>
              <a:gd name="connsiteY539" fmla="*/ 5023994 h 6470305"/>
              <a:gd name="connsiteX540" fmla="*/ 5144478 w 12192000"/>
              <a:gd name="connsiteY540" fmla="*/ 5119146 h 6470305"/>
              <a:gd name="connsiteX541" fmla="*/ 5049325 w 12192000"/>
              <a:gd name="connsiteY541" fmla="*/ 5214298 h 6470305"/>
              <a:gd name="connsiteX542" fmla="*/ 4954173 w 12192000"/>
              <a:gd name="connsiteY542" fmla="*/ 5119146 h 6470305"/>
              <a:gd name="connsiteX543" fmla="*/ 5049325 w 12192000"/>
              <a:gd name="connsiteY543" fmla="*/ 5023994 h 6470305"/>
              <a:gd name="connsiteX544" fmla="*/ 4630656 w 12192000"/>
              <a:gd name="connsiteY544" fmla="*/ 5023994 h 6470305"/>
              <a:gd name="connsiteX545" fmla="*/ 4725808 w 12192000"/>
              <a:gd name="connsiteY545" fmla="*/ 5119146 h 6470305"/>
              <a:gd name="connsiteX546" fmla="*/ 4630656 w 12192000"/>
              <a:gd name="connsiteY546" fmla="*/ 5214298 h 6470305"/>
              <a:gd name="connsiteX547" fmla="*/ 4535504 w 12192000"/>
              <a:gd name="connsiteY547" fmla="*/ 5119146 h 6470305"/>
              <a:gd name="connsiteX548" fmla="*/ 4630656 w 12192000"/>
              <a:gd name="connsiteY548" fmla="*/ 5023994 h 6470305"/>
              <a:gd name="connsiteX549" fmla="*/ 4211987 w 12192000"/>
              <a:gd name="connsiteY549" fmla="*/ 5023994 h 6470305"/>
              <a:gd name="connsiteX550" fmla="*/ 4307139 w 12192000"/>
              <a:gd name="connsiteY550" fmla="*/ 5119146 h 6470305"/>
              <a:gd name="connsiteX551" fmla="*/ 4211987 w 12192000"/>
              <a:gd name="connsiteY551" fmla="*/ 5214298 h 6470305"/>
              <a:gd name="connsiteX552" fmla="*/ 4116835 w 12192000"/>
              <a:gd name="connsiteY552" fmla="*/ 5119146 h 6470305"/>
              <a:gd name="connsiteX553" fmla="*/ 4211987 w 12192000"/>
              <a:gd name="connsiteY553" fmla="*/ 5023994 h 6470305"/>
              <a:gd name="connsiteX554" fmla="*/ 3793367 w 12192000"/>
              <a:gd name="connsiteY554" fmla="*/ 5023994 h 6470305"/>
              <a:gd name="connsiteX555" fmla="*/ 3888470 w 12192000"/>
              <a:gd name="connsiteY555" fmla="*/ 5119146 h 6470305"/>
              <a:gd name="connsiteX556" fmla="*/ 3793367 w 12192000"/>
              <a:gd name="connsiteY556" fmla="*/ 5214298 h 6470305"/>
              <a:gd name="connsiteX557" fmla="*/ 3698215 w 12192000"/>
              <a:gd name="connsiteY557" fmla="*/ 5119146 h 6470305"/>
              <a:gd name="connsiteX558" fmla="*/ 3793367 w 12192000"/>
              <a:gd name="connsiteY558" fmla="*/ 5023994 h 6470305"/>
              <a:gd name="connsiteX559" fmla="*/ 3374694 w 12192000"/>
              <a:gd name="connsiteY559" fmla="*/ 5023994 h 6470305"/>
              <a:gd name="connsiteX560" fmla="*/ 3469850 w 12192000"/>
              <a:gd name="connsiteY560" fmla="*/ 5119146 h 6470305"/>
              <a:gd name="connsiteX561" fmla="*/ 3374694 w 12192000"/>
              <a:gd name="connsiteY561" fmla="*/ 5214298 h 6470305"/>
              <a:gd name="connsiteX562" fmla="*/ 3279542 w 12192000"/>
              <a:gd name="connsiteY562" fmla="*/ 5119146 h 6470305"/>
              <a:gd name="connsiteX563" fmla="*/ 3374694 w 12192000"/>
              <a:gd name="connsiteY563" fmla="*/ 5023994 h 6470305"/>
              <a:gd name="connsiteX564" fmla="*/ 2956022 w 12192000"/>
              <a:gd name="connsiteY564" fmla="*/ 5023994 h 6470305"/>
              <a:gd name="connsiteX565" fmla="*/ 3051176 w 12192000"/>
              <a:gd name="connsiteY565" fmla="*/ 5119146 h 6470305"/>
              <a:gd name="connsiteX566" fmla="*/ 2956022 w 12192000"/>
              <a:gd name="connsiteY566" fmla="*/ 5214298 h 6470305"/>
              <a:gd name="connsiteX567" fmla="*/ 2860869 w 12192000"/>
              <a:gd name="connsiteY567" fmla="*/ 5119146 h 6470305"/>
              <a:gd name="connsiteX568" fmla="*/ 2956022 w 12192000"/>
              <a:gd name="connsiteY568" fmla="*/ 5023994 h 6470305"/>
              <a:gd name="connsiteX569" fmla="*/ 2537348 w 12192000"/>
              <a:gd name="connsiteY569" fmla="*/ 5023994 h 6470305"/>
              <a:gd name="connsiteX570" fmla="*/ 2632504 w 12192000"/>
              <a:gd name="connsiteY570" fmla="*/ 5119146 h 6470305"/>
              <a:gd name="connsiteX571" fmla="*/ 2537348 w 12192000"/>
              <a:gd name="connsiteY571" fmla="*/ 5214298 h 6470305"/>
              <a:gd name="connsiteX572" fmla="*/ 2442196 w 12192000"/>
              <a:gd name="connsiteY572" fmla="*/ 5119146 h 6470305"/>
              <a:gd name="connsiteX573" fmla="*/ 2537348 w 12192000"/>
              <a:gd name="connsiteY573" fmla="*/ 5023994 h 6470305"/>
              <a:gd name="connsiteX574" fmla="*/ 2118678 w 12192000"/>
              <a:gd name="connsiteY574" fmla="*/ 5023994 h 6470305"/>
              <a:gd name="connsiteX575" fmla="*/ 2213831 w 12192000"/>
              <a:gd name="connsiteY575" fmla="*/ 5119146 h 6470305"/>
              <a:gd name="connsiteX576" fmla="*/ 2118678 w 12192000"/>
              <a:gd name="connsiteY576" fmla="*/ 5214298 h 6470305"/>
              <a:gd name="connsiteX577" fmla="*/ 2023526 w 12192000"/>
              <a:gd name="connsiteY577" fmla="*/ 5119146 h 6470305"/>
              <a:gd name="connsiteX578" fmla="*/ 2118678 w 12192000"/>
              <a:gd name="connsiteY578" fmla="*/ 5023994 h 6470305"/>
              <a:gd name="connsiteX579" fmla="*/ 1700005 w 12192000"/>
              <a:gd name="connsiteY579" fmla="*/ 5023994 h 6470305"/>
              <a:gd name="connsiteX580" fmla="*/ 1795158 w 12192000"/>
              <a:gd name="connsiteY580" fmla="*/ 5119146 h 6470305"/>
              <a:gd name="connsiteX581" fmla="*/ 1700005 w 12192000"/>
              <a:gd name="connsiteY581" fmla="*/ 5214298 h 6470305"/>
              <a:gd name="connsiteX582" fmla="*/ 1604850 w 12192000"/>
              <a:gd name="connsiteY582" fmla="*/ 5119146 h 6470305"/>
              <a:gd name="connsiteX583" fmla="*/ 1700005 w 12192000"/>
              <a:gd name="connsiteY583" fmla="*/ 5023994 h 6470305"/>
              <a:gd name="connsiteX584" fmla="*/ 1281332 w 12192000"/>
              <a:gd name="connsiteY584" fmla="*/ 5023994 h 6470305"/>
              <a:gd name="connsiteX585" fmla="*/ 1376484 w 12192000"/>
              <a:gd name="connsiteY585" fmla="*/ 5119146 h 6470305"/>
              <a:gd name="connsiteX586" fmla="*/ 1281332 w 12192000"/>
              <a:gd name="connsiteY586" fmla="*/ 5214298 h 6470305"/>
              <a:gd name="connsiteX587" fmla="*/ 1186180 w 12192000"/>
              <a:gd name="connsiteY587" fmla="*/ 5119146 h 6470305"/>
              <a:gd name="connsiteX588" fmla="*/ 1281332 w 12192000"/>
              <a:gd name="connsiteY588" fmla="*/ 5023994 h 6470305"/>
              <a:gd name="connsiteX589" fmla="*/ 862664 w 12192000"/>
              <a:gd name="connsiteY589" fmla="*/ 5023994 h 6470305"/>
              <a:gd name="connsiteX590" fmla="*/ 957816 w 12192000"/>
              <a:gd name="connsiteY590" fmla="*/ 5119146 h 6470305"/>
              <a:gd name="connsiteX591" fmla="*/ 862664 w 12192000"/>
              <a:gd name="connsiteY591" fmla="*/ 5214298 h 6470305"/>
              <a:gd name="connsiteX592" fmla="*/ 767512 w 12192000"/>
              <a:gd name="connsiteY592" fmla="*/ 5119146 h 6470305"/>
              <a:gd name="connsiteX593" fmla="*/ 862664 w 12192000"/>
              <a:gd name="connsiteY593" fmla="*/ 5023994 h 6470305"/>
              <a:gd name="connsiteX594" fmla="*/ 443996 w 12192000"/>
              <a:gd name="connsiteY594" fmla="*/ 5023994 h 6470305"/>
              <a:gd name="connsiteX595" fmla="*/ 539148 w 12192000"/>
              <a:gd name="connsiteY595" fmla="*/ 5119146 h 6470305"/>
              <a:gd name="connsiteX596" fmla="*/ 443996 w 12192000"/>
              <a:gd name="connsiteY596" fmla="*/ 5214298 h 6470305"/>
              <a:gd name="connsiteX597" fmla="*/ 348844 w 12192000"/>
              <a:gd name="connsiteY597" fmla="*/ 5119146 h 6470305"/>
              <a:gd name="connsiteX598" fmla="*/ 443996 w 12192000"/>
              <a:gd name="connsiteY598" fmla="*/ 5023994 h 6470305"/>
              <a:gd name="connsiteX599" fmla="*/ 25327 w 12192000"/>
              <a:gd name="connsiteY599" fmla="*/ 5023994 h 6470305"/>
              <a:gd name="connsiteX600" fmla="*/ 120479 w 12192000"/>
              <a:gd name="connsiteY600" fmla="*/ 5119146 h 6470305"/>
              <a:gd name="connsiteX601" fmla="*/ 25327 w 12192000"/>
              <a:gd name="connsiteY601" fmla="*/ 5214298 h 6470305"/>
              <a:gd name="connsiteX602" fmla="*/ 0 w 12192000"/>
              <a:gd name="connsiteY602" fmla="*/ 5209185 h 6470305"/>
              <a:gd name="connsiteX603" fmla="*/ 0 w 12192000"/>
              <a:gd name="connsiteY603" fmla="*/ 5029108 h 6470305"/>
              <a:gd name="connsiteX604" fmla="*/ 12166698 w 12192000"/>
              <a:gd name="connsiteY604" fmla="*/ 4605325 h 6470305"/>
              <a:gd name="connsiteX605" fmla="*/ 12192000 w 12192000"/>
              <a:gd name="connsiteY605" fmla="*/ 4610434 h 6470305"/>
              <a:gd name="connsiteX606" fmla="*/ 12192000 w 12192000"/>
              <a:gd name="connsiteY606" fmla="*/ 4790521 h 6470305"/>
              <a:gd name="connsiteX607" fmla="*/ 12166698 w 12192000"/>
              <a:gd name="connsiteY607" fmla="*/ 4795629 h 6470305"/>
              <a:gd name="connsiteX608" fmla="*/ 12071546 w 12192000"/>
              <a:gd name="connsiteY608" fmla="*/ 4700477 h 6470305"/>
              <a:gd name="connsiteX609" fmla="*/ 12166698 w 12192000"/>
              <a:gd name="connsiteY609" fmla="*/ 4605325 h 6470305"/>
              <a:gd name="connsiteX610" fmla="*/ 11748029 w 12192000"/>
              <a:gd name="connsiteY610" fmla="*/ 4605325 h 6470305"/>
              <a:gd name="connsiteX611" fmla="*/ 11843181 w 12192000"/>
              <a:gd name="connsiteY611" fmla="*/ 4700477 h 6470305"/>
              <a:gd name="connsiteX612" fmla="*/ 11748029 w 12192000"/>
              <a:gd name="connsiteY612" fmla="*/ 4795629 h 6470305"/>
              <a:gd name="connsiteX613" fmla="*/ 11652877 w 12192000"/>
              <a:gd name="connsiteY613" fmla="*/ 4700477 h 6470305"/>
              <a:gd name="connsiteX614" fmla="*/ 11748029 w 12192000"/>
              <a:gd name="connsiteY614" fmla="*/ 4605325 h 6470305"/>
              <a:gd name="connsiteX615" fmla="*/ 11329360 w 12192000"/>
              <a:gd name="connsiteY615" fmla="*/ 4605325 h 6470305"/>
              <a:gd name="connsiteX616" fmla="*/ 11424512 w 12192000"/>
              <a:gd name="connsiteY616" fmla="*/ 4700477 h 6470305"/>
              <a:gd name="connsiteX617" fmla="*/ 11329360 w 12192000"/>
              <a:gd name="connsiteY617" fmla="*/ 4795629 h 6470305"/>
              <a:gd name="connsiteX618" fmla="*/ 11234208 w 12192000"/>
              <a:gd name="connsiteY618" fmla="*/ 4700477 h 6470305"/>
              <a:gd name="connsiteX619" fmla="*/ 11329360 w 12192000"/>
              <a:gd name="connsiteY619" fmla="*/ 4605325 h 6470305"/>
              <a:gd name="connsiteX620" fmla="*/ 10910691 w 12192000"/>
              <a:gd name="connsiteY620" fmla="*/ 4605325 h 6470305"/>
              <a:gd name="connsiteX621" fmla="*/ 11005843 w 12192000"/>
              <a:gd name="connsiteY621" fmla="*/ 4700477 h 6470305"/>
              <a:gd name="connsiteX622" fmla="*/ 10910691 w 12192000"/>
              <a:gd name="connsiteY622" fmla="*/ 4795629 h 6470305"/>
              <a:gd name="connsiteX623" fmla="*/ 10815539 w 12192000"/>
              <a:gd name="connsiteY623" fmla="*/ 4700477 h 6470305"/>
              <a:gd name="connsiteX624" fmla="*/ 10910691 w 12192000"/>
              <a:gd name="connsiteY624" fmla="*/ 4605325 h 6470305"/>
              <a:gd name="connsiteX625" fmla="*/ 10492022 w 12192000"/>
              <a:gd name="connsiteY625" fmla="*/ 4605325 h 6470305"/>
              <a:gd name="connsiteX626" fmla="*/ 10587174 w 12192000"/>
              <a:gd name="connsiteY626" fmla="*/ 4700477 h 6470305"/>
              <a:gd name="connsiteX627" fmla="*/ 10492022 w 12192000"/>
              <a:gd name="connsiteY627" fmla="*/ 4795629 h 6470305"/>
              <a:gd name="connsiteX628" fmla="*/ 10396870 w 12192000"/>
              <a:gd name="connsiteY628" fmla="*/ 4700477 h 6470305"/>
              <a:gd name="connsiteX629" fmla="*/ 10492022 w 12192000"/>
              <a:gd name="connsiteY629" fmla="*/ 4605325 h 6470305"/>
              <a:gd name="connsiteX630" fmla="*/ 10073353 w 12192000"/>
              <a:gd name="connsiteY630" fmla="*/ 4605325 h 6470305"/>
              <a:gd name="connsiteX631" fmla="*/ 10168505 w 12192000"/>
              <a:gd name="connsiteY631" fmla="*/ 4700477 h 6470305"/>
              <a:gd name="connsiteX632" fmla="*/ 10073353 w 12192000"/>
              <a:gd name="connsiteY632" fmla="*/ 4795629 h 6470305"/>
              <a:gd name="connsiteX633" fmla="*/ 9978201 w 12192000"/>
              <a:gd name="connsiteY633" fmla="*/ 4700477 h 6470305"/>
              <a:gd name="connsiteX634" fmla="*/ 10073353 w 12192000"/>
              <a:gd name="connsiteY634" fmla="*/ 4605325 h 6470305"/>
              <a:gd name="connsiteX635" fmla="*/ 9654684 w 12192000"/>
              <a:gd name="connsiteY635" fmla="*/ 4605325 h 6470305"/>
              <a:gd name="connsiteX636" fmla="*/ 9749836 w 12192000"/>
              <a:gd name="connsiteY636" fmla="*/ 4700477 h 6470305"/>
              <a:gd name="connsiteX637" fmla="*/ 9654684 w 12192000"/>
              <a:gd name="connsiteY637" fmla="*/ 4795629 h 6470305"/>
              <a:gd name="connsiteX638" fmla="*/ 9559532 w 12192000"/>
              <a:gd name="connsiteY638" fmla="*/ 4700477 h 6470305"/>
              <a:gd name="connsiteX639" fmla="*/ 9654684 w 12192000"/>
              <a:gd name="connsiteY639" fmla="*/ 4605325 h 6470305"/>
              <a:gd name="connsiteX640" fmla="*/ 9236015 w 12192000"/>
              <a:gd name="connsiteY640" fmla="*/ 4605325 h 6470305"/>
              <a:gd name="connsiteX641" fmla="*/ 9331167 w 12192000"/>
              <a:gd name="connsiteY641" fmla="*/ 4700477 h 6470305"/>
              <a:gd name="connsiteX642" fmla="*/ 9236015 w 12192000"/>
              <a:gd name="connsiteY642" fmla="*/ 4795629 h 6470305"/>
              <a:gd name="connsiteX643" fmla="*/ 9140863 w 12192000"/>
              <a:gd name="connsiteY643" fmla="*/ 4700477 h 6470305"/>
              <a:gd name="connsiteX644" fmla="*/ 9236015 w 12192000"/>
              <a:gd name="connsiteY644" fmla="*/ 4605325 h 6470305"/>
              <a:gd name="connsiteX645" fmla="*/ 8817346 w 12192000"/>
              <a:gd name="connsiteY645" fmla="*/ 4605325 h 6470305"/>
              <a:gd name="connsiteX646" fmla="*/ 8912498 w 12192000"/>
              <a:gd name="connsiteY646" fmla="*/ 4700477 h 6470305"/>
              <a:gd name="connsiteX647" fmla="*/ 8817346 w 12192000"/>
              <a:gd name="connsiteY647" fmla="*/ 4795629 h 6470305"/>
              <a:gd name="connsiteX648" fmla="*/ 8722194 w 12192000"/>
              <a:gd name="connsiteY648" fmla="*/ 4700477 h 6470305"/>
              <a:gd name="connsiteX649" fmla="*/ 8817346 w 12192000"/>
              <a:gd name="connsiteY649" fmla="*/ 4605325 h 6470305"/>
              <a:gd name="connsiteX650" fmla="*/ 8398677 w 12192000"/>
              <a:gd name="connsiteY650" fmla="*/ 4605325 h 6470305"/>
              <a:gd name="connsiteX651" fmla="*/ 8493829 w 12192000"/>
              <a:gd name="connsiteY651" fmla="*/ 4700477 h 6470305"/>
              <a:gd name="connsiteX652" fmla="*/ 8398677 w 12192000"/>
              <a:gd name="connsiteY652" fmla="*/ 4795629 h 6470305"/>
              <a:gd name="connsiteX653" fmla="*/ 8303526 w 12192000"/>
              <a:gd name="connsiteY653" fmla="*/ 4700477 h 6470305"/>
              <a:gd name="connsiteX654" fmla="*/ 8398677 w 12192000"/>
              <a:gd name="connsiteY654" fmla="*/ 4605325 h 6470305"/>
              <a:gd name="connsiteX655" fmla="*/ 7980009 w 12192000"/>
              <a:gd name="connsiteY655" fmla="*/ 4605325 h 6470305"/>
              <a:gd name="connsiteX656" fmla="*/ 8075161 w 12192000"/>
              <a:gd name="connsiteY656" fmla="*/ 4700477 h 6470305"/>
              <a:gd name="connsiteX657" fmla="*/ 7980009 w 12192000"/>
              <a:gd name="connsiteY657" fmla="*/ 4795629 h 6470305"/>
              <a:gd name="connsiteX658" fmla="*/ 7884857 w 12192000"/>
              <a:gd name="connsiteY658" fmla="*/ 4700477 h 6470305"/>
              <a:gd name="connsiteX659" fmla="*/ 7980009 w 12192000"/>
              <a:gd name="connsiteY659" fmla="*/ 4605325 h 6470305"/>
              <a:gd name="connsiteX660" fmla="*/ 7561340 w 12192000"/>
              <a:gd name="connsiteY660" fmla="*/ 4605325 h 6470305"/>
              <a:gd name="connsiteX661" fmla="*/ 7656492 w 12192000"/>
              <a:gd name="connsiteY661" fmla="*/ 4700477 h 6470305"/>
              <a:gd name="connsiteX662" fmla="*/ 7561340 w 12192000"/>
              <a:gd name="connsiteY662" fmla="*/ 4795629 h 6470305"/>
              <a:gd name="connsiteX663" fmla="*/ 7466188 w 12192000"/>
              <a:gd name="connsiteY663" fmla="*/ 4700477 h 6470305"/>
              <a:gd name="connsiteX664" fmla="*/ 7561340 w 12192000"/>
              <a:gd name="connsiteY664" fmla="*/ 4605325 h 6470305"/>
              <a:gd name="connsiteX665" fmla="*/ 7142671 w 12192000"/>
              <a:gd name="connsiteY665" fmla="*/ 4605325 h 6470305"/>
              <a:gd name="connsiteX666" fmla="*/ 7237823 w 12192000"/>
              <a:gd name="connsiteY666" fmla="*/ 4700477 h 6470305"/>
              <a:gd name="connsiteX667" fmla="*/ 7142671 w 12192000"/>
              <a:gd name="connsiteY667" fmla="*/ 4795629 h 6470305"/>
              <a:gd name="connsiteX668" fmla="*/ 7047519 w 12192000"/>
              <a:gd name="connsiteY668" fmla="*/ 4700477 h 6470305"/>
              <a:gd name="connsiteX669" fmla="*/ 7142671 w 12192000"/>
              <a:gd name="connsiteY669" fmla="*/ 4605325 h 6470305"/>
              <a:gd name="connsiteX670" fmla="*/ 6724002 w 12192000"/>
              <a:gd name="connsiteY670" fmla="*/ 4605325 h 6470305"/>
              <a:gd name="connsiteX671" fmla="*/ 6819154 w 12192000"/>
              <a:gd name="connsiteY671" fmla="*/ 4700477 h 6470305"/>
              <a:gd name="connsiteX672" fmla="*/ 6724002 w 12192000"/>
              <a:gd name="connsiteY672" fmla="*/ 4795629 h 6470305"/>
              <a:gd name="connsiteX673" fmla="*/ 6628850 w 12192000"/>
              <a:gd name="connsiteY673" fmla="*/ 4700477 h 6470305"/>
              <a:gd name="connsiteX674" fmla="*/ 6724002 w 12192000"/>
              <a:gd name="connsiteY674" fmla="*/ 4605325 h 6470305"/>
              <a:gd name="connsiteX675" fmla="*/ 6305333 w 12192000"/>
              <a:gd name="connsiteY675" fmla="*/ 4605325 h 6470305"/>
              <a:gd name="connsiteX676" fmla="*/ 6400485 w 12192000"/>
              <a:gd name="connsiteY676" fmla="*/ 4700477 h 6470305"/>
              <a:gd name="connsiteX677" fmla="*/ 6305333 w 12192000"/>
              <a:gd name="connsiteY677" fmla="*/ 4795629 h 6470305"/>
              <a:gd name="connsiteX678" fmla="*/ 6210181 w 12192000"/>
              <a:gd name="connsiteY678" fmla="*/ 4700477 h 6470305"/>
              <a:gd name="connsiteX679" fmla="*/ 6305333 w 12192000"/>
              <a:gd name="connsiteY679" fmla="*/ 4605325 h 6470305"/>
              <a:gd name="connsiteX680" fmla="*/ 5886664 w 12192000"/>
              <a:gd name="connsiteY680" fmla="*/ 4605325 h 6470305"/>
              <a:gd name="connsiteX681" fmla="*/ 5981816 w 12192000"/>
              <a:gd name="connsiteY681" fmla="*/ 4700477 h 6470305"/>
              <a:gd name="connsiteX682" fmla="*/ 5886664 w 12192000"/>
              <a:gd name="connsiteY682" fmla="*/ 4795629 h 6470305"/>
              <a:gd name="connsiteX683" fmla="*/ 5791512 w 12192000"/>
              <a:gd name="connsiteY683" fmla="*/ 4700477 h 6470305"/>
              <a:gd name="connsiteX684" fmla="*/ 5886664 w 12192000"/>
              <a:gd name="connsiteY684" fmla="*/ 4605325 h 6470305"/>
              <a:gd name="connsiteX685" fmla="*/ 5467994 w 12192000"/>
              <a:gd name="connsiteY685" fmla="*/ 4605325 h 6470305"/>
              <a:gd name="connsiteX686" fmla="*/ 5563146 w 12192000"/>
              <a:gd name="connsiteY686" fmla="*/ 4700477 h 6470305"/>
              <a:gd name="connsiteX687" fmla="*/ 5467994 w 12192000"/>
              <a:gd name="connsiteY687" fmla="*/ 4795629 h 6470305"/>
              <a:gd name="connsiteX688" fmla="*/ 5372842 w 12192000"/>
              <a:gd name="connsiteY688" fmla="*/ 4700477 h 6470305"/>
              <a:gd name="connsiteX689" fmla="*/ 5467994 w 12192000"/>
              <a:gd name="connsiteY689" fmla="*/ 4605325 h 6470305"/>
              <a:gd name="connsiteX690" fmla="*/ 5049325 w 12192000"/>
              <a:gd name="connsiteY690" fmla="*/ 4605325 h 6470305"/>
              <a:gd name="connsiteX691" fmla="*/ 5144478 w 12192000"/>
              <a:gd name="connsiteY691" fmla="*/ 4700477 h 6470305"/>
              <a:gd name="connsiteX692" fmla="*/ 5049325 w 12192000"/>
              <a:gd name="connsiteY692" fmla="*/ 4795629 h 6470305"/>
              <a:gd name="connsiteX693" fmla="*/ 4954173 w 12192000"/>
              <a:gd name="connsiteY693" fmla="*/ 4700477 h 6470305"/>
              <a:gd name="connsiteX694" fmla="*/ 5049325 w 12192000"/>
              <a:gd name="connsiteY694" fmla="*/ 4605325 h 6470305"/>
              <a:gd name="connsiteX695" fmla="*/ 4630656 w 12192000"/>
              <a:gd name="connsiteY695" fmla="*/ 4605325 h 6470305"/>
              <a:gd name="connsiteX696" fmla="*/ 4725808 w 12192000"/>
              <a:gd name="connsiteY696" fmla="*/ 4700477 h 6470305"/>
              <a:gd name="connsiteX697" fmla="*/ 4630656 w 12192000"/>
              <a:gd name="connsiteY697" fmla="*/ 4795629 h 6470305"/>
              <a:gd name="connsiteX698" fmla="*/ 4535504 w 12192000"/>
              <a:gd name="connsiteY698" fmla="*/ 4700477 h 6470305"/>
              <a:gd name="connsiteX699" fmla="*/ 4630656 w 12192000"/>
              <a:gd name="connsiteY699" fmla="*/ 4605325 h 6470305"/>
              <a:gd name="connsiteX700" fmla="*/ 4211987 w 12192000"/>
              <a:gd name="connsiteY700" fmla="*/ 4605325 h 6470305"/>
              <a:gd name="connsiteX701" fmla="*/ 4307139 w 12192000"/>
              <a:gd name="connsiteY701" fmla="*/ 4700477 h 6470305"/>
              <a:gd name="connsiteX702" fmla="*/ 4211987 w 12192000"/>
              <a:gd name="connsiteY702" fmla="*/ 4795629 h 6470305"/>
              <a:gd name="connsiteX703" fmla="*/ 4116835 w 12192000"/>
              <a:gd name="connsiteY703" fmla="*/ 4700477 h 6470305"/>
              <a:gd name="connsiteX704" fmla="*/ 4211987 w 12192000"/>
              <a:gd name="connsiteY704" fmla="*/ 4605325 h 6470305"/>
              <a:gd name="connsiteX705" fmla="*/ 3793376 w 12192000"/>
              <a:gd name="connsiteY705" fmla="*/ 4605325 h 6470305"/>
              <a:gd name="connsiteX706" fmla="*/ 3888470 w 12192000"/>
              <a:gd name="connsiteY706" fmla="*/ 4700477 h 6470305"/>
              <a:gd name="connsiteX707" fmla="*/ 3793376 w 12192000"/>
              <a:gd name="connsiteY707" fmla="*/ 4795629 h 6470305"/>
              <a:gd name="connsiteX708" fmla="*/ 3698224 w 12192000"/>
              <a:gd name="connsiteY708" fmla="*/ 4700477 h 6470305"/>
              <a:gd name="connsiteX709" fmla="*/ 3793376 w 12192000"/>
              <a:gd name="connsiteY709" fmla="*/ 4605325 h 6470305"/>
              <a:gd name="connsiteX710" fmla="*/ 3374703 w 12192000"/>
              <a:gd name="connsiteY710" fmla="*/ 4605325 h 6470305"/>
              <a:gd name="connsiteX711" fmla="*/ 3469858 w 12192000"/>
              <a:gd name="connsiteY711" fmla="*/ 4700477 h 6470305"/>
              <a:gd name="connsiteX712" fmla="*/ 3374703 w 12192000"/>
              <a:gd name="connsiteY712" fmla="*/ 4795629 h 6470305"/>
              <a:gd name="connsiteX713" fmla="*/ 3279550 w 12192000"/>
              <a:gd name="connsiteY713" fmla="*/ 4700477 h 6470305"/>
              <a:gd name="connsiteX714" fmla="*/ 3374703 w 12192000"/>
              <a:gd name="connsiteY714" fmla="*/ 4605325 h 6470305"/>
              <a:gd name="connsiteX715" fmla="*/ 2956029 w 12192000"/>
              <a:gd name="connsiteY715" fmla="*/ 4605325 h 6470305"/>
              <a:gd name="connsiteX716" fmla="*/ 3051184 w 12192000"/>
              <a:gd name="connsiteY716" fmla="*/ 4700477 h 6470305"/>
              <a:gd name="connsiteX717" fmla="*/ 2956029 w 12192000"/>
              <a:gd name="connsiteY717" fmla="*/ 4795629 h 6470305"/>
              <a:gd name="connsiteX718" fmla="*/ 2860876 w 12192000"/>
              <a:gd name="connsiteY718" fmla="*/ 4700477 h 6470305"/>
              <a:gd name="connsiteX719" fmla="*/ 2956029 w 12192000"/>
              <a:gd name="connsiteY719" fmla="*/ 4605325 h 6470305"/>
              <a:gd name="connsiteX720" fmla="*/ 2537355 w 12192000"/>
              <a:gd name="connsiteY720" fmla="*/ 4605325 h 6470305"/>
              <a:gd name="connsiteX721" fmla="*/ 2632511 w 12192000"/>
              <a:gd name="connsiteY721" fmla="*/ 4700477 h 6470305"/>
              <a:gd name="connsiteX722" fmla="*/ 2537355 w 12192000"/>
              <a:gd name="connsiteY722" fmla="*/ 4795629 h 6470305"/>
              <a:gd name="connsiteX723" fmla="*/ 2442202 w 12192000"/>
              <a:gd name="connsiteY723" fmla="*/ 4700477 h 6470305"/>
              <a:gd name="connsiteX724" fmla="*/ 2537355 w 12192000"/>
              <a:gd name="connsiteY724" fmla="*/ 4605325 h 6470305"/>
              <a:gd name="connsiteX725" fmla="*/ 2118684 w 12192000"/>
              <a:gd name="connsiteY725" fmla="*/ 4605325 h 6470305"/>
              <a:gd name="connsiteX726" fmla="*/ 2213837 w 12192000"/>
              <a:gd name="connsiteY726" fmla="*/ 4700477 h 6470305"/>
              <a:gd name="connsiteX727" fmla="*/ 2118684 w 12192000"/>
              <a:gd name="connsiteY727" fmla="*/ 4795629 h 6470305"/>
              <a:gd name="connsiteX728" fmla="*/ 2023532 w 12192000"/>
              <a:gd name="connsiteY728" fmla="*/ 4700477 h 6470305"/>
              <a:gd name="connsiteX729" fmla="*/ 2118684 w 12192000"/>
              <a:gd name="connsiteY729" fmla="*/ 4605325 h 6470305"/>
              <a:gd name="connsiteX730" fmla="*/ 1700010 w 12192000"/>
              <a:gd name="connsiteY730" fmla="*/ 4605325 h 6470305"/>
              <a:gd name="connsiteX731" fmla="*/ 1795163 w 12192000"/>
              <a:gd name="connsiteY731" fmla="*/ 4700477 h 6470305"/>
              <a:gd name="connsiteX732" fmla="*/ 1700010 w 12192000"/>
              <a:gd name="connsiteY732" fmla="*/ 4795629 h 6470305"/>
              <a:gd name="connsiteX733" fmla="*/ 1604856 w 12192000"/>
              <a:gd name="connsiteY733" fmla="*/ 4700477 h 6470305"/>
              <a:gd name="connsiteX734" fmla="*/ 1700010 w 12192000"/>
              <a:gd name="connsiteY734" fmla="*/ 4605325 h 6470305"/>
              <a:gd name="connsiteX735" fmla="*/ 1281336 w 12192000"/>
              <a:gd name="connsiteY735" fmla="*/ 4605325 h 6470305"/>
              <a:gd name="connsiteX736" fmla="*/ 1376489 w 12192000"/>
              <a:gd name="connsiteY736" fmla="*/ 4700477 h 6470305"/>
              <a:gd name="connsiteX737" fmla="*/ 1281336 w 12192000"/>
              <a:gd name="connsiteY737" fmla="*/ 4795629 h 6470305"/>
              <a:gd name="connsiteX738" fmla="*/ 1186185 w 12192000"/>
              <a:gd name="connsiteY738" fmla="*/ 4700477 h 6470305"/>
              <a:gd name="connsiteX739" fmla="*/ 1281336 w 12192000"/>
              <a:gd name="connsiteY739" fmla="*/ 4605325 h 6470305"/>
              <a:gd name="connsiteX740" fmla="*/ 862669 w 12192000"/>
              <a:gd name="connsiteY740" fmla="*/ 4605325 h 6470305"/>
              <a:gd name="connsiteX741" fmla="*/ 957821 w 12192000"/>
              <a:gd name="connsiteY741" fmla="*/ 4700477 h 6470305"/>
              <a:gd name="connsiteX742" fmla="*/ 862669 w 12192000"/>
              <a:gd name="connsiteY742" fmla="*/ 4795629 h 6470305"/>
              <a:gd name="connsiteX743" fmla="*/ 767517 w 12192000"/>
              <a:gd name="connsiteY743" fmla="*/ 4700477 h 6470305"/>
              <a:gd name="connsiteX744" fmla="*/ 862669 w 12192000"/>
              <a:gd name="connsiteY744" fmla="*/ 4605325 h 6470305"/>
              <a:gd name="connsiteX745" fmla="*/ 444001 w 12192000"/>
              <a:gd name="connsiteY745" fmla="*/ 4605325 h 6470305"/>
              <a:gd name="connsiteX746" fmla="*/ 539154 w 12192000"/>
              <a:gd name="connsiteY746" fmla="*/ 4700477 h 6470305"/>
              <a:gd name="connsiteX747" fmla="*/ 444001 w 12192000"/>
              <a:gd name="connsiteY747" fmla="*/ 4795629 h 6470305"/>
              <a:gd name="connsiteX748" fmla="*/ 348849 w 12192000"/>
              <a:gd name="connsiteY748" fmla="*/ 4700477 h 6470305"/>
              <a:gd name="connsiteX749" fmla="*/ 444001 w 12192000"/>
              <a:gd name="connsiteY749" fmla="*/ 4605325 h 6470305"/>
              <a:gd name="connsiteX750" fmla="*/ 25333 w 12192000"/>
              <a:gd name="connsiteY750" fmla="*/ 4605325 h 6470305"/>
              <a:gd name="connsiteX751" fmla="*/ 120485 w 12192000"/>
              <a:gd name="connsiteY751" fmla="*/ 4700477 h 6470305"/>
              <a:gd name="connsiteX752" fmla="*/ 25333 w 12192000"/>
              <a:gd name="connsiteY752" fmla="*/ 4795629 h 6470305"/>
              <a:gd name="connsiteX753" fmla="*/ 0 w 12192000"/>
              <a:gd name="connsiteY753" fmla="*/ 4790515 h 6470305"/>
              <a:gd name="connsiteX754" fmla="*/ 0 w 12192000"/>
              <a:gd name="connsiteY754" fmla="*/ 4610440 h 6470305"/>
              <a:gd name="connsiteX755" fmla="*/ 12166698 w 12192000"/>
              <a:gd name="connsiteY755" fmla="*/ 4186656 h 6470305"/>
              <a:gd name="connsiteX756" fmla="*/ 12192000 w 12192000"/>
              <a:gd name="connsiteY756" fmla="*/ 4191765 h 6470305"/>
              <a:gd name="connsiteX757" fmla="*/ 12192000 w 12192000"/>
              <a:gd name="connsiteY757" fmla="*/ 4371852 h 6470305"/>
              <a:gd name="connsiteX758" fmla="*/ 12166698 w 12192000"/>
              <a:gd name="connsiteY758" fmla="*/ 4376960 h 6470305"/>
              <a:gd name="connsiteX759" fmla="*/ 12071546 w 12192000"/>
              <a:gd name="connsiteY759" fmla="*/ 4281808 h 6470305"/>
              <a:gd name="connsiteX760" fmla="*/ 12166698 w 12192000"/>
              <a:gd name="connsiteY760" fmla="*/ 4186656 h 6470305"/>
              <a:gd name="connsiteX761" fmla="*/ 11748029 w 12192000"/>
              <a:gd name="connsiteY761" fmla="*/ 4186656 h 6470305"/>
              <a:gd name="connsiteX762" fmla="*/ 11843181 w 12192000"/>
              <a:gd name="connsiteY762" fmla="*/ 4281808 h 6470305"/>
              <a:gd name="connsiteX763" fmla="*/ 11748029 w 12192000"/>
              <a:gd name="connsiteY763" fmla="*/ 4376960 h 6470305"/>
              <a:gd name="connsiteX764" fmla="*/ 11652877 w 12192000"/>
              <a:gd name="connsiteY764" fmla="*/ 4281808 h 6470305"/>
              <a:gd name="connsiteX765" fmla="*/ 11748029 w 12192000"/>
              <a:gd name="connsiteY765" fmla="*/ 4186656 h 6470305"/>
              <a:gd name="connsiteX766" fmla="*/ 11329360 w 12192000"/>
              <a:gd name="connsiteY766" fmla="*/ 4186656 h 6470305"/>
              <a:gd name="connsiteX767" fmla="*/ 11424512 w 12192000"/>
              <a:gd name="connsiteY767" fmla="*/ 4281808 h 6470305"/>
              <a:gd name="connsiteX768" fmla="*/ 11329360 w 12192000"/>
              <a:gd name="connsiteY768" fmla="*/ 4376960 h 6470305"/>
              <a:gd name="connsiteX769" fmla="*/ 11234208 w 12192000"/>
              <a:gd name="connsiteY769" fmla="*/ 4281808 h 6470305"/>
              <a:gd name="connsiteX770" fmla="*/ 11329360 w 12192000"/>
              <a:gd name="connsiteY770" fmla="*/ 4186656 h 6470305"/>
              <a:gd name="connsiteX771" fmla="*/ 10910691 w 12192000"/>
              <a:gd name="connsiteY771" fmla="*/ 4186656 h 6470305"/>
              <a:gd name="connsiteX772" fmla="*/ 11005843 w 12192000"/>
              <a:gd name="connsiteY772" fmla="*/ 4281808 h 6470305"/>
              <a:gd name="connsiteX773" fmla="*/ 10910691 w 12192000"/>
              <a:gd name="connsiteY773" fmla="*/ 4376960 h 6470305"/>
              <a:gd name="connsiteX774" fmla="*/ 10815539 w 12192000"/>
              <a:gd name="connsiteY774" fmla="*/ 4281808 h 6470305"/>
              <a:gd name="connsiteX775" fmla="*/ 10910691 w 12192000"/>
              <a:gd name="connsiteY775" fmla="*/ 4186656 h 6470305"/>
              <a:gd name="connsiteX776" fmla="*/ 10492022 w 12192000"/>
              <a:gd name="connsiteY776" fmla="*/ 4186656 h 6470305"/>
              <a:gd name="connsiteX777" fmla="*/ 10587174 w 12192000"/>
              <a:gd name="connsiteY777" fmla="*/ 4281808 h 6470305"/>
              <a:gd name="connsiteX778" fmla="*/ 10492022 w 12192000"/>
              <a:gd name="connsiteY778" fmla="*/ 4376960 h 6470305"/>
              <a:gd name="connsiteX779" fmla="*/ 10396870 w 12192000"/>
              <a:gd name="connsiteY779" fmla="*/ 4281808 h 6470305"/>
              <a:gd name="connsiteX780" fmla="*/ 10492022 w 12192000"/>
              <a:gd name="connsiteY780" fmla="*/ 4186656 h 6470305"/>
              <a:gd name="connsiteX781" fmla="*/ 10073353 w 12192000"/>
              <a:gd name="connsiteY781" fmla="*/ 4186656 h 6470305"/>
              <a:gd name="connsiteX782" fmla="*/ 10168505 w 12192000"/>
              <a:gd name="connsiteY782" fmla="*/ 4281808 h 6470305"/>
              <a:gd name="connsiteX783" fmla="*/ 10073353 w 12192000"/>
              <a:gd name="connsiteY783" fmla="*/ 4376960 h 6470305"/>
              <a:gd name="connsiteX784" fmla="*/ 9978201 w 12192000"/>
              <a:gd name="connsiteY784" fmla="*/ 4281808 h 6470305"/>
              <a:gd name="connsiteX785" fmla="*/ 10073353 w 12192000"/>
              <a:gd name="connsiteY785" fmla="*/ 4186656 h 6470305"/>
              <a:gd name="connsiteX786" fmla="*/ 9654684 w 12192000"/>
              <a:gd name="connsiteY786" fmla="*/ 4186656 h 6470305"/>
              <a:gd name="connsiteX787" fmla="*/ 9749836 w 12192000"/>
              <a:gd name="connsiteY787" fmla="*/ 4281808 h 6470305"/>
              <a:gd name="connsiteX788" fmla="*/ 9654684 w 12192000"/>
              <a:gd name="connsiteY788" fmla="*/ 4376960 h 6470305"/>
              <a:gd name="connsiteX789" fmla="*/ 9559532 w 12192000"/>
              <a:gd name="connsiteY789" fmla="*/ 4281808 h 6470305"/>
              <a:gd name="connsiteX790" fmla="*/ 9654684 w 12192000"/>
              <a:gd name="connsiteY790" fmla="*/ 4186656 h 6470305"/>
              <a:gd name="connsiteX791" fmla="*/ 9236015 w 12192000"/>
              <a:gd name="connsiteY791" fmla="*/ 4186656 h 6470305"/>
              <a:gd name="connsiteX792" fmla="*/ 9331167 w 12192000"/>
              <a:gd name="connsiteY792" fmla="*/ 4281808 h 6470305"/>
              <a:gd name="connsiteX793" fmla="*/ 9236015 w 12192000"/>
              <a:gd name="connsiteY793" fmla="*/ 4376960 h 6470305"/>
              <a:gd name="connsiteX794" fmla="*/ 9140863 w 12192000"/>
              <a:gd name="connsiteY794" fmla="*/ 4281808 h 6470305"/>
              <a:gd name="connsiteX795" fmla="*/ 9236015 w 12192000"/>
              <a:gd name="connsiteY795" fmla="*/ 4186656 h 6470305"/>
              <a:gd name="connsiteX796" fmla="*/ 8817346 w 12192000"/>
              <a:gd name="connsiteY796" fmla="*/ 4186656 h 6470305"/>
              <a:gd name="connsiteX797" fmla="*/ 8912498 w 12192000"/>
              <a:gd name="connsiteY797" fmla="*/ 4281808 h 6470305"/>
              <a:gd name="connsiteX798" fmla="*/ 8817346 w 12192000"/>
              <a:gd name="connsiteY798" fmla="*/ 4376960 h 6470305"/>
              <a:gd name="connsiteX799" fmla="*/ 8722194 w 12192000"/>
              <a:gd name="connsiteY799" fmla="*/ 4281808 h 6470305"/>
              <a:gd name="connsiteX800" fmla="*/ 8817346 w 12192000"/>
              <a:gd name="connsiteY800" fmla="*/ 4186656 h 6470305"/>
              <a:gd name="connsiteX801" fmla="*/ 8398677 w 12192000"/>
              <a:gd name="connsiteY801" fmla="*/ 4186656 h 6470305"/>
              <a:gd name="connsiteX802" fmla="*/ 8493829 w 12192000"/>
              <a:gd name="connsiteY802" fmla="*/ 4281808 h 6470305"/>
              <a:gd name="connsiteX803" fmla="*/ 8398677 w 12192000"/>
              <a:gd name="connsiteY803" fmla="*/ 4376960 h 6470305"/>
              <a:gd name="connsiteX804" fmla="*/ 8303526 w 12192000"/>
              <a:gd name="connsiteY804" fmla="*/ 4281808 h 6470305"/>
              <a:gd name="connsiteX805" fmla="*/ 8398677 w 12192000"/>
              <a:gd name="connsiteY805" fmla="*/ 4186656 h 6470305"/>
              <a:gd name="connsiteX806" fmla="*/ 7980009 w 12192000"/>
              <a:gd name="connsiteY806" fmla="*/ 4186656 h 6470305"/>
              <a:gd name="connsiteX807" fmla="*/ 8075161 w 12192000"/>
              <a:gd name="connsiteY807" fmla="*/ 4281808 h 6470305"/>
              <a:gd name="connsiteX808" fmla="*/ 7980009 w 12192000"/>
              <a:gd name="connsiteY808" fmla="*/ 4376960 h 6470305"/>
              <a:gd name="connsiteX809" fmla="*/ 7884857 w 12192000"/>
              <a:gd name="connsiteY809" fmla="*/ 4281808 h 6470305"/>
              <a:gd name="connsiteX810" fmla="*/ 7980009 w 12192000"/>
              <a:gd name="connsiteY810" fmla="*/ 4186656 h 6470305"/>
              <a:gd name="connsiteX811" fmla="*/ 7561340 w 12192000"/>
              <a:gd name="connsiteY811" fmla="*/ 4186656 h 6470305"/>
              <a:gd name="connsiteX812" fmla="*/ 7656492 w 12192000"/>
              <a:gd name="connsiteY812" fmla="*/ 4281808 h 6470305"/>
              <a:gd name="connsiteX813" fmla="*/ 7561340 w 12192000"/>
              <a:gd name="connsiteY813" fmla="*/ 4376960 h 6470305"/>
              <a:gd name="connsiteX814" fmla="*/ 7466188 w 12192000"/>
              <a:gd name="connsiteY814" fmla="*/ 4281808 h 6470305"/>
              <a:gd name="connsiteX815" fmla="*/ 7561340 w 12192000"/>
              <a:gd name="connsiteY815" fmla="*/ 4186656 h 6470305"/>
              <a:gd name="connsiteX816" fmla="*/ 7142671 w 12192000"/>
              <a:gd name="connsiteY816" fmla="*/ 4186656 h 6470305"/>
              <a:gd name="connsiteX817" fmla="*/ 7237823 w 12192000"/>
              <a:gd name="connsiteY817" fmla="*/ 4281808 h 6470305"/>
              <a:gd name="connsiteX818" fmla="*/ 7142671 w 12192000"/>
              <a:gd name="connsiteY818" fmla="*/ 4376960 h 6470305"/>
              <a:gd name="connsiteX819" fmla="*/ 7047519 w 12192000"/>
              <a:gd name="connsiteY819" fmla="*/ 4281808 h 6470305"/>
              <a:gd name="connsiteX820" fmla="*/ 7142671 w 12192000"/>
              <a:gd name="connsiteY820" fmla="*/ 4186656 h 6470305"/>
              <a:gd name="connsiteX821" fmla="*/ 6724002 w 12192000"/>
              <a:gd name="connsiteY821" fmla="*/ 4186656 h 6470305"/>
              <a:gd name="connsiteX822" fmla="*/ 6819154 w 12192000"/>
              <a:gd name="connsiteY822" fmla="*/ 4281808 h 6470305"/>
              <a:gd name="connsiteX823" fmla="*/ 6724002 w 12192000"/>
              <a:gd name="connsiteY823" fmla="*/ 4376960 h 6470305"/>
              <a:gd name="connsiteX824" fmla="*/ 6628850 w 12192000"/>
              <a:gd name="connsiteY824" fmla="*/ 4281808 h 6470305"/>
              <a:gd name="connsiteX825" fmla="*/ 6724002 w 12192000"/>
              <a:gd name="connsiteY825" fmla="*/ 4186656 h 6470305"/>
              <a:gd name="connsiteX826" fmla="*/ 6305333 w 12192000"/>
              <a:gd name="connsiteY826" fmla="*/ 4186656 h 6470305"/>
              <a:gd name="connsiteX827" fmla="*/ 6400485 w 12192000"/>
              <a:gd name="connsiteY827" fmla="*/ 4281808 h 6470305"/>
              <a:gd name="connsiteX828" fmla="*/ 6305333 w 12192000"/>
              <a:gd name="connsiteY828" fmla="*/ 4376960 h 6470305"/>
              <a:gd name="connsiteX829" fmla="*/ 6210181 w 12192000"/>
              <a:gd name="connsiteY829" fmla="*/ 4281808 h 6470305"/>
              <a:gd name="connsiteX830" fmla="*/ 6305333 w 12192000"/>
              <a:gd name="connsiteY830" fmla="*/ 4186656 h 6470305"/>
              <a:gd name="connsiteX831" fmla="*/ 5886664 w 12192000"/>
              <a:gd name="connsiteY831" fmla="*/ 4186656 h 6470305"/>
              <a:gd name="connsiteX832" fmla="*/ 5981816 w 12192000"/>
              <a:gd name="connsiteY832" fmla="*/ 4281808 h 6470305"/>
              <a:gd name="connsiteX833" fmla="*/ 5886664 w 12192000"/>
              <a:gd name="connsiteY833" fmla="*/ 4376960 h 6470305"/>
              <a:gd name="connsiteX834" fmla="*/ 5791512 w 12192000"/>
              <a:gd name="connsiteY834" fmla="*/ 4281808 h 6470305"/>
              <a:gd name="connsiteX835" fmla="*/ 5886664 w 12192000"/>
              <a:gd name="connsiteY835" fmla="*/ 4186656 h 6470305"/>
              <a:gd name="connsiteX836" fmla="*/ 5467994 w 12192000"/>
              <a:gd name="connsiteY836" fmla="*/ 4186656 h 6470305"/>
              <a:gd name="connsiteX837" fmla="*/ 5563146 w 12192000"/>
              <a:gd name="connsiteY837" fmla="*/ 4281808 h 6470305"/>
              <a:gd name="connsiteX838" fmla="*/ 5467994 w 12192000"/>
              <a:gd name="connsiteY838" fmla="*/ 4376960 h 6470305"/>
              <a:gd name="connsiteX839" fmla="*/ 5372842 w 12192000"/>
              <a:gd name="connsiteY839" fmla="*/ 4281808 h 6470305"/>
              <a:gd name="connsiteX840" fmla="*/ 5467994 w 12192000"/>
              <a:gd name="connsiteY840" fmla="*/ 4186656 h 6470305"/>
              <a:gd name="connsiteX841" fmla="*/ 5049325 w 12192000"/>
              <a:gd name="connsiteY841" fmla="*/ 4186656 h 6470305"/>
              <a:gd name="connsiteX842" fmla="*/ 5144478 w 12192000"/>
              <a:gd name="connsiteY842" fmla="*/ 4281808 h 6470305"/>
              <a:gd name="connsiteX843" fmla="*/ 5049325 w 12192000"/>
              <a:gd name="connsiteY843" fmla="*/ 4376960 h 6470305"/>
              <a:gd name="connsiteX844" fmla="*/ 4954173 w 12192000"/>
              <a:gd name="connsiteY844" fmla="*/ 4281808 h 6470305"/>
              <a:gd name="connsiteX845" fmla="*/ 5049325 w 12192000"/>
              <a:gd name="connsiteY845" fmla="*/ 4186656 h 6470305"/>
              <a:gd name="connsiteX846" fmla="*/ 4630656 w 12192000"/>
              <a:gd name="connsiteY846" fmla="*/ 4186656 h 6470305"/>
              <a:gd name="connsiteX847" fmla="*/ 4725808 w 12192000"/>
              <a:gd name="connsiteY847" fmla="*/ 4281808 h 6470305"/>
              <a:gd name="connsiteX848" fmla="*/ 4630656 w 12192000"/>
              <a:gd name="connsiteY848" fmla="*/ 4376960 h 6470305"/>
              <a:gd name="connsiteX849" fmla="*/ 4535504 w 12192000"/>
              <a:gd name="connsiteY849" fmla="*/ 4281808 h 6470305"/>
              <a:gd name="connsiteX850" fmla="*/ 4630656 w 12192000"/>
              <a:gd name="connsiteY850" fmla="*/ 4186656 h 6470305"/>
              <a:gd name="connsiteX851" fmla="*/ 4211987 w 12192000"/>
              <a:gd name="connsiteY851" fmla="*/ 4186656 h 6470305"/>
              <a:gd name="connsiteX852" fmla="*/ 4307139 w 12192000"/>
              <a:gd name="connsiteY852" fmla="*/ 4281808 h 6470305"/>
              <a:gd name="connsiteX853" fmla="*/ 4211987 w 12192000"/>
              <a:gd name="connsiteY853" fmla="*/ 4376960 h 6470305"/>
              <a:gd name="connsiteX854" fmla="*/ 4116835 w 12192000"/>
              <a:gd name="connsiteY854" fmla="*/ 4281808 h 6470305"/>
              <a:gd name="connsiteX855" fmla="*/ 4211987 w 12192000"/>
              <a:gd name="connsiteY855" fmla="*/ 4186656 h 6470305"/>
              <a:gd name="connsiteX856" fmla="*/ 3793385 w 12192000"/>
              <a:gd name="connsiteY856" fmla="*/ 4186656 h 6470305"/>
              <a:gd name="connsiteX857" fmla="*/ 3888470 w 12192000"/>
              <a:gd name="connsiteY857" fmla="*/ 4281808 h 6470305"/>
              <a:gd name="connsiteX858" fmla="*/ 3793385 w 12192000"/>
              <a:gd name="connsiteY858" fmla="*/ 4376960 h 6470305"/>
              <a:gd name="connsiteX859" fmla="*/ 3698233 w 12192000"/>
              <a:gd name="connsiteY859" fmla="*/ 4281808 h 6470305"/>
              <a:gd name="connsiteX860" fmla="*/ 3793385 w 12192000"/>
              <a:gd name="connsiteY860" fmla="*/ 4186656 h 6470305"/>
              <a:gd name="connsiteX861" fmla="*/ 3374710 w 12192000"/>
              <a:gd name="connsiteY861" fmla="*/ 4186656 h 6470305"/>
              <a:gd name="connsiteX862" fmla="*/ 3469866 w 12192000"/>
              <a:gd name="connsiteY862" fmla="*/ 4281808 h 6470305"/>
              <a:gd name="connsiteX863" fmla="*/ 3374710 w 12192000"/>
              <a:gd name="connsiteY863" fmla="*/ 4376960 h 6470305"/>
              <a:gd name="connsiteX864" fmla="*/ 3279558 w 12192000"/>
              <a:gd name="connsiteY864" fmla="*/ 4281808 h 6470305"/>
              <a:gd name="connsiteX865" fmla="*/ 3374710 w 12192000"/>
              <a:gd name="connsiteY865" fmla="*/ 4186656 h 6470305"/>
              <a:gd name="connsiteX866" fmla="*/ 2956037 w 12192000"/>
              <a:gd name="connsiteY866" fmla="*/ 4186656 h 6470305"/>
              <a:gd name="connsiteX867" fmla="*/ 3051192 w 12192000"/>
              <a:gd name="connsiteY867" fmla="*/ 4281808 h 6470305"/>
              <a:gd name="connsiteX868" fmla="*/ 2956037 w 12192000"/>
              <a:gd name="connsiteY868" fmla="*/ 4376960 h 6470305"/>
              <a:gd name="connsiteX869" fmla="*/ 2860883 w 12192000"/>
              <a:gd name="connsiteY869" fmla="*/ 4281808 h 6470305"/>
              <a:gd name="connsiteX870" fmla="*/ 2956037 w 12192000"/>
              <a:gd name="connsiteY870" fmla="*/ 4186656 h 6470305"/>
              <a:gd name="connsiteX871" fmla="*/ 2537361 w 12192000"/>
              <a:gd name="connsiteY871" fmla="*/ 4186656 h 6470305"/>
              <a:gd name="connsiteX872" fmla="*/ 2632518 w 12192000"/>
              <a:gd name="connsiteY872" fmla="*/ 4281808 h 6470305"/>
              <a:gd name="connsiteX873" fmla="*/ 2537361 w 12192000"/>
              <a:gd name="connsiteY873" fmla="*/ 4376960 h 6470305"/>
              <a:gd name="connsiteX874" fmla="*/ 2442208 w 12192000"/>
              <a:gd name="connsiteY874" fmla="*/ 4281808 h 6470305"/>
              <a:gd name="connsiteX875" fmla="*/ 2537361 w 12192000"/>
              <a:gd name="connsiteY875" fmla="*/ 4186656 h 6470305"/>
              <a:gd name="connsiteX876" fmla="*/ 2118691 w 12192000"/>
              <a:gd name="connsiteY876" fmla="*/ 4186656 h 6470305"/>
              <a:gd name="connsiteX877" fmla="*/ 2213843 w 12192000"/>
              <a:gd name="connsiteY877" fmla="*/ 4281808 h 6470305"/>
              <a:gd name="connsiteX878" fmla="*/ 2118691 w 12192000"/>
              <a:gd name="connsiteY878" fmla="*/ 4376960 h 6470305"/>
              <a:gd name="connsiteX879" fmla="*/ 2023537 w 12192000"/>
              <a:gd name="connsiteY879" fmla="*/ 4281808 h 6470305"/>
              <a:gd name="connsiteX880" fmla="*/ 2118691 w 12192000"/>
              <a:gd name="connsiteY880" fmla="*/ 4186656 h 6470305"/>
              <a:gd name="connsiteX881" fmla="*/ 1700016 w 12192000"/>
              <a:gd name="connsiteY881" fmla="*/ 4186656 h 6470305"/>
              <a:gd name="connsiteX882" fmla="*/ 1795168 w 12192000"/>
              <a:gd name="connsiteY882" fmla="*/ 4281808 h 6470305"/>
              <a:gd name="connsiteX883" fmla="*/ 1700016 w 12192000"/>
              <a:gd name="connsiteY883" fmla="*/ 4376960 h 6470305"/>
              <a:gd name="connsiteX884" fmla="*/ 1604860 w 12192000"/>
              <a:gd name="connsiteY884" fmla="*/ 4281808 h 6470305"/>
              <a:gd name="connsiteX885" fmla="*/ 1700016 w 12192000"/>
              <a:gd name="connsiteY885" fmla="*/ 4186656 h 6470305"/>
              <a:gd name="connsiteX886" fmla="*/ 1281341 w 12192000"/>
              <a:gd name="connsiteY886" fmla="*/ 4186656 h 6470305"/>
              <a:gd name="connsiteX887" fmla="*/ 1376493 w 12192000"/>
              <a:gd name="connsiteY887" fmla="*/ 4281808 h 6470305"/>
              <a:gd name="connsiteX888" fmla="*/ 1281341 w 12192000"/>
              <a:gd name="connsiteY888" fmla="*/ 4376960 h 6470305"/>
              <a:gd name="connsiteX889" fmla="*/ 1186189 w 12192000"/>
              <a:gd name="connsiteY889" fmla="*/ 4281808 h 6470305"/>
              <a:gd name="connsiteX890" fmla="*/ 1281341 w 12192000"/>
              <a:gd name="connsiteY890" fmla="*/ 4186656 h 6470305"/>
              <a:gd name="connsiteX891" fmla="*/ 862675 w 12192000"/>
              <a:gd name="connsiteY891" fmla="*/ 4186656 h 6470305"/>
              <a:gd name="connsiteX892" fmla="*/ 957826 w 12192000"/>
              <a:gd name="connsiteY892" fmla="*/ 4281808 h 6470305"/>
              <a:gd name="connsiteX893" fmla="*/ 862675 w 12192000"/>
              <a:gd name="connsiteY893" fmla="*/ 4376960 h 6470305"/>
              <a:gd name="connsiteX894" fmla="*/ 767521 w 12192000"/>
              <a:gd name="connsiteY894" fmla="*/ 4281808 h 6470305"/>
              <a:gd name="connsiteX895" fmla="*/ 862675 w 12192000"/>
              <a:gd name="connsiteY895" fmla="*/ 4186656 h 6470305"/>
              <a:gd name="connsiteX896" fmla="*/ 444007 w 12192000"/>
              <a:gd name="connsiteY896" fmla="*/ 4186656 h 6470305"/>
              <a:gd name="connsiteX897" fmla="*/ 539159 w 12192000"/>
              <a:gd name="connsiteY897" fmla="*/ 4281808 h 6470305"/>
              <a:gd name="connsiteX898" fmla="*/ 444007 w 12192000"/>
              <a:gd name="connsiteY898" fmla="*/ 4376960 h 6470305"/>
              <a:gd name="connsiteX899" fmla="*/ 348855 w 12192000"/>
              <a:gd name="connsiteY899" fmla="*/ 4281808 h 6470305"/>
              <a:gd name="connsiteX900" fmla="*/ 444007 w 12192000"/>
              <a:gd name="connsiteY900" fmla="*/ 4186656 h 6470305"/>
              <a:gd name="connsiteX901" fmla="*/ 25338 w 12192000"/>
              <a:gd name="connsiteY901" fmla="*/ 4186656 h 6470305"/>
              <a:gd name="connsiteX902" fmla="*/ 120490 w 12192000"/>
              <a:gd name="connsiteY902" fmla="*/ 4281808 h 6470305"/>
              <a:gd name="connsiteX903" fmla="*/ 25338 w 12192000"/>
              <a:gd name="connsiteY903" fmla="*/ 4376960 h 6470305"/>
              <a:gd name="connsiteX904" fmla="*/ 0 w 12192000"/>
              <a:gd name="connsiteY904" fmla="*/ 4371845 h 6470305"/>
              <a:gd name="connsiteX905" fmla="*/ 0 w 12192000"/>
              <a:gd name="connsiteY905" fmla="*/ 4191772 h 6470305"/>
              <a:gd name="connsiteX906" fmla="*/ 12166698 w 12192000"/>
              <a:gd name="connsiteY906" fmla="*/ 3767987 h 6470305"/>
              <a:gd name="connsiteX907" fmla="*/ 12192000 w 12192000"/>
              <a:gd name="connsiteY907" fmla="*/ 3773095 h 6470305"/>
              <a:gd name="connsiteX908" fmla="*/ 12192000 w 12192000"/>
              <a:gd name="connsiteY908" fmla="*/ 3953183 h 6470305"/>
              <a:gd name="connsiteX909" fmla="*/ 12166698 w 12192000"/>
              <a:gd name="connsiteY909" fmla="*/ 3958292 h 6470305"/>
              <a:gd name="connsiteX910" fmla="*/ 12071546 w 12192000"/>
              <a:gd name="connsiteY910" fmla="*/ 3863139 h 6470305"/>
              <a:gd name="connsiteX911" fmla="*/ 12166698 w 12192000"/>
              <a:gd name="connsiteY911" fmla="*/ 3767987 h 6470305"/>
              <a:gd name="connsiteX912" fmla="*/ 11748029 w 12192000"/>
              <a:gd name="connsiteY912" fmla="*/ 3767987 h 6470305"/>
              <a:gd name="connsiteX913" fmla="*/ 11843181 w 12192000"/>
              <a:gd name="connsiteY913" fmla="*/ 3863139 h 6470305"/>
              <a:gd name="connsiteX914" fmla="*/ 11748029 w 12192000"/>
              <a:gd name="connsiteY914" fmla="*/ 3958292 h 6470305"/>
              <a:gd name="connsiteX915" fmla="*/ 11652877 w 12192000"/>
              <a:gd name="connsiteY915" fmla="*/ 3863139 h 6470305"/>
              <a:gd name="connsiteX916" fmla="*/ 11748029 w 12192000"/>
              <a:gd name="connsiteY916" fmla="*/ 3767987 h 6470305"/>
              <a:gd name="connsiteX917" fmla="*/ 11329360 w 12192000"/>
              <a:gd name="connsiteY917" fmla="*/ 3767987 h 6470305"/>
              <a:gd name="connsiteX918" fmla="*/ 11424512 w 12192000"/>
              <a:gd name="connsiteY918" fmla="*/ 3863139 h 6470305"/>
              <a:gd name="connsiteX919" fmla="*/ 11329360 w 12192000"/>
              <a:gd name="connsiteY919" fmla="*/ 3958292 h 6470305"/>
              <a:gd name="connsiteX920" fmla="*/ 11234208 w 12192000"/>
              <a:gd name="connsiteY920" fmla="*/ 3863139 h 6470305"/>
              <a:gd name="connsiteX921" fmla="*/ 11329360 w 12192000"/>
              <a:gd name="connsiteY921" fmla="*/ 3767987 h 6470305"/>
              <a:gd name="connsiteX922" fmla="*/ 10910691 w 12192000"/>
              <a:gd name="connsiteY922" fmla="*/ 3767987 h 6470305"/>
              <a:gd name="connsiteX923" fmla="*/ 11005843 w 12192000"/>
              <a:gd name="connsiteY923" fmla="*/ 3863139 h 6470305"/>
              <a:gd name="connsiteX924" fmla="*/ 10910691 w 12192000"/>
              <a:gd name="connsiteY924" fmla="*/ 3958292 h 6470305"/>
              <a:gd name="connsiteX925" fmla="*/ 10815539 w 12192000"/>
              <a:gd name="connsiteY925" fmla="*/ 3863139 h 6470305"/>
              <a:gd name="connsiteX926" fmla="*/ 10910691 w 12192000"/>
              <a:gd name="connsiteY926" fmla="*/ 3767987 h 6470305"/>
              <a:gd name="connsiteX927" fmla="*/ 10492022 w 12192000"/>
              <a:gd name="connsiteY927" fmla="*/ 3767987 h 6470305"/>
              <a:gd name="connsiteX928" fmla="*/ 10587174 w 12192000"/>
              <a:gd name="connsiteY928" fmla="*/ 3863139 h 6470305"/>
              <a:gd name="connsiteX929" fmla="*/ 10492022 w 12192000"/>
              <a:gd name="connsiteY929" fmla="*/ 3958292 h 6470305"/>
              <a:gd name="connsiteX930" fmla="*/ 10396870 w 12192000"/>
              <a:gd name="connsiteY930" fmla="*/ 3863139 h 6470305"/>
              <a:gd name="connsiteX931" fmla="*/ 10492022 w 12192000"/>
              <a:gd name="connsiteY931" fmla="*/ 3767987 h 6470305"/>
              <a:gd name="connsiteX932" fmla="*/ 10073353 w 12192000"/>
              <a:gd name="connsiteY932" fmla="*/ 3767987 h 6470305"/>
              <a:gd name="connsiteX933" fmla="*/ 10168505 w 12192000"/>
              <a:gd name="connsiteY933" fmla="*/ 3863139 h 6470305"/>
              <a:gd name="connsiteX934" fmla="*/ 10073353 w 12192000"/>
              <a:gd name="connsiteY934" fmla="*/ 3958292 h 6470305"/>
              <a:gd name="connsiteX935" fmla="*/ 9978201 w 12192000"/>
              <a:gd name="connsiteY935" fmla="*/ 3863139 h 6470305"/>
              <a:gd name="connsiteX936" fmla="*/ 10073353 w 12192000"/>
              <a:gd name="connsiteY936" fmla="*/ 3767987 h 6470305"/>
              <a:gd name="connsiteX937" fmla="*/ 9654684 w 12192000"/>
              <a:gd name="connsiteY937" fmla="*/ 3767987 h 6470305"/>
              <a:gd name="connsiteX938" fmla="*/ 9749836 w 12192000"/>
              <a:gd name="connsiteY938" fmla="*/ 3863139 h 6470305"/>
              <a:gd name="connsiteX939" fmla="*/ 9654684 w 12192000"/>
              <a:gd name="connsiteY939" fmla="*/ 3958292 h 6470305"/>
              <a:gd name="connsiteX940" fmla="*/ 9559532 w 12192000"/>
              <a:gd name="connsiteY940" fmla="*/ 3863139 h 6470305"/>
              <a:gd name="connsiteX941" fmla="*/ 9654684 w 12192000"/>
              <a:gd name="connsiteY941" fmla="*/ 3767987 h 6470305"/>
              <a:gd name="connsiteX942" fmla="*/ 9236015 w 12192000"/>
              <a:gd name="connsiteY942" fmla="*/ 3767987 h 6470305"/>
              <a:gd name="connsiteX943" fmla="*/ 9331167 w 12192000"/>
              <a:gd name="connsiteY943" fmla="*/ 3863139 h 6470305"/>
              <a:gd name="connsiteX944" fmla="*/ 9236015 w 12192000"/>
              <a:gd name="connsiteY944" fmla="*/ 3958292 h 6470305"/>
              <a:gd name="connsiteX945" fmla="*/ 9140863 w 12192000"/>
              <a:gd name="connsiteY945" fmla="*/ 3863139 h 6470305"/>
              <a:gd name="connsiteX946" fmla="*/ 9236015 w 12192000"/>
              <a:gd name="connsiteY946" fmla="*/ 3767987 h 6470305"/>
              <a:gd name="connsiteX947" fmla="*/ 8817346 w 12192000"/>
              <a:gd name="connsiteY947" fmla="*/ 3767987 h 6470305"/>
              <a:gd name="connsiteX948" fmla="*/ 8912498 w 12192000"/>
              <a:gd name="connsiteY948" fmla="*/ 3863139 h 6470305"/>
              <a:gd name="connsiteX949" fmla="*/ 8817346 w 12192000"/>
              <a:gd name="connsiteY949" fmla="*/ 3958292 h 6470305"/>
              <a:gd name="connsiteX950" fmla="*/ 8722194 w 12192000"/>
              <a:gd name="connsiteY950" fmla="*/ 3863139 h 6470305"/>
              <a:gd name="connsiteX951" fmla="*/ 8817346 w 12192000"/>
              <a:gd name="connsiteY951" fmla="*/ 3767987 h 6470305"/>
              <a:gd name="connsiteX952" fmla="*/ 8398677 w 12192000"/>
              <a:gd name="connsiteY952" fmla="*/ 3767987 h 6470305"/>
              <a:gd name="connsiteX953" fmla="*/ 8493829 w 12192000"/>
              <a:gd name="connsiteY953" fmla="*/ 3863139 h 6470305"/>
              <a:gd name="connsiteX954" fmla="*/ 8398677 w 12192000"/>
              <a:gd name="connsiteY954" fmla="*/ 3958292 h 6470305"/>
              <a:gd name="connsiteX955" fmla="*/ 8303526 w 12192000"/>
              <a:gd name="connsiteY955" fmla="*/ 3863139 h 6470305"/>
              <a:gd name="connsiteX956" fmla="*/ 8398677 w 12192000"/>
              <a:gd name="connsiteY956" fmla="*/ 3767987 h 6470305"/>
              <a:gd name="connsiteX957" fmla="*/ 7980009 w 12192000"/>
              <a:gd name="connsiteY957" fmla="*/ 3767987 h 6470305"/>
              <a:gd name="connsiteX958" fmla="*/ 8075161 w 12192000"/>
              <a:gd name="connsiteY958" fmla="*/ 3863139 h 6470305"/>
              <a:gd name="connsiteX959" fmla="*/ 7980009 w 12192000"/>
              <a:gd name="connsiteY959" fmla="*/ 3958292 h 6470305"/>
              <a:gd name="connsiteX960" fmla="*/ 7884857 w 12192000"/>
              <a:gd name="connsiteY960" fmla="*/ 3863139 h 6470305"/>
              <a:gd name="connsiteX961" fmla="*/ 7980009 w 12192000"/>
              <a:gd name="connsiteY961" fmla="*/ 3767987 h 6470305"/>
              <a:gd name="connsiteX962" fmla="*/ 7561340 w 12192000"/>
              <a:gd name="connsiteY962" fmla="*/ 3767987 h 6470305"/>
              <a:gd name="connsiteX963" fmla="*/ 7656492 w 12192000"/>
              <a:gd name="connsiteY963" fmla="*/ 3863139 h 6470305"/>
              <a:gd name="connsiteX964" fmla="*/ 7561340 w 12192000"/>
              <a:gd name="connsiteY964" fmla="*/ 3958292 h 6470305"/>
              <a:gd name="connsiteX965" fmla="*/ 7466188 w 12192000"/>
              <a:gd name="connsiteY965" fmla="*/ 3863139 h 6470305"/>
              <a:gd name="connsiteX966" fmla="*/ 7561340 w 12192000"/>
              <a:gd name="connsiteY966" fmla="*/ 3767987 h 6470305"/>
              <a:gd name="connsiteX967" fmla="*/ 7142671 w 12192000"/>
              <a:gd name="connsiteY967" fmla="*/ 3767987 h 6470305"/>
              <a:gd name="connsiteX968" fmla="*/ 7237823 w 12192000"/>
              <a:gd name="connsiteY968" fmla="*/ 3863139 h 6470305"/>
              <a:gd name="connsiteX969" fmla="*/ 7142671 w 12192000"/>
              <a:gd name="connsiteY969" fmla="*/ 3958292 h 6470305"/>
              <a:gd name="connsiteX970" fmla="*/ 7047519 w 12192000"/>
              <a:gd name="connsiteY970" fmla="*/ 3863139 h 6470305"/>
              <a:gd name="connsiteX971" fmla="*/ 7142671 w 12192000"/>
              <a:gd name="connsiteY971" fmla="*/ 3767987 h 6470305"/>
              <a:gd name="connsiteX972" fmla="*/ 6724002 w 12192000"/>
              <a:gd name="connsiteY972" fmla="*/ 3767987 h 6470305"/>
              <a:gd name="connsiteX973" fmla="*/ 6819154 w 12192000"/>
              <a:gd name="connsiteY973" fmla="*/ 3863139 h 6470305"/>
              <a:gd name="connsiteX974" fmla="*/ 6724002 w 12192000"/>
              <a:gd name="connsiteY974" fmla="*/ 3958292 h 6470305"/>
              <a:gd name="connsiteX975" fmla="*/ 6628850 w 12192000"/>
              <a:gd name="connsiteY975" fmla="*/ 3863139 h 6470305"/>
              <a:gd name="connsiteX976" fmla="*/ 6724002 w 12192000"/>
              <a:gd name="connsiteY976" fmla="*/ 3767987 h 6470305"/>
              <a:gd name="connsiteX977" fmla="*/ 6305333 w 12192000"/>
              <a:gd name="connsiteY977" fmla="*/ 3767987 h 6470305"/>
              <a:gd name="connsiteX978" fmla="*/ 6400485 w 12192000"/>
              <a:gd name="connsiteY978" fmla="*/ 3863139 h 6470305"/>
              <a:gd name="connsiteX979" fmla="*/ 6305333 w 12192000"/>
              <a:gd name="connsiteY979" fmla="*/ 3958292 h 6470305"/>
              <a:gd name="connsiteX980" fmla="*/ 6210181 w 12192000"/>
              <a:gd name="connsiteY980" fmla="*/ 3863139 h 6470305"/>
              <a:gd name="connsiteX981" fmla="*/ 6305333 w 12192000"/>
              <a:gd name="connsiteY981" fmla="*/ 3767987 h 6470305"/>
              <a:gd name="connsiteX982" fmla="*/ 5886664 w 12192000"/>
              <a:gd name="connsiteY982" fmla="*/ 3767987 h 6470305"/>
              <a:gd name="connsiteX983" fmla="*/ 5981816 w 12192000"/>
              <a:gd name="connsiteY983" fmla="*/ 3863139 h 6470305"/>
              <a:gd name="connsiteX984" fmla="*/ 5886664 w 12192000"/>
              <a:gd name="connsiteY984" fmla="*/ 3958292 h 6470305"/>
              <a:gd name="connsiteX985" fmla="*/ 5791512 w 12192000"/>
              <a:gd name="connsiteY985" fmla="*/ 3863139 h 6470305"/>
              <a:gd name="connsiteX986" fmla="*/ 5886664 w 12192000"/>
              <a:gd name="connsiteY986" fmla="*/ 3767987 h 6470305"/>
              <a:gd name="connsiteX987" fmla="*/ 5467994 w 12192000"/>
              <a:gd name="connsiteY987" fmla="*/ 3767987 h 6470305"/>
              <a:gd name="connsiteX988" fmla="*/ 5563146 w 12192000"/>
              <a:gd name="connsiteY988" fmla="*/ 3863139 h 6470305"/>
              <a:gd name="connsiteX989" fmla="*/ 5467994 w 12192000"/>
              <a:gd name="connsiteY989" fmla="*/ 3958292 h 6470305"/>
              <a:gd name="connsiteX990" fmla="*/ 5372842 w 12192000"/>
              <a:gd name="connsiteY990" fmla="*/ 3863139 h 6470305"/>
              <a:gd name="connsiteX991" fmla="*/ 5467994 w 12192000"/>
              <a:gd name="connsiteY991" fmla="*/ 3767987 h 6470305"/>
              <a:gd name="connsiteX992" fmla="*/ 5049325 w 12192000"/>
              <a:gd name="connsiteY992" fmla="*/ 3767987 h 6470305"/>
              <a:gd name="connsiteX993" fmla="*/ 5144478 w 12192000"/>
              <a:gd name="connsiteY993" fmla="*/ 3863139 h 6470305"/>
              <a:gd name="connsiteX994" fmla="*/ 5049325 w 12192000"/>
              <a:gd name="connsiteY994" fmla="*/ 3958292 h 6470305"/>
              <a:gd name="connsiteX995" fmla="*/ 4954173 w 12192000"/>
              <a:gd name="connsiteY995" fmla="*/ 3863139 h 6470305"/>
              <a:gd name="connsiteX996" fmla="*/ 5049325 w 12192000"/>
              <a:gd name="connsiteY996" fmla="*/ 3767987 h 6470305"/>
              <a:gd name="connsiteX997" fmla="*/ 4630656 w 12192000"/>
              <a:gd name="connsiteY997" fmla="*/ 3767987 h 6470305"/>
              <a:gd name="connsiteX998" fmla="*/ 4725808 w 12192000"/>
              <a:gd name="connsiteY998" fmla="*/ 3863139 h 6470305"/>
              <a:gd name="connsiteX999" fmla="*/ 4630656 w 12192000"/>
              <a:gd name="connsiteY999" fmla="*/ 3958292 h 6470305"/>
              <a:gd name="connsiteX1000" fmla="*/ 4535504 w 12192000"/>
              <a:gd name="connsiteY1000" fmla="*/ 3863139 h 6470305"/>
              <a:gd name="connsiteX1001" fmla="*/ 4630656 w 12192000"/>
              <a:gd name="connsiteY1001" fmla="*/ 3767987 h 6470305"/>
              <a:gd name="connsiteX1002" fmla="*/ 4211987 w 12192000"/>
              <a:gd name="connsiteY1002" fmla="*/ 3767987 h 6470305"/>
              <a:gd name="connsiteX1003" fmla="*/ 4307139 w 12192000"/>
              <a:gd name="connsiteY1003" fmla="*/ 3863139 h 6470305"/>
              <a:gd name="connsiteX1004" fmla="*/ 4211987 w 12192000"/>
              <a:gd name="connsiteY1004" fmla="*/ 3958292 h 6470305"/>
              <a:gd name="connsiteX1005" fmla="*/ 4116835 w 12192000"/>
              <a:gd name="connsiteY1005" fmla="*/ 3863139 h 6470305"/>
              <a:gd name="connsiteX1006" fmla="*/ 4211987 w 12192000"/>
              <a:gd name="connsiteY1006" fmla="*/ 3767987 h 6470305"/>
              <a:gd name="connsiteX1007" fmla="*/ 3793393 w 12192000"/>
              <a:gd name="connsiteY1007" fmla="*/ 3767987 h 6470305"/>
              <a:gd name="connsiteX1008" fmla="*/ 3888470 w 12192000"/>
              <a:gd name="connsiteY1008" fmla="*/ 3863139 h 6470305"/>
              <a:gd name="connsiteX1009" fmla="*/ 3793393 w 12192000"/>
              <a:gd name="connsiteY1009" fmla="*/ 3958292 h 6470305"/>
              <a:gd name="connsiteX1010" fmla="*/ 3698241 w 12192000"/>
              <a:gd name="connsiteY1010" fmla="*/ 3863139 h 6470305"/>
              <a:gd name="connsiteX1011" fmla="*/ 3793393 w 12192000"/>
              <a:gd name="connsiteY1011" fmla="*/ 3767987 h 6470305"/>
              <a:gd name="connsiteX1012" fmla="*/ 3374718 w 12192000"/>
              <a:gd name="connsiteY1012" fmla="*/ 3767987 h 6470305"/>
              <a:gd name="connsiteX1013" fmla="*/ 3469874 w 12192000"/>
              <a:gd name="connsiteY1013" fmla="*/ 3863139 h 6470305"/>
              <a:gd name="connsiteX1014" fmla="*/ 3374718 w 12192000"/>
              <a:gd name="connsiteY1014" fmla="*/ 3958292 h 6470305"/>
              <a:gd name="connsiteX1015" fmla="*/ 3279565 w 12192000"/>
              <a:gd name="connsiteY1015" fmla="*/ 3863139 h 6470305"/>
              <a:gd name="connsiteX1016" fmla="*/ 3374718 w 12192000"/>
              <a:gd name="connsiteY1016" fmla="*/ 3767987 h 6470305"/>
              <a:gd name="connsiteX1017" fmla="*/ 2956045 w 12192000"/>
              <a:gd name="connsiteY1017" fmla="*/ 3767987 h 6470305"/>
              <a:gd name="connsiteX1018" fmla="*/ 3051199 w 12192000"/>
              <a:gd name="connsiteY1018" fmla="*/ 3863139 h 6470305"/>
              <a:gd name="connsiteX1019" fmla="*/ 2956045 w 12192000"/>
              <a:gd name="connsiteY1019" fmla="*/ 3958292 h 6470305"/>
              <a:gd name="connsiteX1020" fmla="*/ 2860890 w 12192000"/>
              <a:gd name="connsiteY1020" fmla="*/ 3863139 h 6470305"/>
              <a:gd name="connsiteX1021" fmla="*/ 2956045 w 12192000"/>
              <a:gd name="connsiteY1021" fmla="*/ 3767987 h 6470305"/>
              <a:gd name="connsiteX1022" fmla="*/ 2537367 w 12192000"/>
              <a:gd name="connsiteY1022" fmla="*/ 3767987 h 6470305"/>
              <a:gd name="connsiteX1023" fmla="*/ 2632525 w 12192000"/>
              <a:gd name="connsiteY1023" fmla="*/ 3863139 h 6470305"/>
              <a:gd name="connsiteX1024" fmla="*/ 2537367 w 12192000"/>
              <a:gd name="connsiteY1024" fmla="*/ 3958292 h 6470305"/>
              <a:gd name="connsiteX1025" fmla="*/ 2442215 w 12192000"/>
              <a:gd name="connsiteY1025" fmla="*/ 3863139 h 6470305"/>
              <a:gd name="connsiteX1026" fmla="*/ 2537367 w 12192000"/>
              <a:gd name="connsiteY1026" fmla="*/ 3767987 h 6470305"/>
              <a:gd name="connsiteX1027" fmla="*/ 2118697 w 12192000"/>
              <a:gd name="connsiteY1027" fmla="*/ 3767987 h 6470305"/>
              <a:gd name="connsiteX1028" fmla="*/ 2213849 w 12192000"/>
              <a:gd name="connsiteY1028" fmla="*/ 3863139 h 6470305"/>
              <a:gd name="connsiteX1029" fmla="*/ 2118697 w 12192000"/>
              <a:gd name="connsiteY1029" fmla="*/ 3958292 h 6470305"/>
              <a:gd name="connsiteX1030" fmla="*/ 2023543 w 12192000"/>
              <a:gd name="connsiteY1030" fmla="*/ 3863139 h 6470305"/>
              <a:gd name="connsiteX1031" fmla="*/ 2118697 w 12192000"/>
              <a:gd name="connsiteY1031" fmla="*/ 3767987 h 6470305"/>
              <a:gd name="connsiteX1032" fmla="*/ 1700022 w 12192000"/>
              <a:gd name="connsiteY1032" fmla="*/ 3767987 h 6470305"/>
              <a:gd name="connsiteX1033" fmla="*/ 1795174 w 12192000"/>
              <a:gd name="connsiteY1033" fmla="*/ 3863139 h 6470305"/>
              <a:gd name="connsiteX1034" fmla="*/ 1700022 w 12192000"/>
              <a:gd name="connsiteY1034" fmla="*/ 3958292 h 6470305"/>
              <a:gd name="connsiteX1035" fmla="*/ 1604865 w 12192000"/>
              <a:gd name="connsiteY1035" fmla="*/ 3863139 h 6470305"/>
              <a:gd name="connsiteX1036" fmla="*/ 1700022 w 12192000"/>
              <a:gd name="connsiteY1036" fmla="*/ 3767987 h 6470305"/>
              <a:gd name="connsiteX1037" fmla="*/ 1281346 w 12192000"/>
              <a:gd name="connsiteY1037" fmla="*/ 3767987 h 6470305"/>
              <a:gd name="connsiteX1038" fmla="*/ 1376498 w 12192000"/>
              <a:gd name="connsiteY1038" fmla="*/ 3863139 h 6470305"/>
              <a:gd name="connsiteX1039" fmla="*/ 1281346 w 12192000"/>
              <a:gd name="connsiteY1039" fmla="*/ 3958292 h 6470305"/>
              <a:gd name="connsiteX1040" fmla="*/ 1186194 w 12192000"/>
              <a:gd name="connsiteY1040" fmla="*/ 3863139 h 6470305"/>
              <a:gd name="connsiteX1041" fmla="*/ 1281346 w 12192000"/>
              <a:gd name="connsiteY1041" fmla="*/ 3767987 h 6470305"/>
              <a:gd name="connsiteX1042" fmla="*/ 862679 w 12192000"/>
              <a:gd name="connsiteY1042" fmla="*/ 3767987 h 6470305"/>
              <a:gd name="connsiteX1043" fmla="*/ 957830 w 12192000"/>
              <a:gd name="connsiteY1043" fmla="*/ 3863139 h 6470305"/>
              <a:gd name="connsiteX1044" fmla="*/ 862679 w 12192000"/>
              <a:gd name="connsiteY1044" fmla="*/ 3958292 h 6470305"/>
              <a:gd name="connsiteX1045" fmla="*/ 767526 w 12192000"/>
              <a:gd name="connsiteY1045" fmla="*/ 3863139 h 6470305"/>
              <a:gd name="connsiteX1046" fmla="*/ 862679 w 12192000"/>
              <a:gd name="connsiteY1046" fmla="*/ 3767987 h 6470305"/>
              <a:gd name="connsiteX1047" fmla="*/ 444012 w 12192000"/>
              <a:gd name="connsiteY1047" fmla="*/ 3767987 h 6470305"/>
              <a:gd name="connsiteX1048" fmla="*/ 539164 w 12192000"/>
              <a:gd name="connsiteY1048" fmla="*/ 3863139 h 6470305"/>
              <a:gd name="connsiteX1049" fmla="*/ 444012 w 12192000"/>
              <a:gd name="connsiteY1049" fmla="*/ 3958292 h 6470305"/>
              <a:gd name="connsiteX1050" fmla="*/ 348860 w 12192000"/>
              <a:gd name="connsiteY1050" fmla="*/ 3863139 h 6470305"/>
              <a:gd name="connsiteX1051" fmla="*/ 444012 w 12192000"/>
              <a:gd name="connsiteY1051" fmla="*/ 3767987 h 6470305"/>
              <a:gd name="connsiteX1052" fmla="*/ 25343 w 12192000"/>
              <a:gd name="connsiteY1052" fmla="*/ 3767987 h 6470305"/>
              <a:gd name="connsiteX1053" fmla="*/ 120495 w 12192000"/>
              <a:gd name="connsiteY1053" fmla="*/ 3863139 h 6470305"/>
              <a:gd name="connsiteX1054" fmla="*/ 25343 w 12192000"/>
              <a:gd name="connsiteY1054" fmla="*/ 3958292 h 6470305"/>
              <a:gd name="connsiteX1055" fmla="*/ 0 w 12192000"/>
              <a:gd name="connsiteY1055" fmla="*/ 3953175 h 6470305"/>
              <a:gd name="connsiteX1056" fmla="*/ 0 w 12192000"/>
              <a:gd name="connsiteY1056" fmla="*/ 3773104 h 6470305"/>
              <a:gd name="connsiteX1057" fmla="*/ 12166698 w 12192000"/>
              <a:gd name="connsiteY1057" fmla="*/ 3349318 h 6470305"/>
              <a:gd name="connsiteX1058" fmla="*/ 12192000 w 12192000"/>
              <a:gd name="connsiteY1058" fmla="*/ 3354427 h 6470305"/>
              <a:gd name="connsiteX1059" fmla="*/ 12192000 w 12192000"/>
              <a:gd name="connsiteY1059" fmla="*/ 3534514 h 6470305"/>
              <a:gd name="connsiteX1060" fmla="*/ 12166698 w 12192000"/>
              <a:gd name="connsiteY1060" fmla="*/ 3539623 h 6470305"/>
              <a:gd name="connsiteX1061" fmla="*/ 12071546 w 12192000"/>
              <a:gd name="connsiteY1061" fmla="*/ 3444470 h 6470305"/>
              <a:gd name="connsiteX1062" fmla="*/ 12166698 w 12192000"/>
              <a:gd name="connsiteY1062" fmla="*/ 3349318 h 6470305"/>
              <a:gd name="connsiteX1063" fmla="*/ 11748029 w 12192000"/>
              <a:gd name="connsiteY1063" fmla="*/ 3349318 h 6470305"/>
              <a:gd name="connsiteX1064" fmla="*/ 11843181 w 12192000"/>
              <a:gd name="connsiteY1064" fmla="*/ 3444470 h 6470305"/>
              <a:gd name="connsiteX1065" fmla="*/ 11748029 w 12192000"/>
              <a:gd name="connsiteY1065" fmla="*/ 3539623 h 6470305"/>
              <a:gd name="connsiteX1066" fmla="*/ 11652877 w 12192000"/>
              <a:gd name="connsiteY1066" fmla="*/ 3444470 h 6470305"/>
              <a:gd name="connsiteX1067" fmla="*/ 11748029 w 12192000"/>
              <a:gd name="connsiteY1067" fmla="*/ 3349318 h 6470305"/>
              <a:gd name="connsiteX1068" fmla="*/ 11329360 w 12192000"/>
              <a:gd name="connsiteY1068" fmla="*/ 3349318 h 6470305"/>
              <a:gd name="connsiteX1069" fmla="*/ 11424512 w 12192000"/>
              <a:gd name="connsiteY1069" fmla="*/ 3444470 h 6470305"/>
              <a:gd name="connsiteX1070" fmla="*/ 11329360 w 12192000"/>
              <a:gd name="connsiteY1070" fmla="*/ 3539623 h 6470305"/>
              <a:gd name="connsiteX1071" fmla="*/ 11234208 w 12192000"/>
              <a:gd name="connsiteY1071" fmla="*/ 3444470 h 6470305"/>
              <a:gd name="connsiteX1072" fmla="*/ 11329360 w 12192000"/>
              <a:gd name="connsiteY1072" fmla="*/ 3349318 h 6470305"/>
              <a:gd name="connsiteX1073" fmla="*/ 10910691 w 12192000"/>
              <a:gd name="connsiteY1073" fmla="*/ 3349318 h 6470305"/>
              <a:gd name="connsiteX1074" fmla="*/ 11005843 w 12192000"/>
              <a:gd name="connsiteY1074" fmla="*/ 3444470 h 6470305"/>
              <a:gd name="connsiteX1075" fmla="*/ 10910691 w 12192000"/>
              <a:gd name="connsiteY1075" fmla="*/ 3539623 h 6470305"/>
              <a:gd name="connsiteX1076" fmla="*/ 10815539 w 12192000"/>
              <a:gd name="connsiteY1076" fmla="*/ 3444470 h 6470305"/>
              <a:gd name="connsiteX1077" fmla="*/ 10910691 w 12192000"/>
              <a:gd name="connsiteY1077" fmla="*/ 3349318 h 6470305"/>
              <a:gd name="connsiteX1078" fmla="*/ 10492022 w 12192000"/>
              <a:gd name="connsiteY1078" fmla="*/ 3349318 h 6470305"/>
              <a:gd name="connsiteX1079" fmla="*/ 10587174 w 12192000"/>
              <a:gd name="connsiteY1079" fmla="*/ 3444470 h 6470305"/>
              <a:gd name="connsiteX1080" fmla="*/ 10492022 w 12192000"/>
              <a:gd name="connsiteY1080" fmla="*/ 3539623 h 6470305"/>
              <a:gd name="connsiteX1081" fmla="*/ 10396870 w 12192000"/>
              <a:gd name="connsiteY1081" fmla="*/ 3444470 h 6470305"/>
              <a:gd name="connsiteX1082" fmla="*/ 10492022 w 12192000"/>
              <a:gd name="connsiteY1082" fmla="*/ 3349318 h 6470305"/>
              <a:gd name="connsiteX1083" fmla="*/ 10073353 w 12192000"/>
              <a:gd name="connsiteY1083" fmla="*/ 3349318 h 6470305"/>
              <a:gd name="connsiteX1084" fmla="*/ 10168505 w 12192000"/>
              <a:gd name="connsiteY1084" fmla="*/ 3444470 h 6470305"/>
              <a:gd name="connsiteX1085" fmla="*/ 10073353 w 12192000"/>
              <a:gd name="connsiteY1085" fmla="*/ 3539623 h 6470305"/>
              <a:gd name="connsiteX1086" fmla="*/ 9978201 w 12192000"/>
              <a:gd name="connsiteY1086" fmla="*/ 3444470 h 6470305"/>
              <a:gd name="connsiteX1087" fmla="*/ 10073353 w 12192000"/>
              <a:gd name="connsiteY1087" fmla="*/ 3349318 h 6470305"/>
              <a:gd name="connsiteX1088" fmla="*/ 9654684 w 12192000"/>
              <a:gd name="connsiteY1088" fmla="*/ 3349318 h 6470305"/>
              <a:gd name="connsiteX1089" fmla="*/ 9749836 w 12192000"/>
              <a:gd name="connsiteY1089" fmla="*/ 3444470 h 6470305"/>
              <a:gd name="connsiteX1090" fmla="*/ 9654684 w 12192000"/>
              <a:gd name="connsiteY1090" fmla="*/ 3539623 h 6470305"/>
              <a:gd name="connsiteX1091" fmla="*/ 9559532 w 12192000"/>
              <a:gd name="connsiteY1091" fmla="*/ 3444470 h 6470305"/>
              <a:gd name="connsiteX1092" fmla="*/ 9654684 w 12192000"/>
              <a:gd name="connsiteY1092" fmla="*/ 3349318 h 6470305"/>
              <a:gd name="connsiteX1093" fmla="*/ 9236015 w 12192000"/>
              <a:gd name="connsiteY1093" fmla="*/ 3349318 h 6470305"/>
              <a:gd name="connsiteX1094" fmla="*/ 9331167 w 12192000"/>
              <a:gd name="connsiteY1094" fmla="*/ 3444470 h 6470305"/>
              <a:gd name="connsiteX1095" fmla="*/ 9236015 w 12192000"/>
              <a:gd name="connsiteY1095" fmla="*/ 3539623 h 6470305"/>
              <a:gd name="connsiteX1096" fmla="*/ 9140863 w 12192000"/>
              <a:gd name="connsiteY1096" fmla="*/ 3444470 h 6470305"/>
              <a:gd name="connsiteX1097" fmla="*/ 9236015 w 12192000"/>
              <a:gd name="connsiteY1097" fmla="*/ 3349318 h 6470305"/>
              <a:gd name="connsiteX1098" fmla="*/ 8817346 w 12192000"/>
              <a:gd name="connsiteY1098" fmla="*/ 3349318 h 6470305"/>
              <a:gd name="connsiteX1099" fmla="*/ 8912498 w 12192000"/>
              <a:gd name="connsiteY1099" fmla="*/ 3444470 h 6470305"/>
              <a:gd name="connsiteX1100" fmla="*/ 8817346 w 12192000"/>
              <a:gd name="connsiteY1100" fmla="*/ 3539623 h 6470305"/>
              <a:gd name="connsiteX1101" fmla="*/ 8722194 w 12192000"/>
              <a:gd name="connsiteY1101" fmla="*/ 3444470 h 6470305"/>
              <a:gd name="connsiteX1102" fmla="*/ 8817346 w 12192000"/>
              <a:gd name="connsiteY1102" fmla="*/ 3349318 h 6470305"/>
              <a:gd name="connsiteX1103" fmla="*/ 8398677 w 12192000"/>
              <a:gd name="connsiteY1103" fmla="*/ 3349318 h 6470305"/>
              <a:gd name="connsiteX1104" fmla="*/ 8493829 w 12192000"/>
              <a:gd name="connsiteY1104" fmla="*/ 3444470 h 6470305"/>
              <a:gd name="connsiteX1105" fmla="*/ 8398677 w 12192000"/>
              <a:gd name="connsiteY1105" fmla="*/ 3539623 h 6470305"/>
              <a:gd name="connsiteX1106" fmla="*/ 8303526 w 12192000"/>
              <a:gd name="connsiteY1106" fmla="*/ 3444470 h 6470305"/>
              <a:gd name="connsiteX1107" fmla="*/ 8398677 w 12192000"/>
              <a:gd name="connsiteY1107" fmla="*/ 3349318 h 6470305"/>
              <a:gd name="connsiteX1108" fmla="*/ 7980009 w 12192000"/>
              <a:gd name="connsiteY1108" fmla="*/ 3349318 h 6470305"/>
              <a:gd name="connsiteX1109" fmla="*/ 8075161 w 12192000"/>
              <a:gd name="connsiteY1109" fmla="*/ 3444470 h 6470305"/>
              <a:gd name="connsiteX1110" fmla="*/ 7980009 w 12192000"/>
              <a:gd name="connsiteY1110" fmla="*/ 3539623 h 6470305"/>
              <a:gd name="connsiteX1111" fmla="*/ 7884857 w 12192000"/>
              <a:gd name="connsiteY1111" fmla="*/ 3444470 h 6470305"/>
              <a:gd name="connsiteX1112" fmla="*/ 7980009 w 12192000"/>
              <a:gd name="connsiteY1112" fmla="*/ 3349318 h 6470305"/>
              <a:gd name="connsiteX1113" fmla="*/ 7561340 w 12192000"/>
              <a:gd name="connsiteY1113" fmla="*/ 3349318 h 6470305"/>
              <a:gd name="connsiteX1114" fmla="*/ 7656492 w 12192000"/>
              <a:gd name="connsiteY1114" fmla="*/ 3444470 h 6470305"/>
              <a:gd name="connsiteX1115" fmla="*/ 7561340 w 12192000"/>
              <a:gd name="connsiteY1115" fmla="*/ 3539623 h 6470305"/>
              <a:gd name="connsiteX1116" fmla="*/ 7466188 w 12192000"/>
              <a:gd name="connsiteY1116" fmla="*/ 3444470 h 6470305"/>
              <a:gd name="connsiteX1117" fmla="*/ 7561340 w 12192000"/>
              <a:gd name="connsiteY1117" fmla="*/ 3349318 h 6470305"/>
              <a:gd name="connsiteX1118" fmla="*/ 7142671 w 12192000"/>
              <a:gd name="connsiteY1118" fmla="*/ 3349318 h 6470305"/>
              <a:gd name="connsiteX1119" fmla="*/ 7237823 w 12192000"/>
              <a:gd name="connsiteY1119" fmla="*/ 3444470 h 6470305"/>
              <a:gd name="connsiteX1120" fmla="*/ 7142671 w 12192000"/>
              <a:gd name="connsiteY1120" fmla="*/ 3539623 h 6470305"/>
              <a:gd name="connsiteX1121" fmla="*/ 7047519 w 12192000"/>
              <a:gd name="connsiteY1121" fmla="*/ 3444470 h 6470305"/>
              <a:gd name="connsiteX1122" fmla="*/ 7142671 w 12192000"/>
              <a:gd name="connsiteY1122" fmla="*/ 3349318 h 6470305"/>
              <a:gd name="connsiteX1123" fmla="*/ 6724002 w 12192000"/>
              <a:gd name="connsiteY1123" fmla="*/ 3349318 h 6470305"/>
              <a:gd name="connsiteX1124" fmla="*/ 6819154 w 12192000"/>
              <a:gd name="connsiteY1124" fmla="*/ 3444470 h 6470305"/>
              <a:gd name="connsiteX1125" fmla="*/ 6724002 w 12192000"/>
              <a:gd name="connsiteY1125" fmla="*/ 3539623 h 6470305"/>
              <a:gd name="connsiteX1126" fmla="*/ 6628850 w 12192000"/>
              <a:gd name="connsiteY1126" fmla="*/ 3444470 h 6470305"/>
              <a:gd name="connsiteX1127" fmla="*/ 6724002 w 12192000"/>
              <a:gd name="connsiteY1127" fmla="*/ 3349318 h 6470305"/>
              <a:gd name="connsiteX1128" fmla="*/ 6305333 w 12192000"/>
              <a:gd name="connsiteY1128" fmla="*/ 3349318 h 6470305"/>
              <a:gd name="connsiteX1129" fmla="*/ 6400485 w 12192000"/>
              <a:gd name="connsiteY1129" fmla="*/ 3444470 h 6470305"/>
              <a:gd name="connsiteX1130" fmla="*/ 6305333 w 12192000"/>
              <a:gd name="connsiteY1130" fmla="*/ 3539623 h 6470305"/>
              <a:gd name="connsiteX1131" fmla="*/ 6210181 w 12192000"/>
              <a:gd name="connsiteY1131" fmla="*/ 3444470 h 6470305"/>
              <a:gd name="connsiteX1132" fmla="*/ 6305333 w 12192000"/>
              <a:gd name="connsiteY1132" fmla="*/ 3349318 h 6470305"/>
              <a:gd name="connsiteX1133" fmla="*/ 5886664 w 12192000"/>
              <a:gd name="connsiteY1133" fmla="*/ 3349318 h 6470305"/>
              <a:gd name="connsiteX1134" fmla="*/ 5981816 w 12192000"/>
              <a:gd name="connsiteY1134" fmla="*/ 3444470 h 6470305"/>
              <a:gd name="connsiteX1135" fmla="*/ 5886664 w 12192000"/>
              <a:gd name="connsiteY1135" fmla="*/ 3539623 h 6470305"/>
              <a:gd name="connsiteX1136" fmla="*/ 5791512 w 12192000"/>
              <a:gd name="connsiteY1136" fmla="*/ 3444470 h 6470305"/>
              <a:gd name="connsiteX1137" fmla="*/ 5886664 w 12192000"/>
              <a:gd name="connsiteY1137" fmla="*/ 3349318 h 6470305"/>
              <a:gd name="connsiteX1138" fmla="*/ 5467994 w 12192000"/>
              <a:gd name="connsiteY1138" fmla="*/ 3349318 h 6470305"/>
              <a:gd name="connsiteX1139" fmla="*/ 5563146 w 12192000"/>
              <a:gd name="connsiteY1139" fmla="*/ 3444470 h 6470305"/>
              <a:gd name="connsiteX1140" fmla="*/ 5467994 w 12192000"/>
              <a:gd name="connsiteY1140" fmla="*/ 3539623 h 6470305"/>
              <a:gd name="connsiteX1141" fmla="*/ 5372842 w 12192000"/>
              <a:gd name="connsiteY1141" fmla="*/ 3444470 h 6470305"/>
              <a:gd name="connsiteX1142" fmla="*/ 5467994 w 12192000"/>
              <a:gd name="connsiteY1142" fmla="*/ 3349318 h 6470305"/>
              <a:gd name="connsiteX1143" fmla="*/ 5049325 w 12192000"/>
              <a:gd name="connsiteY1143" fmla="*/ 3349318 h 6470305"/>
              <a:gd name="connsiteX1144" fmla="*/ 5144478 w 12192000"/>
              <a:gd name="connsiteY1144" fmla="*/ 3444470 h 6470305"/>
              <a:gd name="connsiteX1145" fmla="*/ 5049325 w 12192000"/>
              <a:gd name="connsiteY1145" fmla="*/ 3539623 h 6470305"/>
              <a:gd name="connsiteX1146" fmla="*/ 4954173 w 12192000"/>
              <a:gd name="connsiteY1146" fmla="*/ 3444470 h 6470305"/>
              <a:gd name="connsiteX1147" fmla="*/ 5049325 w 12192000"/>
              <a:gd name="connsiteY1147" fmla="*/ 3349318 h 6470305"/>
              <a:gd name="connsiteX1148" fmla="*/ 4630656 w 12192000"/>
              <a:gd name="connsiteY1148" fmla="*/ 3349318 h 6470305"/>
              <a:gd name="connsiteX1149" fmla="*/ 4725808 w 12192000"/>
              <a:gd name="connsiteY1149" fmla="*/ 3444470 h 6470305"/>
              <a:gd name="connsiteX1150" fmla="*/ 4630656 w 12192000"/>
              <a:gd name="connsiteY1150" fmla="*/ 3539623 h 6470305"/>
              <a:gd name="connsiteX1151" fmla="*/ 4535504 w 12192000"/>
              <a:gd name="connsiteY1151" fmla="*/ 3444470 h 6470305"/>
              <a:gd name="connsiteX1152" fmla="*/ 4630656 w 12192000"/>
              <a:gd name="connsiteY1152" fmla="*/ 3349318 h 6470305"/>
              <a:gd name="connsiteX1153" fmla="*/ 4211987 w 12192000"/>
              <a:gd name="connsiteY1153" fmla="*/ 3349318 h 6470305"/>
              <a:gd name="connsiteX1154" fmla="*/ 4307139 w 12192000"/>
              <a:gd name="connsiteY1154" fmla="*/ 3444470 h 6470305"/>
              <a:gd name="connsiteX1155" fmla="*/ 4211987 w 12192000"/>
              <a:gd name="connsiteY1155" fmla="*/ 3539623 h 6470305"/>
              <a:gd name="connsiteX1156" fmla="*/ 4116835 w 12192000"/>
              <a:gd name="connsiteY1156" fmla="*/ 3444470 h 6470305"/>
              <a:gd name="connsiteX1157" fmla="*/ 4211987 w 12192000"/>
              <a:gd name="connsiteY1157" fmla="*/ 3349318 h 6470305"/>
              <a:gd name="connsiteX1158" fmla="*/ 3793401 w 12192000"/>
              <a:gd name="connsiteY1158" fmla="*/ 3349318 h 6470305"/>
              <a:gd name="connsiteX1159" fmla="*/ 3888470 w 12192000"/>
              <a:gd name="connsiteY1159" fmla="*/ 3444470 h 6470305"/>
              <a:gd name="connsiteX1160" fmla="*/ 3793401 w 12192000"/>
              <a:gd name="connsiteY1160" fmla="*/ 3539623 h 6470305"/>
              <a:gd name="connsiteX1161" fmla="*/ 3698249 w 12192000"/>
              <a:gd name="connsiteY1161" fmla="*/ 3444470 h 6470305"/>
              <a:gd name="connsiteX1162" fmla="*/ 3793401 w 12192000"/>
              <a:gd name="connsiteY1162" fmla="*/ 3349318 h 6470305"/>
              <a:gd name="connsiteX1163" fmla="*/ 3374725 w 12192000"/>
              <a:gd name="connsiteY1163" fmla="*/ 3349318 h 6470305"/>
              <a:gd name="connsiteX1164" fmla="*/ 3469882 w 12192000"/>
              <a:gd name="connsiteY1164" fmla="*/ 3444470 h 6470305"/>
              <a:gd name="connsiteX1165" fmla="*/ 3374725 w 12192000"/>
              <a:gd name="connsiteY1165" fmla="*/ 3539623 h 6470305"/>
              <a:gd name="connsiteX1166" fmla="*/ 3279573 w 12192000"/>
              <a:gd name="connsiteY1166" fmla="*/ 3444470 h 6470305"/>
              <a:gd name="connsiteX1167" fmla="*/ 3374725 w 12192000"/>
              <a:gd name="connsiteY1167" fmla="*/ 3349318 h 6470305"/>
              <a:gd name="connsiteX1168" fmla="*/ 2956052 w 12192000"/>
              <a:gd name="connsiteY1168" fmla="*/ 3349318 h 6470305"/>
              <a:gd name="connsiteX1169" fmla="*/ 3051206 w 12192000"/>
              <a:gd name="connsiteY1169" fmla="*/ 3444470 h 6470305"/>
              <a:gd name="connsiteX1170" fmla="*/ 2956052 w 12192000"/>
              <a:gd name="connsiteY1170" fmla="*/ 3539623 h 6470305"/>
              <a:gd name="connsiteX1171" fmla="*/ 2860897 w 12192000"/>
              <a:gd name="connsiteY1171" fmla="*/ 3444470 h 6470305"/>
              <a:gd name="connsiteX1172" fmla="*/ 2956052 w 12192000"/>
              <a:gd name="connsiteY1172" fmla="*/ 3349318 h 6470305"/>
              <a:gd name="connsiteX1173" fmla="*/ 2537373 w 12192000"/>
              <a:gd name="connsiteY1173" fmla="*/ 3349318 h 6470305"/>
              <a:gd name="connsiteX1174" fmla="*/ 2632532 w 12192000"/>
              <a:gd name="connsiteY1174" fmla="*/ 3444470 h 6470305"/>
              <a:gd name="connsiteX1175" fmla="*/ 2537373 w 12192000"/>
              <a:gd name="connsiteY1175" fmla="*/ 3539623 h 6470305"/>
              <a:gd name="connsiteX1176" fmla="*/ 2442221 w 12192000"/>
              <a:gd name="connsiteY1176" fmla="*/ 3444470 h 6470305"/>
              <a:gd name="connsiteX1177" fmla="*/ 2537373 w 12192000"/>
              <a:gd name="connsiteY1177" fmla="*/ 3349318 h 6470305"/>
              <a:gd name="connsiteX1178" fmla="*/ 2118703 w 12192000"/>
              <a:gd name="connsiteY1178" fmla="*/ 3349318 h 6470305"/>
              <a:gd name="connsiteX1179" fmla="*/ 2213856 w 12192000"/>
              <a:gd name="connsiteY1179" fmla="*/ 3444470 h 6470305"/>
              <a:gd name="connsiteX1180" fmla="*/ 2118703 w 12192000"/>
              <a:gd name="connsiteY1180" fmla="*/ 3539623 h 6470305"/>
              <a:gd name="connsiteX1181" fmla="*/ 2023548 w 12192000"/>
              <a:gd name="connsiteY1181" fmla="*/ 3444470 h 6470305"/>
              <a:gd name="connsiteX1182" fmla="*/ 2118703 w 12192000"/>
              <a:gd name="connsiteY1182" fmla="*/ 3349318 h 6470305"/>
              <a:gd name="connsiteX1183" fmla="*/ 1700027 w 12192000"/>
              <a:gd name="connsiteY1183" fmla="*/ 3349318 h 6470305"/>
              <a:gd name="connsiteX1184" fmla="*/ 1795180 w 12192000"/>
              <a:gd name="connsiteY1184" fmla="*/ 3444470 h 6470305"/>
              <a:gd name="connsiteX1185" fmla="*/ 1700027 w 12192000"/>
              <a:gd name="connsiteY1185" fmla="*/ 3539623 h 6470305"/>
              <a:gd name="connsiteX1186" fmla="*/ 1604870 w 12192000"/>
              <a:gd name="connsiteY1186" fmla="*/ 3444470 h 6470305"/>
              <a:gd name="connsiteX1187" fmla="*/ 1700027 w 12192000"/>
              <a:gd name="connsiteY1187" fmla="*/ 3349318 h 6470305"/>
              <a:gd name="connsiteX1188" fmla="*/ 1281351 w 12192000"/>
              <a:gd name="connsiteY1188" fmla="*/ 3349318 h 6470305"/>
              <a:gd name="connsiteX1189" fmla="*/ 1376503 w 12192000"/>
              <a:gd name="connsiteY1189" fmla="*/ 3444470 h 6470305"/>
              <a:gd name="connsiteX1190" fmla="*/ 1281351 w 12192000"/>
              <a:gd name="connsiteY1190" fmla="*/ 3539623 h 6470305"/>
              <a:gd name="connsiteX1191" fmla="*/ 1186199 w 12192000"/>
              <a:gd name="connsiteY1191" fmla="*/ 3444470 h 6470305"/>
              <a:gd name="connsiteX1192" fmla="*/ 1281351 w 12192000"/>
              <a:gd name="connsiteY1192" fmla="*/ 3349318 h 6470305"/>
              <a:gd name="connsiteX1193" fmla="*/ 862684 w 12192000"/>
              <a:gd name="connsiteY1193" fmla="*/ 3349318 h 6470305"/>
              <a:gd name="connsiteX1194" fmla="*/ 957835 w 12192000"/>
              <a:gd name="connsiteY1194" fmla="*/ 3444470 h 6470305"/>
              <a:gd name="connsiteX1195" fmla="*/ 862684 w 12192000"/>
              <a:gd name="connsiteY1195" fmla="*/ 3539623 h 6470305"/>
              <a:gd name="connsiteX1196" fmla="*/ 767531 w 12192000"/>
              <a:gd name="connsiteY1196" fmla="*/ 3444470 h 6470305"/>
              <a:gd name="connsiteX1197" fmla="*/ 862684 w 12192000"/>
              <a:gd name="connsiteY1197" fmla="*/ 3349318 h 6470305"/>
              <a:gd name="connsiteX1198" fmla="*/ 444017 w 12192000"/>
              <a:gd name="connsiteY1198" fmla="*/ 3349318 h 6470305"/>
              <a:gd name="connsiteX1199" fmla="*/ 539170 w 12192000"/>
              <a:gd name="connsiteY1199" fmla="*/ 3444470 h 6470305"/>
              <a:gd name="connsiteX1200" fmla="*/ 444017 w 12192000"/>
              <a:gd name="connsiteY1200" fmla="*/ 3539623 h 6470305"/>
              <a:gd name="connsiteX1201" fmla="*/ 348864 w 12192000"/>
              <a:gd name="connsiteY1201" fmla="*/ 3444470 h 6470305"/>
              <a:gd name="connsiteX1202" fmla="*/ 444017 w 12192000"/>
              <a:gd name="connsiteY1202" fmla="*/ 3349318 h 6470305"/>
              <a:gd name="connsiteX1203" fmla="*/ 25348 w 12192000"/>
              <a:gd name="connsiteY1203" fmla="*/ 3349318 h 6470305"/>
              <a:gd name="connsiteX1204" fmla="*/ 120500 w 12192000"/>
              <a:gd name="connsiteY1204" fmla="*/ 3444470 h 6470305"/>
              <a:gd name="connsiteX1205" fmla="*/ 25348 w 12192000"/>
              <a:gd name="connsiteY1205" fmla="*/ 3539623 h 6470305"/>
              <a:gd name="connsiteX1206" fmla="*/ 0 w 12192000"/>
              <a:gd name="connsiteY1206" fmla="*/ 3534505 h 6470305"/>
              <a:gd name="connsiteX1207" fmla="*/ 0 w 12192000"/>
              <a:gd name="connsiteY1207" fmla="*/ 3354436 h 6470305"/>
              <a:gd name="connsiteX1208" fmla="*/ 12166698 w 12192000"/>
              <a:gd name="connsiteY1208" fmla="*/ 2930653 h 6470305"/>
              <a:gd name="connsiteX1209" fmla="*/ 12192000 w 12192000"/>
              <a:gd name="connsiteY1209" fmla="*/ 2935761 h 6470305"/>
              <a:gd name="connsiteX1210" fmla="*/ 12192000 w 12192000"/>
              <a:gd name="connsiteY1210" fmla="*/ 3115847 h 6470305"/>
              <a:gd name="connsiteX1211" fmla="*/ 12166698 w 12192000"/>
              <a:gd name="connsiteY1211" fmla="*/ 3120955 h 6470305"/>
              <a:gd name="connsiteX1212" fmla="*/ 12071546 w 12192000"/>
              <a:gd name="connsiteY1212" fmla="*/ 3025805 h 6470305"/>
              <a:gd name="connsiteX1213" fmla="*/ 12166698 w 12192000"/>
              <a:gd name="connsiteY1213" fmla="*/ 2930653 h 6470305"/>
              <a:gd name="connsiteX1214" fmla="*/ 11748029 w 12192000"/>
              <a:gd name="connsiteY1214" fmla="*/ 2930653 h 6470305"/>
              <a:gd name="connsiteX1215" fmla="*/ 11843181 w 12192000"/>
              <a:gd name="connsiteY1215" fmla="*/ 3025805 h 6470305"/>
              <a:gd name="connsiteX1216" fmla="*/ 11748029 w 12192000"/>
              <a:gd name="connsiteY1216" fmla="*/ 3120955 h 6470305"/>
              <a:gd name="connsiteX1217" fmla="*/ 11652877 w 12192000"/>
              <a:gd name="connsiteY1217" fmla="*/ 3025805 h 6470305"/>
              <a:gd name="connsiteX1218" fmla="*/ 11748029 w 12192000"/>
              <a:gd name="connsiteY1218" fmla="*/ 2930653 h 6470305"/>
              <a:gd name="connsiteX1219" fmla="*/ 11329360 w 12192000"/>
              <a:gd name="connsiteY1219" fmla="*/ 2930653 h 6470305"/>
              <a:gd name="connsiteX1220" fmla="*/ 11424512 w 12192000"/>
              <a:gd name="connsiteY1220" fmla="*/ 3025805 h 6470305"/>
              <a:gd name="connsiteX1221" fmla="*/ 11329360 w 12192000"/>
              <a:gd name="connsiteY1221" fmla="*/ 3120955 h 6470305"/>
              <a:gd name="connsiteX1222" fmla="*/ 11234208 w 12192000"/>
              <a:gd name="connsiteY1222" fmla="*/ 3025805 h 6470305"/>
              <a:gd name="connsiteX1223" fmla="*/ 11329360 w 12192000"/>
              <a:gd name="connsiteY1223" fmla="*/ 2930653 h 6470305"/>
              <a:gd name="connsiteX1224" fmla="*/ 10910691 w 12192000"/>
              <a:gd name="connsiteY1224" fmla="*/ 2930653 h 6470305"/>
              <a:gd name="connsiteX1225" fmla="*/ 11005843 w 12192000"/>
              <a:gd name="connsiteY1225" fmla="*/ 3025805 h 6470305"/>
              <a:gd name="connsiteX1226" fmla="*/ 10910691 w 12192000"/>
              <a:gd name="connsiteY1226" fmla="*/ 3120955 h 6470305"/>
              <a:gd name="connsiteX1227" fmla="*/ 10815539 w 12192000"/>
              <a:gd name="connsiteY1227" fmla="*/ 3025805 h 6470305"/>
              <a:gd name="connsiteX1228" fmla="*/ 10910691 w 12192000"/>
              <a:gd name="connsiteY1228" fmla="*/ 2930653 h 6470305"/>
              <a:gd name="connsiteX1229" fmla="*/ 10492022 w 12192000"/>
              <a:gd name="connsiteY1229" fmla="*/ 2930653 h 6470305"/>
              <a:gd name="connsiteX1230" fmla="*/ 10587174 w 12192000"/>
              <a:gd name="connsiteY1230" fmla="*/ 3025805 h 6470305"/>
              <a:gd name="connsiteX1231" fmla="*/ 10492022 w 12192000"/>
              <a:gd name="connsiteY1231" fmla="*/ 3120955 h 6470305"/>
              <a:gd name="connsiteX1232" fmla="*/ 10396870 w 12192000"/>
              <a:gd name="connsiteY1232" fmla="*/ 3025805 h 6470305"/>
              <a:gd name="connsiteX1233" fmla="*/ 10492022 w 12192000"/>
              <a:gd name="connsiteY1233" fmla="*/ 2930653 h 6470305"/>
              <a:gd name="connsiteX1234" fmla="*/ 10073353 w 12192000"/>
              <a:gd name="connsiteY1234" fmla="*/ 2930653 h 6470305"/>
              <a:gd name="connsiteX1235" fmla="*/ 10168505 w 12192000"/>
              <a:gd name="connsiteY1235" fmla="*/ 3025805 h 6470305"/>
              <a:gd name="connsiteX1236" fmla="*/ 10073353 w 12192000"/>
              <a:gd name="connsiteY1236" fmla="*/ 3120955 h 6470305"/>
              <a:gd name="connsiteX1237" fmla="*/ 9978201 w 12192000"/>
              <a:gd name="connsiteY1237" fmla="*/ 3025805 h 6470305"/>
              <a:gd name="connsiteX1238" fmla="*/ 10073353 w 12192000"/>
              <a:gd name="connsiteY1238" fmla="*/ 2930653 h 6470305"/>
              <a:gd name="connsiteX1239" fmla="*/ 9654684 w 12192000"/>
              <a:gd name="connsiteY1239" fmla="*/ 2930653 h 6470305"/>
              <a:gd name="connsiteX1240" fmla="*/ 9749836 w 12192000"/>
              <a:gd name="connsiteY1240" fmla="*/ 3025805 h 6470305"/>
              <a:gd name="connsiteX1241" fmla="*/ 9654684 w 12192000"/>
              <a:gd name="connsiteY1241" fmla="*/ 3120955 h 6470305"/>
              <a:gd name="connsiteX1242" fmla="*/ 9559532 w 12192000"/>
              <a:gd name="connsiteY1242" fmla="*/ 3025805 h 6470305"/>
              <a:gd name="connsiteX1243" fmla="*/ 9654684 w 12192000"/>
              <a:gd name="connsiteY1243" fmla="*/ 2930653 h 6470305"/>
              <a:gd name="connsiteX1244" fmla="*/ 9236015 w 12192000"/>
              <a:gd name="connsiteY1244" fmla="*/ 2930653 h 6470305"/>
              <a:gd name="connsiteX1245" fmla="*/ 9331167 w 12192000"/>
              <a:gd name="connsiteY1245" fmla="*/ 3025805 h 6470305"/>
              <a:gd name="connsiteX1246" fmla="*/ 9236015 w 12192000"/>
              <a:gd name="connsiteY1246" fmla="*/ 3120955 h 6470305"/>
              <a:gd name="connsiteX1247" fmla="*/ 9140863 w 12192000"/>
              <a:gd name="connsiteY1247" fmla="*/ 3025805 h 6470305"/>
              <a:gd name="connsiteX1248" fmla="*/ 9236015 w 12192000"/>
              <a:gd name="connsiteY1248" fmla="*/ 2930653 h 6470305"/>
              <a:gd name="connsiteX1249" fmla="*/ 8817346 w 12192000"/>
              <a:gd name="connsiteY1249" fmla="*/ 2930653 h 6470305"/>
              <a:gd name="connsiteX1250" fmla="*/ 8912498 w 12192000"/>
              <a:gd name="connsiteY1250" fmla="*/ 3025805 h 6470305"/>
              <a:gd name="connsiteX1251" fmla="*/ 8817346 w 12192000"/>
              <a:gd name="connsiteY1251" fmla="*/ 3120955 h 6470305"/>
              <a:gd name="connsiteX1252" fmla="*/ 8722194 w 12192000"/>
              <a:gd name="connsiteY1252" fmla="*/ 3025805 h 6470305"/>
              <a:gd name="connsiteX1253" fmla="*/ 8817346 w 12192000"/>
              <a:gd name="connsiteY1253" fmla="*/ 2930653 h 6470305"/>
              <a:gd name="connsiteX1254" fmla="*/ 8398677 w 12192000"/>
              <a:gd name="connsiteY1254" fmla="*/ 2930653 h 6470305"/>
              <a:gd name="connsiteX1255" fmla="*/ 8493829 w 12192000"/>
              <a:gd name="connsiteY1255" fmla="*/ 3025805 h 6470305"/>
              <a:gd name="connsiteX1256" fmla="*/ 8398677 w 12192000"/>
              <a:gd name="connsiteY1256" fmla="*/ 3120955 h 6470305"/>
              <a:gd name="connsiteX1257" fmla="*/ 8303526 w 12192000"/>
              <a:gd name="connsiteY1257" fmla="*/ 3025805 h 6470305"/>
              <a:gd name="connsiteX1258" fmla="*/ 8398677 w 12192000"/>
              <a:gd name="connsiteY1258" fmla="*/ 2930653 h 6470305"/>
              <a:gd name="connsiteX1259" fmla="*/ 7980009 w 12192000"/>
              <a:gd name="connsiteY1259" fmla="*/ 2930653 h 6470305"/>
              <a:gd name="connsiteX1260" fmla="*/ 8075161 w 12192000"/>
              <a:gd name="connsiteY1260" fmla="*/ 3025805 h 6470305"/>
              <a:gd name="connsiteX1261" fmla="*/ 7980009 w 12192000"/>
              <a:gd name="connsiteY1261" fmla="*/ 3120955 h 6470305"/>
              <a:gd name="connsiteX1262" fmla="*/ 7884857 w 12192000"/>
              <a:gd name="connsiteY1262" fmla="*/ 3025805 h 6470305"/>
              <a:gd name="connsiteX1263" fmla="*/ 7980009 w 12192000"/>
              <a:gd name="connsiteY1263" fmla="*/ 2930653 h 6470305"/>
              <a:gd name="connsiteX1264" fmla="*/ 7561340 w 12192000"/>
              <a:gd name="connsiteY1264" fmla="*/ 2930653 h 6470305"/>
              <a:gd name="connsiteX1265" fmla="*/ 7656492 w 12192000"/>
              <a:gd name="connsiteY1265" fmla="*/ 3025805 h 6470305"/>
              <a:gd name="connsiteX1266" fmla="*/ 7561340 w 12192000"/>
              <a:gd name="connsiteY1266" fmla="*/ 3120955 h 6470305"/>
              <a:gd name="connsiteX1267" fmla="*/ 7466188 w 12192000"/>
              <a:gd name="connsiteY1267" fmla="*/ 3025805 h 6470305"/>
              <a:gd name="connsiteX1268" fmla="*/ 7561340 w 12192000"/>
              <a:gd name="connsiteY1268" fmla="*/ 2930653 h 6470305"/>
              <a:gd name="connsiteX1269" fmla="*/ 7142671 w 12192000"/>
              <a:gd name="connsiteY1269" fmla="*/ 2930653 h 6470305"/>
              <a:gd name="connsiteX1270" fmla="*/ 7237823 w 12192000"/>
              <a:gd name="connsiteY1270" fmla="*/ 3025805 h 6470305"/>
              <a:gd name="connsiteX1271" fmla="*/ 7142671 w 12192000"/>
              <a:gd name="connsiteY1271" fmla="*/ 3120955 h 6470305"/>
              <a:gd name="connsiteX1272" fmla="*/ 7047519 w 12192000"/>
              <a:gd name="connsiteY1272" fmla="*/ 3025805 h 6470305"/>
              <a:gd name="connsiteX1273" fmla="*/ 7142671 w 12192000"/>
              <a:gd name="connsiteY1273" fmla="*/ 2930653 h 6470305"/>
              <a:gd name="connsiteX1274" fmla="*/ 6724002 w 12192000"/>
              <a:gd name="connsiteY1274" fmla="*/ 2930653 h 6470305"/>
              <a:gd name="connsiteX1275" fmla="*/ 6819154 w 12192000"/>
              <a:gd name="connsiteY1275" fmla="*/ 3025805 h 6470305"/>
              <a:gd name="connsiteX1276" fmla="*/ 6724002 w 12192000"/>
              <a:gd name="connsiteY1276" fmla="*/ 3120955 h 6470305"/>
              <a:gd name="connsiteX1277" fmla="*/ 6628850 w 12192000"/>
              <a:gd name="connsiteY1277" fmla="*/ 3025805 h 6470305"/>
              <a:gd name="connsiteX1278" fmla="*/ 6724002 w 12192000"/>
              <a:gd name="connsiteY1278" fmla="*/ 2930653 h 6470305"/>
              <a:gd name="connsiteX1279" fmla="*/ 6305333 w 12192000"/>
              <a:gd name="connsiteY1279" fmla="*/ 2930653 h 6470305"/>
              <a:gd name="connsiteX1280" fmla="*/ 6400485 w 12192000"/>
              <a:gd name="connsiteY1280" fmla="*/ 3025805 h 6470305"/>
              <a:gd name="connsiteX1281" fmla="*/ 6305333 w 12192000"/>
              <a:gd name="connsiteY1281" fmla="*/ 3120955 h 6470305"/>
              <a:gd name="connsiteX1282" fmla="*/ 6210181 w 12192000"/>
              <a:gd name="connsiteY1282" fmla="*/ 3025805 h 6470305"/>
              <a:gd name="connsiteX1283" fmla="*/ 6305333 w 12192000"/>
              <a:gd name="connsiteY1283" fmla="*/ 2930653 h 6470305"/>
              <a:gd name="connsiteX1284" fmla="*/ 5886664 w 12192000"/>
              <a:gd name="connsiteY1284" fmla="*/ 2930653 h 6470305"/>
              <a:gd name="connsiteX1285" fmla="*/ 5981816 w 12192000"/>
              <a:gd name="connsiteY1285" fmla="*/ 3025805 h 6470305"/>
              <a:gd name="connsiteX1286" fmla="*/ 5886664 w 12192000"/>
              <a:gd name="connsiteY1286" fmla="*/ 3120955 h 6470305"/>
              <a:gd name="connsiteX1287" fmla="*/ 5791512 w 12192000"/>
              <a:gd name="connsiteY1287" fmla="*/ 3025805 h 6470305"/>
              <a:gd name="connsiteX1288" fmla="*/ 5886664 w 12192000"/>
              <a:gd name="connsiteY1288" fmla="*/ 2930653 h 6470305"/>
              <a:gd name="connsiteX1289" fmla="*/ 5467994 w 12192000"/>
              <a:gd name="connsiteY1289" fmla="*/ 2930653 h 6470305"/>
              <a:gd name="connsiteX1290" fmla="*/ 5563146 w 12192000"/>
              <a:gd name="connsiteY1290" fmla="*/ 3025805 h 6470305"/>
              <a:gd name="connsiteX1291" fmla="*/ 5467994 w 12192000"/>
              <a:gd name="connsiteY1291" fmla="*/ 3120955 h 6470305"/>
              <a:gd name="connsiteX1292" fmla="*/ 5372842 w 12192000"/>
              <a:gd name="connsiteY1292" fmla="*/ 3025805 h 6470305"/>
              <a:gd name="connsiteX1293" fmla="*/ 5467994 w 12192000"/>
              <a:gd name="connsiteY1293" fmla="*/ 2930653 h 6470305"/>
              <a:gd name="connsiteX1294" fmla="*/ 5049325 w 12192000"/>
              <a:gd name="connsiteY1294" fmla="*/ 2930653 h 6470305"/>
              <a:gd name="connsiteX1295" fmla="*/ 5144478 w 12192000"/>
              <a:gd name="connsiteY1295" fmla="*/ 3025805 h 6470305"/>
              <a:gd name="connsiteX1296" fmla="*/ 5049325 w 12192000"/>
              <a:gd name="connsiteY1296" fmla="*/ 3120955 h 6470305"/>
              <a:gd name="connsiteX1297" fmla="*/ 4954173 w 12192000"/>
              <a:gd name="connsiteY1297" fmla="*/ 3025805 h 6470305"/>
              <a:gd name="connsiteX1298" fmla="*/ 5049325 w 12192000"/>
              <a:gd name="connsiteY1298" fmla="*/ 2930653 h 6470305"/>
              <a:gd name="connsiteX1299" fmla="*/ 4630656 w 12192000"/>
              <a:gd name="connsiteY1299" fmla="*/ 2930653 h 6470305"/>
              <a:gd name="connsiteX1300" fmla="*/ 4725808 w 12192000"/>
              <a:gd name="connsiteY1300" fmla="*/ 3025805 h 6470305"/>
              <a:gd name="connsiteX1301" fmla="*/ 4630656 w 12192000"/>
              <a:gd name="connsiteY1301" fmla="*/ 3120955 h 6470305"/>
              <a:gd name="connsiteX1302" fmla="*/ 4535504 w 12192000"/>
              <a:gd name="connsiteY1302" fmla="*/ 3025805 h 6470305"/>
              <a:gd name="connsiteX1303" fmla="*/ 4630656 w 12192000"/>
              <a:gd name="connsiteY1303" fmla="*/ 2930653 h 6470305"/>
              <a:gd name="connsiteX1304" fmla="*/ 4211987 w 12192000"/>
              <a:gd name="connsiteY1304" fmla="*/ 2930653 h 6470305"/>
              <a:gd name="connsiteX1305" fmla="*/ 4307139 w 12192000"/>
              <a:gd name="connsiteY1305" fmla="*/ 3025805 h 6470305"/>
              <a:gd name="connsiteX1306" fmla="*/ 4211987 w 12192000"/>
              <a:gd name="connsiteY1306" fmla="*/ 3120955 h 6470305"/>
              <a:gd name="connsiteX1307" fmla="*/ 4116835 w 12192000"/>
              <a:gd name="connsiteY1307" fmla="*/ 3025805 h 6470305"/>
              <a:gd name="connsiteX1308" fmla="*/ 4211987 w 12192000"/>
              <a:gd name="connsiteY1308" fmla="*/ 2930653 h 6470305"/>
              <a:gd name="connsiteX1309" fmla="*/ 3793410 w 12192000"/>
              <a:gd name="connsiteY1309" fmla="*/ 2930653 h 6470305"/>
              <a:gd name="connsiteX1310" fmla="*/ 3888470 w 12192000"/>
              <a:gd name="connsiteY1310" fmla="*/ 3025805 h 6470305"/>
              <a:gd name="connsiteX1311" fmla="*/ 3793410 w 12192000"/>
              <a:gd name="connsiteY1311" fmla="*/ 3120955 h 6470305"/>
              <a:gd name="connsiteX1312" fmla="*/ 3698259 w 12192000"/>
              <a:gd name="connsiteY1312" fmla="*/ 3025805 h 6470305"/>
              <a:gd name="connsiteX1313" fmla="*/ 3793410 w 12192000"/>
              <a:gd name="connsiteY1313" fmla="*/ 2930653 h 6470305"/>
              <a:gd name="connsiteX1314" fmla="*/ 3374734 w 12192000"/>
              <a:gd name="connsiteY1314" fmla="*/ 2930653 h 6470305"/>
              <a:gd name="connsiteX1315" fmla="*/ 3469891 w 12192000"/>
              <a:gd name="connsiteY1315" fmla="*/ 3025805 h 6470305"/>
              <a:gd name="connsiteX1316" fmla="*/ 3374734 w 12192000"/>
              <a:gd name="connsiteY1316" fmla="*/ 3120955 h 6470305"/>
              <a:gd name="connsiteX1317" fmla="*/ 3279580 w 12192000"/>
              <a:gd name="connsiteY1317" fmla="*/ 3025805 h 6470305"/>
              <a:gd name="connsiteX1318" fmla="*/ 3374734 w 12192000"/>
              <a:gd name="connsiteY1318" fmla="*/ 2930653 h 6470305"/>
              <a:gd name="connsiteX1319" fmla="*/ 2956059 w 12192000"/>
              <a:gd name="connsiteY1319" fmla="*/ 2930653 h 6470305"/>
              <a:gd name="connsiteX1320" fmla="*/ 3051215 w 12192000"/>
              <a:gd name="connsiteY1320" fmla="*/ 3025805 h 6470305"/>
              <a:gd name="connsiteX1321" fmla="*/ 2956059 w 12192000"/>
              <a:gd name="connsiteY1321" fmla="*/ 3120955 h 6470305"/>
              <a:gd name="connsiteX1322" fmla="*/ 2860904 w 12192000"/>
              <a:gd name="connsiteY1322" fmla="*/ 3025805 h 6470305"/>
              <a:gd name="connsiteX1323" fmla="*/ 2956059 w 12192000"/>
              <a:gd name="connsiteY1323" fmla="*/ 2930653 h 6470305"/>
              <a:gd name="connsiteX1324" fmla="*/ 2537380 w 12192000"/>
              <a:gd name="connsiteY1324" fmla="*/ 2930653 h 6470305"/>
              <a:gd name="connsiteX1325" fmla="*/ 2632538 w 12192000"/>
              <a:gd name="connsiteY1325" fmla="*/ 3025805 h 6470305"/>
              <a:gd name="connsiteX1326" fmla="*/ 2537380 w 12192000"/>
              <a:gd name="connsiteY1326" fmla="*/ 3120955 h 6470305"/>
              <a:gd name="connsiteX1327" fmla="*/ 2442227 w 12192000"/>
              <a:gd name="connsiteY1327" fmla="*/ 3025805 h 6470305"/>
              <a:gd name="connsiteX1328" fmla="*/ 2537380 w 12192000"/>
              <a:gd name="connsiteY1328" fmla="*/ 2930653 h 6470305"/>
              <a:gd name="connsiteX1329" fmla="*/ 2118709 w 12192000"/>
              <a:gd name="connsiteY1329" fmla="*/ 2930653 h 6470305"/>
              <a:gd name="connsiteX1330" fmla="*/ 2213862 w 12192000"/>
              <a:gd name="connsiteY1330" fmla="*/ 3025805 h 6470305"/>
              <a:gd name="connsiteX1331" fmla="*/ 2118709 w 12192000"/>
              <a:gd name="connsiteY1331" fmla="*/ 3120955 h 6470305"/>
              <a:gd name="connsiteX1332" fmla="*/ 2023556 w 12192000"/>
              <a:gd name="connsiteY1332" fmla="*/ 3025805 h 6470305"/>
              <a:gd name="connsiteX1333" fmla="*/ 2118709 w 12192000"/>
              <a:gd name="connsiteY1333" fmla="*/ 2930653 h 6470305"/>
              <a:gd name="connsiteX1334" fmla="*/ 1700033 w 12192000"/>
              <a:gd name="connsiteY1334" fmla="*/ 2930653 h 6470305"/>
              <a:gd name="connsiteX1335" fmla="*/ 1795185 w 12192000"/>
              <a:gd name="connsiteY1335" fmla="*/ 3025805 h 6470305"/>
              <a:gd name="connsiteX1336" fmla="*/ 1700033 w 12192000"/>
              <a:gd name="connsiteY1336" fmla="*/ 3120955 h 6470305"/>
              <a:gd name="connsiteX1337" fmla="*/ 1604875 w 12192000"/>
              <a:gd name="connsiteY1337" fmla="*/ 3025805 h 6470305"/>
              <a:gd name="connsiteX1338" fmla="*/ 1700033 w 12192000"/>
              <a:gd name="connsiteY1338" fmla="*/ 2930653 h 6470305"/>
              <a:gd name="connsiteX1339" fmla="*/ 1281356 w 12192000"/>
              <a:gd name="connsiteY1339" fmla="*/ 2930653 h 6470305"/>
              <a:gd name="connsiteX1340" fmla="*/ 1376508 w 12192000"/>
              <a:gd name="connsiteY1340" fmla="*/ 3025805 h 6470305"/>
              <a:gd name="connsiteX1341" fmla="*/ 1281356 w 12192000"/>
              <a:gd name="connsiteY1341" fmla="*/ 3120955 h 6470305"/>
              <a:gd name="connsiteX1342" fmla="*/ 1186203 w 12192000"/>
              <a:gd name="connsiteY1342" fmla="*/ 3025805 h 6470305"/>
              <a:gd name="connsiteX1343" fmla="*/ 1281356 w 12192000"/>
              <a:gd name="connsiteY1343" fmla="*/ 2930653 h 6470305"/>
              <a:gd name="connsiteX1344" fmla="*/ 862689 w 12192000"/>
              <a:gd name="connsiteY1344" fmla="*/ 2930653 h 6470305"/>
              <a:gd name="connsiteX1345" fmla="*/ 957840 w 12192000"/>
              <a:gd name="connsiteY1345" fmla="*/ 3025805 h 6470305"/>
              <a:gd name="connsiteX1346" fmla="*/ 862689 w 12192000"/>
              <a:gd name="connsiteY1346" fmla="*/ 3120955 h 6470305"/>
              <a:gd name="connsiteX1347" fmla="*/ 767536 w 12192000"/>
              <a:gd name="connsiteY1347" fmla="*/ 3025805 h 6470305"/>
              <a:gd name="connsiteX1348" fmla="*/ 862689 w 12192000"/>
              <a:gd name="connsiteY1348" fmla="*/ 2930653 h 6470305"/>
              <a:gd name="connsiteX1349" fmla="*/ 444021 w 12192000"/>
              <a:gd name="connsiteY1349" fmla="*/ 2930653 h 6470305"/>
              <a:gd name="connsiteX1350" fmla="*/ 539175 w 12192000"/>
              <a:gd name="connsiteY1350" fmla="*/ 3025805 h 6470305"/>
              <a:gd name="connsiteX1351" fmla="*/ 444021 w 12192000"/>
              <a:gd name="connsiteY1351" fmla="*/ 3120955 h 6470305"/>
              <a:gd name="connsiteX1352" fmla="*/ 348870 w 12192000"/>
              <a:gd name="connsiteY1352" fmla="*/ 3025805 h 6470305"/>
              <a:gd name="connsiteX1353" fmla="*/ 444021 w 12192000"/>
              <a:gd name="connsiteY1353" fmla="*/ 2930653 h 6470305"/>
              <a:gd name="connsiteX1354" fmla="*/ 25352 w 12192000"/>
              <a:gd name="connsiteY1354" fmla="*/ 2930653 h 6470305"/>
              <a:gd name="connsiteX1355" fmla="*/ 120506 w 12192000"/>
              <a:gd name="connsiteY1355" fmla="*/ 3025805 h 6470305"/>
              <a:gd name="connsiteX1356" fmla="*/ 25352 w 12192000"/>
              <a:gd name="connsiteY1356" fmla="*/ 3120955 h 6470305"/>
              <a:gd name="connsiteX1357" fmla="*/ 0 w 12192000"/>
              <a:gd name="connsiteY1357" fmla="*/ 3115836 h 6470305"/>
              <a:gd name="connsiteX1358" fmla="*/ 0 w 12192000"/>
              <a:gd name="connsiteY1358" fmla="*/ 2935771 h 6470305"/>
              <a:gd name="connsiteX1359" fmla="*/ 12166698 w 12192000"/>
              <a:gd name="connsiteY1359" fmla="*/ 2511990 h 6470305"/>
              <a:gd name="connsiteX1360" fmla="*/ 12192000 w 12192000"/>
              <a:gd name="connsiteY1360" fmla="*/ 2517098 h 6470305"/>
              <a:gd name="connsiteX1361" fmla="*/ 12192000 w 12192000"/>
              <a:gd name="connsiteY1361" fmla="*/ 2697184 h 6470305"/>
              <a:gd name="connsiteX1362" fmla="*/ 12166698 w 12192000"/>
              <a:gd name="connsiteY1362" fmla="*/ 2702292 h 6470305"/>
              <a:gd name="connsiteX1363" fmla="*/ 12071546 w 12192000"/>
              <a:gd name="connsiteY1363" fmla="*/ 2607140 h 6470305"/>
              <a:gd name="connsiteX1364" fmla="*/ 12166698 w 12192000"/>
              <a:gd name="connsiteY1364" fmla="*/ 2511990 h 6470305"/>
              <a:gd name="connsiteX1365" fmla="*/ 11748029 w 12192000"/>
              <a:gd name="connsiteY1365" fmla="*/ 2511990 h 6470305"/>
              <a:gd name="connsiteX1366" fmla="*/ 11843181 w 12192000"/>
              <a:gd name="connsiteY1366" fmla="*/ 2607140 h 6470305"/>
              <a:gd name="connsiteX1367" fmla="*/ 11748029 w 12192000"/>
              <a:gd name="connsiteY1367" fmla="*/ 2702292 h 6470305"/>
              <a:gd name="connsiteX1368" fmla="*/ 11652877 w 12192000"/>
              <a:gd name="connsiteY1368" fmla="*/ 2607140 h 6470305"/>
              <a:gd name="connsiteX1369" fmla="*/ 11748029 w 12192000"/>
              <a:gd name="connsiteY1369" fmla="*/ 2511990 h 6470305"/>
              <a:gd name="connsiteX1370" fmla="*/ 11329360 w 12192000"/>
              <a:gd name="connsiteY1370" fmla="*/ 2511990 h 6470305"/>
              <a:gd name="connsiteX1371" fmla="*/ 11424512 w 12192000"/>
              <a:gd name="connsiteY1371" fmla="*/ 2607140 h 6470305"/>
              <a:gd name="connsiteX1372" fmla="*/ 11329360 w 12192000"/>
              <a:gd name="connsiteY1372" fmla="*/ 2702292 h 6470305"/>
              <a:gd name="connsiteX1373" fmla="*/ 11234208 w 12192000"/>
              <a:gd name="connsiteY1373" fmla="*/ 2607140 h 6470305"/>
              <a:gd name="connsiteX1374" fmla="*/ 11329360 w 12192000"/>
              <a:gd name="connsiteY1374" fmla="*/ 2511990 h 6470305"/>
              <a:gd name="connsiteX1375" fmla="*/ 10910691 w 12192000"/>
              <a:gd name="connsiteY1375" fmla="*/ 2511990 h 6470305"/>
              <a:gd name="connsiteX1376" fmla="*/ 11005843 w 12192000"/>
              <a:gd name="connsiteY1376" fmla="*/ 2607140 h 6470305"/>
              <a:gd name="connsiteX1377" fmla="*/ 10910691 w 12192000"/>
              <a:gd name="connsiteY1377" fmla="*/ 2702292 h 6470305"/>
              <a:gd name="connsiteX1378" fmla="*/ 10815539 w 12192000"/>
              <a:gd name="connsiteY1378" fmla="*/ 2607140 h 6470305"/>
              <a:gd name="connsiteX1379" fmla="*/ 10910691 w 12192000"/>
              <a:gd name="connsiteY1379" fmla="*/ 2511990 h 6470305"/>
              <a:gd name="connsiteX1380" fmla="*/ 10492022 w 12192000"/>
              <a:gd name="connsiteY1380" fmla="*/ 2511990 h 6470305"/>
              <a:gd name="connsiteX1381" fmla="*/ 10587174 w 12192000"/>
              <a:gd name="connsiteY1381" fmla="*/ 2607140 h 6470305"/>
              <a:gd name="connsiteX1382" fmla="*/ 10492022 w 12192000"/>
              <a:gd name="connsiteY1382" fmla="*/ 2702292 h 6470305"/>
              <a:gd name="connsiteX1383" fmla="*/ 10396870 w 12192000"/>
              <a:gd name="connsiteY1383" fmla="*/ 2607140 h 6470305"/>
              <a:gd name="connsiteX1384" fmla="*/ 10492022 w 12192000"/>
              <a:gd name="connsiteY1384" fmla="*/ 2511990 h 6470305"/>
              <a:gd name="connsiteX1385" fmla="*/ 10073353 w 12192000"/>
              <a:gd name="connsiteY1385" fmla="*/ 2511990 h 6470305"/>
              <a:gd name="connsiteX1386" fmla="*/ 10168505 w 12192000"/>
              <a:gd name="connsiteY1386" fmla="*/ 2607140 h 6470305"/>
              <a:gd name="connsiteX1387" fmla="*/ 10073353 w 12192000"/>
              <a:gd name="connsiteY1387" fmla="*/ 2702292 h 6470305"/>
              <a:gd name="connsiteX1388" fmla="*/ 9978201 w 12192000"/>
              <a:gd name="connsiteY1388" fmla="*/ 2607140 h 6470305"/>
              <a:gd name="connsiteX1389" fmla="*/ 10073353 w 12192000"/>
              <a:gd name="connsiteY1389" fmla="*/ 2511990 h 6470305"/>
              <a:gd name="connsiteX1390" fmla="*/ 9654684 w 12192000"/>
              <a:gd name="connsiteY1390" fmla="*/ 2511990 h 6470305"/>
              <a:gd name="connsiteX1391" fmla="*/ 9749836 w 12192000"/>
              <a:gd name="connsiteY1391" fmla="*/ 2607140 h 6470305"/>
              <a:gd name="connsiteX1392" fmla="*/ 9654684 w 12192000"/>
              <a:gd name="connsiteY1392" fmla="*/ 2702292 h 6470305"/>
              <a:gd name="connsiteX1393" fmla="*/ 9559532 w 12192000"/>
              <a:gd name="connsiteY1393" fmla="*/ 2607140 h 6470305"/>
              <a:gd name="connsiteX1394" fmla="*/ 9654684 w 12192000"/>
              <a:gd name="connsiteY1394" fmla="*/ 2511990 h 6470305"/>
              <a:gd name="connsiteX1395" fmla="*/ 9236015 w 12192000"/>
              <a:gd name="connsiteY1395" fmla="*/ 2511990 h 6470305"/>
              <a:gd name="connsiteX1396" fmla="*/ 9331167 w 12192000"/>
              <a:gd name="connsiteY1396" fmla="*/ 2607140 h 6470305"/>
              <a:gd name="connsiteX1397" fmla="*/ 9236015 w 12192000"/>
              <a:gd name="connsiteY1397" fmla="*/ 2702292 h 6470305"/>
              <a:gd name="connsiteX1398" fmla="*/ 9140863 w 12192000"/>
              <a:gd name="connsiteY1398" fmla="*/ 2607140 h 6470305"/>
              <a:gd name="connsiteX1399" fmla="*/ 9236015 w 12192000"/>
              <a:gd name="connsiteY1399" fmla="*/ 2511990 h 6470305"/>
              <a:gd name="connsiteX1400" fmla="*/ 8817346 w 12192000"/>
              <a:gd name="connsiteY1400" fmla="*/ 2511990 h 6470305"/>
              <a:gd name="connsiteX1401" fmla="*/ 8912498 w 12192000"/>
              <a:gd name="connsiteY1401" fmla="*/ 2607140 h 6470305"/>
              <a:gd name="connsiteX1402" fmla="*/ 8817346 w 12192000"/>
              <a:gd name="connsiteY1402" fmla="*/ 2702292 h 6470305"/>
              <a:gd name="connsiteX1403" fmla="*/ 8722194 w 12192000"/>
              <a:gd name="connsiteY1403" fmla="*/ 2607140 h 6470305"/>
              <a:gd name="connsiteX1404" fmla="*/ 8817346 w 12192000"/>
              <a:gd name="connsiteY1404" fmla="*/ 2511990 h 6470305"/>
              <a:gd name="connsiteX1405" fmla="*/ 8398677 w 12192000"/>
              <a:gd name="connsiteY1405" fmla="*/ 2511990 h 6470305"/>
              <a:gd name="connsiteX1406" fmla="*/ 8493829 w 12192000"/>
              <a:gd name="connsiteY1406" fmla="*/ 2607140 h 6470305"/>
              <a:gd name="connsiteX1407" fmla="*/ 8398677 w 12192000"/>
              <a:gd name="connsiteY1407" fmla="*/ 2702292 h 6470305"/>
              <a:gd name="connsiteX1408" fmla="*/ 8303526 w 12192000"/>
              <a:gd name="connsiteY1408" fmla="*/ 2607140 h 6470305"/>
              <a:gd name="connsiteX1409" fmla="*/ 8398677 w 12192000"/>
              <a:gd name="connsiteY1409" fmla="*/ 2511990 h 6470305"/>
              <a:gd name="connsiteX1410" fmla="*/ 7980009 w 12192000"/>
              <a:gd name="connsiteY1410" fmla="*/ 2511990 h 6470305"/>
              <a:gd name="connsiteX1411" fmla="*/ 8075161 w 12192000"/>
              <a:gd name="connsiteY1411" fmla="*/ 2607140 h 6470305"/>
              <a:gd name="connsiteX1412" fmla="*/ 7980009 w 12192000"/>
              <a:gd name="connsiteY1412" fmla="*/ 2702292 h 6470305"/>
              <a:gd name="connsiteX1413" fmla="*/ 7884857 w 12192000"/>
              <a:gd name="connsiteY1413" fmla="*/ 2607140 h 6470305"/>
              <a:gd name="connsiteX1414" fmla="*/ 7980009 w 12192000"/>
              <a:gd name="connsiteY1414" fmla="*/ 2511990 h 6470305"/>
              <a:gd name="connsiteX1415" fmla="*/ 7561340 w 12192000"/>
              <a:gd name="connsiteY1415" fmla="*/ 2511990 h 6470305"/>
              <a:gd name="connsiteX1416" fmla="*/ 7656492 w 12192000"/>
              <a:gd name="connsiteY1416" fmla="*/ 2607140 h 6470305"/>
              <a:gd name="connsiteX1417" fmla="*/ 7561340 w 12192000"/>
              <a:gd name="connsiteY1417" fmla="*/ 2702292 h 6470305"/>
              <a:gd name="connsiteX1418" fmla="*/ 7466188 w 12192000"/>
              <a:gd name="connsiteY1418" fmla="*/ 2607140 h 6470305"/>
              <a:gd name="connsiteX1419" fmla="*/ 7561340 w 12192000"/>
              <a:gd name="connsiteY1419" fmla="*/ 2511990 h 6470305"/>
              <a:gd name="connsiteX1420" fmla="*/ 7142671 w 12192000"/>
              <a:gd name="connsiteY1420" fmla="*/ 2511990 h 6470305"/>
              <a:gd name="connsiteX1421" fmla="*/ 7237823 w 12192000"/>
              <a:gd name="connsiteY1421" fmla="*/ 2607140 h 6470305"/>
              <a:gd name="connsiteX1422" fmla="*/ 7142671 w 12192000"/>
              <a:gd name="connsiteY1422" fmla="*/ 2702292 h 6470305"/>
              <a:gd name="connsiteX1423" fmla="*/ 7047519 w 12192000"/>
              <a:gd name="connsiteY1423" fmla="*/ 2607140 h 6470305"/>
              <a:gd name="connsiteX1424" fmla="*/ 7142671 w 12192000"/>
              <a:gd name="connsiteY1424" fmla="*/ 2511990 h 6470305"/>
              <a:gd name="connsiteX1425" fmla="*/ 6724002 w 12192000"/>
              <a:gd name="connsiteY1425" fmla="*/ 2511990 h 6470305"/>
              <a:gd name="connsiteX1426" fmla="*/ 6819154 w 12192000"/>
              <a:gd name="connsiteY1426" fmla="*/ 2607140 h 6470305"/>
              <a:gd name="connsiteX1427" fmla="*/ 6724002 w 12192000"/>
              <a:gd name="connsiteY1427" fmla="*/ 2702292 h 6470305"/>
              <a:gd name="connsiteX1428" fmla="*/ 6628850 w 12192000"/>
              <a:gd name="connsiteY1428" fmla="*/ 2607140 h 6470305"/>
              <a:gd name="connsiteX1429" fmla="*/ 6724002 w 12192000"/>
              <a:gd name="connsiteY1429" fmla="*/ 2511990 h 6470305"/>
              <a:gd name="connsiteX1430" fmla="*/ 6305333 w 12192000"/>
              <a:gd name="connsiteY1430" fmla="*/ 2511990 h 6470305"/>
              <a:gd name="connsiteX1431" fmla="*/ 6400485 w 12192000"/>
              <a:gd name="connsiteY1431" fmla="*/ 2607140 h 6470305"/>
              <a:gd name="connsiteX1432" fmla="*/ 6305333 w 12192000"/>
              <a:gd name="connsiteY1432" fmla="*/ 2702292 h 6470305"/>
              <a:gd name="connsiteX1433" fmla="*/ 6210181 w 12192000"/>
              <a:gd name="connsiteY1433" fmla="*/ 2607140 h 6470305"/>
              <a:gd name="connsiteX1434" fmla="*/ 6305333 w 12192000"/>
              <a:gd name="connsiteY1434" fmla="*/ 2511990 h 6470305"/>
              <a:gd name="connsiteX1435" fmla="*/ 5886664 w 12192000"/>
              <a:gd name="connsiteY1435" fmla="*/ 2511990 h 6470305"/>
              <a:gd name="connsiteX1436" fmla="*/ 5981816 w 12192000"/>
              <a:gd name="connsiteY1436" fmla="*/ 2607140 h 6470305"/>
              <a:gd name="connsiteX1437" fmla="*/ 5886664 w 12192000"/>
              <a:gd name="connsiteY1437" fmla="*/ 2702292 h 6470305"/>
              <a:gd name="connsiteX1438" fmla="*/ 5791512 w 12192000"/>
              <a:gd name="connsiteY1438" fmla="*/ 2607140 h 6470305"/>
              <a:gd name="connsiteX1439" fmla="*/ 5886664 w 12192000"/>
              <a:gd name="connsiteY1439" fmla="*/ 2511990 h 6470305"/>
              <a:gd name="connsiteX1440" fmla="*/ 5467994 w 12192000"/>
              <a:gd name="connsiteY1440" fmla="*/ 2511990 h 6470305"/>
              <a:gd name="connsiteX1441" fmla="*/ 5563146 w 12192000"/>
              <a:gd name="connsiteY1441" fmla="*/ 2607140 h 6470305"/>
              <a:gd name="connsiteX1442" fmla="*/ 5467994 w 12192000"/>
              <a:gd name="connsiteY1442" fmla="*/ 2702292 h 6470305"/>
              <a:gd name="connsiteX1443" fmla="*/ 5372842 w 12192000"/>
              <a:gd name="connsiteY1443" fmla="*/ 2607140 h 6470305"/>
              <a:gd name="connsiteX1444" fmla="*/ 5467994 w 12192000"/>
              <a:gd name="connsiteY1444" fmla="*/ 2511990 h 6470305"/>
              <a:gd name="connsiteX1445" fmla="*/ 5049325 w 12192000"/>
              <a:gd name="connsiteY1445" fmla="*/ 2511990 h 6470305"/>
              <a:gd name="connsiteX1446" fmla="*/ 5144478 w 12192000"/>
              <a:gd name="connsiteY1446" fmla="*/ 2607140 h 6470305"/>
              <a:gd name="connsiteX1447" fmla="*/ 5049325 w 12192000"/>
              <a:gd name="connsiteY1447" fmla="*/ 2702292 h 6470305"/>
              <a:gd name="connsiteX1448" fmla="*/ 4954173 w 12192000"/>
              <a:gd name="connsiteY1448" fmla="*/ 2607140 h 6470305"/>
              <a:gd name="connsiteX1449" fmla="*/ 5049325 w 12192000"/>
              <a:gd name="connsiteY1449" fmla="*/ 2511990 h 6470305"/>
              <a:gd name="connsiteX1450" fmla="*/ 4630656 w 12192000"/>
              <a:gd name="connsiteY1450" fmla="*/ 2511990 h 6470305"/>
              <a:gd name="connsiteX1451" fmla="*/ 4725808 w 12192000"/>
              <a:gd name="connsiteY1451" fmla="*/ 2607140 h 6470305"/>
              <a:gd name="connsiteX1452" fmla="*/ 4630656 w 12192000"/>
              <a:gd name="connsiteY1452" fmla="*/ 2702292 h 6470305"/>
              <a:gd name="connsiteX1453" fmla="*/ 4535504 w 12192000"/>
              <a:gd name="connsiteY1453" fmla="*/ 2607140 h 6470305"/>
              <a:gd name="connsiteX1454" fmla="*/ 4630656 w 12192000"/>
              <a:gd name="connsiteY1454" fmla="*/ 2511990 h 6470305"/>
              <a:gd name="connsiteX1455" fmla="*/ 4211987 w 12192000"/>
              <a:gd name="connsiteY1455" fmla="*/ 2511990 h 6470305"/>
              <a:gd name="connsiteX1456" fmla="*/ 4307139 w 12192000"/>
              <a:gd name="connsiteY1456" fmla="*/ 2607140 h 6470305"/>
              <a:gd name="connsiteX1457" fmla="*/ 4211987 w 12192000"/>
              <a:gd name="connsiteY1457" fmla="*/ 2702292 h 6470305"/>
              <a:gd name="connsiteX1458" fmla="*/ 4116835 w 12192000"/>
              <a:gd name="connsiteY1458" fmla="*/ 2607140 h 6470305"/>
              <a:gd name="connsiteX1459" fmla="*/ 4211987 w 12192000"/>
              <a:gd name="connsiteY1459" fmla="*/ 2511990 h 6470305"/>
              <a:gd name="connsiteX1460" fmla="*/ 3793419 w 12192000"/>
              <a:gd name="connsiteY1460" fmla="*/ 2511990 h 6470305"/>
              <a:gd name="connsiteX1461" fmla="*/ 3888470 w 12192000"/>
              <a:gd name="connsiteY1461" fmla="*/ 2607140 h 6470305"/>
              <a:gd name="connsiteX1462" fmla="*/ 3793419 w 12192000"/>
              <a:gd name="connsiteY1462" fmla="*/ 2702292 h 6470305"/>
              <a:gd name="connsiteX1463" fmla="*/ 3698267 w 12192000"/>
              <a:gd name="connsiteY1463" fmla="*/ 2607140 h 6470305"/>
              <a:gd name="connsiteX1464" fmla="*/ 3793419 w 12192000"/>
              <a:gd name="connsiteY1464" fmla="*/ 2511990 h 6470305"/>
              <a:gd name="connsiteX1465" fmla="*/ 3374741 w 12192000"/>
              <a:gd name="connsiteY1465" fmla="*/ 2511990 h 6470305"/>
              <a:gd name="connsiteX1466" fmla="*/ 3469899 w 12192000"/>
              <a:gd name="connsiteY1466" fmla="*/ 2607140 h 6470305"/>
              <a:gd name="connsiteX1467" fmla="*/ 3374741 w 12192000"/>
              <a:gd name="connsiteY1467" fmla="*/ 2702292 h 6470305"/>
              <a:gd name="connsiteX1468" fmla="*/ 3279589 w 12192000"/>
              <a:gd name="connsiteY1468" fmla="*/ 2607140 h 6470305"/>
              <a:gd name="connsiteX1469" fmla="*/ 3374741 w 12192000"/>
              <a:gd name="connsiteY1469" fmla="*/ 2511990 h 6470305"/>
              <a:gd name="connsiteX1470" fmla="*/ 2956066 w 12192000"/>
              <a:gd name="connsiteY1470" fmla="*/ 2511990 h 6470305"/>
              <a:gd name="connsiteX1471" fmla="*/ 3051222 w 12192000"/>
              <a:gd name="connsiteY1471" fmla="*/ 2607140 h 6470305"/>
              <a:gd name="connsiteX1472" fmla="*/ 2956066 w 12192000"/>
              <a:gd name="connsiteY1472" fmla="*/ 2702292 h 6470305"/>
              <a:gd name="connsiteX1473" fmla="*/ 2860912 w 12192000"/>
              <a:gd name="connsiteY1473" fmla="*/ 2607140 h 6470305"/>
              <a:gd name="connsiteX1474" fmla="*/ 2956066 w 12192000"/>
              <a:gd name="connsiteY1474" fmla="*/ 2511990 h 6470305"/>
              <a:gd name="connsiteX1475" fmla="*/ 2537386 w 12192000"/>
              <a:gd name="connsiteY1475" fmla="*/ 2511990 h 6470305"/>
              <a:gd name="connsiteX1476" fmla="*/ 2632545 w 12192000"/>
              <a:gd name="connsiteY1476" fmla="*/ 2607140 h 6470305"/>
              <a:gd name="connsiteX1477" fmla="*/ 2537386 w 12192000"/>
              <a:gd name="connsiteY1477" fmla="*/ 2702292 h 6470305"/>
              <a:gd name="connsiteX1478" fmla="*/ 2442233 w 12192000"/>
              <a:gd name="connsiteY1478" fmla="*/ 2607140 h 6470305"/>
              <a:gd name="connsiteX1479" fmla="*/ 2537386 w 12192000"/>
              <a:gd name="connsiteY1479" fmla="*/ 2511990 h 6470305"/>
              <a:gd name="connsiteX1480" fmla="*/ 2118716 w 12192000"/>
              <a:gd name="connsiteY1480" fmla="*/ 2511990 h 6470305"/>
              <a:gd name="connsiteX1481" fmla="*/ 2213868 w 12192000"/>
              <a:gd name="connsiteY1481" fmla="*/ 2607140 h 6470305"/>
              <a:gd name="connsiteX1482" fmla="*/ 2118716 w 12192000"/>
              <a:gd name="connsiteY1482" fmla="*/ 2702292 h 6470305"/>
              <a:gd name="connsiteX1483" fmla="*/ 2023562 w 12192000"/>
              <a:gd name="connsiteY1483" fmla="*/ 2607140 h 6470305"/>
              <a:gd name="connsiteX1484" fmla="*/ 2118716 w 12192000"/>
              <a:gd name="connsiteY1484" fmla="*/ 2511990 h 6470305"/>
              <a:gd name="connsiteX1485" fmla="*/ 1700038 w 12192000"/>
              <a:gd name="connsiteY1485" fmla="*/ 2511990 h 6470305"/>
              <a:gd name="connsiteX1486" fmla="*/ 1795191 w 12192000"/>
              <a:gd name="connsiteY1486" fmla="*/ 2607140 h 6470305"/>
              <a:gd name="connsiteX1487" fmla="*/ 1700038 w 12192000"/>
              <a:gd name="connsiteY1487" fmla="*/ 2702292 h 6470305"/>
              <a:gd name="connsiteX1488" fmla="*/ 1604881 w 12192000"/>
              <a:gd name="connsiteY1488" fmla="*/ 2607140 h 6470305"/>
              <a:gd name="connsiteX1489" fmla="*/ 1700038 w 12192000"/>
              <a:gd name="connsiteY1489" fmla="*/ 2511990 h 6470305"/>
              <a:gd name="connsiteX1490" fmla="*/ 1281360 w 12192000"/>
              <a:gd name="connsiteY1490" fmla="*/ 2511990 h 6470305"/>
              <a:gd name="connsiteX1491" fmla="*/ 1376512 w 12192000"/>
              <a:gd name="connsiteY1491" fmla="*/ 2607140 h 6470305"/>
              <a:gd name="connsiteX1492" fmla="*/ 1281360 w 12192000"/>
              <a:gd name="connsiteY1492" fmla="*/ 2702292 h 6470305"/>
              <a:gd name="connsiteX1493" fmla="*/ 1186208 w 12192000"/>
              <a:gd name="connsiteY1493" fmla="*/ 2607140 h 6470305"/>
              <a:gd name="connsiteX1494" fmla="*/ 1281360 w 12192000"/>
              <a:gd name="connsiteY1494" fmla="*/ 2511990 h 6470305"/>
              <a:gd name="connsiteX1495" fmla="*/ 862694 w 12192000"/>
              <a:gd name="connsiteY1495" fmla="*/ 2511990 h 6470305"/>
              <a:gd name="connsiteX1496" fmla="*/ 957845 w 12192000"/>
              <a:gd name="connsiteY1496" fmla="*/ 2607140 h 6470305"/>
              <a:gd name="connsiteX1497" fmla="*/ 862694 w 12192000"/>
              <a:gd name="connsiteY1497" fmla="*/ 2702292 h 6470305"/>
              <a:gd name="connsiteX1498" fmla="*/ 767541 w 12192000"/>
              <a:gd name="connsiteY1498" fmla="*/ 2607140 h 6470305"/>
              <a:gd name="connsiteX1499" fmla="*/ 862694 w 12192000"/>
              <a:gd name="connsiteY1499" fmla="*/ 2511990 h 6470305"/>
              <a:gd name="connsiteX1500" fmla="*/ 444027 w 12192000"/>
              <a:gd name="connsiteY1500" fmla="*/ 2511990 h 6470305"/>
              <a:gd name="connsiteX1501" fmla="*/ 539179 w 12192000"/>
              <a:gd name="connsiteY1501" fmla="*/ 2607140 h 6470305"/>
              <a:gd name="connsiteX1502" fmla="*/ 444027 w 12192000"/>
              <a:gd name="connsiteY1502" fmla="*/ 2702292 h 6470305"/>
              <a:gd name="connsiteX1503" fmla="*/ 348875 w 12192000"/>
              <a:gd name="connsiteY1503" fmla="*/ 2607140 h 6470305"/>
              <a:gd name="connsiteX1504" fmla="*/ 444027 w 12192000"/>
              <a:gd name="connsiteY1504" fmla="*/ 2511990 h 6470305"/>
              <a:gd name="connsiteX1505" fmla="*/ 25358 w 12192000"/>
              <a:gd name="connsiteY1505" fmla="*/ 2511990 h 6470305"/>
              <a:gd name="connsiteX1506" fmla="*/ 120510 w 12192000"/>
              <a:gd name="connsiteY1506" fmla="*/ 2607140 h 6470305"/>
              <a:gd name="connsiteX1507" fmla="*/ 25358 w 12192000"/>
              <a:gd name="connsiteY1507" fmla="*/ 2702292 h 6470305"/>
              <a:gd name="connsiteX1508" fmla="*/ 0 w 12192000"/>
              <a:gd name="connsiteY1508" fmla="*/ 2697172 h 6470305"/>
              <a:gd name="connsiteX1509" fmla="*/ 0 w 12192000"/>
              <a:gd name="connsiteY1509" fmla="*/ 2517109 h 6470305"/>
              <a:gd name="connsiteX1510" fmla="*/ 12166698 w 12192000"/>
              <a:gd name="connsiteY1510" fmla="*/ 2093322 h 6470305"/>
              <a:gd name="connsiteX1511" fmla="*/ 12192000 w 12192000"/>
              <a:gd name="connsiteY1511" fmla="*/ 2098431 h 6470305"/>
              <a:gd name="connsiteX1512" fmla="*/ 12192000 w 12192000"/>
              <a:gd name="connsiteY1512" fmla="*/ 2278521 h 6470305"/>
              <a:gd name="connsiteX1513" fmla="*/ 12166698 w 12192000"/>
              <a:gd name="connsiteY1513" fmla="*/ 2283630 h 6470305"/>
              <a:gd name="connsiteX1514" fmla="*/ 12071546 w 12192000"/>
              <a:gd name="connsiteY1514" fmla="*/ 2188474 h 6470305"/>
              <a:gd name="connsiteX1515" fmla="*/ 12166698 w 12192000"/>
              <a:gd name="connsiteY1515" fmla="*/ 2093322 h 6470305"/>
              <a:gd name="connsiteX1516" fmla="*/ 11748029 w 12192000"/>
              <a:gd name="connsiteY1516" fmla="*/ 2093322 h 6470305"/>
              <a:gd name="connsiteX1517" fmla="*/ 11843181 w 12192000"/>
              <a:gd name="connsiteY1517" fmla="*/ 2188474 h 6470305"/>
              <a:gd name="connsiteX1518" fmla="*/ 11748029 w 12192000"/>
              <a:gd name="connsiteY1518" fmla="*/ 2283630 h 6470305"/>
              <a:gd name="connsiteX1519" fmla="*/ 11652877 w 12192000"/>
              <a:gd name="connsiteY1519" fmla="*/ 2188474 h 6470305"/>
              <a:gd name="connsiteX1520" fmla="*/ 11748029 w 12192000"/>
              <a:gd name="connsiteY1520" fmla="*/ 2093322 h 6470305"/>
              <a:gd name="connsiteX1521" fmla="*/ 11329360 w 12192000"/>
              <a:gd name="connsiteY1521" fmla="*/ 2093322 h 6470305"/>
              <a:gd name="connsiteX1522" fmla="*/ 11424512 w 12192000"/>
              <a:gd name="connsiteY1522" fmla="*/ 2188474 h 6470305"/>
              <a:gd name="connsiteX1523" fmla="*/ 11329360 w 12192000"/>
              <a:gd name="connsiteY1523" fmla="*/ 2283630 h 6470305"/>
              <a:gd name="connsiteX1524" fmla="*/ 11234208 w 12192000"/>
              <a:gd name="connsiteY1524" fmla="*/ 2188474 h 6470305"/>
              <a:gd name="connsiteX1525" fmla="*/ 11329360 w 12192000"/>
              <a:gd name="connsiteY1525" fmla="*/ 2093322 h 6470305"/>
              <a:gd name="connsiteX1526" fmla="*/ 10910691 w 12192000"/>
              <a:gd name="connsiteY1526" fmla="*/ 2093322 h 6470305"/>
              <a:gd name="connsiteX1527" fmla="*/ 11005843 w 12192000"/>
              <a:gd name="connsiteY1527" fmla="*/ 2188474 h 6470305"/>
              <a:gd name="connsiteX1528" fmla="*/ 10910691 w 12192000"/>
              <a:gd name="connsiteY1528" fmla="*/ 2283630 h 6470305"/>
              <a:gd name="connsiteX1529" fmla="*/ 10815539 w 12192000"/>
              <a:gd name="connsiteY1529" fmla="*/ 2188474 h 6470305"/>
              <a:gd name="connsiteX1530" fmla="*/ 10910691 w 12192000"/>
              <a:gd name="connsiteY1530" fmla="*/ 2093322 h 6470305"/>
              <a:gd name="connsiteX1531" fmla="*/ 10492022 w 12192000"/>
              <a:gd name="connsiteY1531" fmla="*/ 2093322 h 6470305"/>
              <a:gd name="connsiteX1532" fmla="*/ 10587174 w 12192000"/>
              <a:gd name="connsiteY1532" fmla="*/ 2188474 h 6470305"/>
              <a:gd name="connsiteX1533" fmla="*/ 10492022 w 12192000"/>
              <a:gd name="connsiteY1533" fmla="*/ 2283630 h 6470305"/>
              <a:gd name="connsiteX1534" fmla="*/ 10396870 w 12192000"/>
              <a:gd name="connsiteY1534" fmla="*/ 2188474 h 6470305"/>
              <a:gd name="connsiteX1535" fmla="*/ 10492022 w 12192000"/>
              <a:gd name="connsiteY1535" fmla="*/ 2093322 h 6470305"/>
              <a:gd name="connsiteX1536" fmla="*/ 10073353 w 12192000"/>
              <a:gd name="connsiteY1536" fmla="*/ 2093322 h 6470305"/>
              <a:gd name="connsiteX1537" fmla="*/ 10168505 w 12192000"/>
              <a:gd name="connsiteY1537" fmla="*/ 2188474 h 6470305"/>
              <a:gd name="connsiteX1538" fmla="*/ 10073353 w 12192000"/>
              <a:gd name="connsiteY1538" fmla="*/ 2283630 h 6470305"/>
              <a:gd name="connsiteX1539" fmla="*/ 9978201 w 12192000"/>
              <a:gd name="connsiteY1539" fmla="*/ 2188474 h 6470305"/>
              <a:gd name="connsiteX1540" fmla="*/ 10073353 w 12192000"/>
              <a:gd name="connsiteY1540" fmla="*/ 2093322 h 6470305"/>
              <a:gd name="connsiteX1541" fmla="*/ 9654684 w 12192000"/>
              <a:gd name="connsiteY1541" fmla="*/ 2093322 h 6470305"/>
              <a:gd name="connsiteX1542" fmla="*/ 9749836 w 12192000"/>
              <a:gd name="connsiteY1542" fmla="*/ 2188474 h 6470305"/>
              <a:gd name="connsiteX1543" fmla="*/ 9654684 w 12192000"/>
              <a:gd name="connsiteY1543" fmla="*/ 2283630 h 6470305"/>
              <a:gd name="connsiteX1544" fmla="*/ 9559532 w 12192000"/>
              <a:gd name="connsiteY1544" fmla="*/ 2188474 h 6470305"/>
              <a:gd name="connsiteX1545" fmla="*/ 9654684 w 12192000"/>
              <a:gd name="connsiteY1545" fmla="*/ 2093322 h 6470305"/>
              <a:gd name="connsiteX1546" fmla="*/ 9236015 w 12192000"/>
              <a:gd name="connsiteY1546" fmla="*/ 2093322 h 6470305"/>
              <a:gd name="connsiteX1547" fmla="*/ 9331167 w 12192000"/>
              <a:gd name="connsiteY1547" fmla="*/ 2188474 h 6470305"/>
              <a:gd name="connsiteX1548" fmla="*/ 9236015 w 12192000"/>
              <a:gd name="connsiteY1548" fmla="*/ 2283630 h 6470305"/>
              <a:gd name="connsiteX1549" fmla="*/ 9140863 w 12192000"/>
              <a:gd name="connsiteY1549" fmla="*/ 2188474 h 6470305"/>
              <a:gd name="connsiteX1550" fmla="*/ 9236015 w 12192000"/>
              <a:gd name="connsiteY1550" fmla="*/ 2093322 h 6470305"/>
              <a:gd name="connsiteX1551" fmla="*/ 8817346 w 12192000"/>
              <a:gd name="connsiteY1551" fmla="*/ 2093322 h 6470305"/>
              <a:gd name="connsiteX1552" fmla="*/ 8912498 w 12192000"/>
              <a:gd name="connsiteY1552" fmla="*/ 2188474 h 6470305"/>
              <a:gd name="connsiteX1553" fmla="*/ 8817346 w 12192000"/>
              <a:gd name="connsiteY1553" fmla="*/ 2283630 h 6470305"/>
              <a:gd name="connsiteX1554" fmla="*/ 8722194 w 12192000"/>
              <a:gd name="connsiteY1554" fmla="*/ 2188474 h 6470305"/>
              <a:gd name="connsiteX1555" fmla="*/ 8817346 w 12192000"/>
              <a:gd name="connsiteY1555" fmla="*/ 2093322 h 6470305"/>
              <a:gd name="connsiteX1556" fmla="*/ 8398677 w 12192000"/>
              <a:gd name="connsiteY1556" fmla="*/ 2093322 h 6470305"/>
              <a:gd name="connsiteX1557" fmla="*/ 8493829 w 12192000"/>
              <a:gd name="connsiteY1557" fmla="*/ 2188474 h 6470305"/>
              <a:gd name="connsiteX1558" fmla="*/ 8398677 w 12192000"/>
              <a:gd name="connsiteY1558" fmla="*/ 2283630 h 6470305"/>
              <a:gd name="connsiteX1559" fmla="*/ 8303526 w 12192000"/>
              <a:gd name="connsiteY1559" fmla="*/ 2188474 h 6470305"/>
              <a:gd name="connsiteX1560" fmla="*/ 8398677 w 12192000"/>
              <a:gd name="connsiteY1560" fmla="*/ 2093322 h 6470305"/>
              <a:gd name="connsiteX1561" fmla="*/ 7980009 w 12192000"/>
              <a:gd name="connsiteY1561" fmla="*/ 2093322 h 6470305"/>
              <a:gd name="connsiteX1562" fmla="*/ 8075161 w 12192000"/>
              <a:gd name="connsiteY1562" fmla="*/ 2188474 h 6470305"/>
              <a:gd name="connsiteX1563" fmla="*/ 7980009 w 12192000"/>
              <a:gd name="connsiteY1563" fmla="*/ 2283630 h 6470305"/>
              <a:gd name="connsiteX1564" fmla="*/ 7884857 w 12192000"/>
              <a:gd name="connsiteY1564" fmla="*/ 2188474 h 6470305"/>
              <a:gd name="connsiteX1565" fmla="*/ 7980009 w 12192000"/>
              <a:gd name="connsiteY1565" fmla="*/ 2093322 h 6470305"/>
              <a:gd name="connsiteX1566" fmla="*/ 7561340 w 12192000"/>
              <a:gd name="connsiteY1566" fmla="*/ 2093322 h 6470305"/>
              <a:gd name="connsiteX1567" fmla="*/ 7656492 w 12192000"/>
              <a:gd name="connsiteY1567" fmla="*/ 2188474 h 6470305"/>
              <a:gd name="connsiteX1568" fmla="*/ 7561340 w 12192000"/>
              <a:gd name="connsiteY1568" fmla="*/ 2283630 h 6470305"/>
              <a:gd name="connsiteX1569" fmla="*/ 7466188 w 12192000"/>
              <a:gd name="connsiteY1569" fmla="*/ 2188474 h 6470305"/>
              <a:gd name="connsiteX1570" fmla="*/ 7561340 w 12192000"/>
              <a:gd name="connsiteY1570" fmla="*/ 2093322 h 6470305"/>
              <a:gd name="connsiteX1571" fmla="*/ 7142671 w 12192000"/>
              <a:gd name="connsiteY1571" fmla="*/ 2093322 h 6470305"/>
              <a:gd name="connsiteX1572" fmla="*/ 7237823 w 12192000"/>
              <a:gd name="connsiteY1572" fmla="*/ 2188474 h 6470305"/>
              <a:gd name="connsiteX1573" fmla="*/ 7142671 w 12192000"/>
              <a:gd name="connsiteY1573" fmla="*/ 2283630 h 6470305"/>
              <a:gd name="connsiteX1574" fmla="*/ 7047519 w 12192000"/>
              <a:gd name="connsiteY1574" fmla="*/ 2188474 h 6470305"/>
              <a:gd name="connsiteX1575" fmla="*/ 7142671 w 12192000"/>
              <a:gd name="connsiteY1575" fmla="*/ 2093322 h 6470305"/>
              <a:gd name="connsiteX1576" fmla="*/ 6724002 w 12192000"/>
              <a:gd name="connsiteY1576" fmla="*/ 2093322 h 6470305"/>
              <a:gd name="connsiteX1577" fmla="*/ 6819154 w 12192000"/>
              <a:gd name="connsiteY1577" fmla="*/ 2188474 h 6470305"/>
              <a:gd name="connsiteX1578" fmla="*/ 6724002 w 12192000"/>
              <a:gd name="connsiteY1578" fmla="*/ 2283630 h 6470305"/>
              <a:gd name="connsiteX1579" fmla="*/ 6628850 w 12192000"/>
              <a:gd name="connsiteY1579" fmla="*/ 2188474 h 6470305"/>
              <a:gd name="connsiteX1580" fmla="*/ 6724002 w 12192000"/>
              <a:gd name="connsiteY1580" fmla="*/ 2093322 h 6470305"/>
              <a:gd name="connsiteX1581" fmla="*/ 6305333 w 12192000"/>
              <a:gd name="connsiteY1581" fmla="*/ 2093322 h 6470305"/>
              <a:gd name="connsiteX1582" fmla="*/ 6400485 w 12192000"/>
              <a:gd name="connsiteY1582" fmla="*/ 2188474 h 6470305"/>
              <a:gd name="connsiteX1583" fmla="*/ 6305333 w 12192000"/>
              <a:gd name="connsiteY1583" fmla="*/ 2283630 h 6470305"/>
              <a:gd name="connsiteX1584" fmla="*/ 6210181 w 12192000"/>
              <a:gd name="connsiteY1584" fmla="*/ 2188474 h 6470305"/>
              <a:gd name="connsiteX1585" fmla="*/ 6305333 w 12192000"/>
              <a:gd name="connsiteY1585" fmla="*/ 2093322 h 6470305"/>
              <a:gd name="connsiteX1586" fmla="*/ 5886664 w 12192000"/>
              <a:gd name="connsiteY1586" fmla="*/ 2093322 h 6470305"/>
              <a:gd name="connsiteX1587" fmla="*/ 5981816 w 12192000"/>
              <a:gd name="connsiteY1587" fmla="*/ 2188474 h 6470305"/>
              <a:gd name="connsiteX1588" fmla="*/ 5886664 w 12192000"/>
              <a:gd name="connsiteY1588" fmla="*/ 2283630 h 6470305"/>
              <a:gd name="connsiteX1589" fmla="*/ 5791512 w 12192000"/>
              <a:gd name="connsiteY1589" fmla="*/ 2188474 h 6470305"/>
              <a:gd name="connsiteX1590" fmla="*/ 5886664 w 12192000"/>
              <a:gd name="connsiteY1590" fmla="*/ 2093322 h 6470305"/>
              <a:gd name="connsiteX1591" fmla="*/ 5467994 w 12192000"/>
              <a:gd name="connsiteY1591" fmla="*/ 2093322 h 6470305"/>
              <a:gd name="connsiteX1592" fmla="*/ 5563146 w 12192000"/>
              <a:gd name="connsiteY1592" fmla="*/ 2188474 h 6470305"/>
              <a:gd name="connsiteX1593" fmla="*/ 5467994 w 12192000"/>
              <a:gd name="connsiteY1593" fmla="*/ 2283630 h 6470305"/>
              <a:gd name="connsiteX1594" fmla="*/ 5372842 w 12192000"/>
              <a:gd name="connsiteY1594" fmla="*/ 2188474 h 6470305"/>
              <a:gd name="connsiteX1595" fmla="*/ 5467994 w 12192000"/>
              <a:gd name="connsiteY1595" fmla="*/ 2093322 h 6470305"/>
              <a:gd name="connsiteX1596" fmla="*/ 5049325 w 12192000"/>
              <a:gd name="connsiteY1596" fmla="*/ 2093322 h 6470305"/>
              <a:gd name="connsiteX1597" fmla="*/ 5144478 w 12192000"/>
              <a:gd name="connsiteY1597" fmla="*/ 2188474 h 6470305"/>
              <a:gd name="connsiteX1598" fmla="*/ 5049325 w 12192000"/>
              <a:gd name="connsiteY1598" fmla="*/ 2283630 h 6470305"/>
              <a:gd name="connsiteX1599" fmla="*/ 4954173 w 12192000"/>
              <a:gd name="connsiteY1599" fmla="*/ 2188474 h 6470305"/>
              <a:gd name="connsiteX1600" fmla="*/ 5049325 w 12192000"/>
              <a:gd name="connsiteY1600" fmla="*/ 2093322 h 6470305"/>
              <a:gd name="connsiteX1601" fmla="*/ 4630656 w 12192000"/>
              <a:gd name="connsiteY1601" fmla="*/ 2093322 h 6470305"/>
              <a:gd name="connsiteX1602" fmla="*/ 4725808 w 12192000"/>
              <a:gd name="connsiteY1602" fmla="*/ 2188474 h 6470305"/>
              <a:gd name="connsiteX1603" fmla="*/ 4630656 w 12192000"/>
              <a:gd name="connsiteY1603" fmla="*/ 2283630 h 6470305"/>
              <a:gd name="connsiteX1604" fmla="*/ 4535504 w 12192000"/>
              <a:gd name="connsiteY1604" fmla="*/ 2188474 h 6470305"/>
              <a:gd name="connsiteX1605" fmla="*/ 4630656 w 12192000"/>
              <a:gd name="connsiteY1605" fmla="*/ 2093322 h 6470305"/>
              <a:gd name="connsiteX1606" fmla="*/ 4211987 w 12192000"/>
              <a:gd name="connsiteY1606" fmla="*/ 2093322 h 6470305"/>
              <a:gd name="connsiteX1607" fmla="*/ 4307139 w 12192000"/>
              <a:gd name="connsiteY1607" fmla="*/ 2188474 h 6470305"/>
              <a:gd name="connsiteX1608" fmla="*/ 4211987 w 12192000"/>
              <a:gd name="connsiteY1608" fmla="*/ 2283630 h 6470305"/>
              <a:gd name="connsiteX1609" fmla="*/ 4116835 w 12192000"/>
              <a:gd name="connsiteY1609" fmla="*/ 2188474 h 6470305"/>
              <a:gd name="connsiteX1610" fmla="*/ 4211987 w 12192000"/>
              <a:gd name="connsiteY1610" fmla="*/ 2093322 h 6470305"/>
              <a:gd name="connsiteX1611" fmla="*/ 3793428 w 12192000"/>
              <a:gd name="connsiteY1611" fmla="*/ 2093322 h 6470305"/>
              <a:gd name="connsiteX1612" fmla="*/ 3888470 w 12192000"/>
              <a:gd name="connsiteY1612" fmla="*/ 2188474 h 6470305"/>
              <a:gd name="connsiteX1613" fmla="*/ 3793428 w 12192000"/>
              <a:gd name="connsiteY1613" fmla="*/ 2283630 h 6470305"/>
              <a:gd name="connsiteX1614" fmla="*/ 3698276 w 12192000"/>
              <a:gd name="connsiteY1614" fmla="*/ 2188474 h 6470305"/>
              <a:gd name="connsiteX1615" fmla="*/ 3793428 w 12192000"/>
              <a:gd name="connsiteY1615" fmla="*/ 2093322 h 6470305"/>
              <a:gd name="connsiteX1616" fmla="*/ 3374749 w 12192000"/>
              <a:gd name="connsiteY1616" fmla="*/ 2093322 h 6470305"/>
              <a:gd name="connsiteX1617" fmla="*/ 3469907 w 12192000"/>
              <a:gd name="connsiteY1617" fmla="*/ 2188474 h 6470305"/>
              <a:gd name="connsiteX1618" fmla="*/ 3374749 w 12192000"/>
              <a:gd name="connsiteY1618" fmla="*/ 2283630 h 6470305"/>
              <a:gd name="connsiteX1619" fmla="*/ 3279596 w 12192000"/>
              <a:gd name="connsiteY1619" fmla="*/ 2188474 h 6470305"/>
              <a:gd name="connsiteX1620" fmla="*/ 3374749 w 12192000"/>
              <a:gd name="connsiteY1620" fmla="*/ 2093322 h 6470305"/>
              <a:gd name="connsiteX1621" fmla="*/ 2956073 w 12192000"/>
              <a:gd name="connsiteY1621" fmla="*/ 2093322 h 6470305"/>
              <a:gd name="connsiteX1622" fmla="*/ 3051229 w 12192000"/>
              <a:gd name="connsiteY1622" fmla="*/ 2188474 h 6470305"/>
              <a:gd name="connsiteX1623" fmla="*/ 2956073 w 12192000"/>
              <a:gd name="connsiteY1623" fmla="*/ 2283630 h 6470305"/>
              <a:gd name="connsiteX1624" fmla="*/ 2860919 w 12192000"/>
              <a:gd name="connsiteY1624" fmla="*/ 2188474 h 6470305"/>
              <a:gd name="connsiteX1625" fmla="*/ 2956073 w 12192000"/>
              <a:gd name="connsiteY1625" fmla="*/ 2093322 h 6470305"/>
              <a:gd name="connsiteX1626" fmla="*/ 2537392 w 12192000"/>
              <a:gd name="connsiteY1626" fmla="*/ 2093322 h 6470305"/>
              <a:gd name="connsiteX1627" fmla="*/ 2632553 w 12192000"/>
              <a:gd name="connsiteY1627" fmla="*/ 2188474 h 6470305"/>
              <a:gd name="connsiteX1628" fmla="*/ 2537392 w 12192000"/>
              <a:gd name="connsiteY1628" fmla="*/ 2283630 h 6470305"/>
              <a:gd name="connsiteX1629" fmla="*/ 2442240 w 12192000"/>
              <a:gd name="connsiteY1629" fmla="*/ 2188474 h 6470305"/>
              <a:gd name="connsiteX1630" fmla="*/ 2537392 w 12192000"/>
              <a:gd name="connsiteY1630" fmla="*/ 2093322 h 6470305"/>
              <a:gd name="connsiteX1631" fmla="*/ 2118722 w 12192000"/>
              <a:gd name="connsiteY1631" fmla="*/ 2093322 h 6470305"/>
              <a:gd name="connsiteX1632" fmla="*/ 2213874 w 12192000"/>
              <a:gd name="connsiteY1632" fmla="*/ 2188474 h 6470305"/>
              <a:gd name="connsiteX1633" fmla="*/ 2118722 w 12192000"/>
              <a:gd name="connsiteY1633" fmla="*/ 2283630 h 6470305"/>
              <a:gd name="connsiteX1634" fmla="*/ 2023567 w 12192000"/>
              <a:gd name="connsiteY1634" fmla="*/ 2188474 h 6470305"/>
              <a:gd name="connsiteX1635" fmla="*/ 2118722 w 12192000"/>
              <a:gd name="connsiteY1635" fmla="*/ 2093322 h 6470305"/>
              <a:gd name="connsiteX1636" fmla="*/ 1700044 w 12192000"/>
              <a:gd name="connsiteY1636" fmla="*/ 2093322 h 6470305"/>
              <a:gd name="connsiteX1637" fmla="*/ 1795196 w 12192000"/>
              <a:gd name="connsiteY1637" fmla="*/ 2188474 h 6470305"/>
              <a:gd name="connsiteX1638" fmla="*/ 1700044 w 12192000"/>
              <a:gd name="connsiteY1638" fmla="*/ 2283630 h 6470305"/>
              <a:gd name="connsiteX1639" fmla="*/ 1604885 w 12192000"/>
              <a:gd name="connsiteY1639" fmla="*/ 2188474 h 6470305"/>
              <a:gd name="connsiteX1640" fmla="*/ 1700044 w 12192000"/>
              <a:gd name="connsiteY1640" fmla="*/ 2093322 h 6470305"/>
              <a:gd name="connsiteX1641" fmla="*/ 1281365 w 12192000"/>
              <a:gd name="connsiteY1641" fmla="*/ 2093322 h 6470305"/>
              <a:gd name="connsiteX1642" fmla="*/ 1376517 w 12192000"/>
              <a:gd name="connsiteY1642" fmla="*/ 2188474 h 6470305"/>
              <a:gd name="connsiteX1643" fmla="*/ 1281365 w 12192000"/>
              <a:gd name="connsiteY1643" fmla="*/ 2283630 h 6470305"/>
              <a:gd name="connsiteX1644" fmla="*/ 1186213 w 12192000"/>
              <a:gd name="connsiteY1644" fmla="*/ 2188474 h 6470305"/>
              <a:gd name="connsiteX1645" fmla="*/ 1281365 w 12192000"/>
              <a:gd name="connsiteY1645" fmla="*/ 2093322 h 6470305"/>
              <a:gd name="connsiteX1646" fmla="*/ 862699 w 12192000"/>
              <a:gd name="connsiteY1646" fmla="*/ 2093322 h 6470305"/>
              <a:gd name="connsiteX1647" fmla="*/ 957849 w 12192000"/>
              <a:gd name="connsiteY1647" fmla="*/ 2188474 h 6470305"/>
              <a:gd name="connsiteX1648" fmla="*/ 862699 w 12192000"/>
              <a:gd name="connsiteY1648" fmla="*/ 2283630 h 6470305"/>
              <a:gd name="connsiteX1649" fmla="*/ 767546 w 12192000"/>
              <a:gd name="connsiteY1649" fmla="*/ 2188474 h 6470305"/>
              <a:gd name="connsiteX1650" fmla="*/ 862699 w 12192000"/>
              <a:gd name="connsiteY1650" fmla="*/ 2093322 h 6470305"/>
              <a:gd name="connsiteX1651" fmla="*/ 444032 w 12192000"/>
              <a:gd name="connsiteY1651" fmla="*/ 2093322 h 6470305"/>
              <a:gd name="connsiteX1652" fmla="*/ 539184 w 12192000"/>
              <a:gd name="connsiteY1652" fmla="*/ 2188474 h 6470305"/>
              <a:gd name="connsiteX1653" fmla="*/ 444032 w 12192000"/>
              <a:gd name="connsiteY1653" fmla="*/ 2283630 h 6470305"/>
              <a:gd name="connsiteX1654" fmla="*/ 348880 w 12192000"/>
              <a:gd name="connsiteY1654" fmla="*/ 2188474 h 6470305"/>
              <a:gd name="connsiteX1655" fmla="*/ 444032 w 12192000"/>
              <a:gd name="connsiteY1655" fmla="*/ 2093322 h 6470305"/>
              <a:gd name="connsiteX1656" fmla="*/ 25363 w 12192000"/>
              <a:gd name="connsiteY1656" fmla="*/ 2093322 h 6470305"/>
              <a:gd name="connsiteX1657" fmla="*/ 120515 w 12192000"/>
              <a:gd name="connsiteY1657" fmla="*/ 2188474 h 6470305"/>
              <a:gd name="connsiteX1658" fmla="*/ 25363 w 12192000"/>
              <a:gd name="connsiteY1658" fmla="*/ 2283630 h 6470305"/>
              <a:gd name="connsiteX1659" fmla="*/ 0 w 12192000"/>
              <a:gd name="connsiteY1659" fmla="*/ 2278509 h 6470305"/>
              <a:gd name="connsiteX1660" fmla="*/ 0 w 12192000"/>
              <a:gd name="connsiteY1660" fmla="*/ 2098443 h 6470305"/>
              <a:gd name="connsiteX1661" fmla="*/ 12166698 w 12192000"/>
              <a:gd name="connsiteY1661" fmla="*/ 1674648 h 6470305"/>
              <a:gd name="connsiteX1662" fmla="*/ 12192000 w 12192000"/>
              <a:gd name="connsiteY1662" fmla="*/ 1679757 h 6470305"/>
              <a:gd name="connsiteX1663" fmla="*/ 12192000 w 12192000"/>
              <a:gd name="connsiteY1663" fmla="*/ 1859844 h 6470305"/>
              <a:gd name="connsiteX1664" fmla="*/ 12166698 w 12192000"/>
              <a:gd name="connsiteY1664" fmla="*/ 1864953 h 6470305"/>
              <a:gd name="connsiteX1665" fmla="*/ 12071546 w 12192000"/>
              <a:gd name="connsiteY1665" fmla="*/ 1769800 h 6470305"/>
              <a:gd name="connsiteX1666" fmla="*/ 12166698 w 12192000"/>
              <a:gd name="connsiteY1666" fmla="*/ 1674648 h 6470305"/>
              <a:gd name="connsiteX1667" fmla="*/ 11748029 w 12192000"/>
              <a:gd name="connsiteY1667" fmla="*/ 1674648 h 6470305"/>
              <a:gd name="connsiteX1668" fmla="*/ 11843181 w 12192000"/>
              <a:gd name="connsiteY1668" fmla="*/ 1769800 h 6470305"/>
              <a:gd name="connsiteX1669" fmla="*/ 11748029 w 12192000"/>
              <a:gd name="connsiteY1669" fmla="*/ 1864953 h 6470305"/>
              <a:gd name="connsiteX1670" fmla="*/ 11652877 w 12192000"/>
              <a:gd name="connsiteY1670" fmla="*/ 1769800 h 6470305"/>
              <a:gd name="connsiteX1671" fmla="*/ 11748029 w 12192000"/>
              <a:gd name="connsiteY1671" fmla="*/ 1674648 h 6470305"/>
              <a:gd name="connsiteX1672" fmla="*/ 11329360 w 12192000"/>
              <a:gd name="connsiteY1672" fmla="*/ 1674648 h 6470305"/>
              <a:gd name="connsiteX1673" fmla="*/ 11424512 w 12192000"/>
              <a:gd name="connsiteY1673" fmla="*/ 1769800 h 6470305"/>
              <a:gd name="connsiteX1674" fmla="*/ 11329360 w 12192000"/>
              <a:gd name="connsiteY1674" fmla="*/ 1864953 h 6470305"/>
              <a:gd name="connsiteX1675" fmla="*/ 11234208 w 12192000"/>
              <a:gd name="connsiteY1675" fmla="*/ 1769800 h 6470305"/>
              <a:gd name="connsiteX1676" fmla="*/ 11329360 w 12192000"/>
              <a:gd name="connsiteY1676" fmla="*/ 1674648 h 6470305"/>
              <a:gd name="connsiteX1677" fmla="*/ 10910691 w 12192000"/>
              <a:gd name="connsiteY1677" fmla="*/ 1674648 h 6470305"/>
              <a:gd name="connsiteX1678" fmla="*/ 11005843 w 12192000"/>
              <a:gd name="connsiteY1678" fmla="*/ 1769800 h 6470305"/>
              <a:gd name="connsiteX1679" fmla="*/ 10910691 w 12192000"/>
              <a:gd name="connsiteY1679" fmla="*/ 1864953 h 6470305"/>
              <a:gd name="connsiteX1680" fmla="*/ 10815539 w 12192000"/>
              <a:gd name="connsiteY1680" fmla="*/ 1769800 h 6470305"/>
              <a:gd name="connsiteX1681" fmla="*/ 10910691 w 12192000"/>
              <a:gd name="connsiteY1681" fmla="*/ 1674648 h 6470305"/>
              <a:gd name="connsiteX1682" fmla="*/ 10492022 w 12192000"/>
              <a:gd name="connsiteY1682" fmla="*/ 1674648 h 6470305"/>
              <a:gd name="connsiteX1683" fmla="*/ 10587174 w 12192000"/>
              <a:gd name="connsiteY1683" fmla="*/ 1769800 h 6470305"/>
              <a:gd name="connsiteX1684" fmla="*/ 10492022 w 12192000"/>
              <a:gd name="connsiteY1684" fmla="*/ 1864953 h 6470305"/>
              <a:gd name="connsiteX1685" fmla="*/ 10396870 w 12192000"/>
              <a:gd name="connsiteY1685" fmla="*/ 1769800 h 6470305"/>
              <a:gd name="connsiteX1686" fmla="*/ 10492022 w 12192000"/>
              <a:gd name="connsiteY1686" fmla="*/ 1674648 h 6470305"/>
              <a:gd name="connsiteX1687" fmla="*/ 10073353 w 12192000"/>
              <a:gd name="connsiteY1687" fmla="*/ 1674648 h 6470305"/>
              <a:gd name="connsiteX1688" fmla="*/ 10168505 w 12192000"/>
              <a:gd name="connsiteY1688" fmla="*/ 1769800 h 6470305"/>
              <a:gd name="connsiteX1689" fmla="*/ 10073353 w 12192000"/>
              <a:gd name="connsiteY1689" fmla="*/ 1864953 h 6470305"/>
              <a:gd name="connsiteX1690" fmla="*/ 9978201 w 12192000"/>
              <a:gd name="connsiteY1690" fmla="*/ 1769800 h 6470305"/>
              <a:gd name="connsiteX1691" fmla="*/ 10073353 w 12192000"/>
              <a:gd name="connsiteY1691" fmla="*/ 1674648 h 6470305"/>
              <a:gd name="connsiteX1692" fmla="*/ 9654684 w 12192000"/>
              <a:gd name="connsiteY1692" fmla="*/ 1674648 h 6470305"/>
              <a:gd name="connsiteX1693" fmla="*/ 9749836 w 12192000"/>
              <a:gd name="connsiteY1693" fmla="*/ 1769800 h 6470305"/>
              <a:gd name="connsiteX1694" fmla="*/ 9654684 w 12192000"/>
              <a:gd name="connsiteY1694" fmla="*/ 1864953 h 6470305"/>
              <a:gd name="connsiteX1695" fmla="*/ 9559532 w 12192000"/>
              <a:gd name="connsiteY1695" fmla="*/ 1769800 h 6470305"/>
              <a:gd name="connsiteX1696" fmla="*/ 9654684 w 12192000"/>
              <a:gd name="connsiteY1696" fmla="*/ 1674648 h 6470305"/>
              <a:gd name="connsiteX1697" fmla="*/ 9236015 w 12192000"/>
              <a:gd name="connsiteY1697" fmla="*/ 1674648 h 6470305"/>
              <a:gd name="connsiteX1698" fmla="*/ 9331167 w 12192000"/>
              <a:gd name="connsiteY1698" fmla="*/ 1769800 h 6470305"/>
              <a:gd name="connsiteX1699" fmla="*/ 9236015 w 12192000"/>
              <a:gd name="connsiteY1699" fmla="*/ 1864953 h 6470305"/>
              <a:gd name="connsiteX1700" fmla="*/ 9140863 w 12192000"/>
              <a:gd name="connsiteY1700" fmla="*/ 1769800 h 6470305"/>
              <a:gd name="connsiteX1701" fmla="*/ 9236015 w 12192000"/>
              <a:gd name="connsiteY1701" fmla="*/ 1674648 h 6470305"/>
              <a:gd name="connsiteX1702" fmla="*/ 8817346 w 12192000"/>
              <a:gd name="connsiteY1702" fmla="*/ 1674648 h 6470305"/>
              <a:gd name="connsiteX1703" fmla="*/ 8912498 w 12192000"/>
              <a:gd name="connsiteY1703" fmla="*/ 1769800 h 6470305"/>
              <a:gd name="connsiteX1704" fmla="*/ 8817346 w 12192000"/>
              <a:gd name="connsiteY1704" fmla="*/ 1864953 h 6470305"/>
              <a:gd name="connsiteX1705" fmla="*/ 8722194 w 12192000"/>
              <a:gd name="connsiteY1705" fmla="*/ 1769800 h 6470305"/>
              <a:gd name="connsiteX1706" fmla="*/ 8817346 w 12192000"/>
              <a:gd name="connsiteY1706" fmla="*/ 1674648 h 6470305"/>
              <a:gd name="connsiteX1707" fmla="*/ 8398677 w 12192000"/>
              <a:gd name="connsiteY1707" fmla="*/ 1674648 h 6470305"/>
              <a:gd name="connsiteX1708" fmla="*/ 8493829 w 12192000"/>
              <a:gd name="connsiteY1708" fmla="*/ 1769800 h 6470305"/>
              <a:gd name="connsiteX1709" fmla="*/ 8398677 w 12192000"/>
              <a:gd name="connsiteY1709" fmla="*/ 1864953 h 6470305"/>
              <a:gd name="connsiteX1710" fmla="*/ 8303526 w 12192000"/>
              <a:gd name="connsiteY1710" fmla="*/ 1769800 h 6470305"/>
              <a:gd name="connsiteX1711" fmla="*/ 8398677 w 12192000"/>
              <a:gd name="connsiteY1711" fmla="*/ 1674648 h 6470305"/>
              <a:gd name="connsiteX1712" fmla="*/ 7980009 w 12192000"/>
              <a:gd name="connsiteY1712" fmla="*/ 1674648 h 6470305"/>
              <a:gd name="connsiteX1713" fmla="*/ 8075161 w 12192000"/>
              <a:gd name="connsiteY1713" fmla="*/ 1769800 h 6470305"/>
              <a:gd name="connsiteX1714" fmla="*/ 7980009 w 12192000"/>
              <a:gd name="connsiteY1714" fmla="*/ 1864953 h 6470305"/>
              <a:gd name="connsiteX1715" fmla="*/ 7884857 w 12192000"/>
              <a:gd name="connsiteY1715" fmla="*/ 1769800 h 6470305"/>
              <a:gd name="connsiteX1716" fmla="*/ 7980009 w 12192000"/>
              <a:gd name="connsiteY1716" fmla="*/ 1674648 h 6470305"/>
              <a:gd name="connsiteX1717" fmla="*/ 7561340 w 12192000"/>
              <a:gd name="connsiteY1717" fmla="*/ 1674648 h 6470305"/>
              <a:gd name="connsiteX1718" fmla="*/ 7656492 w 12192000"/>
              <a:gd name="connsiteY1718" fmla="*/ 1769800 h 6470305"/>
              <a:gd name="connsiteX1719" fmla="*/ 7561340 w 12192000"/>
              <a:gd name="connsiteY1719" fmla="*/ 1864953 h 6470305"/>
              <a:gd name="connsiteX1720" fmla="*/ 7466188 w 12192000"/>
              <a:gd name="connsiteY1720" fmla="*/ 1769800 h 6470305"/>
              <a:gd name="connsiteX1721" fmla="*/ 7561340 w 12192000"/>
              <a:gd name="connsiteY1721" fmla="*/ 1674648 h 6470305"/>
              <a:gd name="connsiteX1722" fmla="*/ 7142671 w 12192000"/>
              <a:gd name="connsiteY1722" fmla="*/ 1674648 h 6470305"/>
              <a:gd name="connsiteX1723" fmla="*/ 7237823 w 12192000"/>
              <a:gd name="connsiteY1723" fmla="*/ 1769800 h 6470305"/>
              <a:gd name="connsiteX1724" fmla="*/ 7142671 w 12192000"/>
              <a:gd name="connsiteY1724" fmla="*/ 1864953 h 6470305"/>
              <a:gd name="connsiteX1725" fmla="*/ 7047519 w 12192000"/>
              <a:gd name="connsiteY1725" fmla="*/ 1769800 h 6470305"/>
              <a:gd name="connsiteX1726" fmla="*/ 7142671 w 12192000"/>
              <a:gd name="connsiteY1726" fmla="*/ 1674648 h 6470305"/>
              <a:gd name="connsiteX1727" fmla="*/ 6724002 w 12192000"/>
              <a:gd name="connsiteY1727" fmla="*/ 1674648 h 6470305"/>
              <a:gd name="connsiteX1728" fmla="*/ 6819154 w 12192000"/>
              <a:gd name="connsiteY1728" fmla="*/ 1769800 h 6470305"/>
              <a:gd name="connsiteX1729" fmla="*/ 6724002 w 12192000"/>
              <a:gd name="connsiteY1729" fmla="*/ 1864953 h 6470305"/>
              <a:gd name="connsiteX1730" fmla="*/ 6628850 w 12192000"/>
              <a:gd name="connsiteY1730" fmla="*/ 1769800 h 6470305"/>
              <a:gd name="connsiteX1731" fmla="*/ 6724002 w 12192000"/>
              <a:gd name="connsiteY1731" fmla="*/ 1674648 h 6470305"/>
              <a:gd name="connsiteX1732" fmla="*/ 6305333 w 12192000"/>
              <a:gd name="connsiteY1732" fmla="*/ 1674648 h 6470305"/>
              <a:gd name="connsiteX1733" fmla="*/ 6400485 w 12192000"/>
              <a:gd name="connsiteY1733" fmla="*/ 1769800 h 6470305"/>
              <a:gd name="connsiteX1734" fmla="*/ 6305333 w 12192000"/>
              <a:gd name="connsiteY1734" fmla="*/ 1864953 h 6470305"/>
              <a:gd name="connsiteX1735" fmla="*/ 6210181 w 12192000"/>
              <a:gd name="connsiteY1735" fmla="*/ 1769800 h 6470305"/>
              <a:gd name="connsiteX1736" fmla="*/ 6305333 w 12192000"/>
              <a:gd name="connsiteY1736" fmla="*/ 1674648 h 6470305"/>
              <a:gd name="connsiteX1737" fmla="*/ 5886664 w 12192000"/>
              <a:gd name="connsiteY1737" fmla="*/ 1674648 h 6470305"/>
              <a:gd name="connsiteX1738" fmla="*/ 5981816 w 12192000"/>
              <a:gd name="connsiteY1738" fmla="*/ 1769800 h 6470305"/>
              <a:gd name="connsiteX1739" fmla="*/ 5886664 w 12192000"/>
              <a:gd name="connsiteY1739" fmla="*/ 1864953 h 6470305"/>
              <a:gd name="connsiteX1740" fmla="*/ 5791512 w 12192000"/>
              <a:gd name="connsiteY1740" fmla="*/ 1769800 h 6470305"/>
              <a:gd name="connsiteX1741" fmla="*/ 5886664 w 12192000"/>
              <a:gd name="connsiteY1741" fmla="*/ 1674648 h 6470305"/>
              <a:gd name="connsiteX1742" fmla="*/ 5467994 w 12192000"/>
              <a:gd name="connsiteY1742" fmla="*/ 1674648 h 6470305"/>
              <a:gd name="connsiteX1743" fmla="*/ 5563146 w 12192000"/>
              <a:gd name="connsiteY1743" fmla="*/ 1769800 h 6470305"/>
              <a:gd name="connsiteX1744" fmla="*/ 5467994 w 12192000"/>
              <a:gd name="connsiteY1744" fmla="*/ 1864953 h 6470305"/>
              <a:gd name="connsiteX1745" fmla="*/ 5372842 w 12192000"/>
              <a:gd name="connsiteY1745" fmla="*/ 1769800 h 6470305"/>
              <a:gd name="connsiteX1746" fmla="*/ 5467994 w 12192000"/>
              <a:gd name="connsiteY1746" fmla="*/ 1674648 h 6470305"/>
              <a:gd name="connsiteX1747" fmla="*/ 5049325 w 12192000"/>
              <a:gd name="connsiteY1747" fmla="*/ 1674648 h 6470305"/>
              <a:gd name="connsiteX1748" fmla="*/ 5144478 w 12192000"/>
              <a:gd name="connsiteY1748" fmla="*/ 1769800 h 6470305"/>
              <a:gd name="connsiteX1749" fmla="*/ 5049325 w 12192000"/>
              <a:gd name="connsiteY1749" fmla="*/ 1864953 h 6470305"/>
              <a:gd name="connsiteX1750" fmla="*/ 4954173 w 12192000"/>
              <a:gd name="connsiteY1750" fmla="*/ 1769800 h 6470305"/>
              <a:gd name="connsiteX1751" fmla="*/ 5049325 w 12192000"/>
              <a:gd name="connsiteY1751" fmla="*/ 1674648 h 6470305"/>
              <a:gd name="connsiteX1752" fmla="*/ 4630656 w 12192000"/>
              <a:gd name="connsiteY1752" fmla="*/ 1674648 h 6470305"/>
              <a:gd name="connsiteX1753" fmla="*/ 4725808 w 12192000"/>
              <a:gd name="connsiteY1753" fmla="*/ 1769800 h 6470305"/>
              <a:gd name="connsiteX1754" fmla="*/ 4630656 w 12192000"/>
              <a:gd name="connsiteY1754" fmla="*/ 1864953 h 6470305"/>
              <a:gd name="connsiteX1755" fmla="*/ 4535504 w 12192000"/>
              <a:gd name="connsiteY1755" fmla="*/ 1769800 h 6470305"/>
              <a:gd name="connsiteX1756" fmla="*/ 4630656 w 12192000"/>
              <a:gd name="connsiteY1756" fmla="*/ 1674648 h 6470305"/>
              <a:gd name="connsiteX1757" fmla="*/ 4211987 w 12192000"/>
              <a:gd name="connsiteY1757" fmla="*/ 1674648 h 6470305"/>
              <a:gd name="connsiteX1758" fmla="*/ 4307139 w 12192000"/>
              <a:gd name="connsiteY1758" fmla="*/ 1769800 h 6470305"/>
              <a:gd name="connsiteX1759" fmla="*/ 4211987 w 12192000"/>
              <a:gd name="connsiteY1759" fmla="*/ 1864953 h 6470305"/>
              <a:gd name="connsiteX1760" fmla="*/ 4116835 w 12192000"/>
              <a:gd name="connsiteY1760" fmla="*/ 1769800 h 6470305"/>
              <a:gd name="connsiteX1761" fmla="*/ 4211987 w 12192000"/>
              <a:gd name="connsiteY1761" fmla="*/ 1674648 h 6470305"/>
              <a:gd name="connsiteX1762" fmla="*/ 3793436 w 12192000"/>
              <a:gd name="connsiteY1762" fmla="*/ 1674648 h 6470305"/>
              <a:gd name="connsiteX1763" fmla="*/ 3888470 w 12192000"/>
              <a:gd name="connsiteY1763" fmla="*/ 1769800 h 6470305"/>
              <a:gd name="connsiteX1764" fmla="*/ 3793436 w 12192000"/>
              <a:gd name="connsiteY1764" fmla="*/ 1864953 h 6470305"/>
              <a:gd name="connsiteX1765" fmla="*/ 3698284 w 12192000"/>
              <a:gd name="connsiteY1765" fmla="*/ 1769800 h 6470305"/>
              <a:gd name="connsiteX1766" fmla="*/ 3793436 w 12192000"/>
              <a:gd name="connsiteY1766" fmla="*/ 1674648 h 6470305"/>
              <a:gd name="connsiteX1767" fmla="*/ 3374758 w 12192000"/>
              <a:gd name="connsiteY1767" fmla="*/ 1674648 h 6470305"/>
              <a:gd name="connsiteX1768" fmla="*/ 3469916 w 12192000"/>
              <a:gd name="connsiteY1768" fmla="*/ 1769800 h 6470305"/>
              <a:gd name="connsiteX1769" fmla="*/ 3374758 w 12192000"/>
              <a:gd name="connsiteY1769" fmla="*/ 1864953 h 6470305"/>
              <a:gd name="connsiteX1770" fmla="*/ 3279604 w 12192000"/>
              <a:gd name="connsiteY1770" fmla="*/ 1769800 h 6470305"/>
              <a:gd name="connsiteX1771" fmla="*/ 3374758 w 12192000"/>
              <a:gd name="connsiteY1771" fmla="*/ 1674648 h 6470305"/>
              <a:gd name="connsiteX1772" fmla="*/ 2956081 w 12192000"/>
              <a:gd name="connsiteY1772" fmla="*/ 1674648 h 6470305"/>
              <a:gd name="connsiteX1773" fmla="*/ 3051237 w 12192000"/>
              <a:gd name="connsiteY1773" fmla="*/ 1769800 h 6470305"/>
              <a:gd name="connsiteX1774" fmla="*/ 2956081 w 12192000"/>
              <a:gd name="connsiteY1774" fmla="*/ 1864953 h 6470305"/>
              <a:gd name="connsiteX1775" fmla="*/ 2860924 w 12192000"/>
              <a:gd name="connsiteY1775" fmla="*/ 1769800 h 6470305"/>
              <a:gd name="connsiteX1776" fmla="*/ 2956081 w 12192000"/>
              <a:gd name="connsiteY1776" fmla="*/ 1674648 h 6470305"/>
              <a:gd name="connsiteX1777" fmla="*/ 2537398 w 12192000"/>
              <a:gd name="connsiteY1777" fmla="*/ 1674648 h 6470305"/>
              <a:gd name="connsiteX1778" fmla="*/ 2632560 w 12192000"/>
              <a:gd name="connsiteY1778" fmla="*/ 1769800 h 6470305"/>
              <a:gd name="connsiteX1779" fmla="*/ 2537398 w 12192000"/>
              <a:gd name="connsiteY1779" fmla="*/ 1864953 h 6470305"/>
              <a:gd name="connsiteX1780" fmla="*/ 2442246 w 12192000"/>
              <a:gd name="connsiteY1780" fmla="*/ 1769800 h 6470305"/>
              <a:gd name="connsiteX1781" fmla="*/ 2537398 w 12192000"/>
              <a:gd name="connsiteY1781" fmla="*/ 1674648 h 6470305"/>
              <a:gd name="connsiteX1782" fmla="*/ 2118728 w 12192000"/>
              <a:gd name="connsiteY1782" fmla="*/ 1674648 h 6470305"/>
              <a:gd name="connsiteX1783" fmla="*/ 2213881 w 12192000"/>
              <a:gd name="connsiteY1783" fmla="*/ 1769800 h 6470305"/>
              <a:gd name="connsiteX1784" fmla="*/ 2118728 w 12192000"/>
              <a:gd name="connsiteY1784" fmla="*/ 1864953 h 6470305"/>
              <a:gd name="connsiteX1785" fmla="*/ 2023573 w 12192000"/>
              <a:gd name="connsiteY1785" fmla="*/ 1769800 h 6470305"/>
              <a:gd name="connsiteX1786" fmla="*/ 2118728 w 12192000"/>
              <a:gd name="connsiteY1786" fmla="*/ 1674648 h 6470305"/>
              <a:gd name="connsiteX1787" fmla="*/ 1700050 w 12192000"/>
              <a:gd name="connsiteY1787" fmla="*/ 1674648 h 6470305"/>
              <a:gd name="connsiteX1788" fmla="*/ 1795202 w 12192000"/>
              <a:gd name="connsiteY1788" fmla="*/ 1769800 h 6470305"/>
              <a:gd name="connsiteX1789" fmla="*/ 1700050 w 12192000"/>
              <a:gd name="connsiteY1789" fmla="*/ 1864953 h 6470305"/>
              <a:gd name="connsiteX1790" fmla="*/ 1604890 w 12192000"/>
              <a:gd name="connsiteY1790" fmla="*/ 1769800 h 6470305"/>
              <a:gd name="connsiteX1791" fmla="*/ 1700050 w 12192000"/>
              <a:gd name="connsiteY1791" fmla="*/ 1674648 h 6470305"/>
              <a:gd name="connsiteX1792" fmla="*/ 1281369 w 12192000"/>
              <a:gd name="connsiteY1792" fmla="*/ 1674648 h 6470305"/>
              <a:gd name="connsiteX1793" fmla="*/ 1376522 w 12192000"/>
              <a:gd name="connsiteY1793" fmla="*/ 1769800 h 6470305"/>
              <a:gd name="connsiteX1794" fmla="*/ 1281369 w 12192000"/>
              <a:gd name="connsiteY1794" fmla="*/ 1864953 h 6470305"/>
              <a:gd name="connsiteX1795" fmla="*/ 1186218 w 12192000"/>
              <a:gd name="connsiteY1795" fmla="*/ 1769800 h 6470305"/>
              <a:gd name="connsiteX1796" fmla="*/ 1281369 w 12192000"/>
              <a:gd name="connsiteY1796" fmla="*/ 1674648 h 6470305"/>
              <a:gd name="connsiteX1797" fmla="*/ 862703 w 12192000"/>
              <a:gd name="connsiteY1797" fmla="*/ 1674648 h 6470305"/>
              <a:gd name="connsiteX1798" fmla="*/ 957854 w 12192000"/>
              <a:gd name="connsiteY1798" fmla="*/ 1769800 h 6470305"/>
              <a:gd name="connsiteX1799" fmla="*/ 862703 w 12192000"/>
              <a:gd name="connsiteY1799" fmla="*/ 1864953 h 6470305"/>
              <a:gd name="connsiteX1800" fmla="*/ 767551 w 12192000"/>
              <a:gd name="connsiteY1800" fmla="*/ 1769800 h 6470305"/>
              <a:gd name="connsiteX1801" fmla="*/ 862703 w 12192000"/>
              <a:gd name="connsiteY1801" fmla="*/ 1674648 h 6470305"/>
              <a:gd name="connsiteX1802" fmla="*/ 444037 w 12192000"/>
              <a:gd name="connsiteY1802" fmla="*/ 1674648 h 6470305"/>
              <a:gd name="connsiteX1803" fmla="*/ 539190 w 12192000"/>
              <a:gd name="connsiteY1803" fmla="*/ 1769800 h 6470305"/>
              <a:gd name="connsiteX1804" fmla="*/ 444037 w 12192000"/>
              <a:gd name="connsiteY1804" fmla="*/ 1864953 h 6470305"/>
              <a:gd name="connsiteX1805" fmla="*/ 348885 w 12192000"/>
              <a:gd name="connsiteY1805" fmla="*/ 1769800 h 6470305"/>
              <a:gd name="connsiteX1806" fmla="*/ 444037 w 12192000"/>
              <a:gd name="connsiteY1806" fmla="*/ 1674648 h 6470305"/>
              <a:gd name="connsiteX1807" fmla="*/ 25368 w 12192000"/>
              <a:gd name="connsiteY1807" fmla="*/ 1674648 h 6470305"/>
              <a:gd name="connsiteX1808" fmla="*/ 120521 w 12192000"/>
              <a:gd name="connsiteY1808" fmla="*/ 1769800 h 6470305"/>
              <a:gd name="connsiteX1809" fmla="*/ 25368 w 12192000"/>
              <a:gd name="connsiteY1809" fmla="*/ 1864953 h 6470305"/>
              <a:gd name="connsiteX1810" fmla="*/ 0 w 12192000"/>
              <a:gd name="connsiteY1810" fmla="*/ 1859831 h 6470305"/>
              <a:gd name="connsiteX1811" fmla="*/ 0 w 12192000"/>
              <a:gd name="connsiteY1811" fmla="*/ 1679770 h 6470305"/>
              <a:gd name="connsiteX1812" fmla="*/ 12166698 w 12192000"/>
              <a:gd name="connsiteY1812" fmla="*/ 1256004 h 6470305"/>
              <a:gd name="connsiteX1813" fmla="*/ 12192000 w 12192000"/>
              <a:gd name="connsiteY1813" fmla="*/ 1261113 h 6470305"/>
              <a:gd name="connsiteX1814" fmla="*/ 12192000 w 12192000"/>
              <a:gd name="connsiteY1814" fmla="*/ 1441198 h 6470305"/>
              <a:gd name="connsiteX1815" fmla="*/ 12166698 w 12192000"/>
              <a:gd name="connsiteY1815" fmla="*/ 1446306 h 6470305"/>
              <a:gd name="connsiteX1816" fmla="*/ 12071546 w 12192000"/>
              <a:gd name="connsiteY1816" fmla="*/ 1351155 h 6470305"/>
              <a:gd name="connsiteX1817" fmla="*/ 12166698 w 12192000"/>
              <a:gd name="connsiteY1817" fmla="*/ 1256004 h 6470305"/>
              <a:gd name="connsiteX1818" fmla="*/ 11748029 w 12192000"/>
              <a:gd name="connsiteY1818" fmla="*/ 1256004 h 6470305"/>
              <a:gd name="connsiteX1819" fmla="*/ 11843181 w 12192000"/>
              <a:gd name="connsiteY1819" fmla="*/ 1351155 h 6470305"/>
              <a:gd name="connsiteX1820" fmla="*/ 11748029 w 12192000"/>
              <a:gd name="connsiteY1820" fmla="*/ 1446306 h 6470305"/>
              <a:gd name="connsiteX1821" fmla="*/ 11652877 w 12192000"/>
              <a:gd name="connsiteY1821" fmla="*/ 1351155 h 6470305"/>
              <a:gd name="connsiteX1822" fmla="*/ 11748029 w 12192000"/>
              <a:gd name="connsiteY1822" fmla="*/ 1256004 h 6470305"/>
              <a:gd name="connsiteX1823" fmla="*/ 11329360 w 12192000"/>
              <a:gd name="connsiteY1823" fmla="*/ 1256004 h 6470305"/>
              <a:gd name="connsiteX1824" fmla="*/ 11424512 w 12192000"/>
              <a:gd name="connsiteY1824" fmla="*/ 1351155 h 6470305"/>
              <a:gd name="connsiteX1825" fmla="*/ 11329360 w 12192000"/>
              <a:gd name="connsiteY1825" fmla="*/ 1446306 h 6470305"/>
              <a:gd name="connsiteX1826" fmla="*/ 11234208 w 12192000"/>
              <a:gd name="connsiteY1826" fmla="*/ 1351155 h 6470305"/>
              <a:gd name="connsiteX1827" fmla="*/ 11329360 w 12192000"/>
              <a:gd name="connsiteY1827" fmla="*/ 1256004 h 6470305"/>
              <a:gd name="connsiteX1828" fmla="*/ 10910691 w 12192000"/>
              <a:gd name="connsiteY1828" fmla="*/ 1256004 h 6470305"/>
              <a:gd name="connsiteX1829" fmla="*/ 11005843 w 12192000"/>
              <a:gd name="connsiteY1829" fmla="*/ 1351155 h 6470305"/>
              <a:gd name="connsiteX1830" fmla="*/ 10910691 w 12192000"/>
              <a:gd name="connsiteY1830" fmla="*/ 1446306 h 6470305"/>
              <a:gd name="connsiteX1831" fmla="*/ 10815539 w 12192000"/>
              <a:gd name="connsiteY1831" fmla="*/ 1351155 h 6470305"/>
              <a:gd name="connsiteX1832" fmla="*/ 10910691 w 12192000"/>
              <a:gd name="connsiteY1832" fmla="*/ 1256004 h 6470305"/>
              <a:gd name="connsiteX1833" fmla="*/ 10492022 w 12192000"/>
              <a:gd name="connsiteY1833" fmla="*/ 1256004 h 6470305"/>
              <a:gd name="connsiteX1834" fmla="*/ 10587174 w 12192000"/>
              <a:gd name="connsiteY1834" fmla="*/ 1351155 h 6470305"/>
              <a:gd name="connsiteX1835" fmla="*/ 10492022 w 12192000"/>
              <a:gd name="connsiteY1835" fmla="*/ 1446306 h 6470305"/>
              <a:gd name="connsiteX1836" fmla="*/ 10396870 w 12192000"/>
              <a:gd name="connsiteY1836" fmla="*/ 1351155 h 6470305"/>
              <a:gd name="connsiteX1837" fmla="*/ 10492022 w 12192000"/>
              <a:gd name="connsiteY1837" fmla="*/ 1256004 h 6470305"/>
              <a:gd name="connsiteX1838" fmla="*/ 10073353 w 12192000"/>
              <a:gd name="connsiteY1838" fmla="*/ 1256004 h 6470305"/>
              <a:gd name="connsiteX1839" fmla="*/ 10168505 w 12192000"/>
              <a:gd name="connsiteY1839" fmla="*/ 1351155 h 6470305"/>
              <a:gd name="connsiteX1840" fmla="*/ 10073353 w 12192000"/>
              <a:gd name="connsiteY1840" fmla="*/ 1446306 h 6470305"/>
              <a:gd name="connsiteX1841" fmla="*/ 9978201 w 12192000"/>
              <a:gd name="connsiteY1841" fmla="*/ 1351155 h 6470305"/>
              <a:gd name="connsiteX1842" fmla="*/ 10073353 w 12192000"/>
              <a:gd name="connsiteY1842" fmla="*/ 1256004 h 6470305"/>
              <a:gd name="connsiteX1843" fmla="*/ 9654684 w 12192000"/>
              <a:gd name="connsiteY1843" fmla="*/ 1256004 h 6470305"/>
              <a:gd name="connsiteX1844" fmla="*/ 9749836 w 12192000"/>
              <a:gd name="connsiteY1844" fmla="*/ 1351155 h 6470305"/>
              <a:gd name="connsiteX1845" fmla="*/ 9654684 w 12192000"/>
              <a:gd name="connsiteY1845" fmla="*/ 1446306 h 6470305"/>
              <a:gd name="connsiteX1846" fmla="*/ 9559532 w 12192000"/>
              <a:gd name="connsiteY1846" fmla="*/ 1351155 h 6470305"/>
              <a:gd name="connsiteX1847" fmla="*/ 9654684 w 12192000"/>
              <a:gd name="connsiteY1847" fmla="*/ 1256004 h 6470305"/>
              <a:gd name="connsiteX1848" fmla="*/ 9236015 w 12192000"/>
              <a:gd name="connsiteY1848" fmla="*/ 1256004 h 6470305"/>
              <a:gd name="connsiteX1849" fmla="*/ 9331167 w 12192000"/>
              <a:gd name="connsiteY1849" fmla="*/ 1351155 h 6470305"/>
              <a:gd name="connsiteX1850" fmla="*/ 9236015 w 12192000"/>
              <a:gd name="connsiteY1850" fmla="*/ 1446306 h 6470305"/>
              <a:gd name="connsiteX1851" fmla="*/ 9140863 w 12192000"/>
              <a:gd name="connsiteY1851" fmla="*/ 1351155 h 6470305"/>
              <a:gd name="connsiteX1852" fmla="*/ 9236015 w 12192000"/>
              <a:gd name="connsiteY1852" fmla="*/ 1256004 h 6470305"/>
              <a:gd name="connsiteX1853" fmla="*/ 8817346 w 12192000"/>
              <a:gd name="connsiteY1853" fmla="*/ 1256004 h 6470305"/>
              <a:gd name="connsiteX1854" fmla="*/ 8912498 w 12192000"/>
              <a:gd name="connsiteY1854" fmla="*/ 1351155 h 6470305"/>
              <a:gd name="connsiteX1855" fmla="*/ 8817346 w 12192000"/>
              <a:gd name="connsiteY1855" fmla="*/ 1446306 h 6470305"/>
              <a:gd name="connsiteX1856" fmla="*/ 8722194 w 12192000"/>
              <a:gd name="connsiteY1856" fmla="*/ 1351155 h 6470305"/>
              <a:gd name="connsiteX1857" fmla="*/ 8817346 w 12192000"/>
              <a:gd name="connsiteY1857" fmla="*/ 1256004 h 6470305"/>
              <a:gd name="connsiteX1858" fmla="*/ 8398677 w 12192000"/>
              <a:gd name="connsiteY1858" fmla="*/ 1256004 h 6470305"/>
              <a:gd name="connsiteX1859" fmla="*/ 8493829 w 12192000"/>
              <a:gd name="connsiteY1859" fmla="*/ 1351155 h 6470305"/>
              <a:gd name="connsiteX1860" fmla="*/ 8398677 w 12192000"/>
              <a:gd name="connsiteY1860" fmla="*/ 1446306 h 6470305"/>
              <a:gd name="connsiteX1861" fmla="*/ 8303526 w 12192000"/>
              <a:gd name="connsiteY1861" fmla="*/ 1351155 h 6470305"/>
              <a:gd name="connsiteX1862" fmla="*/ 8398677 w 12192000"/>
              <a:gd name="connsiteY1862" fmla="*/ 1256004 h 6470305"/>
              <a:gd name="connsiteX1863" fmla="*/ 7980009 w 12192000"/>
              <a:gd name="connsiteY1863" fmla="*/ 1256004 h 6470305"/>
              <a:gd name="connsiteX1864" fmla="*/ 8075161 w 12192000"/>
              <a:gd name="connsiteY1864" fmla="*/ 1351155 h 6470305"/>
              <a:gd name="connsiteX1865" fmla="*/ 7980009 w 12192000"/>
              <a:gd name="connsiteY1865" fmla="*/ 1446306 h 6470305"/>
              <a:gd name="connsiteX1866" fmla="*/ 7884857 w 12192000"/>
              <a:gd name="connsiteY1866" fmla="*/ 1351155 h 6470305"/>
              <a:gd name="connsiteX1867" fmla="*/ 7980009 w 12192000"/>
              <a:gd name="connsiteY1867" fmla="*/ 1256004 h 6470305"/>
              <a:gd name="connsiteX1868" fmla="*/ 7561340 w 12192000"/>
              <a:gd name="connsiteY1868" fmla="*/ 1256004 h 6470305"/>
              <a:gd name="connsiteX1869" fmla="*/ 7656492 w 12192000"/>
              <a:gd name="connsiteY1869" fmla="*/ 1351155 h 6470305"/>
              <a:gd name="connsiteX1870" fmla="*/ 7561340 w 12192000"/>
              <a:gd name="connsiteY1870" fmla="*/ 1446306 h 6470305"/>
              <a:gd name="connsiteX1871" fmla="*/ 7466188 w 12192000"/>
              <a:gd name="connsiteY1871" fmla="*/ 1351155 h 6470305"/>
              <a:gd name="connsiteX1872" fmla="*/ 7561340 w 12192000"/>
              <a:gd name="connsiteY1872" fmla="*/ 1256004 h 6470305"/>
              <a:gd name="connsiteX1873" fmla="*/ 7142671 w 12192000"/>
              <a:gd name="connsiteY1873" fmla="*/ 1256004 h 6470305"/>
              <a:gd name="connsiteX1874" fmla="*/ 7237823 w 12192000"/>
              <a:gd name="connsiteY1874" fmla="*/ 1351155 h 6470305"/>
              <a:gd name="connsiteX1875" fmla="*/ 7142671 w 12192000"/>
              <a:gd name="connsiteY1875" fmla="*/ 1446306 h 6470305"/>
              <a:gd name="connsiteX1876" fmla="*/ 7047519 w 12192000"/>
              <a:gd name="connsiteY1876" fmla="*/ 1351155 h 6470305"/>
              <a:gd name="connsiteX1877" fmla="*/ 7142671 w 12192000"/>
              <a:gd name="connsiteY1877" fmla="*/ 1256004 h 6470305"/>
              <a:gd name="connsiteX1878" fmla="*/ 6724002 w 12192000"/>
              <a:gd name="connsiteY1878" fmla="*/ 1256004 h 6470305"/>
              <a:gd name="connsiteX1879" fmla="*/ 6819154 w 12192000"/>
              <a:gd name="connsiteY1879" fmla="*/ 1351155 h 6470305"/>
              <a:gd name="connsiteX1880" fmla="*/ 6724002 w 12192000"/>
              <a:gd name="connsiteY1880" fmla="*/ 1446306 h 6470305"/>
              <a:gd name="connsiteX1881" fmla="*/ 6628850 w 12192000"/>
              <a:gd name="connsiteY1881" fmla="*/ 1351155 h 6470305"/>
              <a:gd name="connsiteX1882" fmla="*/ 6724002 w 12192000"/>
              <a:gd name="connsiteY1882" fmla="*/ 1256004 h 6470305"/>
              <a:gd name="connsiteX1883" fmla="*/ 6305333 w 12192000"/>
              <a:gd name="connsiteY1883" fmla="*/ 1256004 h 6470305"/>
              <a:gd name="connsiteX1884" fmla="*/ 6400485 w 12192000"/>
              <a:gd name="connsiteY1884" fmla="*/ 1351155 h 6470305"/>
              <a:gd name="connsiteX1885" fmla="*/ 6305333 w 12192000"/>
              <a:gd name="connsiteY1885" fmla="*/ 1446306 h 6470305"/>
              <a:gd name="connsiteX1886" fmla="*/ 6210181 w 12192000"/>
              <a:gd name="connsiteY1886" fmla="*/ 1351155 h 6470305"/>
              <a:gd name="connsiteX1887" fmla="*/ 6305333 w 12192000"/>
              <a:gd name="connsiteY1887" fmla="*/ 1256004 h 6470305"/>
              <a:gd name="connsiteX1888" fmla="*/ 5886664 w 12192000"/>
              <a:gd name="connsiteY1888" fmla="*/ 1256004 h 6470305"/>
              <a:gd name="connsiteX1889" fmla="*/ 5981816 w 12192000"/>
              <a:gd name="connsiteY1889" fmla="*/ 1351155 h 6470305"/>
              <a:gd name="connsiteX1890" fmla="*/ 5886664 w 12192000"/>
              <a:gd name="connsiteY1890" fmla="*/ 1446306 h 6470305"/>
              <a:gd name="connsiteX1891" fmla="*/ 5791512 w 12192000"/>
              <a:gd name="connsiteY1891" fmla="*/ 1351155 h 6470305"/>
              <a:gd name="connsiteX1892" fmla="*/ 5886664 w 12192000"/>
              <a:gd name="connsiteY1892" fmla="*/ 1256004 h 6470305"/>
              <a:gd name="connsiteX1893" fmla="*/ 5467994 w 12192000"/>
              <a:gd name="connsiteY1893" fmla="*/ 1256004 h 6470305"/>
              <a:gd name="connsiteX1894" fmla="*/ 5563146 w 12192000"/>
              <a:gd name="connsiteY1894" fmla="*/ 1351155 h 6470305"/>
              <a:gd name="connsiteX1895" fmla="*/ 5467994 w 12192000"/>
              <a:gd name="connsiteY1895" fmla="*/ 1446306 h 6470305"/>
              <a:gd name="connsiteX1896" fmla="*/ 5372842 w 12192000"/>
              <a:gd name="connsiteY1896" fmla="*/ 1351155 h 6470305"/>
              <a:gd name="connsiteX1897" fmla="*/ 5467994 w 12192000"/>
              <a:gd name="connsiteY1897" fmla="*/ 1256004 h 6470305"/>
              <a:gd name="connsiteX1898" fmla="*/ 5049325 w 12192000"/>
              <a:gd name="connsiteY1898" fmla="*/ 1256004 h 6470305"/>
              <a:gd name="connsiteX1899" fmla="*/ 5144478 w 12192000"/>
              <a:gd name="connsiteY1899" fmla="*/ 1351155 h 6470305"/>
              <a:gd name="connsiteX1900" fmla="*/ 5049325 w 12192000"/>
              <a:gd name="connsiteY1900" fmla="*/ 1446306 h 6470305"/>
              <a:gd name="connsiteX1901" fmla="*/ 4954173 w 12192000"/>
              <a:gd name="connsiteY1901" fmla="*/ 1351155 h 6470305"/>
              <a:gd name="connsiteX1902" fmla="*/ 5049325 w 12192000"/>
              <a:gd name="connsiteY1902" fmla="*/ 1256004 h 6470305"/>
              <a:gd name="connsiteX1903" fmla="*/ 4630656 w 12192000"/>
              <a:gd name="connsiteY1903" fmla="*/ 1256004 h 6470305"/>
              <a:gd name="connsiteX1904" fmla="*/ 4725808 w 12192000"/>
              <a:gd name="connsiteY1904" fmla="*/ 1351155 h 6470305"/>
              <a:gd name="connsiteX1905" fmla="*/ 4630656 w 12192000"/>
              <a:gd name="connsiteY1905" fmla="*/ 1446306 h 6470305"/>
              <a:gd name="connsiteX1906" fmla="*/ 4535504 w 12192000"/>
              <a:gd name="connsiteY1906" fmla="*/ 1351155 h 6470305"/>
              <a:gd name="connsiteX1907" fmla="*/ 4630656 w 12192000"/>
              <a:gd name="connsiteY1907" fmla="*/ 1256004 h 6470305"/>
              <a:gd name="connsiteX1908" fmla="*/ 4211987 w 12192000"/>
              <a:gd name="connsiteY1908" fmla="*/ 1256004 h 6470305"/>
              <a:gd name="connsiteX1909" fmla="*/ 4307139 w 12192000"/>
              <a:gd name="connsiteY1909" fmla="*/ 1351155 h 6470305"/>
              <a:gd name="connsiteX1910" fmla="*/ 4211987 w 12192000"/>
              <a:gd name="connsiteY1910" fmla="*/ 1446306 h 6470305"/>
              <a:gd name="connsiteX1911" fmla="*/ 4116835 w 12192000"/>
              <a:gd name="connsiteY1911" fmla="*/ 1351155 h 6470305"/>
              <a:gd name="connsiteX1912" fmla="*/ 4211987 w 12192000"/>
              <a:gd name="connsiteY1912" fmla="*/ 1256004 h 6470305"/>
              <a:gd name="connsiteX1913" fmla="*/ 3793444 w 12192000"/>
              <a:gd name="connsiteY1913" fmla="*/ 1256004 h 6470305"/>
              <a:gd name="connsiteX1914" fmla="*/ 3888470 w 12192000"/>
              <a:gd name="connsiteY1914" fmla="*/ 1351155 h 6470305"/>
              <a:gd name="connsiteX1915" fmla="*/ 3793444 w 12192000"/>
              <a:gd name="connsiteY1915" fmla="*/ 1446306 h 6470305"/>
              <a:gd name="connsiteX1916" fmla="*/ 3698292 w 12192000"/>
              <a:gd name="connsiteY1916" fmla="*/ 1351155 h 6470305"/>
              <a:gd name="connsiteX1917" fmla="*/ 3793444 w 12192000"/>
              <a:gd name="connsiteY1917" fmla="*/ 1256004 h 6470305"/>
              <a:gd name="connsiteX1918" fmla="*/ 3374764 w 12192000"/>
              <a:gd name="connsiteY1918" fmla="*/ 1256004 h 6470305"/>
              <a:gd name="connsiteX1919" fmla="*/ 3469924 w 12192000"/>
              <a:gd name="connsiteY1919" fmla="*/ 1351155 h 6470305"/>
              <a:gd name="connsiteX1920" fmla="*/ 3374764 w 12192000"/>
              <a:gd name="connsiteY1920" fmla="*/ 1446306 h 6470305"/>
              <a:gd name="connsiteX1921" fmla="*/ 3279613 w 12192000"/>
              <a:gd name="connsiteY1921" fmla="*/ 1351155 h 6470305"/>
              <a:gd name="connsiteX1922" fmla="*/ 3374764 w 12192000"/>
              <a:gd name="connsiteY1922" fmla="*/ 1256004 h 6470305"/>
              <a:gd name="connsiteX1923" fmla="*/ 2956087 w 12192000"/>
              <a:gd name="connsiteY1923" fmla="*/ 1256004 h 6470305"/>
              <a:gd name="connsiteX1924" fmla="*/ 3051244 w 12192000"/>
              <a:gd name="connsiteY1924" fmla="*/ 1351155 h 6470305"/>
              <a:gd name="connsiteX1925" fmla="*/ 2956087 w 12192000"/>
              <a:gd name="connsiteY1925" fmla="*/ 1446306 h 6470305"/>
              <a:gd name="connsiteX1926" fmla="*/ 2860932 w 12192000"/>
              <a:gd name="connsiteY1926" fmla="*/ 1351155 h 6470305"/>
              <a:gd name="connsiteX1927" fmla="*/ 2956087 w 12192000"/>
              <a:gd name="connsiteY1927" fmla="*/ 1256004 h 6470305"/>
              <a:gd name="connsiteX1928" fmla="*/ 2537405 w 12192000"/>
              <a:gd name="connsiteY1928" fmla="*/ 1256004 h 6470305"/>
              <a:gd name="connsiteX1929" fmla="*/ 2632567 w 12192000"/>
              <a:gd name="connsiteY1929" fmla="*/ 1351155 h 6470305"/>
              <a:gd name="connsiteX1930" fmla="*/ 2537405 w 12192000"/>
              <a:gd name="connsiteY1930" fmla="*/ 1446306 h 6470305"/>
              <a:gd name="connsiteX1931" fmla="*/ 2442252 w 12192000"/>
              <a:gd name="connsiteY1931" fmla="*/ 1351155 h 6470305"/>
              <a:gd name="connsiteX1932" fmla="*/ 2537405 w 12192000"/>
              <a:gd name="connsiteY1932" fmla="*/ 1256004 h 6470305"/>
              <a:gd name="connsiteX1933" fmla="*/ 2118734 w 12192000"/>
              <a:gd name="connsiteY1933" fmla="*/ 1256004 h 6470305"/>
              <a:gd name="connsiteX1934" fmla="*/ 2213887 w 12192000"/>
              <a:gd name="connsiteY1934" fmla="*/ 1351155 h 6470305"/>
              <a:gd name="connsiteX1935" fmla="*/ 2118734 w 12192000"/>
              <a:gd name="connsiteY1935" fmla="*/ 1446306 h 6470305"/>
              <a:gd name="connsiteX1936" fmla="*/ 2023581 w 12192000"/>
              <a:gd name="connsiteY1936" fmla="*/ 1351155 h 6470305"/>
              <a:gd name="connsiteX1937" fmla="*/ 2118734 w 12192000"/>
              <a:gd name="connsiteY1937" fmla="*/ 1256004 h 6470305"/>
              <a:gd name="connsiteX1938" fmla="*/ 1700054 w 12192000"/>
              <a:gd name="connsiteY1938" fmla="*/ 1256004 h 6470305"/>
              <a:gd name="connsiteX1939" fmla="*/ 1795208 w 12192000"/>
              <a:gd name="connsiteY1939" fmla="*/ 1351155 h 6470305"/>
              <a:gd name="connsiteX1940" fmla="*/ 1700054 w 12192000"/>
              <a:gd name="connsiteY1940" fmla="*/ 1446306 h 6470305"/>
              <a:gd name="connsiteX1941" fmla="*/ 1604895 w 12192000"/>
              <a:gd name="connsiteY1941" fmla="*/ 1351155 h 6470305"/>
              <a:gd name="connsiteX1942" fmla="*/ 1700054 w 12192000"/>
              <a:gd name="connsiteY1942" fmla="*/ 1256004 h 6470305"/>
              <a:gd name="connsiteX1943" fmla="*/ 1281373 w 12192000"/>
              <a:gd name="connsiteY1943" fmla="*/ 1256004 h 6470305"/>
              <a:gd name="connsiteX1944" fmla="*/ 1376527 w 12192000"/>
              <a:gd name="connsiteY1944" fmla="*/ 1351155 h 6470305"/>
              <a:gd name="connsiteX1945" fmla="*/ 1281373 w 12192000"/>
              <a:gd name="connsiteY1945" fmla="*/ 1446306 h 6470305"/>
              <a:gd name="connsiteX1946" fmla="*/ 1186223 w 12192000"/>
              <a:gd name="connsiteY1946" fmla="*/ 1351155 h 6470305"/>
              <a:gd name="connsiteX1947" fmla="*/ 1281373 w 12192000"/>
              <a:gd name="connsiteY1947" fmla="*/ 1256004 h 6470305"/>
              <a:gd name="connsiteX1948" fmla="*/ 862708 w 12192000"/>
              <a:gd name="connsiteY1948" fmla="*/ 1256004 h 6470305"/>
              <a:gd name="connsiteX1949" fmla="*/ 957859 w 12192000"/>
              <a:gd name="connsiteY1949" fmla="*/ 1351155 h 6470305"/>
              <a:gd name="connsiteX1950" fmla="*/ 862708 w 12192000"/>
              <a:gd name="connsiteY1950" fmla="*/ 1446306 h 6470305"/>
              <a:gd name="connsiteX1951" fmla="*/ 767556 w 12192000"/>
              <a:gd name="connsiteY1951" fmla="*/ 1351155 h 6470305"/>
              <a:gd name="connsiteX1952" fmla="*/ 862708 w 12192000"/>
              <a:gd name="connsiteY1952" fmla="*/ 1256004 h 6470305"/>
              <a:gd name="connsiteX1953" fmla="*/ 444042 w 12192000"/>
              <a:gd name="connsiteY1953" fmla="*/ 1256004 h 6470305"/>
              <a:gd name="connsiteX1954" fmla="*/ 539195 w 12192000"/>
              <a:gd name="connsiteY1954" fmla="*/ 1351155 h 6470305"/>
              <a:gd name="connsiteX1955" fmla="*/ 444042 w 12192000"/>
              <a:gd name="connsiteY1955" fmla="*/ 1446306 h 6470305"/>
              <a:gd name="connsiteX1956" fmla="*/ 348889 w 12192000"/>
              <a:gd name="connsiteY1956" fmla="*/ 1351155 h 6470305"/>
              <a:gd name="connsiteX1957" fmla="*/ 444042 w 12192000"/>
              <a:gd name="connsiteY1957" fmla="*/ 1256004 h 6470305"/>
              <a:gd name="connsiteX1958" fmla="*/ 25373 w 12192000"/>
              <a:gd name="connsiteY1958" fmla="*/ 1256004 h 6470305"/>
              <a:gd name="connsiteX1959" fmla="*/ 120526 w 12192000"/>
              <a:gd name="connsiteY1959" fmla="*/ 1351155 h 6470305"/>
              <a:gd name="connsiteX1960" fmla="*/ 25373 w 12192000"/>
              <a:gd name="connsiteY1960" fmla="*/ 1446306 h 6470305"/>
              <a:gd name="connsiteX1961" fmla="*/ 0 w 12192000"/>
              <a:gd name="connsiteY1961" fmla="*/ 1441184 h 6470305"/>
              <a:gd name="connsiteX1962" fmla="*/ 0 w 12192000"/>
              <a:gd name="connsiteY1962" fmla="*/ 1261127 h 6470305"/>
              <a:gd name="connsiteX1963" fmla="*/ 12166698 w 12192000"/>
              <a:gd name="connsiteY1963" fmla="*/ 837337 h 6470305"/>
              <a:gd name="connsiteX1964" fmla="*/ 12192000 w 12192000"/>
              <a:gd name="connsiteY1964" fmla="*/ 842445 h 6470305"/>
              <a:gd name="connsiteX1965" fmla="*/ 12192000 w 12192000"/>
              <a:gd name="connsiteY1965" fmla="*/ 1022530 h 6470305"/>
              <a:gd name="connsiteX1966" fmla="*/ 12166698 w 12192000"/>
              <a:gd name="connsiteY1966" fmla="*/ 1027638 h 6470305"/>
              <a:gd name="connsiteX1967" fmla="*/ 12071546 w 12192000"/>
              <a:gd name="connsiteY1967" fmla="*/ 932489 h 6470305"/>
              <a:gd name="connsiteX1968" fmla="*/ 12166698 w 12192000"/>
              <a:gd name="connsiteY1968" fmla="*/ 837337 h 6470305"/>
              <a:gd name="connsiteX1969" fmla="*/ 11748029 w 12192000"/>
              <a:gd name="connsiteY1969" fmla="*/ 837337 h 6470305"/>
              <a:gd name="connsiteX1970" fmla="*/ 11843181 w 12192000"/>
              <a:gd name="connsiteY1970" fmla="*/ 932489 h 6470305"/>
              <a:gd name="connsiteX1971" fmla="*/ 11748029 w 12192000"/>
              <a:gd name="connsiteY1971" fmla="*/ 1027638 h 6470305"/>
              <a:gd name="connsiteX1972" fmla="*/ 11652877 w 12192000"/>
              <a:gd name="connsiteY1972" fmla="*/ 932489 h 6470305"/>
              <a:gd name="connsiteX1973" fmla="*/ 11748029 w 12192000"/>
              <a:gd name="connsiteY1973" fmla="*/ 837337 h 6470305"/>
              <a:gd name="connsiteX1974" fmla="*/ 11329360 w 12192000"/>
              <a:gd name="connsiteY1974" fmla="*/ 837337 h 6470305"/>
              <a:gd name="connsiteX1975" fmla="*/ 11424512 w 12192000"/>
              <a:gd name="connsiteY1975" fmla="*/ 932489 h 6470305"/>
              <a:gd name="connsiteX1976" fmla="*/ 11329360 w 12192000"/>
              <a:gd name="connsiteY1976" fmla="*/ 1027638 h 6470305"/>
              <a:gd name="connsiteX1977" fmla="*/ 11234208 w 12192000"/>
              <a:gd name="connsiteY1977" fmla="*/ 932489 h 6470305"/>
              <a:gd name="connsiteX1978" fmla="*/ 11329360 w 12192000"/>
              <a:gd name="connsiteY1978" fmla="*/ 837337 h 6470305"/>
              <a:gd name="connsiteX1979" fmla="*/ 10910691 w 12192000"/>
              <a:gd name="connsiteY1979" fmla="*/ 837337 h 6470305"/>
              <a:gd name="connsiteX1980" fmla="*/ 11005843 w 12192000"/>
              <a:gd name="connsiteY1980" fmla="*/ 932489 h 6470305"/>
              <a:gd name="connsiteX1981" fmla="*/ 10910691 w 12192000"/>
              <a:gd name="connsiteY1981" fmla="*/ 1027638 h 6470305"/>
              <a:gd name="connsiteX1982" fmla="*/ 10815539 w 12192000"/>
              <a:gd name="connsiteY1982" fmla="*/ 932489 h 6470305"/>
              <a:gd name="connsiteX1983" fmla="*/ 10910691 w 12192000"/>
              <a:gd name="connsiteY1983" fmla="*/ 837337 h 6470305"/>
              <a:gd name="connsiteX1984" fmla="*/ 10492022 w 12192000"/>
              <a:gd name="connsiteY1984" fmla="*/ 837337 h 6470305"/>
              <a:gd name="connsiteX1985" fmla="*/ 10587174 w 12192000"/>
              <a:gd name="connsiteY1985" fmla="*/ 932489 h 6470305"/>
              <a:gd name="connsiteX1986" fmla="*/ 10492022 w 12192000"/>
              <a:gd name="connsiteY1986" fmla="*/ 1027638 h 6470305"/>
              <a:gd name="connsiteX1987" fmla="*/ 10396870 w 12192000"/>
              <a:gd name="connsiteY1987" fmla="*/ 932489 h 6470305"/>
              <a:gd name="connsiteX1988" fmla="*/ 10492022 w 12192000"/>
              <a:gd name="connsiteY1988" fmla="*/ 837337 h 6470305"/>
              <a:gd name="connsiteX1989" fmla="*/ 10073353 w 12192000"/>
              <a:gd name="connsiteY1989" fmla="*/ 837337 h 6470305"/>
              <a:gd name="connsiteX1990" fmla="*/ 10168505 w 12192000"/>
              <a:gd name="connsiteY1990" fmla="*/ 932489 h 6470305"/>
              <a:gd name="connsiteX1991" fmla="*/ 10073353 w 12192000"/>
              <a:gd name="connsiteY1991" fmla="*/ 1027638 h 6470305"/>
              <a:gd name="connsiteX1992" fmla="*/ 9978201 w 12192000"/>
              <a:gd name="connsiteY1992" fmla="*/ 932489 h 6470305"/>
              <a:gd name="connsiteX1993" fmla="*/ 10073353 w 12192000"/>
              <a:gd name="connsiteY1993" fmla="*/ 837337 h 6470305"/>
              <a:gd name="connsiteX1994" fmla="*/ 9654684 w 12192000"/>
              <a:gd name="connsiteY1994" fmla="*/ 837337 h 6470305"/>
              <a:gd name="connsiteX1995" fmla="*/ 9749836 w 12192000"/>
              <a:gd name="connsiteY1995" fmla="*/ 932489 h 6470305"/>
              <a:gd name="connsiteX1996" fmla="*/ 9654684 w 12192000"/>
              <a:gd name="connsiteY1996" fmla="*/ 1027638 h 6470305"/>
              <a:gd name="connsiteX1997" fmla="*/ 9559532 w 12192000"/>
              <a:gd name="connsiteY1997" fmla="*/ 932489 h 6470305"/>
              <a:gd name="connsiteX1998" fmla="*/ 9654684 w 12192000"/>
              <a:gd name="connsiteY1998" fmla="*/ 837337 h 6470305"/>
              <a:gd name="connsiteX1999" fmla="*/ 9236015 w 12192000"/>
              <a:gd name="connsiteY1999" fmla="*/ 837337 h 6470305"/>
              <a:gd name="connsiteX2000" fmla="*/ 9331167 w 12192000"/>
              <a:gd name="connsiteY2000" fmla="*/ 932489 h 6470305"/>
              <a:gd name="connsiteX2001" fmla="*/ 9236015 w 12192000"/>
              <a:gd name="connsiteY2001" fmla="*/ 1027638 h 6470305"/>
              <a:gd name="connsiteX2002" fmla="*/ 9140863 w 12192000"/>
              <a:gd name="connsiteY2002" fmla="*/ 932489 h 6470305"/>
              <a:gd name="connsiteX2003" fmla="*/ 9236015 w 12192000"/>
              <a:gd name="connsiteY2003" fmla="*/ 837337 h 6470305"/>
              <a:gd name="connsiteX2004" fmla="*/ 8817346 w 12192000"/>
              <a:gd name="connsiteY2004" fmla="*/ 837337 h 6470305"/>
              <a:gd name="connsiteX2005" fmla="*/ 8912498 w 12192000"/>
              <a:gd name="connsiteY2005" fmla="*/ 932489 h 6470305"/>
              <a:gd name="connsiteX2006" fmla="*/ 8817346 w 12192000"/>
              <a:gd name="connsiteY2006" fmla="*/ 1027638 h 6470305"/>
              <a:gd name="connsiteX2007" fmla="*/ 8722194 w 12192000"/>
              <a:gd name="connsiteY2007" fmla="*/ 932489 h 6470305"/>
              <a:gd name="connsiteX2008" fmla="*/ 8817346 w 12192000"/>
              <a:gd name="connsiteY2008" fmla="*/ 837337 h 6470305"/>
              <a:gd name="connsiteX2009" fmla="*/ 8398677 w 12192000"/>
              <a:gd name="connsiteY2009" fmla="*/ 837337 h 6470305"/>
              <a:gd name="connsiteX2010" fmla="*/ 8493829 w 12192000"/>
              <a:gd name="connsiteY2010" fmla="*/ 932489 h 6470305"/>
              <a:gd name="connsiteX2011" fmla="*/ 8398677 w 12192000"/>
              <a:gd name="connsiteY2011" fmla="*/ 1027638 h 6470305"/>
              <a:gd name="connsiteX2012" fmla="*/ 8303526 w 12192000"/>
              <a:gd name="connsiteY2012" fmla="*/ 932489 h 6470305"/>
              <a:gd name="connsiteX2013" fmla="*/ 8398677 w 12192000"/>
              <a:gd name="connsiteY2013" fmla="*/ 837337 h 6470305"/>
              <a:gd name="connsiteX2014" fmla="*/ 7980009 w 12192000"/>
              <a:gd name="connsiteY2014" fmla="*/ 837337 h 6470305"/>
              <a:gd name="connsiteX2015" fmla="*/ 8075161 w 12192000"/>
              <a:gd name="connsiteY2015" fmla="*/ 932489 h 6470305"/>
              <a:gd name="connsiteX2016" fmla="*/ 7980009 w 12192000"/>
              <a:gd name="connsiteY2016" fmla="*/ 1027638 h 6470305"/>
              <a:gd name="connsiteX2017" fmla="*/ 7884857 w 12192000"/>
              <a:gd name="connsiteY2017" fmla="*/ 932489 h 6470305"/>
              <a:gd name="connsiteX2018" fmla="*/ 7980009 w 12192000"/>
              <a:gd name="connsiteY2018" fmla="*/ 837337 h 6470305"/>
              <a:gd name="connsiteX2019" fmla="*/ 7561340 w 12192000"/>
              <a:gd name="connsiteY2019" fmla="*/ 837337 h 6470305"/>
              <a:gd name="connsiteX2020" fmla="*/ 7656492 w 12192000"/>
              <a:gd name="connsiteY2020" fmla="*/ 932489 h 6470305"/>
              <a:gd name="connsiteX2021" fmla="*/ 7561340 w 12192000"/>
              <a:gd name="connsiteY2021" fmla="*/ 1027638 h 6470305"/>
              <a:gd name="connsiteX2022" fmla="*/ 7466188 w 12192000"/>
              <a:gd name="connsiteY2022" fmla="*/ 932489 h 6470305"/>
              <a:gd name="connsiteX2023" fmla="*/ 7561340 w 12192000"/>
              <a:gd name="connsiteY2023" fmla="*/ 837337 h 6470305"/>
              <a:gd name="connsiteX2024" fmla="*/ 7142671 w 12192000"/>
              <a:gd name="connsiteY2024" fmla="*/ 837337 h 6470305"/>
              <a:gd name="connsiteX2025" fmla="*/ 7237823 w 12192000"/>
              <a:gd name="connsiteY2025" fmla="*/ 932489 h 6470305"/>
              <a:gd name="connsiteX2026" fmla="*/ 7142671 w 12192000"/>
              <a:gd name="connsiteY2026" fmla="*/ 1027638 h 6470305"/>
              <a:gd name="connsiteX2027" fmla="*/ 7047519 w 12192000"/>
              <a:gd name="connsiteY2027" fmla="*/ 932489 h 6470305"/>
              <a:gd name="connsiteX2028" fmla="*/ 7142671 w 12192000"/>
              <a:gd name="connsiteY2028" fmla="*/ 837337 h 6470305"/>
              <a:gd name="connsiteX2029" fmla="*/ 6724002 w 12192000"/>
              <a:gd name="connsiteY2029" fmla="*/ 837337 h 6470305"/>
              <a:gd name="connsiteX2030" fmla="*/ 6819154 w 12192000"/>
              <a:gd name="connsiteY2030" fmla="*/ 932489 h 6470305"/>
              <a:gd name="connsiteX2031" fmla="*/ 6724002 w 12192000"/>
              <a:gd name="connsiteY2031" fmla="*/ 1027638 h 6470305"/>
              <a:gd name="connsiteX2032" fmla="*/ 6628850 w 12192000"/>
              <a:gd name="connsiteY2032" fmla="*/ 932489 h 6470305"/>
              <a:gd name="connsiteX2033" fmla="*/ 6724002 w 12192000"/>
              <a:gd name="connsiteY2033" fmla="*/ 837337 h 6470305"/>
              <a:gd name="connsiteX2034" fmla="*/ 6305333 w 12192000"/>
              <a:gd name="connsiteY2034" fmla="*/ 837337 h 6470305"/>
              <a:gd name="connsiteX2035" fmla="*/ 6400485 w 12192000"/>
              <a:gd name="connsiteY2035" fmla="*/ 932489 h 6470305"/>
              <a:gd name="connsiteX2036" fmla="*/ 6305333 w 12192000"/>
              <a:gd name="connsiteY2036" fmla="*/ 1027638 h 6470305"/>
              <a:gd name="connsiteX2037" fmla="*/ 6210181 w 12192000"/>
              <a:gd name="connsiteY2037" fmla="*/ 932489 h 6470305"/>
              <a:gd name="connsiteX2038" fmla="*/ 6305333 w 12192000"/>
              <a:gd name="connsiteY2038" fmla="*/ 837337 h 6470305"/>
              <a:gd name="connsiteX2039" fmla="*/ 5886664 w 12192000"/>
              <a:gd name="connsiteY2039" fmla="*/ 837337 h 6470305"/>
              <a:gd name="connsiteX2040" fmla="*/ 5981816 w 12192000"/>
              <a:gd name="connsiteY2040" fmla="*/ 932489 h 6470305"/>
              <a:gd name="connsiteX2041" fmla="*/ 5886664 w 12192000"/>
              <a:gd name="connsiteY2041" fmla="*/ 1027638 h 6470305"/>
              <a:gd name="connsiteX2042" fmla="*/ 5791512 w 12192000"/>
              <a:gd name="connsiteY2042" fmla="*/ 932489 h 6470305"/>
              <a:gd name="connsiteX2043" fmla="*/ 5886664 w 12192000"/>
              <a:gd name="connsiteY2043" fmla="*/ 837337 h 6470305"/>
              <a:gd name="connsiteX2044" fmla="*/ 5467994 w 12192000"/>
              <a:gd name="connsiteY2044" fmla="*/ 837337 h 6470305"/>
              <a:gd name="connsiteX2045" fmla="*/ 5563146 w 12192000"/>
              <a:gd name="connsiteY2045" fmla="*/ 932489 h 6470305"/>
              <a:gd name="connsiteX2046" fmla="*/ 5467994 w 12192000"/>
              <a:gd name="connsiteY2046" fmla="*/ 1027638 h 6470305"/>
              <a:gd name="connsiteX2047" fmla="*/ 5372842 w 12192000"/>
              <a:gd name="connsiteY2047" fmla="*/ 932489 h 6470305"/>
              <a:gd name="connsiteX2048" fmla="*/ 5467994 w 12192000"/>
              <a:gd name="connsiteY2048" fmla="*/ 837337 h 6470305"/>
              <a:gd name="connsiteX2049" fmla="*/ 5049325 w 12192000"/>
              <a:gd name="connsiteY2049" fmla="*/ 837337 h 6470305"/>
              <a:gd name="connsiteX2050" fmla="*/ 5144478 w 12192000"/>
              <a:gd name="connsiteY2050" fmla="*/ 932489 h 6470305"/>
              <a:gd name="connsiteX2051" fmla="*/ 5049325 w 12192000"/>
              <a:gd name="connsiteY2051" fmla="*/ 1027638 h 6470305"/>
              <a:gd name="connsiteX2052" fmla="*/ 4954173 w 12192000"/>
              <a:gd name="connsiteY2052" fmla="*/ 932489 h 6470305"/>
              <a:gd name="connsiteX2053" fmla="*/ 5049325 w 12192000"/>
              <a:gd name="connsiteY2053" fmla="*/ 837337 h 6470305"/>
              <a:gd name="connsiteX2054" fmla="*/ 4630656 w 12192000"/>
              <a:gd name="connsiteY2054" fmla="*/ 837337 h 6470305"/>
              <a:gd name="connsiteX2055" fmla="*/ 4725808 w 12192000"/>
              <a:gd name="connsiteY2055" fmla="*/ 932489 h 6470305"/>
              <a:gd name="connsiteX2056" fmla="*/ 4630656 w 12192000"/>
              <a:gd name="connsiteY2056" fmla="*/ 1027638 h 6470305"/>
              <a:gd name="connsiteX2057" fmla="*/ 4535504 w 12192000"/>
              <a:gd name="connsiteY2057" fmla="*/ 932489 h 6470305"/>
              <a:gd name="connsiteX2058" fmla="*/ 4630656 w 12192000"/>
              <a:gd name="connsiteY2058" fmla="*/ 837337 h 6470305"/>
              <a:gd name="connsiteX2059" fmla="*/ 4211987 w 12192000"/>
              <a:gd name="connsiteY2059" fmla="*/ 837337 h 6470305"/>
              <a:gd name="connsiteX2060" fmla="*/ 4307139 w 12192000"/>
              <a:gd name="connsiteY2060" fmla="*/ 932489 h 6470305"/>
              <a:gd name="connsiteX2061" fmla="*/ 4211987 w 12192000"/>
              <a:gd name="connsiteY2061" fmla="*/ 1027638 h 6470305"/>
              <a:gd name="connsiteX2062" fmla="*/ 4116835 w 12192000"/>
              <a:gd name="connsiteY2062" fmla="*/ 932489 h 6470305"/>
              <a:gd name="connsiteX2063" fmla="*/ 4211987 w 12192000"/>
              <a:gd name="connsiteY2063" fmla="*/ 837337 h 6470305"/>
              <a:gd name="connsiteX2064" fmla="*/ 3793453 w 12192000"/>
              <a:gd name="connsiteY2064" fmla="*/ 837337 h 6470305"/>
              <a:gd name="connsiteX2065" fmla="*/ 3888470 w 12192000"/>
              <a:gd name="connsiteY2065" fmla="*/ 932489 h 6470305"/>
              <a:gd name="connsiteX2066" fmla="*/ 3793453 w 12192000"/>
              <a:gd name="connsiteY2066" fmla="*/ 1027638 h 6470305"/>
              <a:gd name="connsiteX2067" fmla="*/ 3698302 w 12192000"/>
              <a:gd name="connsiteY2067" fmla="*/ 932489 h 6470305"/>
              <a:gd name="connsiteX2068" fmla="*/ 3793453 w 12192000"/>
              <a:gd name="connsiteY2068" fmla="*/ 837337 h 6470305"/>
              <a:gd name="connsiteX2069" fmla="*/ 3374773 w 12192000"/>
              <a:gd name="connsiteY2069" fmla="*/ 837337 h 6470305"/>
              <a:gd name="connsiteX2070" fmla="*/ 3469932 w 12192000"/>
              <a:gd name="connsiteY2070" fmla="*/ 932489 h 6470305"/>
              <a:gd name="connsiteX2071" fmla="*/ 3374773 w 12192000"/>
              <a:gd name="connsiteY2071" fmla="*/ 1027638 h 6470305"/>
              <a:gd name="connsiteX2072" fmla="*/ 3279620 w 12192000"/>
              <a:gd name="connsiteY2072" fmla="*/ 932489 h 6470305"/>
              <a:gd name="connsiteX2073" fmla="*/ 3374773 w 12192000"/>
              <a:gd name="connsiteY2073" fmla="*/ 837337 h 6470305"/>
              <a:gd name="connsiteX2074" fmla="*/ 2956095 w 12192000"/>
              <a:gd name="connsiteY2074" fmla="*/ 837337 h 6470305"/>
              <a:gd name="connsiteX2075" fmla="*/ 3051251 w 12192000"/>
              <a:gd name="connsiteY2075" fmla="*/ 932489 h 6470305"/>
              <a:gd name="connsiteX2076" fmla="*/ 2956095 w 12192000"/>
              <a:gd name="connsiteY2076" fmla="*/ 1027638 h 6470305"/>
              <a:gd name="connsiteX2077" fmla="*/ 2860939 w 12192000"/>
              <a:gd name="connsiteY2077" fmla="*/ 932489 h 6470305"/>
              <a:gd name="connsiteX2078" fmla="*/ 2956095 w 12192000"/>
              <a:gd name="connsiteY2078" fmla="*/ 837337 h 6470305"/>
              <a:gd name="connsiteX2079" fmla="*/ 2537411 w 12192000"/>
              <a:gd name="connsiteY2079" fmla="*/ 837337 h 6470305"/>
              <a:gd name="connsiteX2080" fmla="*/ 2632574 w 12192000"/>
              <a:gd name="connsiteY2080" fmla="*/ 932489 h 6470305"/>
              <a:gd name="connsiteX2081" fmla="*/ 2537411 w 12192000"/>
              <a:gd name="connsiteY2081" fmla="*/ 1027638 h 6470305"/>
              <a:gd name="connsiteX2082" fmla="*/ 2442258 w 12192000"/>
              <a:gd name="connsiteY2082" fmla="*/ 932489 h 6470305"/>
              <a:gd name="connsiteX2083" fmla="*/ 2537411 w 12192000"/>
              <a:gd name="connsiteY2083" fmla="*/ 837337 h 6470305"/>
              <a:gd name="connsiteX2084" fmla="*/ 2118741 w 12192000"/>
              <a:gd name="connsiteY2084" fmla="*/ 837337 h 6470305"/>
              <a:gd name="connsiteX2085" fmla="*/ 2213893 w 12192000"/>
              <a:gd name="connsiteY2085" fmla="*/ 932489 h 6470305"/>
              <a:gd name="connsiteX2086" fmla="*/ 2118741 w 12192000"/>
              <a:gd name="connsiteY2086" fmla="*/ 1027638 h 6470305"/>
              <a:gd name="connsiteX2087" fmla="*/ 2023587 w 12192000"/>
              <a:gd name="connsiteY2087" fmla="*/ 932489 h 6470305"/>
              <a:gd name="connsiteX2088" fmla="*/ 2118741 w 12192000"/>
              <a:gd name="connsiteY2088" fmla="*/ 837337 h 6470305"/>
              <a:gd name="connsiteX2089" fmla="*/ 1700060 w 12192000"/>
              <a:gd name="connsiteY2089" fmla="*/ 837337 h 6470305"/>
              <a:gd name="connsiteX2090" fmla="*/ 1795212 w 12192000"/>
              <a:gd name="connsiteY2090" fmla="*/ 932489 h 6470305"/>
              <a:gd name="connsiteX2091" fmla="*/ 1700060 w 12192000"/>
              <a:gd name="connsiteY2091" fmla="*/ 1027638 h 6470305"/>
              <a:gd name="connsiteX2092" fmla="*/ 1604900 w 12192000"/>
              <a:gd name="connsiteY2092" fmla="*/ 932489 h 6470305"/>
              <a:gd name="connsiteX2093" fmla="*/ 1700060 w 12192000"/>
              <a:gd name="connsiteY2093" fmla="*/ 837337 h 6470305"/>
              <a:gd name="connsiteX2094" fmla="*/ 1281378 w 12192000"/>
              <a:gd name="connsiteY2094" fmla="*/ 837337 h 6470305"/>
              <a:gd name="connsiteX2095" fmla="*/ 1376531 w 12192000"/>
              <a:gd name="connsiteY2095" fmla="*/ 932489 h 6470305"/>
              <a:gd name="connsiteX2096" fmla="*/ 1281378 w 12192000"/>
              <a:gd name="connsiteY2096" fmla="*/ 1027638 h 6470305"/>
              <a:gd name="connsiteX2097" fmla="*/ 1186227 w 12192000"/>
              <a:gd name="connsiteY2097" fmla="*/ 932489 h 6470305"/>
              <a:gd name="connsiteX2098" fmla="*/ 1281378 w 12192000"/>
              <a:gd name="connsiteY2098" fmla="*/ 837337 h 6470305"/>
              <a:gd name="connsiteX2099" fmla="*/ 862713 w 12192000"/>
              <a:gd name="connsiteY2099" fmla="*/ 837337 h 6470305"/>
              <a:gd name="connsiteX2100" fmla="*/ 957865 w 12192000"/>
              <a:gd name="connsiteY2100" fmla="*/ 932489 h 6470305"/>
              <a:gd name="connsiteX2101" fmla="*/ 862713 w 12192000"/>
              <a:gd name="connsiteY2101" fmla="*/ 1027638 h 6470305"/>
              <a:gd name="connsiteX2102" fmla="*/ 767561 w 12192000"/>
              <a:gd name="connsiteY2102" fmla="*/ 932489 h 6470305"/>
              <a:gd name="connsiteX2103" fmla="*/ 862713 w 12192000"/>
              <a:gd name="connsiteY2103" fmla="*/ 837337 h 6470305"/>
              <a:gd name="connsiteX2104" fmla="*/ 444046 w 12192000"/>
              <a:gd name="connsiteY2104" fmla="*/ 837337 h 6470305"/>
              <a:gd name="connsiteX2105" fmla="*/ 539200 w 12192000"/>
              <a:gd name="connsiteY2105" fmla="*/ 932489 h 6470305"/>
              <a:gd name="connsiteX2106" fmla="*/ 444046 w 12192000"/>
              <a:gd name="connsiteY2106" fmla="*/ 1027638 h 6470305"/>
              <a:gd name="connsiteX2107" fmla="*/ 348895 w 12192000"/>
              <a:gd name="connsiteY2107" fmla="*/ 932489 h 6470305"/>
              <a:gd name="connsiteX2108" fmla="*/ 444046 w 12192000"/>
              <a:gd name="connsiteY2108" fmla="*/ 837337 h 6470305"/>
              <a:gd name="connsiteX2109" fmla="*/ 25377 w 12192000"/>
              <a:gd name="connsiteY2109" fmla="*/ 837337 h 6470305"/>
              <a:gd name="connsiteX2110" fmla="*/ 120531 w 12192000"/>
              <a:gd name="connsiteY2110" fmla="*/ 932489 h 6470305"/>
              <a:gd name="connsiteX2111" fmla="*/ 25377 w 12192000"/>
              <a:gd name="connsiteY2111" fmla="*/ 1027638 h 6470305"/>
              <a:gd name="connsiteX2112" fmla="*/ 0 w 12192000"/>
              <a:gd name="connsiteY2112" fmla="*/ 1022515 h 6470305"/>
              <a:gd name="connsiteX2113" fmla="*/ 0 w 12192000"/>
              <a:gd name="connsiteY2113" fmla="*/ 842460 h 6470305"/>
              <a:gd name="connsiteX2114" fmla="*/ 12166698 w 12192000"/>
              <a:gd name="connsiteY2114" fmla="*/ 418667 h 6470305"/>
              <a:gd name="connsiteX2115" fmla="*/ 12192000 w 12192000"/>
              <a:gd name="connsiteY2115" fmla="*/ 423775 h 6470305"/>
              <a:gd name="connsiteX2116" fmla="*/ 12192000 w 12192000"/>
              <a:gd name="connsiteY2116" fmla="*/ 603865 h 6470305"/>
              <a:gd name="connsiteX2117" fmla="*/ 12166698 w 12192000"/>
              <a:gd name="connsiteY2117" fmla="*/ 608973 h 6470305"/>
              <a:gd name="connsiteX2118" fmla="*/ 12071546 w 12192000"/>
              <a:gd name="connsiteY2118" fmla="*/ 513818 h 6470305"/>
              <a:gd name="connsiteX2119" fmla="*/ 12166698 w 12192000"/>
              <a:gd name="connsiteY2119" fmla="*/ 418667 h 6470305"/>
              <a:gd name="connsiteX2120" fmla="*/ 11748029 w 12192000"/>
              <a:gd name="connsiteY2120" fmla="*/ 418667 h 6470305"/>
              <a:gd name="connsiteX2121" fmla="*/ 11843181 w 12192000"/>
              <a:gd name="connsiteY2121" fmla="*/ 513818 h 6470305"/>
              <a:gd name="connsiteX2122" fmla="*/ 11748029 w 12192000"/>
              <a:gd name="connsiteY2122" fmla="*/ 608973 h 6470305"/>
              <a:gd name="connsiteX2123" fmla="*/ 11652877 w 12192000"/>
              <a:gd name="connsiteY2123" fmla="*/ 513818 h 6470305"/>
              <a:gd name="connsiteX2124" fmla="*/ 11748029 w 12192000"/>
              <a:gd name="connsiteY2124" fmla="*/ 418667 h 6470305"/>
              <a:gd name="connsiteX2125" fmla="*/ 11329360 w 12192000"/>
              <a:gd name="connsiteY2125" fmla="*/ 418667 h 6470305"/>
              <a:gd name="connsiteX2126" fmla="*/ 11424512 w 12192000"/>
              <a:gd name="connsiteY2126" fmla="*/ 513818 h 6470305"/>
              <a:gd name="connsiteX2127" fmla="*/ 11329360 w 12192000"/>
              <a:gd name="connsiteY2127" fmla="*/ 608973 h 6470305"/>
              <a:gd name="connsiteX2128" fmla="*/ 11234208 w 12192000"/>
              <a:gd name="connsiteY2128" fmla="*/ 513818 h 6470305"/>
              <a:gd name="connsiteX2129" fmla="*/ 11329360 w 12192000"/>
              <a:gd name="connsiteY2129" fmla="*/ 418667 h 6470305"/>
              <a:gd name="connsiteX2130" fmla="*/ 10910691 w 12192000"/>
              <a:gd name="connsiteY2130" fmla="*/ 418667 h 6470305"/>
              <a:gd name="connsiteX2131" fmla="*/ 11005843 w 12192000"/>
              <a:gd name="connsiteY2131" fmla="*/ 513818 h 6470305"/>
              <a:gd name="connsiteX2132" fmla="*/ 10910691 w 12192000"/>
              <a:gd name="connsiteY2132" fmla="*/ 608973 h 6470305"/>
              <a:gd name="connsiteX2133" fmla="*/ 10815539 w 12192000"/>
              <a:gd name="connsiteY2133" fmla="*/ 513818 h 6470305"/>
              <a:gd name="connsiteX2134" fmla="*/ 10910691 w 12192000"/>
              <a:gd name="connsiteY2134" fmla="*/ 418667 h 6470305"/>
              <a:gd name="connsiteX2135" fmla="*/ 10492022 w 12192000"/>
              <a:gd name="connsiteY2135" fmla="*/ 418667 h 6470305"/>
              <a:gd name="connsiteX2136" fmla="*/ 10587174 w 12192000"/>
              <a:gd name="connsiteY2136" fmla="*/ 513818 h 6470305"/>
              <a:gd name="connsiteX2137" fmla="*/ 10492022 w 12192000"/>
              <a:gd name="connsiteY2137" fmla="*/ 608973 h 6470305"/>
              <a:gd name="connsiteX2138" fmla="*/ 10396870 w 12192000"/>
              <a:gd name="connsiteY2138" fmla="*/ 513818 h 6470305"/>
              <a:gd name="connsiteX2139" fmla="*/ 10492022 w 12192000"/>
              <a:gd name="connsiteY2139" fmla="*/ 418667 h 6470305"/>
              <a:gd name="connsiteX2140" fmla="*/ 10073353 w 12192000"/>
              <a:gd name="connsiteY2140" fmla="*/ 418667 h 6470305"/>
              <a:gd name="connsiteX2141" fmla="*/ 10168505 w 12192000"/>
              <a:gd name="connsiteY2141" fmla="*/ 513818 h 6470305"/>
              <a:gd name="connsiteX2142" fmla="*/ 10073353 w 12192000"/>
              <a:gd name="connsiteY2142" fmla="*/ 608973 h 6470305"/>
              <a:gd name="connsiteX2143" fmla="*/ 9978201 w 12192000"/>
              <a:gd name="connsiteY2143" fmla="*/ 513818 h 6470305"/>
              <a:gd name="connsiteX2144" fmla="*/ 10073353 w 12192000"/>
              <a:gd name="connsiteY2144" fmla="*/ 418667 h 6470305"/>
              <a:gd name="connsiteX2145" fmla="*/ 9654684 w 12192000"/>
              <a:gd name="connsiteY2145" fmla="*/ 418667 h 6470305"/>
              <a:gd name="connsiteX2146" fmla="*/ 9749836 w 12192000"/>
              <a:gd name="connsiteY2146" fmla="*/ 513818 h 6470305"/>
              <a:gd name="connsiteX2147" fmla="*/ 9654684 w 12192000"/>
              <a:gd name="connsiteY2147" fmla="*/ 608973 h 6470305"/>
              <a:gd name="connsiteX2148" fmla="*/ 9559532 w 12192000"/>
              <a:gd name="connsiteY2148" fmla="*/ 513818 h 6470305"/>
              <a:gd name="connsiteX2149" fmla="*/ 9654684 w 12192000"/>
              <a:gd name="connsiteY2149" fmla="*/ 418667 h 6470305"/>
              <a:gd name="connsiteX2150" fmla="*/ 9236015 w 12192000"/>
              <a:gd name="connsiteY2150" fmla="*/ 418667 h 6470305"/>
              <a:gd name="connsiteX2151" fmla="*/ 9331167 w 12192000"/>
              <a:gd name="connsiteY2151" fmla="*/ 513818 h 6470305"/>
              <a:gd name="connsiteX2152" fmla="*/ 9236015 w 12192000"/>
              <a:gd name="connsiteY2152" fmla="*/ 608973 h 6470305"/>
              <a:gd name="connsiteX2153" fmla="*/ 9140863 w 12192000"/>
              <a:gd name="connsiteY2153" fmla="*/ 513818 h 6470305"/>
              <a:gd name="connsiteX2154" fmla="*/ 9236015 w 12192000"/>
              <a:gd name="connsiteY2154" fmla="*/ 418667 h 6470305"/>
              <a:gd name="connsiteX2155" fmla="*/ 8817346 w 12192000"/>
              <a:gd name="connsiteY2155" fmla="*/ 418667 h 6470305"/>
              <a:gd name="connsiteX2156" fmla="*/ 8912498 w 12192000"/>
              <a:gd name="connsiteY2156" fmla="*/ 513818 h 6470305"/>
              <a:gd name="connsiteX2157" fmla="*/ 8817346 w 12192000"/>
              <a:gd name="connsiteY2157" fmla="*/ 608973 h 6470305"/>
              <a:gd name="connsiteX2158" fmla="*/ 8722194 w 12192000"/>
              <a:gd name="connsiteY2158" fmla="*/ 513818 h 6470305"/>
              <a:gd name="connsiteX2159" fmla="*/ 8817346 w 12192000"/>
              <a:gd name="connsiteY2159" fmla="*/ 418667 h 6470305"/>
              <a:gd name="connsiteX2160" fmla="*/ 8398677 w 12192000"/>
              <a:gd name="connsiteY2160" fmla="*/ 418667 h 6470305"/>
              <a:gd name="connsiteX2161" fmla="*/ 8493829 w 12192000"/>
              <a:gd name="connsiteY2161" fmla="*/ 513818 h 6470305"/>
              <a:gd name="connsiteX2162" fmla="*/ 8398677 w 12192000"/>
              <a:gd name="connsiteY2162" fmla="*/ 608973 h 6470305"/>
              <a:gd name="connsiteX2163" fmla="*/ 8303526 w 12192000"/>
              <a:gd name="connsiteY2163" fmla="*/ 513818 h 6470305"/>
              <a:gd name="connsiteX2164" fmla="*/ 8398677 w 12192000"/>
              <a:gd name="connsiteY2164" fmla="*/ 418667 h 6470305"/>
              <a:gd name="connsiteX2165" fmla="*/ 7980009 w 12192000"/>
              <a:gd name="connsiteY2165" fmla="*/ 418667 h 6470305"/>
              <a:gd name="connsiteX2166" fmla="*/ 8075161 w 12192000"/>
              <a:gd name="connsiteY2166" fmla="*/ 513818 h 6470305"/>
              <a:gd name="connsiteX2167" fmla="*/ 7980009 w 12192000"/>
              <a:gd name="connsiteY2167" fmla="*/ 608973 h 6470305"/>
              <a:gd name="connsiteX2168" fmla="*/ 7884857 w 12192000"/>
              <a:gd name="connsiteY2168" fmla="*/ 513818 h 6470305"/>
              <a:gd name="connsiteX2169" fmla="*/ 7980009 w 12192000"/>
              <a:gd name="connsiteY2169" fmla="*/ 418667 h 6470305"/>
              <a:gd name="connsiteX2170" fmla="*/ 7561340 w 12192000"/>
              <a:gd name="connsiteY2170" fmla="*/ 418667 h 6470305"/>
              <a:gd name="connsiteX2171" fmla="*/ 7656492 w 12192000"/>
              <a:gd name="connsiteY2171" fmla="*/ 513818 h 6470305"/>
              <a:gd name="connsiteX2172" fmla="*/ 7561340 w 12192000"/>
              <a:gd name="connsiteY2172" fmla="*/ 608973 h 6470305"/>
              <a:gd name="connsiteX2173" fmla="*/ 7466188 w 12192000"/>
              <a:gd name="connsiteY2173" fmla="*/ 513818 h 6470305"/>
              <a:gd name="connsiteX2174" fmla="*/ 7561340 w 12192000"/>
              <a:gd name="connsiteY2174" fmla="*/ 418667 h 6470305"/>
              <a:gd name="connsiteX2175" fmla="*/ 7142671 w 12192000"/>
              <a:gd name="connsiteY2175" fmla="*/ 418667 h 6470305"/>
              <a:gd name="connsiteX2176" fmla="*/ 7237823 w 12192000"/>
              <a:gd name="connsiteY2176" fmla="*/ 513818 h 6470305"/>
              <a:gd name="connsiteX2177" fmla="*/ 7142671 w 12192000"/>
              <a:gd name="connsiteY2177" fmla="*/ 608973 h 6470305"/>
              <a:gd name="connsiteX2178" fmla="*/ 7047519 w 12192000"/>
              <a:gd name="connsiteY2178" fmla="*/ 513818 h 6470305"/>
              <a:gd name="connsiteX2179" fmla="*/ 7142671 w 12192000"/>
              <a:gd name="connsiteY2179" fmla="*/ 418667 h 6470305"/>
              <a:gd name="connsiteX2180" fmla="*/ 6724002 w 12192000"/>
              <a:gd name="connsiteY2180" fmla="*/ 418667 h 6470305"/>
              <a:gd name="connsiteX2181" fmla="*/ 6819154 w 12192000"/>
              <a:gd name="connsiteY2181" fmla="*/ 513818 h 6470305"/>
              <a:gd name="connsiteX2182" fmla="*/ 6724002 w 12192000"/>
              <a:gd name="connsiteY2182" fmla="*/ 608973 h 6470305"/>
              <a:gd name="connsiteX2183" fmla="*/ 6628850 w 12192000"/>
              <a:gd name="connsiteY2183" fmla="*/ 513818 h 6470305"/>
              <a:gd name="connsiteX2184" fmla="*/ 6724002 w 12192000"/>
              <a:gd name="connsiteY2184" fmla="*/ 418667 h 6470305"/>
              <a:gd name="connsiteX2185" fmla="*/ 6305333 w 12192000"/>
              <a:gd name="connsiteY2185" fmla="*/ 418667 h 6470305"/>
              <a:gd name="connsiteX2186" fmla="*/ 6400485 w 12192000"/>
              <a:gd name="connsiteY2186" fmla="*/ 513818 h 6470305"/>
              <a:gd name="connsiteX2187" fmla="*/ 6305333 w 12192000"/>
              <a:gd name="connsiteY2187" fmla="*/ 608973 h 6470305"/>
              <a:gd name="connsiteX2188" fmla="*/ 6210181 w 12192000"/>
              <a:gd name="connsiteY2188" fmla="*/ 513818 h 6470305"/>
              <a:gd name="connsiteX2189" fmla="*/ 6305333 w 12192000"/>
              <a:gd name="connsiteY2189" fmla="*/ 418667 h 6470305"/>
              <a:gd name="connsiteX2190" fmla="*/ 5886664 w 12192000"/>
              <a:gd name="connsiteY2190" fmla="*/ 418667 h 6470305"/>
              <a:gd name="connsiteX2191" fmla="*/ 5981816 w 12192000"/>
              <a:gd name="connsiteY2191" fmla="*/ 513818 h 6470305"/>
              <a:gd name="connsiteX2192" fmla="*/ 5886664 w 12192000"/>
              <a:gd name="connsiteY2192" fmla="*/ 608973 h 6470305"/>
              <a:gd name="connsiteX2193" fmla="*/ 5791512 w 12192000"/>
              <a:gd name="connsiteY2193" fmla="*/ 513818 h 6470305"/>
              <a:gd name="connsiteX2194" fmla="*/ 5886664 w 12192000"/>
              <a:gd name="connsiteY2194" fmla="*/ 418667 h 6470305"/>
              <a:gd name="connsiteX2195" fmla="*/ 5467994 w 12192000"/>
              <a:gd name="connsiteY2195" fmla="*/ 418667 h 6470305"/>
              <a:gd name="connsiteX2196" fmla="*/ 5563146 w 12192000"/>
              <a:gd name="connsiteY2196" fmla="*/ 513818 h 6470305"/>
              <a:gd name="connsiteX2197" fmla="*/ 5467994 w 12192000"/>
              <a:gd name="connsiteY2197" fmla="*/ 608973 h 6470305"/>
              <a:gd name="connsiteX2198" fmla="*/ 5372842 w 12192000"/>
              <a:gd name="connsiteY2198" fmla="*/ 513818 h 6470305"/>
              <a:gd name="connsiteX2199" fmla="*/ 5467994 w 12192000"/>
              <a:gd name="connsiteY2199" fmla="*/ 418667 h 6470305"/>
              <a:gd name="connsiteX2200" fmla="*/ 5049325 w 12192000"/>
              <a:gd name="connsiteY2200" fmla="*/ 418667 h 6470305"/>
              <a:gd name="connsiteX2201" fmla="*/ 5144478 w 12192000"/>
              <a:gd name="connsiteY2201" fmla="*/ 513818 h 6470305"/>
              <a:gd name="connsiteX2202" fmla="*/ 5049325 w 12192000"/>
              <a:gd name="connsiteY2202" fmla="*/ 608973 h 6470305"/>
              <a:gd name="connsiteX2203" fmla="*/ 4954173 w 12192000"/>
              <a:gd name="connsiteY2203" fmla="*/ 513818 h 6470305"/>
              <a:gd name="connsiteX2204" fmla="*/ 5049325 w 12192000"/>
              <a:gd name="connsiteY2204" fmla="*/ 418667 h 6470305"/>
              <a:gd name="connsiteX2205" fmla="*/ 4630656 w 12192000"/>
              <a:gd name="connsiteY2205" fmla="*/ 418667 h 6470305"/>
              <a:gd name="connsiteX2206" fmla="*/ 4725808 w 12192000"/>
              <a:gd name="connsiteY2206" fmla="*/ 513818 h 6470305"/>
              <a:gd name="connsiteX2207" fmla="*/ 4630656 w 12192000"/>
              <a:gd name="connsiteY2207" fmla="*/ 608973 h 6470305"/>
              <a:gd name="connsiteX2208" fmla="*/ 4535504 w 12192000"/>
              <a:gd name="connsiteY2208" fmla="*/ 513818 h 6470305"/>
              <a:gd name="connsiteX2209" fmla="*/ 4630656 w 12192000"/>
              <a:gd name="connsiteY2209" fmla="*/ 418667 h 6470305"/>
              <a:gd name="connsiteX2210" fmla="*/ 4211987 w 12192000"/>
              <a:gd name="connsiteY2210" fmla="*/ 418667 h 6470305"/>
              <a:gd name="connsiteX2211" fmla="*/ 4307139 w 12192000"/>
              <a:gd name="connsiteY2211" fmla="*/ 513818 h 6470305"/>
              <a:gd name="connsiteX2212" fmla="*/ 4211987 w 12192000"/>
              <a:gd name="connsiteY2212" fmla="*/ 608973 h 6470305"/>
              <a:gd name="connsiteX2213" fmla="*/ 4116835 w 12192000"/>
              <a:gd name="connsiteY2213" fmla="*/ 513818 h 6470305"/>
              <a:gd name="connsiteX2214" fmla="*/ 4211987 w 12192000"/>
              <a:gd name="connsiteY2214" fmla="*/ 418667 h 6470305"/>
              <a:gd name="connsiteX2215" fmla="*/ 3793462 w 12192000"/>
              <a:gd name="connsiteY2215" fmla="*/ 418667 h 6470305"/>
              <a:gd name="connsiteX2216" fmla="*/ 3888470 w 12192000"/>
              <a:gd name="connsiteY2216" fmla="*/ 513818 h 6470305"/>
              <a:gd name="connsiteX2217" fmla="*/ 3793462 w 12192000"/>
              <a:gd name="connsiteY2217" fmla="*/ 608973 h 6470305"/>
              <a:gd name="connsiteX2218" fmla="*/ 3698310 w 12192000"/>
              <a:gd name="connsiteY2218" fmla="*/ 513818 h 6470305"/>
              <a:gd name="connsiteX2219" fmla="*/ 3793462 w 12192000"/>
              <a:gd name="connsiteY2219" fmla="*/ 418667 h 6470305"/>
              <a:gd name="connsiteX2220" fmla="*/ 3374780 w 12192000"/>
              <a:gd name="connsiteY2220" fmla="*/ 418667 h 6470305"/>
              <a:gd name="connsiteX2221" fmla="*/ 3469941 w 12192000"/>
              <a:gd name="connsiteY2221" fmla="*/ 513818 h 6470305"/>
              <a:gd name="connsiteX2222" fmla="*/ 3374780 w 12192000"/>
              <a:gd name="connsiteY2222" fmla="*/ 608973 h 6470305"/>
              <a:gd name="connsiteX2223" fmla="*/ 3279628 w 12192000"/>
              <a:gd name="connsiteY2223" fmla="*/ 513818 h 6470305"/>
              <a:gd name="connsiteX2224" fmla="*/ 3374780 w 12192000"/>
              <a:gd name="connsiteY2224" fmla="*/ 418667 h 6470305"/>
              <a:gd name="connsiteX2225" fmla="*/ 2956102 w 12192000"/>
              <a:gd name="connsiteY2225" fmla="*/ 418667 h 6470305"/>
              <a:gd name="connsiteX2226" fmla="*/ 3051260 w 12192000"/>
              <a:gd name="connsiteY2226" fmla="*/ 513818 h 6470305"/>
              <a:gd name="connsiteX2227" fmla="*/ 2956102 w 12192000"/>
              <a:gd name="connsiteY2227" fmla="*/ 608973 h 6470305"/>
              <a:gd name="connsiteX2228" fmla="*/ 2860946 w 12192000"/>
              <a:gd name="connsiteY2228" fmla="*/ 513818 h 6470305"/>
              <a:gd name="connsiteX2229" fmla="*/ 2956102 w 12192000"/>
              <a:gd name="connsiteY2229" fmla="*/ 418667 h 6470305"/>
              <a:gd name="connsiteX2230" fmla="*/ 2537417 w 12192000"/>
              <a:gd name="connsiteY2230" fmla="*/ 418667 h 6470305"/>
              <a:gd name="connsiteX2231" fmla="*/ 2632581 w 12192000"/>
              <a:gd name="connsiteY2231" fmla="*/ 513818 h 6470305"/>
              <a:gd name="connsiteX2232" fmla="*/ 2537417 w 12192000"/>
              <a:gd name="connsiteY2232" fmla="*/ 608973 h 6470305"/>
              <a:gd name="connsiteX2233" fmla="*/ 2442265 w 12192000"/>
              <a:gd name="connsiteY2233" fmla="*/ 513818 h 6470305"/>
              <a:gd name="connsiteX2234" fmla="*/ 2537417 w 12192000"/>
              <a:gd name="connsiteY2234" fmla="*/ 418667 h 6470305"/>
              <a:gd name="connsiteX2235" fmla="*/ 2118747 w 12192000"/>
              <a:gd name="connsiteY2235" fmla="*/ 418667 h 6470305"/>
              <a:gd name="connsiteX2236" fmla="*/ 2213899 w 12192000"/>
              <a:gd name="connsiteY2236" fmla="*/ 513818 h 6470305"/>
              <a:gd name="connsiteX2237" fmla="*/ 2118747 w 12192000"/>
              <a:gd name="connsiteY2237" fmla="*/ 608973 h 6470305"/>
              <a:gd name="connsiteX2238" fmla="*/ 2023592 w 12192000"/>
              <a:gd name="connsiteY2238" fmla="*/ 513818 h 6470305"/>
              <a:gd name="connsiteX2239" fmla="*/ 2118747 w 12192000"/>
              <a:gd name="connsiteY2239" fmla="*/ 418667 h 6470305"/>
              <a:gd name="connsiteX2240" fmla="*/ 1700065 w 12192000"/>
              <a:gd name="connsiteY2240" fmla="*/ 418667 h 6470305"/>
              <a:gd name="connsiteX2241" fmla="*/ 1795218 w 12192000"/>
              <a:gd name="connsiteY2241" fmla="*/ 513818 h 6470305"/>
              <a:gd name="connsiteX2242" fmla="*/ 1700065 w 12192000"/>
              <a:gd name="connsiteY2242" fmla="*/ 608973 h 6470305"/>
              <a:gd name="connsiteX2243" fmla="*/ 1604906 w 12192000"/>
              <a:gd name="connsiteY2243" fmla="*/ 513818 h 6470305"/>
              <a:gd name="connsiteX2244" fmla="*/ 1700065 w 12192000"/>
              <a:gd name="connsiteY2244" fmla="*/ 418667 h 6470305"/>
              <a:gd name="connsiteX2245" fmla="*/ 1281383 w 12192000"/>
              <a:gd name="connsiteY2245" fmla="*/ 418667 h 6470305"/>
              <a:gd name="connsiteX2246" fmla="*/ 1376536 w 12192000"/>
              <a:gd name="connsiteY2246" fmla="*/ 513818 h 6470305"/>
              <a:gd name="connsiteX2247" fmla="*/ 1281383 w 12192000"/>
              <a:gd name="connsiteY2247" fmla="*/ 608973 h 6470305"/>
              <a:gd name="connsiteX2248" fmla="*/ 1186232 w 12192000"/>
              <a:gd name="connsiteY2248" fmla="*/ 513818 h 6470305"/>
              <a:gd name="connsiteX2249" fmla="*/ 1281383 w 12192000"/>
              <a:gd name="connsiteY2249" fmla="*/ 418667 h 6470305"/>
              <a:gd name="connsiteX2250" fmla="*/ 862717 w 12192000"/>
              <a:gd name="connsiteY2250" fmla="*/ 418667 h 6470305"/>
              <a:gd name="connsiteX2251" fmla="*/ 957870 w 12192000"/>
              <a:gd name="connsiteY2251" fmla="*/ 513818 h 6470305"/>
              <a:gd name="connsiteX2252" fmla="*/ 862717 w 12192000"/>
              <a:gd name="connsiteY2252" fmla="*/ 608973 h 6470305"/>
              <a:gd name="connsiteX2253" fmla="*/ 767566 w 12192000"/>
              <a:gd name="connsiteY2253" fmla="*/ 513818 h 6470305"/>
              <a:gd name="connsiteX2254" fmla="*/ 862717 w 12192000"/>
              <a:gd name="connsiteY2254" fmla="*/ 418667 h 6470305"/>
              <a:gd name="connsiteX2255" fmla="*/ 444052 w 12192000"/>
              <a:gd name="connsiteY2255" fmla="*/ 418667 h 6470305"/>
              <a:gd name="connsiteX2256" fmla="*/ 539204 w 12192000"/>
              <a:gd name="connsiteY2256" fmla="*/ 513818 h 6470305"/>
              <a:gd name="connsiteX2257" fmla="*/ 444052 w 12192000"/>
              <a:gd name="connsiteY2257" fmla="*/ 608973 h 6470305"/>
              <a:gd name="connsiteX2258" fmla="*/ 348900 w 12192000"/>
              <a:gd name="connsiteY2258" fmla="*/ 513818 h 6470305"/>
              <a:gd name="connsiteX2259" fmla="*/ 444052 w 12192000"/>
              <a:gd name="connsiteY2259" fmla="*/ 418667 h 6470305"/>
              <a:gd name="connsiteX2260" fmla="*/ 25383 w 12192000"/>
              <a:gd name="connsiteY2260" fmla="*/ 418667 h 6470305"/>
              <a:gd name="connsiteX2261" fmla="*/ 120536 w 12192000"/>
              <a:gd name="connsiteY2261" fmla="*/ 513818 h 6470305"/>
              <a:gd name="connsiteX2262" fmla="*/ 25383 w 12192000"/>
              <a:gd name="connsiteY2262" fmla="*/ 608973 h 6470305"/>
              <a:gd name="connsiteX2263" fmla="*/ 0 w 12192000"/>
              <a:gd name="connsiteY2263" fmla="*/ 603848 h 6470305"/>
              <a:gd name="connsiteX2264" fmla="*/ 0 w 12192000"/>
              <a:gd name="connsiteY2264" fmla="*/ 423791 h 6470305"/>
              <a:gd name="connsiteX2265" fmla="*/ 12166698 w 12192000"/>
              <a:gd name="connsiteY2265" fmla="*/ 0 h 6470305"/>
              <a:gd name="connsiteX2266" fmla="*/ 12192000 w 12192000"/>
              <a:gd name="connsiteY2266" fmla="*/ 5108 h 6470305"/>
              <a:gd name="connsiteX2267" fmla="*/ 12192000 w 12192000"/>
              <a:gd name="connsiteY2267" fmla="*/ 185196 h 6470305"/>
              <a:gd name="connsiteX2268" fmla="*/ 12166698 w 12192000"/>
              <a:gd name="connsiteY2268" fmla="*/ 190304 h 6470305"/>
              <a:gd name="connsiteX2269" fmla="*/ 12071546 w 12192000"/>
              <a:gd name="connsiteY2269" fmla="*/ 95152 h 6470305"/>
              <a:gd name="connsiteX2270" fmla="*/ 12166698 w 12192000"/>
              <a:gd name="connsiteY2270" fmla="*/ 0 h 6470305"/>
              <a:gd name="connsiteX2271" fmla="*/ 11748029 w 12192000"/>
              <a:gd name="connsiteY2271" fmla="*/ 0 h 6470305"/>
              <a:gd name="connsiteX2272" fmla="*/ 11843181 w 12192000"/>
              <a:gd name="connsiteY2272" fmla="*/ 95152 h 6470305"/>
              <a:gd name="connsiteX2273" fmla="*/ 11748029 w 12192000"/>
              <a:gd name="connsiteY2273" fmla="*/ 190304 h 6470305"/>
              <a:gd name="connsiteX2274" fmla="*/ 11652877 w 12192000"/>
              <a:gd name="connsiteY2274" fmla="*/ 95152 h 6470305"/>
              <a:gd name="connsiteX2275" fmla="*/ 11748029 w 12192000"/>
              <a:gd name="connsiteY2275" fmla="*/ 0 h 6470305"/>
              <a:gd name="connsiteX2276" fmla="*/ 11329360 w 12192000"/>
              <a:gd name="connsiteY2276" fmla="*/ 0 h 6470305"/>
              <a:gd name="connsiteX2277" fmla="*/ 11424512 w 12192000"/>
              <a:gd name="connsiteY2277" fmla="*/ 95152 h 6470305"/>
              <a:gd name="connsiteX2278" fmla="*/ 11329360 w 12192000"/>
              <a:gd name="connsiteY2278" fmla="*/ 190304 h 6470305"/>
              <a:gd name="connsiteX2279" fmla="*/ 11234208 w 12192000"/>
              <a:gd name="connsiteY2279" fmla="*/ 95152 h 6470305"/>
              <a:gd name="connsiteX2280" fmla="*/ 11329360 w 12192000"/>
              <a:gd name="connsiteY2280" fmla="*/ 0 h 6470305"/>
              <a:gd name="connsiteX2281" fmla="*/ 10910691 w 12192000"/>
              <a:gd name="connsiteY2281" fmla="*/ 0 h 6470305"/>
              <a:gd name="connsiteX2282" fmla="*/ 11005843 w 12192000"/>
              <a:gd name="connsiteY2282" fmla="*/ 95152 h 6470305"/>
              <a:gd name="connsiteX2283" fmla="*/ 10910691 w 12192000"/>
              <a:gd name="connsiteY2283" fmla="*/ 190304 h 6470305"/>
              <a:gd name="connsiteX2284" fmla="*/ 10815539 w 12192000"/>
              <a:gd name="connsiteY2284" fmla="*/ 95152 h 6470305"/>
              <a:gd name="connsiteX2285" fmla="*/ 10910691 w 12192000"/>
              <a:gd name="connsiteY2285" fmla="*/ 0 h 6470305"/>
              <a:gd name="connsiteX2286" fmla="*/ 10492022 w 12192000"/>
              <a:gd name="connsiteY2286" fmla="*/ 0 h 6470305"/>
              <a:gd name="connsiteX2287" fmla="*/ 10587174 w 12192000"/>
              <a:gd name="connsiteY2287" fmla="*/ 95152 h 6470305"/>
              <a:gd name="connsiteX2288" fmla="*/ 10492022 w 12192000"/>
              <a:gd name="connsiteY2288" fmla="*/ 190304 h 6470305"/>
              <a:gd name="connsiteX2289" fmla="*/ 10396870 w 12192000"/>
              <a:gd name="connsiteY2289" fmla="*/ 95152 h 6470305"/>
              <a:gd name="connsiteX2290" fmla="*/ 10492022 w 12192000"/>
              <a:gd name="connsiteY2290" fmla="*/ 0 h 6470305"/>
              <a:gd name="connsiteX2291" fmla="*/ 10073353 w 12192000"/>
              <a:gd name="connsiteY2291" fmla="*/ 0 h 6470305"/>
              <a:gd name="connsiteX2292" fmla="*/ 10168505 w 12192000"/>
              <a:gd name="connsiteY2292" fmla="*/ 95152 h 6470305"/>
              <a:gd name="connsiteX2293" fmla="*/ 10073353 w 12192000"/>
              <a:gd name="connsiteY2293" fmla="*/ 190304 h 6470305"/>
              <a:gd name="connsiteX2294" fmla="*/ 9978201 w 12192000"/>
              <a:gd name="connsiteY2294" fmla="*/ 95152 h 6470305"/>
              <a:gd name="connsiteX2295" fmla="*/ 10073353 w 12192000"/>
              <a:gd name="connsiteY2295" fmla="*/ 0 h 6470305"/>
              <a:gd name="connsiteX2296" fmla="*/ 9654684 w 12192000"/>
              <a:gd name="connsiteY2296" fmla="*/ 0 h 6470305"/>
              <a:gd name="connsiteX2297" fmla="*/ 9749836 w 12192000"/>
              <a:gd name="connsiteY2297" fmla="*/ 95152 h 6470305"/>
              <a:gd name="connsiteX2298" fmla="*/ 9654684 w 12192000"/>
              <a:gd name="connsiteY2298" fmla="*/ 190304 h 6470305"/>
              <a:gd name="connsiteX2299" fmla="*/ 9559532 w 12192000"/>
              <a:gd name="connsiteY2299" fmla="*/ 95152 h 6470305"/>
              <a:gd name="connsiteX2300" fmla="*/ 9654684 w 12192000"/>
              <a:gd name="connsiteY2300" fmla="*/ 0 h 6470305"/>
              <a:gd name="connsiteX2301" fmla="*/ 9236015 w 12192000"/>
              <a:gd name="connsiteY2301" fmla="*/ 0 h 6470305"/>
              <a:gd name="connsiteX2302" fmla="*/ 9331167 w 12192000"/>
              <a:gd name="connsiteY2302" fmla="*/ 95152 h 6470305"/>
              <a:gd name="connsiteX2303" fmla="*/ 9236015 w 12192000"/>
              <a:gd name="connsiteY2303" fmla="*/ 190304 h 6470305"/>
              <a:gd name="connsiteX2304" fmla="*/ 9140863 w 12192000"/>
              <a:gd name="connsiteY2304" fmla="*/ 95152 h 6470305"/>
              <a:gd name="connsiteX2305" fmla="*/ 9236015 w 12192000"/>
              <a:gd name="connsiteY2305" fmla="*/ 0 h 6470305"/>
              <a:gd name="connsiteX2306" fmla="*/ 8817346 w 12192000"/>
              <a:gd name="connsiteY2306" fmla="*/ 0 h 6470305"/>
              <a:gd name="connsiteX2307" fmla="*/ 8912498 w 12192000"/>
              <a:gd name="connsiteY2307" fmla="*/ 95152 h 6470305"/>
              <a:gd name="connsiteX2308" fmla="*/ 8817346 w 12192000"/>
              <a:gd name="connsiteY2308" fmla="*/ 190304 h 6470305"/>
              <a:gd name="connsiteX2309" fmla="*/ 8722194 w 12192000"/>
              <a:gd name="connsiteY2309" fmla="*/ 95152 h 6470305"/>
              <a:gd name="connsiteX2310" fmla="*/ 8817346 w 12192000"/>
              <a:gd name="connsiteY2310" fmla="*/ 0 h 6470305"/>
              <a:gd name="connsiteX2311" fmla="*/ 8398677 w 12192000"/>
              <a:gd name="connsiteY2311" fmla="*/ 0 h 6470305"/>
              <a:gd name="connsiteX2312" fmla="*/ 8493829 w 12192000"/>
              <a:gd name="connsiteY2312" fmla="*/ 95152 h 6470305"/>
              <a:gd name="connsiteX2313" fmla="*/ 8398677 w 12192000"/>
              <a:gd name="connsiteY2313" fmla="*/ 190304 h 6470305"/>
              <a:gd name="connsiteX2314" fmla="*/ 8303526 w 12192000"/>
              <a:gd name="connsiteY2314" fmla="*/ 95152 h 6470305"/>
              <a:gd name="connsiteX2315" fmla="*/ 8398677 w 12192000"/>
              <a:gd name="connsiteY2315" fmla="*/ 0 h 6470305"/>
              <a:gd name="connsiteX2316" fmla="*/ 7980009 w 12192000"/>
              <a:gd name="connsiteY2316" fmla="*/ 0 h 6470305"/>
              <a:gd name="connsiteX2317" fmla="*/ 8075161 w 12192000"/>
              <a:gd name="connsiteY2317" fmla="*/ 95152 h 6470305"/>
              <a:gd name="connsiteX2318" fmla="*/ 7980009 w 12192000"/>
              <a:gd name="connsiteY2318" fmla="*/ 190304 h 6470305"/>
              <a:gd name="connsiteX2319" fmla="*/ 7884857 w 12192000"/>
              <a:gd name="connsiteY2319" fmla="*/ 95152 h 6470305"/>
              <a:gd name="connsiteX2320" fmla="*/ 7980009 w 12192000"/>
              <a:gd name="connsiteY2320" fmla="*/ 0 h 6470305"/>
              <a:gd name="connsiteX2321" fmla="*/ 7561340 w 12192000"/>
              <a:gd name="connsiteY2321" fmla="*/ 0 h 6470305"/>
              <a:gd name="connsiteX2322" fmla="*/ 7656492 w 12192000"/>
              <a:gd name="connsiteY2322" fmla="*/ 95152 h 6470305"/>
              <a:gd name="connsiteX2323" fmla="*/ 7561340 w 12192000"/>
              <a:gd name="connsiteY2323" fmla="*/ 190304 h 6470305"/>
              <a:gd name="connsiteX2324" fmla="*/ 7466188 w 12192000"/>
              <a:gd name="connsiteY2324" fmla="*/ 95152 h 6470305"/>
              <a:gd name="connsiteX2325" fmla="*/ 7561340 w 12192000"/>
              <a:gd name="connsiteY2325" fmla="*/ 0 h 6470305"/>
              <a:gd name="connsiteX2326" fmla="*/ 7142671 w 12192000"/>
              <a:gd name="connsiteY2326" fmla="*/ 0 h 6470305"/>
              <a:gd name="connsiteX2327" fmla="*/ 7237823 w 12192000"/>
              <a:gd name="connsiteY2327" fmla="*/ 95152 h 6470305"/>
              <a:gd name="connsiteX2328" fmla="*/ 7142671 w 12192000"/>
              <a:gd name="connsiteY2328" fmla="*/ 190304 h 6470305"/>
              <a:gd name="connsiteX2329" fmla="*/ 7047519 w 12192000"/>
              <a:gd name="connsiteY2329" fmla="*/ 95152 h 6470305"/>
              <a:gd name="connsiteX2330" fmla="*/ 7142671 w 12192000"/>
              <a:gd name="connsiteY2330" fmla="*/ 0 h 6470305"/>
              <a:gd name="connsiteX2331" fmla="*/ 6724002 w 12192000"/>
              <a:gd name="connsiteY2331" fmla="*/ 0 h 6470305"/>
              <a:gd name="connsiteX2332" fmla="*/ 6819154 w 12192000"/>
              <a:gd name="connsiteY2332" fmla="*/ 95152 h 6470305"/>
              <a:gd name="connsiteX2333" fmla="*/ 6724002 w 12192000"/>
              <a:gd name="connsiteY2333" fmla="*/ 190304 h 6470305"/>
              <a:gd name="connsiteX2334" fmla="*/ 6628850 w 12192000"/>
              <a:gd name="connsiteY2334" fmla="*/ 95152 h 6470305"/>
              <a:gd name="connsiteX2335" fmla="*/ 6724002 w 12192000"/>
              <a:gd name="connsiteY2335" fmla="*/ 0 h 6470305"/>
              <a:gd name="connsiteX2336" fmla="*/ 6305333 w 12192000"/>
              <a:gd name="connsiteY2336" fmla="*/ 0 h 6470305"/>
              <a:gd name="connsiteX2337" fmla="*/ 6400485 w 12192000"/>
              <a:gd name="connsiteY2337" fmla="*/ 95152 h 6470305"/>
              <a:gd name="connsiteX2338" fmla="*/ 6305333 w 12192000"/>
              <a:gd name="connsiteY2338" fmla="*/ 190304 h 6470305"/>
              <a:gd name="connsiteX2339" fmla="*/ 6210181 w 12192000"/>
              <a:gd name="connsiteY2339" fmla="*/ 95152 h 6470305"/>
              <a:gd name="connsiteX2340" fmla="*/ 6305333 w 12192000"/>
              <a:gd name="connsiteY2340" fmla="*/ 0 h 6470305"/>
              <a:gd name="connsiteX2341" fmla="*/ 5886664 w 12192000"/>
              <a:gd name="connsiteY2341" fmla="*/ 0 h 6470305"/>
              <a:gd name="connsiteX2342" fmla="*/ 5981816 w 12192000"/>
              <a:gd name="connsiteY2342" fmla="*/ 95152 h 6470305"/>
              <a:gd name="connsiteX2343" fmla="*/ 5886664 w 12192000"/>
              <a:gd name="connsiteY2343" fmla="*/ 190304 h 6470305"/>
              <a:gd name="connsiteX2344" fmla="*/ 5791512 w 12192000"/>
              <a:gd name="connsiteY2344" fmla="*/ 95152 h 6470305"/>
              <a:gd name="connsiteX2345" fmla="*/ 5886664 w 12192000"/>
              <a:gd name="connsiteY2345" fmla="*/ 0 h 6470305"/>
              <a:gd name="connsiteX2346" fmla="*/ 5467994 w 12192000"/>
              <a:gd name="connsiteY2346" fmla="*/ 0 h 6470305"/>
              <a:gd name="connsiteX2347" fmla="*/ 5563146 w 12192000"/>
              <a:gd name="connsiteY2347" fmla="*/ 95152 h 6470305"/>
              <a:gd name="connsiteX2348" fmla="*/ 5467994 w 12192000"/>
              <a:gd name="connsiteY2348" fmla="*/ 190304 h 6470305"/>
              <a:gd name="connsiteX2349" fmla="*/ 5372842 w 12192000"/>
              <a:gd name="connsiteY2349" fmla="*/ 95152 h 6470305"/>
              <a:gd name="connsiteX2350" fmla="*/ 5467994 w 12192000"/>
              <a:gd name="connsiteY2350" fmla="*/ 0 h 6470305"/>
              <a:gd name="connsiteX2351" fmla="*/ 5049325 w 12192000"/>
              <a:gd name="connsiteY2351" fmla="*/ 0 h 6470305"/>
              <a:gd name="connsiteX2352" fmla="*/ 5144478 w 12192000"/>
              <a:gd name="connsiteY2352" fmla="*/ 95152 h 6470305"/>
              <a:gd name="connsiteX2353" fmla="*/ 5049325 w 12192000"/>
              <a:gd name="connsiteY2353" fmla="*/ 190304 h 6470305"/>
              <a:gd name="connsiteX2354" fmla="*/ 4954173 w 12192000"/>
              <a:gd name="connsiteY2354" fmla="*/ 95152 h 6470305"/>
              <a:gd name="connsiteX2355" fmla="*/ 5049325 w 12192000"/>
              <a:gd name="connsiteY2355" fmla="*/ 0 h 6470305"/>
              <a:gd name="connsiteX2356" fmla="*/ 4630656 w 12192000"/>
              <a:gd name="connsiteY2356" fmla="*/ 0 h 6470305"/>
              <a:gd name="connsiteX2357" fmla="*/ 4725808 w 12192000"/>
              <a:gd name="connsiteY2357" fmla="*/ 95152 h 6470305"/>
              <a:gd name="connsiteX2358" fmla="*/ 4630656 w 12192000"/>
              <a:gd name="connsiteY2358" fmla="*/ 190304 h 6470305"/>
              <a:gd name="connsiteX2359" fmla="*/ 4535504 w 12192000"/>
              <a:gd name="connsiteY2359" fmla="*/ 95152 h 6470305"/>
              <a:gd name="connsiteX2360" fmla="*/ 4630656 w 12192000"/>
              <a:gd name="connsiteY2360" fmla="*/ 0 h 6470305"/>
              <a:gd name="connsiteX2361" fmla="*/ 4211987 w 12192000"/>
              <a:gd name="connsiteY2361" fmla="*/ 0 h 6470305"/>
              <a:gd name="connsiteX2362" fmla="*/ 4307139 w 12192000"/>
              <a:gd name="connsiteY2362" fmla="*/ 95152 h 6470305"/>
              <a:gd name="connsiteX2363" fmla="*/ 4211987 w 12192000"/>
              <a:gd name="connsiteY2363" fmla="*/ 190304 h 6470305"/>
              <a:gd name="connsiteX2364" fmla="*/ 4116835 w 12192000"/>
              <a:gd name="connsiteY2364" fmla="*/ 95152 h 6470305"/>
              <a:gd name="connsiteX2365" fmla="*/ 4211987 w 12192000"/>
              <a:gd name="connsiteY2365" fmla="*/ 0 h 6470305"/>
              <a:gd name="connsiteX2366" fmla="*/ 3793471 w 12192000"/>
              <a:gd name="connsiteY2366" fmla="*/ 0 h 6470305"/>
              <a:gd name="connsiteX2367" fmla="*/ 3888470 w 12192000"/>
              <a:gd name="connsiteY2367" fmla="*/ 95152 h 6470305"/>
              <a:gd name="connsiteX2368" fmla="*/ 3793471 w 12192000"/>
              <a:gd name="connsiteY2368" fmla="*/ 190304 h 6470305"/>
              <a:gd name="connsiteX2369" fmla="*/ 3698318 w 12192000"/>
              <a:gd name="connsiteY2369" fmla="*/ 95152 h 6470305"/>
              <a:gd name="connsiteX2370" fmla="*/ 3793471 w 12192000"/>
              <a:gd name="connsiteY2370" fmla="*/ 0 h 6470305"/>
              <a:gd name="connsiteX2371" fmla="*/ 3374788 w 12192000"/>
              <a:gd name="connsiteY2371" fmla="*/ 0 h 6470305"/>
              <a:gd name="connsiteX2372" fmla="*/ 3469949 w 12192000"/>
              <a:gd name="connsiteY2372" fmla="*/ 95152 h 6470305"/>
              <a:gd name="connsiteX2373" fmla="*/ 3374788 w 12192000"/>
              <a:gd name="connsiteY2373" fmla="*/ 190304 h 6470305"/>
              <a:gd name="connsiteX2374" fmla="*/ 3279635 w 12192000"/>
              <a:gd name="connsiteY2374" fmla="*/ 95152 h 6470305"/>
              <a:gd name="connsiteX2375" fmla="*/ 3374788 w 12192000"/>
              <a:gd name="connsiteY2375" fmla="*/ 0 h 6470305"/>
              <a:gd name="connsiteX2376" fmla="*/ 2956110 w 12192000"/>
              <a:gd name="connsiteY2376" fmla="*/ 0 h 6470305"/>
              <a:gd name="connsiteX2377" fmla="*/ 3051267 w 12192000"/>
              <a:gd name="connsiteY2377" fmla="*/ 95152 h 6470305"/>
              <a:gd name="connsiteX2378" fmla="*/ 2956110 w 12192000"/>
              <a:gd name="connsiteY2378" fmla="*/ 190304 h 6470305"/>
              <a:gd name="connsiteX2379" fmla="*/ 2860953 w 12192000"/>
              <a:gd name="connsiteY2379" fmla="*/ 95152 h 6470305"/>
              <a:gd name="connsiteX2380" fmla="*/ 2956110 w 12192000"/>
              <a:gd name="connsiteY2380" fmla="*/ 0 h 6470305"/>
              <a:gd name="connsiteX2381" fmla="*/ 2537423 w 12192000"/>
              <a:gd name="connsiteY2381" fmla="*/ 0 h 6470305"/>
              <a:gd name="connsiteX2382" fmla="*/ 2632588 w 12192000"/>
              <a:gd name="connsiteY2382" fmla="*/ 95152 h 6470305"/>
              <a:gd name="connsiteX2383" fmla="*/ 2537423 w 12192000"/>
              <a:gd name="connsiteY2383" fmla="*/ 190304 h 6470305"/>
              <a:gd name="connsiteX2384" fmla="*/ 2442271 w 12192000"/>
              <a:gd name="connsiteY2384" fmla="*/ 95152 h 6470305"/>
              <a:gd name="connsiteX2385" fmla="*/ 2537423 w 12192000"/>
              <a:gd name="connsiteY2385" fmla="*/ 0 h 6470305"/>
              <a:gd name="connsiteX2386" fmla="*/ 2118753 w 12192000"/>
              <a:gd name="connsiteY2386" fmla="*/ 0 h 6470305"/>
              <a:gd name="connsiteX2387" fmla="*/ 2213906 w 12192000"/>
              <a:gd name="connsiteY2387" fmla="*/ 95152 h 6470305"/>
              <a:gd name="connsiteX2388" fmla="*/ 2118753 w 12192000"/>
              <a:gd name="connsiteY2388" fmla="*/ 190304 h 6470305"/>
              <a:gd name="connsiteX2389" fmla="*/ 2023598 w 12192000"/>
              <a:gd name="connsiteY2389" fmla="*/ 95152 h 6470305"/>
              <a:gd name="connsiteX2390" fmla="*/ 2118753 w 12192000"/>
              <a:gd name="connsiteY2390" fmla="*/ 0 h 6470305"/>
              <a:gd name="connsiteX2391" fmla="*/ 1700071 w 12192000"/>
              <a:gd name="connsiteY2391" fmla="*/ 0 h 6470305"/>
              <a:gd name="connsiteX2392" fmla="*/ 1795223 w 12192000"/>
              <a:gd name="connsiteY2392" fmla="*/ 95152 h 6470305"/>
              <a:gd name="connsiteX2393" fmla="*/ 1700071 w 12192000"/>
              <a:gd name="connsiteY2393" fmla="*/ 190304 h 6470305"/>
              <a:gd name="connsiteX2394" fmla="*/ 1604910 w 12192000"/>
              <a:gd name="connsiteY2394" fmla="*/ 95152 h 6470305"/>
              <a:gd name="connsiteX2395" fmla="*/ 1700071 w 12192000"/>
              <a:gd name="connsiteY2395" fmla="*/ 0 h 6470305"/>
              <a:gd name="connsiteX2396" fmla="*/ 1281388 w 12192000"/>
              <a:gd name="connsiteY2396" fmla="*/ 0 h 6470305"/>
              <a:gd name="connsiteX2397" fmla="*/ 1376541 w 12192000"/>
              <a:gd name="connsiteY2397" fmla="*/ 95152 h 6470305"/>
              <a:gd name="connsiteX2398" fmla="*/ 1281388 w 12192000"/>
              <a:gd name="connsiteY2398" fmla="*/ 190304 h 6470305"/>
              <a:gd name="connsiteX2399" fmla="*/ 1186236 w 12192000"/>
              <a:gd name="connsiteY2399" fmla="*/ 95152 h 6470305"/>
              <a:gd name="connsiteX2400" fmla="*/ 1281388 w 12192000"/>
              <a:gd name="connsiteY2400" fmla="*/ 0 h 6470305"/>
              <a:gd name="connsiteX2401" fmla="*/ 862724 w 12192000"/>
              <a:gd name="connsiteY2401" fmla="*/ 0 h 6470305"/>
              <a:gd name="connsiteX2402" fmla="*/ 957874 w 12192000"/>
              <a:gd name="connsiteY2402" fmla="*/ 95152 h 6470305"/>
              <a:gd name="connsiteX2403" fmla="*/ 862724 w 12192000"/>
              <a:gd name="connsiteY2403" fmla="*/ 190304 h 6470305"/>
              <a:gd name="connsiteX2404" fmla="*/ 767571 w 12192000"/>
              <a:gd name="connsiteY2404" fmla="*/ 95152 h 6470305"/>
              <a:gd name="connsiteX2405" fmla="*/ 862724 w 12192000"/>
              <a:gd name="connsiteY2405" fmla="*/ 0 h 6470305"/>
              <a:gd name="connsiteX2406" fmla="*/ 444057 w 12192000"/>
              <a:gd name="connsiteY2406" fmla="*/ 0 h 6470305"/>
              <a:gd name="connsiteX2407" fmla="*/ 539209 w 12192000"/>
              <a:gd name="connsiteY2407" fmla="*/ 95152 h 6470305"/>
              <a:gd name="connsiteX2408" fmla="*/ 444057 w 12192000"/>
              <a:gd name="connsiteY2408" fmla="*/ 190304 h 6470305"/>
              <a:gd name="connsiteX2409" fmla="*/ 348905 w 12192000"/>
              <a:gd name="connsiteY2409" fmla="*/ 95152 h 6470305"/>
              <a:gd name="connsiteX2410" fmla="*/ 444057 w 12192000"/>
              <a:gd name="connsiteY2410" fmla="*/ 0 h 6470305"/>
              <a:gd name="connsiteX2411" fmla="*/ 25388 w 12192000"/>
              <a:gd name="connsiteY2411" fmla="*/ 0 h 6470305"/>
              <a:gd name="connsiteX2412" fmla="*/ 120541 w 12192000"/>
              <a:gd name="connsiteY2412" fmla="*/ 95152 h 6470305"/>
              <a:gd name="connsiteX2413" fmla="*/ 25388 w 12192000"/>
              <a:gd name="connsiteY2413" fmla="*/ 190304 h 6470305"/>
              <a:gd name="connsiteX2414" fmla="*/ 0 w 12192000"/>
              <a:gd name="connsiteY2414" fmla="*/ 185178 h 6470305"/>
              <a:gd name="connsiteX2415" fmla="*/ 0 w 12192000"/>
              <a:gd name="connsiteY2415" fmla="*/ 5126 h 6470305"/>
            </a:gdLst>
            <a:ahLst/>
            <a:cxnLst/>
            <a:rect l="l" t="t" r="r" b="b"/>
            <a:pathLst>
              <a:path w="12192000" h="6470305">
                <a:moveTo>
                  <a:pt x="12166698" y="6280001"/>
                </a:moveTo>
                <a:lnTo>
                  <a:pt x="12192000" y="6285109"/>
                </a:lnTo>
                <a:lnTo>
                  <a:pt x="12192000" y="6465197"/>
                </a:lnTo>
                <a:lnTo>
                  <a:pt x="12166698" y="6470305"/>
                </a:lnTo>
                <a:cubicBezTo>
                  <a:pt x="12114147" y="6470305"/>
                  <a:pt x="12071546" y="6427704"/>
                  <a:pt x="12071546" y="6375153"/>
                </a:cubicBezTo>
                <a:cubicBezTo>
                  <a:pt x="12071546" y="6322603"/>
                  <a:pt x="12114147" y="6280001"/>
                  <a:pt x="12166698" y="6280001"/>
                </a:cubicBezTo>
                <a:close/>
                <a:moveTo>
                  <a:pt x="11748029" y="6280001"/>
                </a:moveTo>
                <a:cubicBezTo>
                  <a:pt x="11800580" y="6280001"/>
                  <a:pt x="11843181" y="6322603"/>
                  <a:pt x="11843181" y="6375153"/>
                </a:cubicBezTo>
                <a:cubicBezTo>
                  <a:pt x="11843181" y="6427704"/>
                  <a:pt x="11800580" y="6470305"/>
                  <a:pt x="11748029" y="6470305"/>
                </a:cubicBezTo>
                <a:cubicBezTo>
                  <a:pt x="11695478" y="6470305"/>
                  <a:pt x="11652877" y="6427704"/>
                  <a:pt x="11652877" y="6375153"/>
                </a:cubicBezTo>
                <a:cubicBezTo>
                  <a:pt x="11652877" y="6322603"/>
                  <a:pt x="11695478" y="6280001"/>
                  <a:pt x="11748029" y="6280001"/>
                </a:cubicBezTo>
                <a:close/>
                <a:moveTo>
                  <a:pt x="11329360" y="6280001"/>
                </a:moveTo>
                <a:cubicBezTo>
                  <a:pt x="11381911" y="6280001"/>
                  <a:pt x="11424512" y="6322603"/>
                  <a:pt x="11424512" y="6375153"/>
                </a:cubicBezTo>
                <a:cubicBezTo>
                  <a:pt x="11424512" y="6427704"/>
                  <a:pt x="11381911" y="6470305"/>
                  <a:pt x="11329360" y="6470305"/>
                </a:cubicBezTo>
                <a:cubicBezTo>
                  <a:pt x="11276809" y="6470305"/>
                  <a:pt x="11234208" y="6427704"/>
                  <a:pt x="11234208" y="6375153"/>
                </a:cubicBezTo>
                <a:cubicBezTo>
                  <a:pt x="11234208" y="6322603"/>
                  <a:pt x="11276809" y="6280001"/>
                  <a:pt x="11329360" y="6280001"/>
                </a:cubicBezTo>
                <a:close/>
                <a:moveTo>
                  <a:pt x="10910691" y="6280001"/>
                </a:moveTo>
                <a:cubicBezTo>
                  <a:pt x="10963242" y="6280001"/>
                  <a:pt x="11005843" y="6322603"/>
                  <a:pt x="11005843" y="6375153"/>
                </a:cubicBezTo>
                <a:cubicBezTo>
                  <a:pt x="11005843" y="6427704"/>
                  <a:pt x="10963242" y="6470305"/>
                  <a:pt x="10910691" y="6470305"/>
                </a:cubicBezTo>
                <a:cubicBezTo>
                  <a:pt x="10858140" y="6470305"/>
                  <a:pt x="10815539" y="6427704"/>
                  <a:pt x="10815539" y="6375153"/>
                </a:cubicBezTo>
                <a:cubicBezTo>
                  <a:pt x="10815539" y="6322603"/>
                  <a:pt x="10858140" y="6280001"/>
                  <a:pt x="10910691" y="6280001"/>
                </a:cubicBezTo>
                <a:close/>
                <a:moveTo>
                  <a:pt x="10492022" y="6280001"/>
                </a:moveTo>
                <a:cubicBezTo>
                  <a:pt x="10544573" y="6280001"/>
                  <a:pt x="10587174" y="6322603"/>
                  <a:pt x="10587174" y="6375153"/>
                </a:cubicBezTo>
                <a:cubicBezTo>
                  <a:pt x="10587174" y="6427704"/>
                  <a:pt x="10544573" y="6470305"/>
                  <a:pt x="10492022" y="6470305"/>
                </a:cubicBezTo>
                <a:cubicBezTo>
                  <a:pt x="10439471" y="6470305"/>
                  <a:pt x="10396870" y="6427704"/>
                  <a:pt x="10396870" y="6375153"/>
                </a:cubicBezTo>
                <a:cubicBezTo>
                  <a:pt x="10396870" y="6322603"/>
                  <a:pt x="10439471" y="6280001"/>
                  <a:pt x="10492022" y="6280001"/>
                </a:cubicBezTo>
                <a:close/>
                <a:moveTo>
                  <a:pt x="10073353" y="6280001"/>
                </a:moveTo>
                <a:cubicBezTo>
                  <a:pt x="10125904" y="6280001"/>
                  <a:pt x="10168505" y="6322603"/>
                  <a:pt x="10168505" y="6375153"/>
                </a:cubicBezTo>
                <a:cubicBezTo>
                  <a:pt x="10168505" y="6427704"/>
                  <a:pt x="10125904" y="6470305"/>
                  <a:pt x="10073353" y="6470305"/>
                </a:cubicBezTo>
                <a:cubicBezTo>
                  <a:pt x="10020803" y="6470305"/>
                  <a:pt x="9978201" y="6427704"/>
                  <a:pt x="9978201" y="6375153"/>
                </a:cubicBezTo>
                <a:cubicBezTo>
                  <a:pt x="9978201" y="6322603"/>
                  <a:pt x="10020803" y="6280001"/>
                  <a:pt x="10073353" y="6280001"/>
                </a:cubicBezTo>
                <a:close/>
                <a:moveTo>
                  <a:pt x="9654684" y="6280001"/>
                </a:moveTo>
                <a:cubicBezTo>
                  <a:pt x="9707235" y="6280001"/>
                  <a:pt x="9749836" y="6322603"/>
                  <a:pt x="9749836" y="6375153"/>
                </a:cubicBezTo>
                <a:cubicBezTo>
                  <a:pt x="9749836" y="6427704"/>
                  <a:pt x="9707235" y="6470305"/>
                  <a:pt x="9654684" y="6470305"/>
                </a:cubicBezTo>
                <a:cubicBezTo>
                  <a:pt x="9602134" y="6470305"/>
                  <a:pt x="9559532" y="6427704"/>
                  <a:pt x="9559532" y="6375153"/>
                </a:cubicBezTo>
                <a:cubicBezTo>
                  <a:pt x="9559532" y="6322603"/>
                  <a:pt x="9602134" y="6280001"/>
                  <a:pt x="9654684" y="6280001"/>
                </a:cubicBezTo>
                <a:close/>
                <a:moveTo>
                  <a:pt x="9236015" y="6280001"/>
                </a:moveTo>
                <a:cubicBezTo>
                  <a:pt x="9288566" y="6280001"/>
                  <a:pt x="9331167" y="6322603"/>
                  <a:pt x="9331167" y="6375153"/>
                </a:cubicBezTo>
                <a:cubicBezTo>
                  <a:pt x="9331167" y="6427704"/>
                  <a:pt x="9288566" y="6470305"/>
                  <a:pt x="9236015" y="6470305"/>
                </a:cubicBezTo>
                <a:cubicBezTo>
                  <a:pt x="9183465" y="6470305"/>
                  <a:pt x="9140863" y="6427704"/>
                  <a:pt x="9140863" y="6375153"/>
                </a:cubicBezTo>
                <a:cubicBezTo>
                  <a:pt x="9140863" y="6322603"/>
                  <a:pt x="9183465" y="6280001"/>
                  <a:pt x="9236015" y="6280001"/>
                </a:cubicBezTo>
                <a:close/>
                <a:moveTo>
                  <a:pt x="8817346" y="6280001"/>
                </a:moveTo>
                <a:cubicBezTo>
                  <a:pt x="8869897" y="6280001"/>
                  <a:pt x="8912498" y="6322603"/>
                  <a:pt x="8912498" y="6375153"/>
                </a:cubicBezTo>
                <a:cubicBezTo>
                  <a:pt x="8912498" y="6427704"/>
                  <a:pt x="8869897" y="6470305"/>
                  <a:pt x="8817346" y="6470305"/>
                </a:cubicBezTo>
                <a:cubicBezTo>
                  <a:pt x="8764796" y="6470305"/>
                  <a:pt x="8722194" y="6427704"/>
                  <a:pt x="8722194" y="6375153"/>
                </a:cubicBezTo>
                <a:cubicBezTo>
                  <a:pt x="8722194" y="6322603"/>
                  <a:pt x="8764796" y="6280001"/>
                  <a:pt x="8817346" y="6280001"/>
                </a:cubicBezTo>
                <a:close/>
                <a:moveTo>
                  <a:pt x="8398677" y="6280001"/>
                </a:moveTo>
                <a:cubicBezTo>
                  <a:pt x="8451228" y="6280001"/>
                  <a:pt x="8493829" y="6322603"/>
                  <a:pt x="8493829" y="6375153"/>
                </a:cubicBezTo>
                <a:cubicBezTo>
                  <a:pt x="8493829" y="6427704"/>
                  <a:pt x="8451228" y="6470305"/>
                  <a:pt x="8398677" y="6470305"/>
                </a:cubicBezTo>
                <a:cubicBezTo>
                  <a:pt x="8346127" y="6470305"/>
                  <a:pt x="8303526" y="6427704"/>
                  <a:pt x="8303526" y="6375153"/>
                </a:cubicBezTo>
                <a:cubicBezTo>
                  <a:pt x="8303526" y="6322603"/>
                  <a:pt x="8346127" y="6280001"/>
                  <a:pt x="8398677" y="6280001"/>
                </a:cubicBezTo>
                <a:close/>
                <a:moveTo>
                  <a:pt x="7980009" y="6280001"/>
                </a:moveTo>
                <a:cubicBezTo>
                  <a:pt x="8032559" y="6280001"/>
                  <a:pt x="8075161" y="6322603"/>
                  <a:pt x="8075161" y="6375153"/>
                </a:cubicBezTo>
                <a:cubicBezTo>
                  <a:pt x="8075161" y="6427704"/>
                  <a:pt x="8032559" y="6470305"/>
                  <a:pt x="7980009" y="6470305"/>
                </a:cubicBezTo>
                <a:cubicBezTo>
                  <a:pt x="7927458" y="6470305"/>
                  <a:pt x="7884857" y="6427704"/>
                  <a:pt x="7884857" y="6375153"/>
                </a:cubicBezTo>
                <a:cubicBezTo>
                  <a:pt x="7884857" y="6322603"/>
                  <a:pt x="7927458" y="6280001"/>
                  <a:pt x="7980009" y="6280001"/>
                </a:cubicBezTo>
                <a:close/>
                <a:moveTo>
                  <a:pt x="7561340" y="6280001"/>
                </a:moveTo>
                <a:cubicBezTo>
                  <a:pt x="7613890" y="6280001"/>
                  <a:pt x="7656492" y="6322603"/>
                  <a:pt x="7656492" y="6375153"/>
                </a:cubicBezTo>
                <a:cubicBezTo>
                  <a:pt x="7656492" y="6427704"/>
                  <a:pt x="7613890" y="6470305"/>
                  <a:pt x="7561340" y="6470305"/>
                </a:cubicBezTo>
                <a:cubicBezTo>
                  <a:pt x="7508789" y="6470305"/>
                  <a:pt x="7466188" y="6427704"/>
                  <a:pt x="7466188" y="6375153"/>
                </a:cubicBezTo>
                <a:cubicBezTo>
                  <a:pt x="7466188" y="6322603"/>
                  <a:pt x="7508789" y="6280001"/>
                  <a:pt x="7561340" y="6280001"/>
                </a:cubicBezTo>
                <a:close/>
                <a:moveTo>
                  <a:pt x="7142671" y="6280001"/>
                </a:moveTo>
                <a:cubicBezTo>
                  <a:pt x="7195221" y="6280001"/>
                  <a:pt x="7237823" y="6322603"/>
                  <a:pt x="7237823" y="6375153"/>
                </a:cubicBezTo>
                <a:cubicBezTo>
                  <a:pt x="7237823" y="6427704"/>
                  <a:pt x="7195221" y="6470305"/>
                  <a:pt x="7142671" y="6470305"/>
                </a:cubicBezTo>
                <a:cubicBezTo>
                  <a:pt x="7090120" y="6470305"/>
                  <a:pt x="7047519" y="6427704"/>
                  <a:pt x="7047519" y="6375153"/>
                </a:cubicBezTo>
                <a:cubicBezTo>
                  <a:pt x="7047519" y="6322603"/>
                  <a:pt x="7090120" y="6280001"/>
                  <a:pt x="7142671" y="6280001"/>
                </a:cubicBezTo>
                <a:close/>
                <a:moveTo>
                  <a:pt x="6724002" y="6280001"/>
                </a:moveTo>
                <a:cubicBezTo>
                  <a:pt x="6776553" y="6280001"/>
                  <a:pt x="6819154" y="6322603"/>
                  <a:pt x="6819154" y="6375153"/>
                </a:cubicBezTo>
                <a:cubicBezTo>
                  <a:pt x="6819154" y="6427704"/>
                  <a:pt x="6776553" y="6470305"/>
                  <a:pt x="6724002" y="6470305"/>
                </a:cubicBezTo>
                <a:cubicBezTo>
                  <a:pt x="6671451" y="6470305"/>
                  <a:pt x="6628850" y="6427704"/>
                  <a:pt x="6628850" y="6375153"/>
                </a:cubicBezTo>
                <a:cubicBezTo>
                  <a:pt x="6628850" y="6322603"/>
                  <a:pt x="6671451" y="6280001"/>
                  <a:pt x="6724002" y="6280001"/>
                </a:cubicBezTo>
                <a:close/>
                <a:moveTo>
                  <a:pt x="6305333" y="6280001"/>
                </a:moveTo>
                <a:cubicBezTo>
                  <a:pt x="6357884" y="6280001"/>
                  <a:pt x="6400485" y="6322603"/>
                  <a:pt x="6400485" y="6375153"/>
                </a:cubicBezTo>
                <a:cubicBezTo>
                  <a:pt x="6400485" y="6427704"/>
                  <a:pt x="6357884" y="6470305"/>
                  <a:pt x="6305333" y="6470305"/>
                </a:cubicBezTo>
                <a:cubicBezTo>
                  <a:pt x="6252782" y="6470305"/>
                  <a:pt x="6210181" y="6427704"/>
                  <a:pt x="6210181" y="6375153"/>
                </a:cubicBezTo>
                <a:cubicBezTo>
                  <a:pt x="6210181" y="6322603"/>
                  <a:pt x="6252782" y="6280001"/>
                  <a:pt x="6305333" y="6280001"/>
                </a:cubicBezTo>
                <a:close/>
                <a:moveTo>
                  <a:pt x="5886664" y="6280001"/>
                </a:moveTo>
                <a:cubicBezTo>
                  <a:pt x="5939215" y="6280001"/>
                  <a:pt x="5981816" y="6322603"/>
                  <a:pt x="5981816" y="6375153"/>
                </a:cubicBezTo>
                <a:cubicBezTo>
                  <a:pt x="5981816" y="6427704"/>
                  <a:pt x="5939215" y="6470305"/>
                  <a:pt x="5886664" y="6470305"/>
                </a:cubicBezTo>
                <a:cubicBezTo>
                  <a:pt x="5834113" y="6470305"/>
                  <a:pt x="5791512" y="6427704"/>
                  <a:pt x="5791512" y="6375153"/>
                </a:cubicBezTo>
                <a:cubicBezTo>
                  <a:pt x="5791512" y="6322603"/>
                  <a:pt x="5834113" y="6280001"/>
                  <a:pt x="5886664" y="6280001"/>
                </a:cubicBezTo>
                <a:close/>
                <a:moveTo>
                  <a:pt x="5467994" y="6280001"/>
                </a:moveTo>
                <a:cubicBezTo>
                  <a:pt x="5520544" y="6280001"/>
                  <a:pt x="5563146" y="6322603"/>
                  <a:pt x="5563146" y="6375153"/>
                </a:cubicBezTo>
                <a:cubicBezTo>
                  <a:pt x="5563146" y="6427704"/>
                  <a:pt x="5520544" y="6470305"/>
                  <a:pt x="5467994" y="6470305"/>
                </a:cubicBezTo>
                <a:cubicBezTo>
                  <a:pt x="5415443" y="6470305"/>
                  <a:pt x="5372842" y="6427704"/>
                  <a:pt x="5372842" y="6375153"/>
                </a:cubicBezTo>
                <a:cubicBezTo>
                  <a:pt x="5372842" y="6322603"/>
                  <a:pt x="5415443" y="6280001"/>
                  <a:pt x="5467994" y="6280001"/>
                </a:cubicBezTo>
                <a:close/>
                <a:moveTo>
                  <a:pt x="5049325" y="6280001"/>
                </a:moveTo>
                <a:cubicBezTo>
                  <a:pt x="5101876" y="6280001"/>
                  <a:pt x="5144478" y="6322603"/>
                  <a:pt x="5144478" y="6375153"/>
                </a:cubicBezTo>
                <a:cubicBezTo>
                  <a:pt x="5144478" y="6427704"/>
                  <a:pt x="5101876" y="6470305"/>
                  <a:pt x="5049325" y="6470305"/>
                </a:cubicBezTo>
                <a:cubicBezTo>
                  <a:pt x="4996774" y="6470305"/>
                  <a:pt x="4954173" y="6427704"/>
                  <a:pt x="4954173" y="6375153"/>
                </a:cubicBezTo>
                <a:cubicBezTo>
                  <a:pt x="4954173" y="6322603"/>
                  <a:pt x="4996774" y="6280001"/>
                  <a:pt x="5049325" y="6280001"/>
                </a:cubicBezTo>
                <a:close/>
                <a:moveTo>
                  <a:pt x="4630656" y="6280001"/>
                </a:moveTo>
                <a:cubicBezTo>
                  <a:pt x="4683207" y="6280001"/>
                  <a:pt x="4725808" y="6322603"/>
                  <a:pt x="4725808" y="6375153"/>
                </a:cubicBezTo>
                <a:cubicBezTo>
                  <a:pt x="4725808" y="6427704"/>
                  <a:pt x="4683207" y="6470305"/>
                  <a:pt x="4630656" y="6470305"/>
                </a:cubicBezTo>
                <a:cubicBezTo>
                  <a:pt x="4578106" y="6470305"/>
                  <a:pt x="4535504" y="6427704"/>
                  <a:pt x="4535504" y="6375153"/>
                </a:cubicBezTo>
                <a:cubicBezTo>
                  <a:pt x="4535504" y="6322603"/>
                  <a:pt x="4578106" y="6280001"/>
                  <a:pt x="4630656" y="6280001"/>
                </a:cubicBezTo>
                <a:close/>
                <a:moveTo>
                  <a:pt x="4211987" y="6280001"/>
                </a:moveTo>
                <a:cubicBezTo>
                  <a:pt x="4264538" y="6280001"/>
                  <a:pt x="4307139" y="6322603"/>
                  <a:pt x="4307139" y="6375153"/>
                </a:cubicBezTo>
                <a:cubicBezTo>
                  <a:pt x="4307139" y="6427704"/>
                  <a:pt x="4264538" y="6470305"/>
                  <a:pt x="4211987" y="6470305"/>
                </a:cubicBezTo>
                <a:cubicBezTo>
                  <a:pt x="4159436" y="6470305"/>
                  <a:pt x="4116835" y="6427704"/>
                  <a:pt x="4116835" y="6375153"/>
                </a:cubicBezTo>
                <a:cubicBezTo>
                  <a:pt x="4116835" y="6322603"/>
                  <a:pt x="4159436" y="6280001"/>
                  <a:pt x="4211987" y="6280001"/>
                </a:cubicBezTo>
                <a:close/>
                <a:moveTo>
                  <a:pt x="3793342" y="6280001"/>
                </a:moveTo>
                <a:cubicBezTo>
                  <a:pt x="3845869" y="6280001"/>
                  <a:pt x="3888470" y="6322603"/>
                  <a:pt x="3888470" y="6375153"/>
                </a:cubicBezTo>
                <a:cubicBezTo>
                  <a:pt x="3888470" y="6427704"/>
                  <a:pt x="3845869" y="6470305"/>
                  <a:pt x="3793342" y="6470305"/>
                </a:cubicBezTo>
                <a:cubicBezTo>
                  <a:pt x="3740790" y="6470305"/>
                  <a:pt x="3698190" y="6427704"/>
                  <a:pt x="3698190" y="6375153"/>
                </a:cubicBezTo>
                <a:cubicBezTo>
                  <a:pt x="3698190" y="6322603"/>
                  <a:pt x="3740790" y="6280001"/>
                  <a:pt x="3793342" y="6280001"/>
                </a:cubicBezTo>
                <a:close/>
                <a:moveTo>
                  <a:pt x="3374671" y="6280001"/>
                </a:moveTo>
                <a:cubicBezTo>
                  <a:pt x="3427221" y="6280001"/>
                  <a:pt x="3469825" y="6322603"/>
                  <a:pt x="3469825" y="6375153"/>
                </a:cubicBezTo>
                <a:cubicBezTo>
                  <a:pt x="3469825" y="6427704"/>
                  <a:pt x="3427221" y="6470305"/>
                  <a:pt x="3374671" y="6470305"/>
                </a:cubicBezTo>
                <a:cubicBezTo>
                  <a:pt x="3322120" y="6470305"/>
                  <a:pt x="3279519" y="6427704"/>
                  <a:pt x="3279519" y="6375153"/>
                </a:cubicBezTo>
                <a:cubicBezTo>
                  <a:pt x="3279519" y="6322603"/>
                  <a:pt x="3322120" y="6280001"/>
                  <a:pt x="3374671" y="6280001"/>
                </a:cubicBezTo>
                <a:close/>
                <a:moveTo>
                  <a:pt x="2956001" y="6280001"/>
                </a:moveTo>
                <a:cubicBezTo>
                  <a:pt x="3008551" y="6280001"/>
                  <a:pt x="3051154" y="6322603"/>
                  <a:pt x="3051154" y="6375153"/>
                </a:cubicBezTo>
                <a:cubicBezTo>
                  <a:pt x="3051154" y="6427704"/>
                  <a:pt x="3008551" y="6470305"/>
                  <a:pt x="2956001" y="6470305"/>
                </a:cubicBezTo>
                <a:cubicBezTo>
                  <a:pt x="2903450" y="6470305"/>
                  <a:pt x="2860848" y="6427704"/>
                  <a:pt x="2860848" y="6375153"/>
                </a:cubicBezTo>
                <a:cubicBezTo>
                  <a:pt x="2860848" y="6322603"/>
                  <a:pt x="2903450" y="6280001"/>
                  <a:pt x="2956001" y="6280001"/>
                </a:cubicBezTo>
                <a:close/>
                <a:moveTo>
                  <a:pt x="2537330" y="6280001"/>
                </a:moveTo>
                <a:cubicBezTo>
                  <a:pt x="2589882" y="6280001"/>
                  <a:pt x="2632482" y="6322603"/>
                  <a:pt x="2632482" y="6375153"/>
                </a:cubicBezTo>
                <a:cubicBezTo>
                  <a:pt x="2632482" y="6427704"/>
                  <a:pt x="2589882" y="6470305"/>
                  <a:pt x="2537330" y="6470305"/>
                </a:cubicBezTo>
                <a:cubicBezTo>
                  <a:pt x="2484778" y="6470305"/>
                  <a:pt x="2442177" y="6427704"/>
                  <a:pt x="2442177" y="6375153"/>
                </a:cubicBezTo>
                <a:cubicBezTo>
                  <a:pt x="2442177" y="6322603"/>
                  <a:pt x="2484778" y="6280001"/>
                  <a:pt x="2537330" y="6280001"/>
                </a:cubicBezTo>
                <a:close/>
                <a:moveTo>
                  <a:pt x="2118660" y="6280001"/>
                </a:moveTo>
                <a:cubicBezTo>
                  <a:pt x="2171211" y="6280001"/>
                  <a:pt x="2213812" y="6322603"/>
                  <a:pt x="2213812" y="6375153"/>
                </a:cubicBezTo>
                <a:cubicBezTo>
                  <a:pt x="2213812" y="6427704"/>
                  <a:pt x="2171211" y="6470305"/>
                  <a:pt x="2118660" y="6470305"/>
                </a:cubicBezTo>
                <a:cubicBezTo>
                  <a:pt x="2066108" y="6470305"/>
                  <a:pt x="2023508" y="6427704"/>
                  <a:pt x="2023508" y="6375153"/>
                </a:cubicBezTo>
                <a:cubicBezTo>
                  <a:pt x="2023508" y="6322603"/>
                  <a:pt x="2066108" y="6280001"/>
                  <a:pt x="2118660" y="6280001"/>
                </a:cubicBezTo>
                <a:close/>
                <a:moveTo>
                  <a:pt x="1699989" y="6280001"/>
                </a:moveTo>
                <a:cubicBezTo>
                  <a:pt x="1752539" y="6280001"/>
                  <a:pt x="1795142" y="6322603"/>
                  <a:pt x="1795142" y="6375153"/>
                </a:cubicBezTo>
                <a:cubicBezTo>
                  <a:pt x="1795142" y="6427704"/>
                  <a:pt x="1752539" y="6470305"/>
                  <a:pt x="1699989" y="6470305"/>
                </a:cubicBezTo>
                <a:cubicBezTo>
                  <a:pt x="1647438" y="6470305"/>
                  <a:pt x="1604835" y="6427704"/>
                  <a:pt x="1604835" y="6375153"/>
                </a:cubicBezTo>
                <a:cubicBezTo>
                  <a:pt x="1604835" y="6322603"/>
                  <a:pt x="1647438" y="6280001"/>
                  <a:pt x="1699989" y="6280001"/>
                </a:cubicBezTo>
                <a:close/>
                <a:moveTo>
                  <a:pt x="1281318" y="6280001"/>
                </a:moveTo>
                <a:cubicBezTo>
                  <a:pt x="1333868" y="6280001"/>
                  <a:pt x="1376471" y="6322603"/>
                  <a:pt x="1376471" y="6375153"/>
                </a:cubicBezTo>
                <a:cubicBezTo>
                  <a:pt x="1376471" y="6427704"/>
                  <a:pt x="1333868" y="6470305"/>
                  <a:pt x="1281318" y="6470305"/>
                </a:cubicBezTo>
                <a:cubicBezTo>
                  <a:pt x="1228768" y="6470305"/>
                  <a:pt x="1186165" y="6427704"/>
                  <a:pt x="1186165" y="6375153"/>
                </a:cubicBezTo>
                <a:cubicBezTo>
                  <a:pt x="1186165" y="6322603"/>
                  <a:pt x="1228768" y="6280001"/>
                  <a:pt x="1281318" y="6280001"/>
                </a:cubicBezTo>
                <a:close/>
                <a:moveTo>
                  <a:pt x="862650" y="6280001"/>
                </a:moveTo>
                <a:cubicBezTo>
                  <a:pt x="915200" y="6280001"/>
                  <a:pt x="957802" y="6322603"/>
                  <a:pt x="957802" y="6375153"/>
                </a:cubicBezTo>
                <a:cubicBezTo>
                  <a:pt x="957802" y="6427704"/>
                  <a:pt x="915200" y="6470305"/>
                  <a:pt x="862650" y="6470305"/>
                </a:cubicBezTo>
                <a:cubicBezTo>
                  <a:pt x="810099" y="6470305"/>
                  <a:pt x="767498" y="6427704"/>
                  <a:pt x="767498" y="6375153"/>
                </a:cubicBezTo>
                <a:cubicBezTo>
                  <a:pt x="767498" y="6322603"/>
                  <a:pt x="810099" y="6280001"/>
                  <a:pt x="862650" y="6280001"/>
                </a:cubicBezTo>
                <a:close/>
                <a:moveTo>
                  <a:pt x="443982" y="6280001"/>
                </a:moveTo>
                <a:cubicBezTo>
                  <a:pt x="496533" y="6280001"/>
                  <a:pt x="539134" y="6322603"/>
                  <a:pt x="539134" y="6375153"/>
                </a:cubicBezTo>
                <a:cubicBezTo>
                  <a:pt x="539134" y="6427704"/>
                  <a:pt x="496533" y="6470305"/>
                  <a:pt x="443982" y="6470305"/>
                </a:cubicBezTo>
                <a:cubicBezTo>
                  <a:pt x="391431" y="6470305"/>
                  <a:pt x="348830" y="6427704"/>
                  <a:pt x="348830" y="6375153"/>
                </a:cubicBezTo>
                <a:cubicBezTo>
                  <a:pt x="348830" y="6322603"/>
                  <a:pt x="391431" y="6280001"/>
                  <a:pt x="443982" y="6280001"/>
                </a:cubicBezTo>
                <a:close/>
                <a:moveTo>
                  <a:pt x="25313" y="6280001"/>
                </a:moveTo>
                <a:cubicBezTo>
                  <a:pt x="77864" y="6280001"/>
                  <a:pt x="120465" y="6322603"/>
                  <a:pt x="120465" y="6375153"/>
                </a:cubicBezTo>
                <a:cubicBezTo>
                  <a:pt x="120465" y="6427704"/>
                  <a:pt x="77864" y="6470305"/>
                  <a:pt x="25313" y="6470305"/>
                </a:cubicBezTo>
                <a:lnTo>
                  <a:pt x="0" y="6465195"/>
                </a:lnTo>
                <a:lnTo>
                  <a:pt x="0" y="6285112"/>
                </a:lnTo>
                <a:close/>
                <a:moveTo>
                  <a:pt x="12166698" y="5861332"/>
                </a:moveTo>
                <a:lnTo>
                  <a:pt x="12192000" y="5866441"/>
                </a:lnTo>
                <a:lnTo>
                  <a:pt x="12192000" y="6046528"/>
                </a:lnTo>
                <a:lnTo>
                  <a:pt x="12166698" y="6051636"/>
                </a:lnTo>
                <a:cubicBezTo>
                  <a:pt x="12114147" y="6051636"/>
                  <a:pt x="12071546" y="6009035"/>
                  <a:pt x="12071546" y="5956484"/>
                </a:cubicBezTo>
                <a:cubicBezTo>
                  <a:pt x="12071546" y="5903934"/>
                  <a:pt x="12114147" y="5861332"/>
                  <a:pt x="12166698" y="5861332"/>
                </a:cubicBezTo>
                <a:close/>
                <a:moveTo>
                  <a:pt x="11748029" y="5861332"/>
                </a:moveTo>
                <a:cubicBezTo>
                  <a:pt x="11800580" y="5861332"/>
                  <a:pt x="11843181" y="5903934"/>
                  <a:pt x="11843181" y="5956484"/>
                </a:cubicBezTo>
                <a:cubicBezTo>
                  <a:pt x="11843181" y="6009035"/>
                  <a:pt x="11800580" y="6051636"/>
                  <a:pt x="11748029" y="6051636"/>
                </a:cubicBezTo>
                <a:cubicBezTo>
                  <a:pt x="11695478" y="6051636"/>
                  <a:pt x="11652877" y="6009035"/>
                  <a:pt x="11652877" y="5956484"/>
                </a:cubicBezTo>
                <a:cubicBezTo>
                  <a:pt x="11652877" y="5903934"/>
                  <a:pt x="11695478" y="5861332"/>
                  <a:pt x="11748029" y="5861332"/>
                </a:cubicBezTo>
                <a:close/>
                <a:moveTo>
                  <a:pt x="11329360" y="5861332"/>
                </a:moveTo>
                <a:cubicBezTo>
                  <a:pt x="11381911" y="5861332"/>
                  <a:pt x="11424512" y="5903934"/>
                  <a:pt x="11424512" y="5956484"/>
                </a:cubicBezTo>
                <a:cubicBezTo>
                  <a:pt x="11424512" y="6009035"/>
                  <a:pt x="11381911" y="6051636"/>
                  <a:pt x="11329360" y="6051636"/>
                </a:cubicBezTo>
                <a:cubicBezTo>
                  <a:pt x="11276809" y="6051636"/>
                  <a:pt x="11234208" y="6009035"/>
                  <a:pt x="11234208" y="5956484"/>
                </a:cubicBezTo>
                <a:cubicBezTo>
                  <a:pt x="11234208" y="5903934"/>
                  <a:pt x="11276809" y="5861332"/>
                  <a:pt x="11329360" y="5861332"/>
                </a:cubicBezTo>
                <a:close/>
                <a:moveTo>
                  <a:pt x="10910691" y="5861332"/>
                </a:moveTo>
                <a:cubicBezTo>
                  <a:pt x="10963242" y="5861332"/>
                  <a:pt x="11005843" y="5903934"/>
                  <a:pt x="11005843" y="5956484"/>
                </a:cubicBezTo>
                <a:cubicBezTo>
                  <a:pt x="11005843" y="6009035"/>
                  <a:pt x="10963242" y="6051636"/>
                  <a:pt x="10910691" y="6051636"/>
                </a:cubicBezTo>
                <a:cubicBezTo>
                  <a:pt x="10858140" y="6051636"/>
                  <a:pt x="10815539" y="6009035"/>
                  <a:pt x="10815539" y="5956484"/>
                </a:cubicBezTo>
                <a:cubicBezTo>
                  <a:pt x="10815539" y="5903934"/>
                  <a:pt x="10858140" y="5861332"/>
                  <a:pt x="10910691" y="5861332"/>
                </a:cubicBezTo>
                <a:close/>
                <a:moveTo>
                  <a:pt x="10492022" y="5861332"/>
                </a:moveTo>
                <a:cubicBezTo>
                  <a:pt x="10544573" y="5861332"/>
                  <a:pt x="10587174" y="5903934"/>
                  <a:pt x="10587174" y="5956484"/>
                </a:cubicBezTo>
                <a:cubicBezTo>
                  <a:pt x="10587174" y="6009035"/>
                  <a:pt x="10544573" y="6051636"/>
                  <a:pt x="10492022" y="6051636"/>
                </a:cubicBezTo>
                <a:cubicBezTo>
                  <a:pt x="10439471" y="6051636"/>
                  <a:pt x="10396870" y="6009035"/>
                  <a:pt x="10396870" y="5956484"/>
                </a:cubicBezTo>
                <a:cubicBezTo>
                  <a:pt x="10396870" y="5903934"/>
                  <a:pt x="10439471" y="5861332"/>
                  <a:pt x="10492022" y="5861332"/>
                </a:cubicBezTo>
                <a:close/>
                <a:moveTo>
                  <a:pt x="10073353" y="5861332"/>
                </a:moveTo>
                <a:cubicBezTo>
                  <a:pt x="10125904" y="5861332"/>
                  <a:pt x="10168505" y="5903934"/>
                  <a:pt x="10168505" y="5956484"/>
                </a:cubicBezTo>
                <a:cubicBezTo>
                  <a:pt x="10168505" y="6009035"/>
                  <a:pt x="10125904" y="6051636"/>
                  <a:pt x="10073353" y="6051636"/>
                </a:cubicBezTo>
                <a:cubicBezTo>
                  <a:pt x="10020803" y="6051636"/>
                  <a:pt x="9978201" y="6009035"/>
                  <a:pt x="9978201" y="5956484"/>
                </a:cubicBezTo>
                <a:cubicBezTo>
                  <a:pt x="9978201" y="5903934"/>
                  <a:pt x="10020803" y="5861332"/>
                  <a:pt x="10073353" y="5861332"/>
                </a:cubicBezTo>
                <a:close/>
                <a:moveTo>
                  <a:pt x="9654684" y="5861332"/>
                </a:moveTo>
                <a:cubicBezTo>
                  <a:pt x="9707235" y="5861332"/>
                  <a:pt x="9749836" y="5903934"/>
                  <a:pt x="9749836" y="5956484"/>
                </a:cubicBezTo>
                <a:cubicBezTo>
                  <a:pt x="9749836" y="6009035"/>
                  <a:pt x="9707235" y="6051636"/>
                  <a:pt x="9654684" y="6051636"/>
                </a:cubicBezTo>
                <a:cubicBezTo>
                  <a:pt x="9602134" y="6051636"/>
                  <a:pt x="9559532" y="6009035"/>
                  <a:pt x="9559532" y="5956484"/>
                </a:cubicBezTo>
                <a:cubicBezTo>
                  <a:pt x="9559532" y="5903934"/>
                  <a:pt x="9602134" y="5861332"/>
                  <a:pt x="9654684" y="5861332"/>
                </a:cubicBezTo>
                <a:close/>
                <a:moveTo>
                  <a:pt x="9236015" y="5861332"/>
                </a:moveTo>
                <a:cubicBezTo>
                  <a:pt x="9288566" y="5861332"/>
                  <a:pt x="9331167" y="5903934"/>
                  <a:pt x="9331167" y="5956484"/>
                </a:cubicBezTo>
                <a:cubicBezTo>
                  <a:pt x="9331167" y="6009035"/>
                  <a:pt x="9288566" y="6051636"/>
                  <a:pt x="9236015" y="6051636"/>
                </a:cubicBezTo>
                <a:cubicBezTo>
                  <a:pt x="9183465" y="6051636"/>
                  <a:pt x="9140863" y="6009035"/>
                  <a:pt x="9140863" y="5956484"/>
                </a:cubicBezTo>
                <a:cubicBezTo>
                  <a:pt x="9140863" y="5903934"/>
                  <a:pt x="9183465" y="5861332"/>
                  <a:pt x="9236015" y="5861332"/>
                </a:cubicBezTo>
                <a:close/>
                <a:moveTo>
                  <a:pt x="8817346" y="5861332"/>
                </a:moveTo>
                <a:cubicBezTo>
                  <a:pt x="8869897" y="5861332"/>
                  <a:pt x="8912498" y="5903934"/>
                  <a:pt x="8912498" y="5956484"/>
                </a:cubicBezTo>
                <a:cubicBezTo>
                  <a:pt x="8912498" y="6009035"/>
                  <a:pt x="8869897" y="6051636"/>
                  <a:pt x="8817346" y="6051636"/>
                </a:cubicBezTo>
                <a:cubicBezTo>
                  <a:pt x="8764796" y="6051636"/>
                  <a:pt x="8722194" y="6009035"/>
                  <a:pt x="8722194" y="5956484"/>
                </a:cubicBezTo>
                <a:cubicBezTo>
                  <a:pt x="8722194" y="5903934"/>
                  <a:pt x="8764796" y="5861332"/>
                  <a:pt x="8817346" y="5861332"/>
                </a:cubicBezTo>
                <a:close/>
                <a:moveTo>
                  <a:pt x="8398677" y="5861332"/>
                </a:moveTo>
                <a:cubicBezTo>
                  <a:pt x="8451228" y="5861332"/>
                  <a:pt x="8493829" y="5903934"/>
                  <a:pt x="8493829" y="5956484"/>
                </a:cubicBezTo>
                <a:cubicBezTo>
                  <a:pt x="8493829" y="6009035"/>
                  <a:pt x="8451228" y="6051636"/>
                  <a:pt x="8398677" y="6051636"/>
                </a:cubicBezTo>
                <a:cubicBezTo>
                  <a:pt x="8346127" y="6051636"/>
                  <a:pt x="8303526" y="6009035"/>
                  <a:pt x="8303526" y="5956484"/>
                </a:cubicBezTo>
                <a:cubicBezTo>
                  <a:pt x="8303526" y="5903934"/>
                  <a:pt x="8346127" y="5861332"/>
                  <a:pt x="8398677" y="5861332"/>
                </a:cubicBezTo>
                <a:close/>
                <a:moveTo>
                  <a:pt x="7980009" y="5861332"/>
                </a:moveTo>
                <a:cubicBezTo>
                  <a:pt x="8032559" y="5861332"/>
                  <a:pt x="8075161" y="5903934"/>
                  <a:pt x="8075161" y="5956484"/>
                </a:cubicBezTo>
                <a:cubicBezTo>
                  <a:pt x="8075161" y="6009035"/>
                  <a:pt x="8032559" y="6051636"/>
                  <a:pt x="7980009" y="6051636"/>
                </a:cubicBezTo>
                <a:cubicBezTo>
                  <a:pt x="7927458" y="6051636"/>
                  <a:pt x="7884857" y="6009035"/>
                  <a:pt x="7884857" y="5956484"/>
                </a:cubicBezTo>
                <a:cubicBezTo>
                  <a:pt x="7884857" y="5903934"/>
                  <a:pt x="7927458" y="5861332"/>
                  <a:pt x="7980009" y="5861332"/>
                </a:cubicBezTo>
                <a:close/>
                <a:moveTo>
                  <a:pt x="7561340" y="5861332"/>
                </a:moveTo>
                <a:cubicBezTo>
                  <a:pt x="7613890" y="5861332"/>
                  <a:pt x="7656492" y="5903934"/>
                  <a:pt x="7656492" y="5956484"/>
                </a:cubicBezTo>
                <a:cubicBezTo>
                  <a:pt x="7656492" y="6009035"/>
                  <a:pt x="7613890" y="6051636"/>
                  <a:pt x="7561340" y="6051636"/>
                </a:cubicBezTo>
                <a:cubicBezTo>
                  <a:pt x="7508789" y="6051636"/>
                  <a:pt x="7466188" y="6009035"/>
                  <a:pt x="7466188" y="5956484"/>
                </a:cubicBezTo>
                <a:cubicBezTo>
                  <a:pt x="7466188" y="5903934"/>
                  <a:pt x="7508789" y="5861332"/>
                  <a:pt x="7561340" y="5861332"/>
                </a:cubicBezTo>
                <a:close/>
                <a:moveTo>
                  <a:pt x="7142671" y="5861332"/>
                </a:moveTo>
                <a:cubicBezTo>
                  <a:pt x="7195221" y="5861332"/>
                  <a:pt x="7237823" y="5903934"/>
                  <a:pt x="7237823" y="5956484"/>
                </a:cubicBezTo>
                <a:cubicBezTo>
                  <a:pt x="7237823" y="6009035"/>
                  <a:pt x="7195221" y="6051636"/>
                  <a:pt x="7142671" y="6051636"/>
                </a:cubicBezTo>
                <a:cubicBezTo>
                  <a:pt x="7090120" y="6051636"/>
                  <a:pt x="7047519" y="6009035"/>
                  <a:pt x="7047519" y="5956484"/>
                </a:cubicBezTo>
                <a:cubicBezTo>
                  <a:pt x="7047519" y="5903934"/>
                  <a:pt x="7090120" y="5861332"/>
                  <a:pt x="7142671" y="5861332"/>
                </a:cubicBezTo>
                <a:close/>
                <a:moveTo>
                  <a:pt x="6724002" y="5861332"/>
                </a:moveTo>
                <a:cubicBezTo>
                  <a:pt x="6776553" y="5861332"/>
                  <a:pt x="6819154" y="5903934"/>
                  <a:pt x="6819154" y="5956484"/>
                </a:cubicBezTo>
                <a:cubicBezTo>
                  <a:pt x="6819154" y="6009035"/>
                  <a:pt x="6776553" y="6051636"/>
                  <a:pt x="6724002" y="6051636"/>
                </a:cubicBezTo>
                <a:cubicBezTo>
                  <a:pt x="6671451" y="6051636"/>
                  <a:pt x="6628850" y="6009035"/>
                  <a:pt x="6628850" y="5956484"/>
                </a:cubicBezTo>
                <a:cubicBezTo>
                  <a:pt x="6628850" y="5903934"/>
                  <a:pt x="6671451" y="5861332"/>
                  <a:pt x="6724002" y="5861332"/>
                </a:cubicBezTo>
                <a:close/>
                <a:moveTo>
                  <a:pt x="6305333" y="5861332"/>
                </a:moveTo>
                <a:cubicBezTo>
                  <a:pt x="6357884" y="5861332"/>
                  <a:pt x="6400485" y="5903934"/>
                  <a:pt x="6400485" y="5956484"/>
                </a:cubicBezTo>
                <a:cubicBezTo>
                  <a:pt x="6400485" y="6009035"/>
                  <a:pt x="6357884" y="6051636"/>
                  <a:pt x="6305333" y="6051636"/>
                </a:cubicBezTo>
                <a:cubicBezTo>
                  <a:pt x="6252782" y="6051636"/>
                  <a:pt x="6210181" y="6009035"/>
                  <a:pt x="6210181" y="5956484"/>
                </a:cubicBezTo>
                <a:cubicBezTo>
                  <a:pt x="6210181" y="5903934"/>
                  <a:pt x="6252782" y="5861332"/>
                  <a:pt x="6305333" y="5861332"/>
                </a:cubicBezTo>
                <a:close/>
                <a:moveTo>
                  <a:pt x="5886664" y="5861332"/>
                </a:moveTo>
                <a:cubicBezTo>
                  <a:pt x="5939215" y="5861332"/>
                  <a:pt x="5981816" y="5903934"/>
                  <a:pt x="5981816" y="5956484"/>
                </a:cubicBezTo>
                <a:cubicBezTo>
                  <a:pt x="5981816" y="6009035"/>
                  <a:pt x="5939215" y="6051636"/>
                  <a:pt x="5886664" y="6051636"/>
                </a:cubicBezTo>
                <a:cubicBezTo>
                  <a:pt x="5834113" y="6051636"/>
                  <a:pt x="5791512" y="6009035"/>
                  <a:pt x="5791512" y="5956484"/>
                </a:cubicBezTo>
                <a:cubicBezTo>
                  <a:pt x="5791512" y="5903934"/>
                  <a:pt x="5834113" y="5861332"/>
                  <a:pt x="5886664" y="5861332"/>
                </a:cubicBezTo>
                <a:close/>
                <a:moveTo>
                  <a:pt x="5467994" y="5861332"/>
                </a:moveTo>
                <a:cubicBezTo>
                  <a:pt x="5520544" y="5861332"/>
                  <a:pt x="5563146" y="5903934"/>
                  <a:pt x="5563146" y="5956484"/>
                </a:cubicBezTo>
                <a:cubicBezTo>
                  <a:pt x="5563146" y="6009035"/>
                  <a:pt x="5520544" y="6051636"/>
                  <a:pt x="5467994" y="6051636"/>
                </a:cubicBezTo>
                <a:cubicBezTo>
                  <a:pt x="5415443" y="6051636"/>
                  <a:pt x="5372842" y="6009035"/>
                  <a:pt x="5372842" y="5956484"/>
                </a:cubicBezTo>
                <a:cubicBezTo>
                  <a:pt x="5372842" y="5903934"/>
                  <a:pt x="5415443" y="5861332"/>
                  <a:pt x="5467994" y="5861332"/>
                </a:cubicBezTo>
                <a:close/>
                <a:moveTo>
                  <a:pt x="5049325" y="5861332"/>
                </a:moveTo>
                <a:cubicBezTo>
                  <a:pt x="5101876" y="5861332"/>
                  <a:pt x="5144478" y="5903934"/>
                  <a:pt x="5144478" y="5956484"/>
                </a:cubicBezTo>
                <a:cubicBezTo>
                  <a:pt x="5144478" y="6009035"/>
                  <a:pt x="5101876" y="6051636"/>
                  <a:pt x="5049325" y="6051636"/>
                </a:cubicBezTo>
                <a:cubicBezTo>
                  <a:pt x="4996774" y="6051636"/>
                  <a:pt x="4954173" y="6009035"/>
                  <a:pt x="4954173" y="5956484"/>
                </a:cubicBezTo>
                <a:cubicBezTo>
                  <a:pt x="4954173" y="5903934"/>
                  <a:pt x="4996774" y="5861332"/>
                  <a:pt x="5049325" y="5861332"/>
                </a:cubicBezTo>
                <a:close/>
                <a:moveTo>
                  <a:pt x="4630656" y="5861332"/>
                </a:moveTo>
                <a:cubicBezTo>
                  <a:pt x="4683207" y="5861332"/>
                  <a:pt x="4725808" y="5903934"/>
                  <a:pt x="4725808" y="5956484"/>
                </a:cubicBezTo>
                <a:cubicBezTo>
                  <a:pt x="4725808" y="6009035"/>
                  <a:pt x="4683207" y="6051636"/>
                  <a:pt x="4630656" y="6051636"/>
                </a:cubicBezTo>
                <a:cubicBezTo>
                  <a:pt x="4578106" y="6051636"/>
                  <a:pt x="4535504" y="6009035"/>
                  <a:pt x="4535504" y="5956484"/>
                </a:cubicBezTo>
                <a:cubicBezTo>
                  <a:pt x="4535504" y="5903934"/>
                  <a:pt x="4578106" y="5861332"/>
                  <a:pt x="4630656" y="5861332"/>
                </a:cubicBezTo>
                <a:close/>
                <a:moveTo>
                  <a:pt x="4211987" y="5861332"/>
                </a:moveTo>
                <a:cubicBezTo>
                  <a:pt x="4264538" y="5861332"/>
                  <a:pt x="4307139" y="5903934"/>
                  <a:pt x="4307139" y="5956484"/>
                </a:cubicBezTo>
                <a:cubicBezTo>
                  <a:pt x="4307139" y="6009035"/>
                  <a:pt x="4264538" y="6051636"/>
                  <a:pt x="4211987" y="6051636"/>
                </a:cubicBezTo>
                <a:cubicBezTo>
                  <a:pt x="4159436" y="6051636"/>
                  <a:pt x="4116835" y="6009035"/>
                  <a:pt x="4116835" y="5956484"/>
                </a:cubicBezTo>
                <a:cubicBezTo>
                  <a:pt x="4116835" y="5903934"/>
                  <a:pt x="4159436" y="5861332"/>
                  <a:pt x="4211987" y="5861332"/>
                </a:cubicBezTo>
                <a:close/>
                <a:moveTo>
                  <a:pt x="3793350" y="5861332"/>
                </a:moveTo>
                <a:cubicBezTo>
                  <a:pt x="3845869" y="5861332"/>
                  <a:pt x="3888470" y="5903934"/>
                  <a:pt x="3888470" y="5956484"/>
                </a:cubicBezTo>
                <a:cubicBezTo>
                  <a:pt x="3888470" y="6009035"/>
                  <a:pt x="3845869" y="6051636"/>
                  <a:pt x="3793350" y="6051636"/>
                </a:cubicBezTo>
                <a:cubicBezTo>
                  <a:pt x="3740799" y="6051636"/>
                  <a:pt x="3698198" y="6009035"/>
                  <a:pt x="3698198" y="5956484"/>
                </a:cubicBezTo>
                <a:cubicBezTo>
                  <a:pt x="3698198" y="5903934"/>
                  <a:pt x="3740799" y="5861332"/>
                  <a:pt x="3793350" y="5861332"/>
                </a:cubicBezTo>
                <a:close/>
                <a:moveTo>
                  <a:pt x="3374679" y="5861332"/>
                </a:moveTo>
                <a:cubicBezTo>
                  <a:pt x="3427230" y="5861332"/>
                  <a:pt x="3469833" y="5903934"/>
                  <a:pt x="3469833" y="5956484"/>
                </a:cubicBezTo>
                <a:cubicBezTo>
                  <a:pt x="3469833" y="6009035"/>
                  <a:pt x="3427230" y="6051636"/>
                  <a:pt x="3374679" y="6051636"/>
                </a:cubicBezTo>
                <a:cubicBezTo>
                  <a:pt x="3322128" y="6051636"/>
                  <a:pt x="3279526" y="6009035"/>
                  <a:pt x="3279526" y="5956484"/>
                </a:cubicBezTo>
                <a:cubicBezTo>
                  <a:pt x="3279526" y="5903934"/>
                  <a:pt x="3322128" y="5861332"/>
                  <a:pt x="3374679" y="5861332"/>
                </a:cubicBezTo>
                <a:close/>
                <a:moveTo>
                  <a:pt x="2956009" y="5861332"/>
                </a:moveTo>
                <a:cubicBezTo>
                  <a:pt x="3008560" y="5861332"/>
                  <a:pt x="3051162" y="5903934"/>
                  <a:pt x="3051162" y="5956484"/>
                </a:cubicBezTo>
                <a:cubicBezTo>
                  <a:pt x="3051162" y="6009035"/>
                  <a:pt x="3008560" y="6051636"/>
                  <a:pt x="2956009" y="6051636"/>
                </a:cubicBezTo>
                <a:cubicBezTo>
                  <a:pt x="2903457" y="6051636"/>
                  <a:pt x="2860854" y="6009035"/>
                  <a:pt x="2860854" y="5956484"/>
                </a:cubicBezTo>
                <a:cubicBezTo>
                  <a:pt x="2860854" y="5903934"/>
                  <a:pt x="2903457" y="5861332"/>
                  <a:pt x="2956009" y="5861332"/>
                </a:cubicBezTo>
                <a:close/>
                <a:moveTo>
                  <a:pt x="2537336" y="5861332"/>
                </a:moveTo>
                <a:cubicBezTo>
                  <a:pt x="2589889" y="5861332"/>
                  <a:pt x="2632490" y="5903934"/>
                  <a:pt x="2632490" y="5956484"/>
                </a:cubicBezTo>
                <a:cubicBezTo>
                  <a:pt x="2632490" y="6009035"/>
                  <a:pt x="2589889" y="6051636"/>
                  <a:pt x="2537336" y="6051636"/>
                </a:cubicBezTo>
                <a:cubicBezTo>
                  <a:pt x="2484785" y="6051636"/>
                  <a:pt x="2442183" y="6009035"/>
                  <a:pt x="2442183" y="5956484"/>
                </a:cubicBezTo>
                <a:cubicBezTo>
                  <a:pt x="2442183" y="5903934"/>
                  <a:pt x="2484785" y="5861332"/>
                  <a:pt x="2537336" y="5861332"/>
                </a:cubicBezTo>
                <a:close/>
                <a:moveTo>
                  <a:pt x="2118666" y="5861332"/>
                </a:moveTo>
                <a:cubicBezTo>
                  <a:pt x="2171217" y="5861332"/>
                  <a:pt x="2213818" y="5903934"/>
                  <a:pt x="2213818" y="5956484"/>
                </a:cubicBezTo>
                <a:cubicBezTo>
                  <a:pt x="2213818" y="6009035"/>
                  <a:pt x="2171217" y="6051636"/>
                  <a:pt x="2118666" y="6051636"/>
                </a:cubicBezTo>
                <a:cubicBezTo>
                  <a:pt x="2066114" y="6051636"/>
                  <a:pt x="2023514" y="6009035"/>
                  <a:pt x="2023514" y="5956484"/>
                </a:cubicBezTo>
                <a:cubicBezTo>
                  <a:pt x="2023514" y="5903934"/>
                  <a:pt x="2066114" y="5861332"/>
                  <a:pt x="2118666" y="5861332"/>
                </a:cubicBezTo>
                <a:close/>
                <a:moveTo>
                  <a:pt x="1699995" y="5861332"/>
                </a:moveTo>
                <a:cubicBezTo>
                  <a:pt x="1752545" y="5861332"/>
                  <a:pt x="1795147" y="5903934"/>
                  <a:pt x="1795147" y="5956484"/>
                </a:cubicBezTo>
                <a:cubicBezTo>
                  <a:pt x="1795147" y="6009035"/>
                  <a:pt x="1752545" y="6051636"/>
                  <a:pt x="1699995" y="6051636"/>
                </a:cubicBezTo>
                <a:cubicBezTo>
                  <a:pt x="1647443" y="6051636"/>
                  <a:pt x="1604840" y="6009035"/>
                  <a:pt x="1604840" y="5956484"/>
                </a:cubicBezTo>
                <a:cubicBezTo>
                  <a:pt x="1604840" y="5903934"/>
                  <a:pt x="1647443" y="5861332"/>
                  <a:pt x="1699995" y="5861332"/>
                </a:cubicBezTo>
                <a:close/>
                <a:moveTo>
                  <a:pt x="1281322" y="5861332"/>
                </a:moveTo>
                <a:cubicBezTo>
                  <a:pt x="1333873" y="5861332"/>
                  <a:pt x="1376474" y="5903934"/>
                  <a:pt x="1376474" y="5956484"/>
                </a:cubicBezTo>
                <a:cubicBezTo>
                  <a:pt x="1376474" y="6009035"/>
                  <a:pt x="1333873" y="6051636"/>
                  <a:pt x="1281322" y="6051636"/>
                </a:cubicBezTo>
                <a:cubicBezTo>
                  <a:pt x="1228772" y="6051636"/>
                  <a:pt x="1186170" y="6009035"/>
                  <a:pt x="1186170" y="5956484"/>
                </a:cubicBezTo>
                <a:cubicBezTo>
                  <a:pt x="1186170" y="5903934"/>
                  <a:pt x="1228772" y="5861332"/>
                  <a:pt x="1281322" y="5861332"/>
                </a:cubicBezTo>
                <a:close/>
                <a:moveTo>
                  <a:pt x="862654" y="5861332"/>
                </a:moveTo>
                <a:cubicBezTo>
                  <a:pt x="915205" y="5861332"/>
                  <a:pt x="957807" y="5903934"/>
                  <a:pt x="957807" y="5956484"/>
                </a:cubicBezTo>
                <a:cubicBezTo>
                  <a:pt x="957807" y="6009035"/>
                  <a:pt x="915205" y="6051636"/>
                  <a:pt x="862654" y="6051636"/>
                </a:cubicBezTo>
                <a:cubicBezTo>
                  <a:pt x="810104" y="6051636"/>
                  <a:pt x="767502" y="6009035"/>
                  <a:pt x="767502" y="5956484"/>
                </a:cubicBezTo>
                <a:cubicBezTo>
                  <a:pt x="767502" y="5903934"/>
                  <a:pt x="810104" y="5861332"/>
                  <a:pt x="862654" y="5861332"/>
                </a:cubicBezTo>
                <a:close/>
                <a:moveTo>
                  <a:pt x="443987" y="5861332"/>
                </a:moveTo>
                <a:cubicBezTo>
                  <a:pt x="496537" y="5861332"/>
                  <a:pt x="539139" y="5903934"/>
                  <a:pt x="539139" y="5956484"/>
                </a:cubicBezTo>
                <a:cubicBezTo>
                  <a:pt x="539139" y="6009035"/>
                  <a:pt x="496537" y="6051636"/>
                  <a:pt x="443987" y="6051636"/>
                </a:cubicBezTo>
                <a:cubicBezTo>
                  <a:pt x="391436" y="6051636"/>
                  <a:pt x="348835" y="6009035"/>
                  <a:pt x="348835" y="5956484"/>
                </a:cubicBezTo>
                <a:cubicBezTo>
                  <a:pt x="348835" y="5903934"/>
                  <a:pt x="391436" y="5861332"/>
                  <a:pt x="443987" y="5861332"/>
                </a:cubicBezTo>
                <a:close/>
                <a:moveTo>
                  <a:pt x="25318" y="5861332"/>
                </a:moveTo>
                <a:cubicBezTo>
                  <a:pt x="77868" y="5861332"/>
                  <a:pt x="120470" y="5903934"/>
                  <a:pt x="120470" y="5956484"/>
                </a:cubicBezTo>
                <a:cubicBezTo>
                  <a:pt x="120470" y="6009035"/>
                  <a:pt x="77868" y="6051636"/>
                  <a:pt x="25318" y="6051636"/>
                </a:cubicBezTo>
                <a:lnTo>
                  <a:pt x="0" y="6046525"/>
                </a:lnTo>
                <a:lnTo>
                  <a:pt x="0" y="5866444"/>
                </a:lnTo>
                <a:close/>
                <a:moveTo>
                  <a:pt x="12166698" y="5442663"/>
                </a:moveTo>
                <a:lnTo>
                  <a:pt x="12192000" y="5447772"/>
                </a:lnTo>
                <a:lnTo>
                  <a:pt x="12192000" y="5627859"/>
                </a:lnTo>
                <a:lnTo>
                  <a:pt x="12166698" y="5632967"/>
                </a:lnTo>
                <a:cubicBezTo>
                  <a:pt x="12114147" y="5632967"/>
                  <a:pt x="12071546" y="5590366"/>
                  <a:pt x="12071546" y="5537815"/>
                </a:cubicBezTo>
                <a:cubicBezTo>
                  <a:pt x="12071546" y="5485265"/>
                  <a:pt x="12114147" y="5442663"/>
                  <a:pt x="12166698" y="5442663"/>
                </a:cubicBezTo>
                <a:close/>
                <a:moveTo>
                  <a:pt x="11748029" y="5442663"/>
                </a:moveTo>
                <a:cubicBezTo>
                  <a:pt x="11800580" y="5442663"/>
                  <a:pt x="11843181" y="5485265"/>
                  <a:pt x="11843181" y="5537815"/>
                </a:cubicBezTo>
                <a:cubicBezTo>
                  <a:pt x="11843181" y="5590366"/>
                  <a:pt x="11800580" y="5632967"/>
                  <a:pt x="11748029" y="5632967"/>
                </a:cubicBezTo>
                <a:cubicBezTo>
                  <a:pt x="11695478" y="5632967"/>
                  <a:pt x="11652877" y="5590366"/>
                  <a:pt x="11652877" y="5537815"/>
                </a:cubicBezTo>
                <a:cubicBezTo>
                  <a:pt x="11652877" y="5485265"/>
                  <a:pt x="11695478" y="5442663"/>
                  <a:pt x="11748029" y="5442663"/>
                </a:cubicBezTo>
                <a:close/>
                <a:moveTo>
                  <a:pt x="11329360" y="5442663"/>
                </a:moveTo>
                <a:cubicBezTo>
                  <a:pt x="11381911" y="5442663"/>
                  <a:pt x="11424512" y="5485265"/>
                  <a:pt x="11424512" y="5537815"/>
                </a:cubicBezTo>
                <a:cubicBezTo>
                  <a:pt x="11424512" y="5590366"/>
                  <a:pt x="11381911" y="5632967"/>
                  <a:pt x="11329360" y="5632967"/>
                </a:cubicBezTo>
                <a:cubicBezTo>
                  <a:pt x="11276809" y="5632967"/>
                  <a:pt x="11234208" y="5590366"/>
                  <a:pt x="11234208" y="5537815"/>
                </a:cubicBezTo>
                <a:cubicBezTo>
                  <a:pt x="11234208" y="5485265"/>
                  <a:pt x="11276809" y="5442663"/>
                  <a:pt x="11329360" y="5442663"/>
                </a:cubicBezTo>
                <a:close/>
                <a:moveTo>
                  <a:pt x="10910691" y="5442663"/>
                </a:moveTo>
                <a:cubicBezTo>
                  <a:pt x="10963242" y="5442663"/>
                  <a:pt x="11005843" y="5485265"/>
                  <a:pt x="11005843" y="5537815"/>
                </a:cubicBezTo>
                <a:cubicBezTo>
                  <a:pt x="11005843" y="5590366"/>
                  <a:pt x="10963242" y="5632967"/>
                  <a:pt x="10910691" y="5632967"/>
                </a:cubicBezTo>
                <a:cubicBezTo>
                  <a:pt x="10858140" y="5632967"/>
                  <a:pt x="10815539" y="5590366"/>
                  <a:pt x="10815539" y="5537815"/>
                </a:cubicBezTo>
                <a:cubicBezTo>
                  <a:pt x="10815539" y="5485265"/>
                  <a:pt x="10858140" y="5442663"/>
                  <a:pt x="10910691" y="5442663"/>
                </a:cubicBezTo>
                <a:close/>
                <a:moveTo>
                  <a:pt x="10492022" y="5442663"/>
                </a:moveTo>
                <a:cubicBezTo>
                  <a:pt x="10544573" y="5442663"/>
                  <a:pt x="10587174" y="5485265"/>
                  <a:pt x="10587174" y="5537815"/>
                </a:cubicBezTo>
                <a:cubicBezTo>
                  <a:pt x="10587174" y="5590366"/>
                  <a:pt x="10544573" y="5632967"/>
                  <a:pt x="10492022" y="5632967"/>
                </a:cubicBezTo>
                <a:cubicBezTo>
                  <a:pt x="10439471" y="5632967"/>
                  <a:pt x="10396870" y="5590366"/>
                  <a:pt x="10396870" y="5537815"/>
                </a:cubicBezTo>
                <a:cubicBezTo>
                  <a:pt x="10396870" y="5485265"/>
                  <a:pt x="10439471" y="5442663"/>
                  <a:pt x="10492022" y="5442663"/>
                </a:cubicBezTo>
                <a:close/>
                <a:moveTo>
                  <a:pt x="10073353" y="5442663"/>
                </a:moveTo>
                <a:cubicBezTo>
                  <a:pt x="10125904" y="5442663"/>
                  <a:pt x="10168505" y="5485265"/>
                  <a:pt x="10168505" y="5537815"/>
                </a:cubicBezTo>
                <a:cubicBezTo>
                  <a:pt x="10168505" y="5590366"/>
                  <a:pt x="10125904" y="5632967"/>
                  <a:pt x="10073353" y="5632967"/>
                </a:cubicBezTo>
                <a:cubicBezTo>
                  <a:pt x="10020803" y="5632967"/>
                  <a:pt x="9978201" y="5590366"/>
                  <a:pt x="9978201" y="5537815"/>
                </a:cubicBezTo>
                <a:cubicBezTo>
                  <a:pt x="9978201" y="5485265"/>
                  <a:pt x="10020803" y="5442663"/>
                  <a:pt x="10073353" y="5442663"/>
                </a:cubicBezTo>
                <a:close/>
                <a:moveTo>
                  <a:pt x="9654684" y="5442663"/>
                </a:moveTo>
                <a:cubicBezTo>
                  <a:pt x="9707235" y="5442663"/>
                  <a:pt x="9749836" y="5485265"/>
                  <a:pt x="9749836" y="5537815"/>
                </a:cubicBezTo>
                <a:cubicBezTo>
                  <a:pt x="9749836" y="5590366"/>
                  <a:pt x="9707235" y="5632967"/>
                  <a:pt x="9654684" y="5632967"/>
                </a:cubicBezTo>
                <a:cubicBezTo>
                  <a:pt x="9602134" y="5632967"/>
                  <a:pt x="9559532" y="5590366"/>
                  <a:pt x="9559532" y="5537815"/>
                </a:cubicBezTo>
                <a:cubicBezTo>
                  <a:pt x="9559532" y="5485265"/>
                  <a:pt x="9602134" y="5442663"/>
                  <a:pt x="9654684" y="5442663"/>
                </a:cubicBezTo>
                <a:close/>
                <a:moveTo>
                  <a:pt x="9236015" y="5442663"/>
                </a:moveTo>
                <a:cubicBezTo>
                  <a:pt x="9288566" y="5442663"/>
                  <a:pt x="9331167" y="5485265"/>
                  <a:pt x="9331167" y="5537815"/>
                </a:cubicBezTo>
                <a:cubicBezTo>
                  <a:pt x="9331167" y="5590366"/>
                  <a:pt x="9288566" y="5632967"/>
                  <a:pt x="9236015" y="5632967"/>
                </a:cubicBezTo>
                <a:cubicBezTo>
                  <a:pt x="9183465" y="5632967"/>
                  <a:pt x="9140863" y="5590366"/>
                  <a:pt x="9140863" y="5537815"/>
                </a:cubicBezTo>
                <a:cubicBezTo>
                  <a:pt x="9140863" y="5485265"/>
                  <a:pt x="9183465" y="5442663"/>
                  <a:pt x="9236015" y="5442663"/>
                </a:cubicBezTo>
                <a:close/>
                <a:moveTo>
                  <a:pt x="8817346" y="5442663"/>
                </a:moveTo>
                <a:cubicBezTo>
                  <a:pt x="8869897" y="5442663"/>
                  <a:pt x="8912498" y="5485265"/>
                  <a:pt x="8912498" y="5537815"/>
                </a:cubicBezTo>
                <a:cubicBezTo>
                  <a:pt x="8912498" y="5590366"/>
                  <a:pt x="8869897" y="5632967"/>
                  <a:pt x="8817346" y="5632967"/>
                </a:cubicBezTo>
                <a:cubicBezTo>
                  <a:pt x="8764796" y="5632967"/>
                  <a:pt x="8722194" y="5590366"/>
                  <a:pt x="8722194" y="5537815"/>
                </a:cubicBezTo>
                <a:cubicBezTo>
                  <a:pt x="8722194" y="5485265"/>
                  <a:pt x="8764796" y="5442663"/>
                  <a:pt x="8817346" y="5442663"/>
                </a:cubicBezTo>
                <a:close/>
                <a:moveTo>
                  <a:pt x="8398677" y="5442663"/>
                </a:moveTo>
                <a:cubicBezTo>
                  <a:pt x="8451228" y="5442663"/>
                  <a:pt x="8493829" y="5485265"/>
                  <a:pt x="8493829" y="5537815"/>
                </a:cubicBezTo>
                <a:cubicBezTo>
                  <a:pt x="8493829" y="5590366"/>
                  <a:pt x="8451228" y="5632967"/>
                  <a:pt x="8398677" y="5632967"/>
                </a:cubicBezTo>
                <a:cubicBezTo>
                  <a:pt x="8346127" y="5632967"/>
                  <a:pt x="8303526" y="5590366"/>
                  <a:pt x="8303526" y="5537815"/>
                </a:cubicBezTo>
                <a:cubicBezTo>
                  <a:pt x="8303526" y="5485265"/>
                  <a:pt x="8346127" y="5442663"/>
                  <a:pt x="8398677" y="5442663"/>
                </a:cubicBezTo>
                <a:close/>
                <a:moveTo>
                  <a:pt x="7980009" y="5442663"/>
                </a:moveTo>
                <a:cubicBezTo>
                  <a:pt x="8032559" y="5442663"/>
                  <a:pt x="8075161" y="5485265"/>
                  <a:pt x="8075161" y="5537815"/>
                </a:cubicBezTo>
                <a:cubicBezTo>
                  <a:pt x="8075161" y="5590366"/>
                  <a:pt x="8032559" y="5632967"/>
                  <a:pt x="7980009" y="5632967"/>
                </a:cubicBezTo>
                <a:cubicBezTo>
                  <a:pt x="7927458" y="5632967"/>
                  <a:pt x="7884857" y="5590366"/>
                  <a:pt x="7884857" y="5537815"/>
                </a:cubicBezTo>
                <a:cubicBezTo>
                  <a:pt x="7884857" y="5485265"/>
                  <a:pt x="7927458" y="5442663"/>
                  <a:pt x="7980009" y="5442663"/>
                </a:cubicBezTo>
                <a:close/>
                <a:moveTo>
                  <a:pt x="7561340" y="5442663"/>
                </a:moveTo>
                <a:cubicBezTo>
                  <a:pt x="7613890" y="5442663"/>
                  <a:pt x="7656492" y="5485265"/>
                  <a:pt x="7656492" y="5537815"/>
                </a:cubicBezTo>
                <a:cubicBezTo>
                  <a:pt x="7656492" y="5590366"/>
                  <a:pt x="7613890" y="5632967"/>
                  <a:pt x="7561340" y="5632967"/>
                </a:cubicBezTo>
                <a:cubicBezTo>
                  <a:pt x="7508789" y="5632967"/>
                  <a:pt x="7466188" y="5590366"/>
                  <a:pt x="7466188" y="5537815"/>
                </a:cubicBezTo>
                <a:cubicBezTo>
                  <a:pt x="7466188" y="5485265"/>
                  <a:pt x="7508789" y="5442663"/>
                  <a:pt x="7561340" y="5442663"/>
                </a:cubicBezTo>
                <a:close/>
                <a:moveTo>
                  <a:pt x="7142671" y="5442663"/>
                </a:moveTo>
                <a:cubicBezTo>
                  <a:pt x="7195221" y="5442663"/>
                  <a:pt x="7237823" y="5485265"/>
                  <a:pt x="7237823" y="5537815"/>
                </a:cubicBezTo>
                <a:cubicBezTo>
                  <a:pt x="7237823" y="5590366"/>
                  <a:pt x="7195221" y="5632967"/>
                  <a:pt x="7142671" y="5632967"/>
                </a:cubicBezTo>
                <a:cubicBezTo>
                  <a:pt x="7090120" y="5632967"/>
                  <a:pt x="7047519" y="5590366"/>
                  <a:pt x="7047519" y="5537815"/>
                </a:cubicBezTo>
                <a:cubicBezTo>
                  <a:pt x="7047519" y="5485265"/>
                  <a:pt x="7090120" y="5442663"/>
                  <a:pt x="7142671" y="5442663"/>
                </a:cubicBezTo>
                <a:close/>
                <a:moveTo>
                  <a:pt x="6724002" y="5442663"/>
                </a:moveTo>
                <a:cubicBezTo>
                  <a:pt x="6776553" y="5442663"/>
                  <a:pt x="6819154" y="5485265"/>
                  <a:pt x="6819154" y="5537815"/>
                </a:cubicBezTo>
                <a:cubicBezTo>
                  <a:pt x="6819154" y="5590366"/>
                  <a:pt x="6776553" y="5632967"/>
                  <a:pt x="6724002" y="5632967"/>
                </a:cubicBezTo>
                <a:cubicBezTo>
                  <a:pt x="6671451" y="5632967"/>
                  <a:pt x="6628850" y="5590366"/>
                  <a:pt x="6628850" y="5537815"/>
                </a:cubicBezTo>
                <a:cubicBezTo>
                  <a:pt x="6628850" y="5485265"/>
                  <a:pt x="6671451" y="5442663"/>
                  <a:pt x="6724002" y="5442663"/>
                </a:cubicBezTo>
                <a:close/>
                <a:moveTo>
                  <a:pt x="6305333" y="5442663"/>
                </a:moveTo>
                <a:cubicBezTo>
                  <a:pt x="6357884" y="5442663"/>
                  <a:pt x="6400485" y="5485265"/>
                  <a:pt x="6400485" y="5537815"/>
                </a:cubicBezTo>
                <a:cubicBezTo>
                  <a:pt x="6400485" y="5590366"/>
                  <a:pt x="6357884" y="5632967"/>
                  <a:pt x="6305333" y="5632967"/>
                </a:cubicBezTo>
                <a:cubicBezTo>
                  <a:pt x="6252782" y="5632967"/>
                  <a:pt x="6210181" y="5590366"/>
                  <a:pt x="6210181" y="5537815"/>
                </a:cubicBezTo>
                <a:cubicBezTo>
                  <a:pt x="6210181" y="5485265"/>
                  <a:pt x="6252782" y="5442663"/>
                  <a:pt x="6305333" y="5442663"/>
                </a:cubicBezTo>
                <a:close/>
                <a:moveTo>
                  <a:pt x="5886664" y="5442663"/>
                </a:moveTo>
                <a:cubicBezTo>
                  <a:pt x="5939215" y="5442663"/>
                  <a:pt x="5981816" y="5485265"/>
                  <a:pt x="5981816" y="5537815"/>
                </a:cubicBezTo>
                <a:cubicBezTo>
                  <a:pt x="5981816" y="5590366"/>
                  <a:pt x="5939215" y="5632967"/>
                  <a:pt x="5886664" y="5632967"/>
                </a:cubicBezTo>
                <a:cubicBezTo>
                  <a:pt x="5834113" y="5632967"/>
                  <a:pt x="5791512" y="5590366"/>
                  <a:pt x="5791512" y="5537815"/>
                </a:cubicBezTo>
                <a:cubicBezTo>
                  <a:pt x="5791512" y="5485265"/>
                  <a:pt x="5834113" y="5442663"/>
                  <a:pt x="5886664" y="5442663"/>
                </a:cubicBezTo>
                <a:close/>
                <a:moveTo>
                  <a:pt x="5467994" y="5442663"/>
                </a:moveTo>
                <a:cubicBezTo>
                  <a:pt x="5520544" y="5442663"/>
                  <a:pt x="5563146" y="5485265"/>
                  <a:pt x="5563146" y="5537815"/>
                </a:cubicBezTo>
                <a:cubicBezTo>
                  <a:pt x="5563146" y="5590366"/>
                  <a:pt x="5520544" y="5632967"/>
                  <a:pt x="5467994" y="5632967"/>
                </a:cubicBezTo>
                <a:cubicBezTo>
                  <a:pt x="5415443" y="5632967"/>
                  <a:pt x="5372842" y="5590366"/>
                  <a:pt x="5372842" y="5537815"/>
                </a:cubicBezTo>
                <a:cubicBezTo>
                  <a:pt x="5372842" y="5485265"/>
                  <a:pt x="5415443" y="5442663"/>
                  <a:pt x="5467994" y="5442663"/>
                </a:cubicBezTo>
                <a:close/>
                <a:moveTo>
                  <a:pt x="5049325" y="5442663"/>
                </a:moveTo>
                <a:cubicBezTo>
                  <a:pt x="5101876" y="5442663"/>
                  <a:pt x="5144478" y="5485265"/>
                  <a:pt x="5144478" y="5537815"/>
                </a:cubicBezTo>
                <a:cubicBezTo>
                  <a:pt x="5144478" y="5590366"/>
                  <a:pt x="5101876" y="5632967"/>
                  <a:pt x="5049325" y="5632967"/>
                </a:cubicBezTo>
                <a:cubicBezTo>
                  <a:pt x="4996774" y="5632967"/>
                  <a:pt x="4954173" y="5590366"/>
                  <a:pt x="4954173" y="5537815"/>
                </a:cubicBezTo>
                <a:cubicBezTo>
                  <a:pt x="4954173" y="5485265"/>
                  <a:pt x="4996774" y="5442663"/>
                  <a:pt x="5049325" y="5442663"/>
                </a:cubicBezTo>
                <a:close/>
                <a:moveTo>
                  <a:pt x="4630656" y="5442663"/>
                </a:moveTo>
                <a:cubicBezTo>
                  <a:pt x="4683207" y="5442663"/>
                  <a:pt x="4725808" y="5485265"/>
                  <a:pt x="4725808" y="5537815"/>
                </a:cubicBezTo>
                <a:cubicBezTo>
                  <a:pt x="4725808" y="5590366"/>
                  <a:pt x="4683207" y="5632967"/>
                  <a:pt x="4630656" y="5632967"/>
                </a:cubicBezTo>
                <a:cubicBezTo>
                  <a:pt x="4578106" y="5632967"/>
                  <a:pt x="4535504" y="5590366"/>
                  <a:pt x="4535504" y="5537815"/>
                </a:cubicBezTo>
                <a:cubicBezTo>
                  <a:pt x="4535504" y="5485265"/>
                  <a:pt x="4578106" y="5442663"/>
                  <a:pt x="4630656" y="5442663"/>
                </a:cubicBezTo>
                <a:close/>
                <a:moveTo>
                  <a:pt x="4211987" y="5442663"/>
                </a:moveTo>
                <a:cubicBezTo>
                  <a:pt x="4264538" y="5442663"/>
                  <a:pt x="4307139" y="5485265"/>
                  <a:pt x="4307139" y="5537815"/>
                </a:cubicBezTo>
                <a:cubicBezTo>
                  <a:pt x="4307139" y="5590366"/>
                  <a:pt x="4264538" y="5632967"/>
                  <a:pt x="4211987" y="5632967"/>
                </a:cubicBezTo>
                <a:cubicBezTo>
                  <a:pt x="4159436" y="5632967"/>
                  <a:pt x="4116835" y="5590366"/>
                  <a:pt x="4116835" y="5537815"/>
                </a:cubicBezTo>
                <a:cubicBezTo>
                  <a:pt x="4116835" y="5485265"/>
                  <a:pt x="4159436" y="5442663"/>
                  <a:pt x="4211987" y="5442663"/>
                </a:cubicBezTo>
                <a:close/>
                <a:moveTo>
                  <a:pt x="3793358" y="5442663"/>
                </a:moveTo>
                <a:cubicBezTo>
                  <a:pt x="3845869" y="5442663"/>
                  <a:pt x="3888470" y="5485265"/>
                  <a:pt x="3888470" y="5537815"/>
                </a:cubicBezTo>
                <a:cubicBezTo>
                  <a:pt x="3888470" y="5590366"/>
                  <a:pt x="3845869" y="5632967"/>
                  <a:pt x="3793358" y="5632967"/>
                </a:cubicBezTo>
                <a:cubicBezTo>
                  <a:pt x="3740808" y="5632967"/>
                  <a:pt x="3698207" y="5590366"/>
                  <a:pt x="3698207" y="5537815"/>
                </a:cubicBezTo>
                <a:cubicBezTo>
                  <a:pt x="3698207" y="5485265"/>
                  <a:pt x="3740808" y="5442663"/>
                  <a:pt x="3793358" y="5442663"/>
                </a:cubicBezTo>
                <a:close/>
                <a:moveTo>
                  <a:pt x="3374686" y="5442663"/>
                </a:moveTo>
                <a:cubicBezTo>
                  <a:pt x="3427237" y="5442663"/>
                  <a:pt x="3469841" y="5485265"/>
                  <a:pt x="3469841" y="5537815"/>
                </a:cubicBezTo>
                <a:cubicBezTo>
                  <a:pt x="3469841" y="5590366"/>
                  <a:pt x="3427237" y="5632967"/>
                  <a:pt x="3374686" y="5632967"/>
                </a:cubicBezTo>
                <a:cubicBezTo>
                  <a:pt x="3322135" y="5632967"/>
                  <a:pt x="3279534" y="5590366"/>
                  <a:pt x="3279534" y="5537815"/>
                </a:cubicBezTo>
                <a:cubicBezTo>
                  <a:pt x="3279534" y="5485265"/>
                  <a:pt x="3322135" y="5442663"/>
                  <a:pt x="3374686" y="5442663"/>
                </a:cubicBezTo>
                <a:close/>
                <a:moveTo>
                  <a:pt x="2956015" y="5442663"/>
                </a:moveTo>
                <a:cubicBezTo>
                  <a:pt x="3008567" y="5442663"/>
                  <a:pt x="3051169" y="5485265"/>
                  <a:pt x="3051169" y="5537815"/>
                </a:cubicBezTo>
                <a:cubicBezTo>
                  <a:pt x="3051169" y="5590366"/>
                  <a:pt x="3008567" y="5632967"/>
                  <a:pt x="2956015" y="5632967"/>
                </a:cubicBezTo>
                <a:cubicBezTo>
                  <a:pt x="2903463" y="5632967"/>
                  <a:pt x="2860862" y="5590366"/>
                  <a:pt x="2860862" y="5537815"/>
                </a:cubicBezTo>
                <a:cubicBezTo>
                  <a:pt x="2860862" y="5485265"/>
                  <a:pt x="2903463" y="5442663"/>
                  <a:pt x="2956015" y="5442663"/>
                </a:cubicBezTo>
                <a:close/>
                <a:moveTo>
                  <a:pt x="2537342" y="5442663"/>
                </a:moveTo>
                <a:cubicBezTo>
                  <a:pt x="2589895" y="5442663"/>
                  <a:pt x="2632497" y="5485265"/>
                  <a:pt x="2632497" y="5537815"/>
                </a:cubicBezTo>
                <a:cubicBezTo>
                  <a:pt x="2632497" y="5590366"/>
                  <a:pt x="2589895" y="5632967"/>
                  <a:pt x="2537342" y="5632967"/>
                </a:cubicBezTo>
                <a:cubicBezTo>
                  <a:pt x="2484790" y="5632967"/>
                  <a:pt x="2442190" y="5590366"/>
                  <a:pt x="2442190" y="5537815"/>
                </a:cubicBezTo>
                <a:cubicBezTo>
                  <a:pt x="2442190" y="5485265"/>
                  <a:pt x="2484790" y="5442663"/>
                  <a:pt x="2537342" y="5442663"/>
                </a:cubicBezTo>
                <a:close/>
                <a:moveTo>
                  <a:pt x="2118672" y="5442663"/>
                </a:moveTo>
                <a:cubicBezTo>
                  <a:pt x="2171223" y="5442663"/>
                  <a:pt x="2213824" y="5485265"/>
                  <a:pt x="2213824" y="5537815"/>
                </a:cubicBezTo>
                <a:cubicBezTo>
                  <a:pt x="2213824" y="5590366"/>
                  <a:pt x="2171223" y="5632967"/>
                  <a:pt x="2118672" y="5632967"/>
                </a:cubicBezTo>
                <a:cubicBezTo>
                  <a:pt x="2066121" y="5632967"/>
                  <a:pt x="2023520" y="5590366"/>
                  <a:pt x="2023520" y="5537815"/>
                </a:cubicBezTo>
                <a:cubicBezTo>
                  <a:pt x="2023520" y="5485265"/>
                  <a:pt x="2066121" y="5442663"/>
                  <a:pt x="2118672" y="5442663"/>
                </a:cubicBezTo>
                <a:close/>
                <a:moveTo>
                  <a:pt x="1700000" y="5442663"/>
                </a:moveTo>
                <a:cubicBezTo>
                  <a:pt x="1752551" y="5442663"/>
                  <a:pt x="1795153" y="5485265"/>
                  <a:pt x="1795153" y="5537815"/>
                </a:cubicBezTo>
                <a:cubicBezTo>
                  <a:pt x="1795153" y="5590366"/>
                  <a:pt x="1752551" y="5632967"/>
                  <a:pt x="1700000" y="5632967"/>
                </a:cubicBezTo>
                <a:cubicBezTo>
                  <a:pt x="1647449" y="5632967"/>
                  <a:pt x="1604845" y="5590366"/>
                  <a:pt x="1604845" y="5537815"/>
                </a:cubicBezTo>
                <a:cubicBezTo>
                  <a:pt x="1604845" y="5485265"/>
                  <a:pt x="1647449" y="5442663"/>
                  <a:pt x="1700000" y="5442663"/>
                </a:cubicBezTo>
                <a:close/>
                <a:moveTo>
                  <a:pt x="1281327" y="5442663"/>
                </a:moveTo>
                <a:cubicBezTo>
                  <a:pt x="1333878" y="5442663"/>
                  <a:pt x="1376479" y="5485265"/>
                  <a:pt x="1376479" y="5537815"/>
                </a:cubicBezTo>
                <a:cubicBezTo>
                  <a:pt x="1376479" y="5590366"/>
                  <a:pt x="1333878" y="5632967"/>
                  <a:pt x="1281327" y="5632967"/>
                </a:cubicBezTo>
                <a:cubicBezTo>
                  <a:pt x="1228776" y="5632967"/>
                  <a:pt x="1186175" y="5590366"/>
                  <a:pt x="1186175" y="5537815"/>
                </a:cubicBezTo>
                <a:cubicBezTo>
                  <a:pt x="1186175" y="5485265"/>
                  <a:pt x="1228776" y="5442663"/>
                  <a:pt x="1281327" y="5442663"/>
                </a:cubicBezTo>
                <a:close/>
                <a:moveTo>
                  <a:pt x="862659" y="5442663"/>
                </a:moveTo>
                <a:cubicBezTo>
                  <a:pt x="915210" y="5442663"/>
                  <a:pt x="957811" y="5485265"/>
                  <a:pt x="957811" y="5537815"/>
                </a:cubicBezTo>
                <a:cubicBezTo>
                  <a:pt x="957811" y="5590366"/>
                  <a:pt x="915210" y="5632967"/>
                  <a:pt x="862659" y="5632967"/>
                </a:cubicBezTo>
                <a:cubicBezTo>
                  <a:pt x="810110" y="5632967"/>
                  <a:pt x="767507" y="5590366"/>
                  <a:pt x="767507" y="5537815"/>
                </a:cubicBezTo>
                <a:cubicBezTo>
                  <a:pt x="767507" y="5485265"/>
                  <a:pt x="810110" y="5442663"/>
                  <a:pt x="862659" y="5442663"/>
                </a:cubicBezTo>
                <a:close/>
                <a:moveTo>
                  <a:pt x="443991" y="5442663"/>
                </a:moveTo>
                <a:cubicBezTo>
                  <a:pt x="496542" y="5442663"/>
                  <a:pt x="539144" y="5485265"/>
                  <a:pt x="539144" y="5537815"/>
                </a:cubicBezTo>
                <a:cubicBezTo>
                  <a:pt x="539144" y="5590366"/>
                  <a:pt x="496542" y="5632967"/>
                  <a:pt x="443991" y="5632967"/>
                </a:cubicBezTo>
                <a:cubicBezTo>
                  <a:pt x="391441" y="5632967"/>
                  <a:pt x="348839" y="5590366"/>
                  <a:pt x="348839" y="5537815"/>
                </a:cubicBezTo>
                <a:cubicBezTo>
                  <a:pt x="348839" y="5485265"/>
                  <a:pt x="391441" y="5442663"/>
                  <a:pt x="443991" y="5442663"/>
                </a:cubicBezTo>
                <a:close/>
                <a:moveTo>
                  <a:pt x="25323" y="5442663"/>
                </a:moveTo>
                <a:cubicBezTo>
                  <a:pt x="77873" y="5442663"/>
                  <a:pt x="120475" y="5485265"/>
                  <a:pt x="120475" y="5537815"/>
                </a:cubicBezTo>
                <a:cubicBezTo>
                  <a:pt x="120475" y="5590366"/>
                  <a:pt x="77873" y="5632967"/>
                  <a:pt x="25323" y="5632967"/>
                </a:cubicBezTo>
                <a:lnTo>
                  <a:pt x="0" y="5627855"/>
                </a:lnTo>
                <a:lnTo>
                  <a:pt x="0" y="5447776"/>
                </a:lnTo>
                <a:close/>
                <a:moveTo>
                  <a:pt x="12166698" y="5023994"/>
                </a:moveTo>
                <a:lnTo>
                  <a:pt x="12192000" y="5029103"/>
                </a:lnTo>
                <a:lnTo>
                  <a:pt x="12192000" y="5209190"/>
                </a:lnTo>
                <a:lnTo>
                  <a:pt x="12166698" y="5214298"/>
                </a:lnTo>
                <a:cubicBezTo>
                  <a:pt x="12114147" y="5214298"/>
                  <a:pt x="12071546" y="5171697"/>
                  <a:pt x="12071546" y="5119146"/>
                </a:cubicBezTo>
                <a:cubicBezTo>
                  <a:pt x="12071546" y="5066596"/>
                  <a:pt x="12114147" y="5023994"/>
                  <a:pt x="12166698" y="5023994"/>
                </a:cubicBezTo>
                <a:close/>
                <a:moveTo>
                  <a:pt x="11748029" y="5023994"/>
                </a:moveTo>
                <a:cubicBezTo>
                  <a:pt x="11800580" y="5023994"/>
                  <a:pt x="11843181" y="5066596"/>
                  <a:pt x="11843181" y="5119146"/>
                </a:cubicBezTo>
                <a:cubicBezTo>
                  <a:pt x="11843181" y="5171697"/>
                  <a:pt x="11800580" y="5214298"/>
                  <a:pt x="11748029" y="5214298"/>
                </a:cubicBezTo>
                <a:cubicBezTo>
                  <a:pt x="11695478" y="5214298"/>
                  <a:pt x="11652877" y="5171697"/>
                  <a:pt x="11652877" y="5119146"/>
                </a:cubicBezTo>
                <a:cubicBezTo>
                  <a:pt x="11652877" y="5066596"/>
                  <a:pt x="11695478" y="5023994"/>
                  <a:pt x="11748029" y="5023994"/>
                </a:cubicBezTo>
                <a:close/>
                <a:moveTo>
                  <a:pt x="11329360" y="5023994"/>
                </a:moveTo>
                <a:cubicBezTo>
                  <a:pt x="11381911" y="5023994"/>
                  <a:pt x="11424512" y="5066596"/>
                  <a:pt x="11424512" y="5119146"/>
                </a:cubicBezTo>
                <a:cubicBezTo>
                  <a:pt x="11424512" y="5171697"/>
                  <a:pt x="11381911" y="5214298"/>
                  <a:pt x="11329360" y="5214298"/>
                </a:cubicBezTo>
                <a:cubicBezTo>
                  <a:pt x="11276809" y="5214298"/>
                  <a:pt x="11234208" y="5171697"/>
                  <a:pt x="11234208" y="5119146"/>
                </a:cubicBezTo>
                <a:cubicBezTo>
                  <a:pt x="11234208" y="5066596"/>
                  <a:pt x="11276809" y="5023994"/>
                  <a:pt x="11329360" y="5023994"/>
                </a:cubicBezTo>
                <a:close/>
                <a:moveTo>
                  <a:pt x="10910691" y="5023994"/>
                </a:moveTo>
                <a:cubicBezTo>
                  <a:pt x="10963242" y="5023994"/>
                  <a:pt x="11005843" y="5066596"/>
                  <a:pt x="11005843" y="5119146"/>
                </a:cubicBezTo>
                <a:cubicBezTo>
                  <a:pt x="11005843" y="5171697"/>
                  <a:pt x="10963242" y="5214298"/>
                  <a:pt x="10910691" y="5214298"/>
                </a:cubicBezTo>
                <a:cubicBezTo>
                  <a:pt x="10858140" y="5214298"/>
                  <a:pt x="10815539" y="5171697"/>
                  <a:pt x="10815539" y="5119146"/>
                </a:cubicBezTo>
                <a:cubicBezTo>
                  <a:pt x="10815539" y="5066596"/>
                  <a:pt x="10858140" y="5023994"/>
                  <a:pt x="10910691" y="5023994"/>
                </a:cubicBezTo>
                <a:close/>
                <a:moveTo>
                  <a:pt x="10492022" y="5023994"/>
                </a:moveTo>
                <a:cubicBezTo>
                  <a:pt x="10544573" y="5023994"/>
                  <a:pt x="10587174" y="5066596"/>
                  <a:pt x="10587174" y="5119146"/>
                </a:cubicBezTo>
                <a:cubicBezTo>
                  <a:pt x="10587174" y="5171697"/>
                  <a:pt x="10544573" y="5214298"/>
                  <a:pt x="10492022" y="5214298"/>
                </a:cubicBezTo>
                <a:cubicBezTo>
                  <a:pt x="10439471" y="5214298"/>
                  <a:pt x="10396870" y="5171697"/>
                  <a:pt x="10396870" y="5119146"/>
                </a:cubicBezTo>
                <a:cubicBezTo>
                  <a:pt x="10396870" y="5066596"/>
                  <a:pt x="10439471" y="5023994"/>
                  <a:pt x="10492022" y="5023994"/>
                </a:cubicBezTo>
                <a:close/>
                <a:moveTo>
                  <a:pt x="10073353" y="5023994"/>
                </a:moveTo>
                <a:cubicBezTo>
                  <a:pt x="10125904" y="5023994"/>
                  <a:pt x="10168505" y="5066596"/>
                  <a:pt x="10168505" y="5119146"/>
                </a:cubicBezTo>
                <a:cubicBezTo>
                  <a:pt x="10168505" y="5171697"/>
                  <a:pt x="10125904" y="5214298"/>
                  <a:pt x="10073353" y="5214298"/>
                </a:cubicBezTo>
                <a:cubicBezTo>
                  <a:pt x="10020803" y="5214298"/>
                  <a:pt x="9978201" y="5171697"/>
                  <a:pt x="9978201" y="5119146"/>
                </a:cubicBezTo>
                <a:cubicBezTo>
                  <a:pt x="9978201" y="5066596"/>
                  <a:pt x="10020803" y="5023994"/>
                  <a:pt x="10073353" y="5023994"/>
                </a:cubicBezTo>
                <a:close/>
                <a:moveTo>
                  <a:pt x="9654684" y="5023994"/>
                </a:moveTo>
                <a:cubicBezTo>
                  <a:pt x="9707235" y="5023994"/>
                  <a:pt x="9749836" y="5066596"/>
                  <a:pt x="9749836" y="5119146"/>
                </a:cubicBezTo>
                <a:cubicBezTo>
                  <a:pt x="9749836" y="5171697"/>
                  <a:pt x="9707235" y="5214298"/>
                  <a:pt x="9654684" y="5214298"/>
                </a:cubicBezTo>
                <a:cubicBezTo>
                  <a:pt x="9602134" y="5214298"/>
                  <a:pt x="9559532" y="5171697"/>
                  <a:pt x="9559532" y="5119146"/>
                </a:cubicBezTo>
                <a:cubicBezTo>
                  <a:pt x="9559532" y="5066596"/>
                  <a:pt x="9602134" y="5023994"/>
                  <a:pt x="9654684" y="5023994"/>
                </a:cubicBezTo>
                <a:close/>
                <a:moveTo>
                  <a:pt x="9236015" y="5023994"/>
                </a:moveTo>
                <a:cubicBezTo>
                  <a:pt x="9288566" y="5023994"/>
                  <a:pt x="9331167" y="5066596"/>
                  <a:pt x="9331167" y="5119146"/>
                </a:cubicBezTo>
                <a:cubicBezTo>
                  <a:pt x="9331167" y="5171697"/>
                  <a:pt x="9288566" y="5214298"/>
                  <a:pt x="9236015" y="5214298"/>
                </a:cubicBezTo>
                <a:cubicBezTo>
                  <a:pt x="9183465" y="5214298"/>
                  <a:pt x="9140863" y="5171697"/>
                  <a:pt x="9140863" y="5119146"/>
                </a:cubicBezTo>
                <a:cubicBezTo>
                  <a:pt x="9140863" y="5066596"/>
                  <a:pt x="9183465" y="5023994"/>
                  <a:pt x="9236015" y="5023994"/>
                </a:cubicBezTo>
                <a:close/>
                <a:moveTo>
                  <a:pt x="8817346" y="5023994"/>
                </a:moveTo>
                <a:cubicBezTo>
                  <a:pt x="8869897" y="5023994"/>
                  <a:pt x="8912498" y="5066596"/>
                  <a:pt x="8912498" y="5119146"/>
                </a:cubicBezTo>
                <a:cubicBezTo>
                  <a:pt x="8912498" y="5171697"/>
                  <a:pt x="8869897" y="5214298"/>
                  <a:pt x="8817346" y="5214298"/>
                </a:cubicBezTo>
                <a:cubicBezTo>
                  <a:pt x="8764796" y="5214298"/>
                  <a:pt x="8722194" y="5171697"/>
                  <a:pt x="8722194" y="5119146"/>
                </a:cubicBezTo>
                <a:cubicBezTo>
                  <a:pt x="8722194" y="5066596"/>
                  <a:pt x="8764796" y="5023994"/>
                  <a:pt x="8817346" y="5023994"/>
                </a:cubicBezTo>
                <a:close/>
                <a:moveTo>
                  <a:pt x="8398677" y="5023994"/>
                </a:moveTo>
                <a:cubicBezTo>
                  <a:pt x="8451228" y="5023994"/>
                  <a:pt x="8493829" y="5066596"/>
                  <a:pt x="8493829" y="5119146"/>
                </a:cubicBezTo>
                <a:cubicBezTo>
                  <a:pt x="8493829" y="5171697"/>
                  <a:pt x="8451228" y="5214298"/>
                  <a:pt x="8398677" y="5214298"/>
                </a:cubicBezTo>
                <a:cubicBezTo>
                  <a:pt x="8346127" y="5214298"/>
                  <a:pt x="8303526" y="5171697"/>
                  <a:pt x="8303526" y="5119146"/>
                </a:cubicBezTo>
                <a:cubicBezTo>
                  <a:pt x="8303526" y="5066596"/>
                  <a:pt x="8346127" y="5023994"/>
                  <a:pt x="8398677" y="5023994"/>
                </a:cubicBezTo>
                <a:close/>
                <a:moveTo>
                  <a:pt x="7980009" y="5023994"/>
                </a:moveTo>
                <a:cubicBezTo>
                  <a:pt x="8032559" y="5023994"/>
                  <a:pt x="8075161" y="5066596"/>
                  <a:pt x="8075161" y="5119146"/>
                </a:cubicBezTo>
                <a:cubicBezTo>
                  <a:pt x="8075161" y="5171697"/>
                  <a:pt x="8032559" y="5214298"/>
                  <a:pt x="7980009" y="5214298"/>
                </a:cubicBezTo>
                <a:cubicBezTo>
                  <a:pt x="7927458" y="5214298"/>
                  <a:pt x="7884857" y="5171697"/>
                  <a:pt x="7884857" y="5119146"/>
                </a:cubicBezTo>
                <a:cubicBezTo>
                  <a:pt x="7884857" y="5066596"/>
                  <a:pt x="7927458" y="5023994"/>
                  <a:pt x="7980009" y="5023994"/>
                </a:cubicBezTo>
                <a:close/>
                <a:moveTo>
                  <a:pt x="7561340" y="5023994"/>
                </a:moveTo>
                <a:cubicBezTo>
                  <a:pt x="7613890" y="5023994"/>
                  <a:pt x="7656492" y="5066596"/>
                  <a:pt x="7656492" y="5119146"/>
                </a:cubicBezTo>
                <a:cubicBezTo>
                  <a:pt x="7656492" y="5171697"/>
                  <a:pt x="7613890" y="5214298"/>
                  <a:pt x="7561340" y="5214298"/>
                </a:cubicBezTo>
                <a:cubicBezTo>
                  <a:pt x="7508789" y="5214298"/>
                  <a:pt x="7466188" y="5171697"/>
                  <a:pt x="7466188" y="5119146"/>
                </a:cubicBezTo>
                <a:cubicBezTo>
                  <a:pt x="7466188" y="5066596"/>
                  <a:pt x="7508789" y="5023994"/>
                  <a:pt x="7561340" y="5023994"/>
                </a:cubicBezTo>
                <a:close/>
                <a:moveTo>
                  <a:pt x="7142671" y="5023994"/>
                </a:moveTo>
                <a:cubicBezTo>
                  <a:pt x="7195221" y="5023994"/>
                  <a:pt x="7237823" y="5066596"/>
                  <a:pt x="7237823" y="5119146"/>
                </a:cubicBezTo>
                <a:cubicBezTo>
                  <a:pt x="7237823" y="5171697"/>
                  <a:pt x="7195221" y="5214298"/>
                  <a:pt x="7142671" y="5214298"/>
                </a:cubicBezTo>
                <a:cubicBezTo>
                  <a:pt x="7090120" y="5214298"/>
                  <a:pt x="7047519" y="5171697"/>
                  <a:pt x="7047519" y="5119146"/>
                </a:cubicBezTo>
                <a:cubicBezTo>
                  <a:pt x="7047519" y="5066596"/>
                  <a:pt x="7090120" y="5023994"/>
                  <a:pt x="7142671" y="5023994"/>
                </a:cubicBezTo>
                <a:close/>
                <a:moveTo>
                  <a:pt x="6724002" y="5023994"/>
                </a:moveTo>
                <a:cubicBezTo>
                  <a:pt x="6776553" y="5023994"/>
                  <a:pt x="6819154" y="5066596"/>
                  <a:pt x="6819154" y="5119146"/>
                </a:cubicBezTo>
                <a:cubicBezTo>
                  <a:pt x="6819154" y="5171697"/>
                  <a:pt x="6776553" y="5214298"/>
                  <a:pt x="6724002" y="5214298"/>
                </a:cubicBezTo>
                <a:cubicBezTo>
                  <a:pt x="6671451" y="5214298"/>
                  <a:pt x="6628850" y="5171697"/>
                  <a:pt x="6628850" y="5119146"/>
                </a:cubicBezTo>
                <a:cubicBezTo>
                  <a:pt x="6628850" y="5066596"/>
                  <a:pt x="6671451" y="5023994"/>
                  <a:pt x="6724002" y="5023994"/>
                </a:cubicBezTo>
                <a:close/>
                <a:moveTo>
                  <a:pt x="6305333" y="5023994"/>
                </a:moveTo>
                <a:cubicBezTo>
                  <a:pt x="6357884" y="5023994"/>
                  <a:pt x="6400485" y="5066596"/>
                  <a:pt x="6400485" y="5119146"/>
                </a:cubicBezTo>
                <a:cubicBezTo>
                  <a:pt x="6400485" y="5171697"/>
                  <a:pt x="6357884" y="5214298"/>
                  <a:pt x="6305333" y="5214298"/>
                </a:cubicBezTo>
                <a:cubicBezTo>
                  <a:pt x="6252782" y="5214298"/>
                  <a:pt x="6210181" y="5171697"/>
                  <a:pt x="6210181" y="5119146"/>
                </a:cubicBezTo>
                <a:cubicBezTo>
                  <a:pt x="6210181" y="5066596"/>
                  <a:pt x="6252782" y="5023994"/>
                  <a:pt x="6305333" y="5023994"/>
                </a:cubicBezTo>
                <a:close/>
                <a:moveTo>
                  <a:pt x="5886664" y="5023994"/>
                </a:moveTo>
                <a:cubicBezTo>
                  <a:pt x="5939215" y="5023994"/>
                  <a:pt x="5981816" y="5066596"/>
                  <a:pt x="5981816" y="5119146"/>
                </a:cubicBezTo>
                <a:cubicBezTo>
                  <a:pt x="5981816" y="5171697"/>
                  <a:pt x="5939215" y="5214298"/>
                  <a:pt x="5886664" y="5214298"/>
                </a:cubicBezTo>
                <a:cubicBezTo>
                  <a:pt x="5834113" y="5214298"/>
                  <a:pt x="5791512" y="5171697"/>
                  <a:pt x="5791512" y="5119146"/>
                </a:cubicBezTo>
                <a:cubicBezTo>
                  <a:pt x="5791512" y="5066596"/>
                  <a:pt x="5834113" y="5023994"/>
                  <a:pt x="5886664" y="5023994"/>
                </a:cubicBezTo>
                <a:close/>
                <a:moveTo>
                  <a:pt x="5467994" y="5023994"/>
                </a:moveTo>
                <a:cubicBezTo>
                  <a:pt x="5520544" y="5023994"/>
                  <a:pt x="5563146" y="5066596"/>
                  <a:pt x="5563146" y="5119146"/>
                </a:cubicBezTo>
                <a:cubicBezTo>
                  <a:pt x="5563146" y="5171697"/>
                  <a:pt x="5520544" y="5214298"/>
                  <a:pt x="5467994" y="5214298"/>
                </a:cubicBezTo>
                <a:cubicBezTo>
                  <a:pt x="5415443" y="5214298"/>
                  <a:pt x="5372842" y="5171697"/>
                  <a:pt x="5372842" y="5119146"/>
                </a:cubicBezTo>
                <a:cubicBezTo>
                  <a:pt x="5372842" y="5066596"/>
                  <a:pt x="5415443" y="5023994"/>
                  <a:pt x="5467994" y="5023994"/>
                </a:cubicBezTo>
                <a:close/>
                <a:moveTo>
                  <a:pt x="5049325" y="5023994"/>
                </a:moveTo>
                <a:cubicBezTo>
                  <a:pt x="5101876" y="5023994"/>
                  <a:pt x="5144478" y="5066596"/>
                  <a:pt x="5144478" y="5119146"/>
                </a:cubicBezTo>
                <a:cubicBezTo>
                  <a:pt x="5144478" y="5171697"/>
                  <a:pt x="5101876" y="5214298"/>
                  <a:pt x="5049325" y="5214298"/>
                </a:cubicBezTo>
                <a:cubicBezTo>
                  <a:pt x="4996774" y="5214298"/>
                  <a:pt x="4954173" y="5171697"/>
                  <a:pt x="4954173" y="5119146"/>
                </a:cubicBezTo>
                <a:cubicBezTo>
                  <a:pt x="4954173" y="5066596"/>
                  <a:pt x="4996774" y="5023994"/>
                  <a:pt x="5049325" y="5023994"/>
                </a:cubicBezTo>
                <a:close/>
                <a:moveTo>
                  <a:pt x="4630656" y="5023994"/>
                </a:moveTo>
                <a:cubicBezTo>
                  <a:pt x="4683207" y="5023994"/>
                  <a:pt x="4725808" y="5066596"/>
                  <a:pt x="4725808" y="5119146"/>
                </a:cubicBezTo>
                <a:cubicBezTo>
                  <a:pt x="4725808" y="5171697"/>
                  <a:pt x="4683207" y="5214298"/>
                  <a:pt x="4630656" y="5214298"/>
                </a:cubicBezTo>
                <a:cubicBezTo>
                  <a:pt x="4578106" y="5214298"/>
                  <a:pt x="4535504" y="5171697"/>
                  <a:pt x="4535504" y="5119146"/>
                </a:cubicBezTo>
                <a:cubicBezTo>
                  <a:pt x="4535504" y="5066596"/>
                  <a:pt x="4578106" y="5023994"/>
                  <a:pt x="4630656" y="5023994"/>
                </a:cubicBezTo>
                <a:close/>
                <a:moveTo>
                  <a:pt x="4211987" y="5023994"/>
                </a:moveTo>
                <a:cubicBezTo>
                  <a:pt x="4264538" y="5023994"/>
                  <a:pt x="4307139" y="5066596"/>
                  <a:pt x="4307139" y="5119146"/>
                </a:cubicBezTo>
                <a:cubicBezTo>
                  <a:pt x="4307139" y="5171697"/>
                  <a:pt x="4264538" y="5214298"/>
                  <a:pt x="4211987" y="5214298"/>
                </a:cubicBezTo>
                <a:cubicBezTo>
                  <a:pt x="4159436" y="5214298"/>
                  <a:pt x="4116835" y="5171697"/>
                  <a:pt x="4116835" y="5119146"/>
                </a:cubicBezTo>
                <a:cubicBezTo>
                  <a:pt x="4116835" y="5066596"/>
                  <a:pt x="4159436" y="5023994"/>
                  <a:pt x="4211987" y="5023994"/>
                </a:cubicBezTo>
                <a:close/>
                <a:moveTo>
                  <a:pt x="3793367" y="5023994"/>
                </a:moveTo>
                <a:cubicBezTo>
                  <a:pt x="3845869" y="5023994"/>
                  <a:pt x="3888470" y="5066596"/>
                  <a:pt x="3888470" y="5119146"/>
                </a:cubicBezTo>
                <a:cubicBezTo>
                  <a:pt x="3888470" y="5171697"/>
                  <a:pt x="3845869" y="5214298"/>
                  <a:pt x="3793367" y="5214298"/>
                </a:cubicBezTo>
                <a:cubicBezTo>
                  <a:pt x="3740816" y="5214298"/>
                  <a:pt x="3698215" y="5171697"/>
                  <a:pt x="3698215" y="5119146"/>
                </a:cubicBezTo>
                <a:cubicBezTo>
                  <a:pt x="3698215" y="5066596"/>
                  <a:pt x="3740816" y="5023994"/>
                  <a:pt x="3793367" y="5023994"/>
                </a:cubicBezTo>
                <a:close/>
                <a:moveTo>
                  <a:pt x="3374694" y="5023994"/>
                </a:moveTo>
                <a:cubicBezTo>
                  <a:pt x="3427245" y="5023994"/>
                  <a:pt x="3469850" y="5066596"/>
                  <a:pt x="3469850" y="5119146"/>
                </a:cubicBezTo>
                <a:cubicBezTo>
                  <a:pt x="3469850" y="5171697"/>
                  <a:pt x="3427245" y="5214298"/>
                  <a:pt x="3374694" y="5214298"/>
                </a:cubicBezTo>
                <a:cubicBezTo>
                  <a:pt x="3322144" y="5214298"/>
                  <a:pt x="3279542" y="5171697"/>
                  <a:pt x="3279542" y="5119146"/>
                </a:cubicBezTo>
                <a:cubicBezTo>
                  <a:pt x="3279542" y="5066596"/>
                  <a:pt x="3322144" y="5023994"/>
                  <a:pt x="3374694" y="5023994"/>
                </a:cubicBezTo>
                <a:close/>
                <a:moveTo>
                  <a:pt x="2956022" y="5023994"/>
                </a:moveTo>
                <a:cubicBezTo>
                  <a:pt x="3008574" y="5023994"/>
                  <a:pt x="3051176" y="5066596"/>
                  <a:pt x="3051176" y="5119146"/>
                </a:cubicBezTo>
                <a:cubicBezTo>
                  <a:pt x="3051176" y="5171697"/>
                  <a:pt x="3008574" y="5214298"/>
                  <a:pt x="2956022" y="5214298"/>
                </a:cubicBezTo>
                <a:cubicBezTo>
                  <a:pt x="2903470" y="5214298"/>
                  <a:pt x="2860869" y="5171697"/>
                  <a:pt x="2860869" y="5119146"/>
                </a:cubicBezTo>
                <a:cubicBezTo>
                  <a:pt x="2860869" y="5066596"/>
                  <a:pt x="2903470" y="5023994"/>
                  <a:pt x="2956022" y="5023994"/>
                </a:cubicBezTo>
                <a:close/>
                <a:moveTo>
                  <a:pt x="2537348" y="5023994"/>
                </a:moveTo>
                <a:cubicBezTo>
                  <a:pt x="2589902" y="5023994"/>
                  <a:pt x="2632504" y="5066596"/>
                  <a:pt x="2632504" y="5119146"/>
                </a:cubicBezTo>
                <a:cubicBezTo>
                  <a:pt x="2632504" y="5171697"/>
                  <a:pt x="2589902" y="5214298"/>
                  <a:pt x="2537348" y="5214298"/>
                </a:cubicBezTo>
                <a:cubicBezTo>
                  <a:pt x="2484796" y="5214298"/>
                  <a:pt x="2442196" y="5171697"/>
                  <a:pt x="2442196" y="5119146"/>
                </a:cubicBezTo>
                <a:cubicBezTo>
                  <a:pt x="2442196" y="5066596"/>
                  <a:pt x="2484796" y="5023994"/>
                  <a:pt x="2537348" y="5023994"/>
                </a:cubicBezTo>
                <a:close/>
                <a:moveTo>
                  <a:pt x="2118678" y="5023994"/>
                </a:moveTo>
                <a:cubicBezTo>
                  <a:pt x="2171229" y="5023994"/>
                  <a:pt x="2213831" y="5066596"/>
                  <a:pt x="2213831" y="5119146"/>
                </a:cubicBezTo>
                <a:cubicBezTo>
                  <a:pt x="2213831" y="5171697"/>
                  <a:pt x="2171229" y="5214298"/>
                  <a:pt x="2118678" y="5214298"/>
                </a:cubicBezTo>
                <a:cubicBezTo>
                  <a:pt x="2066127" y="5214298"/>
                  <a:pt x="2023526" y="5171697"/>
                  <a:pt x="2023526" y="5119146"/>
                </a:cubicBezTo>
                <a:cubicBezTo>
                  <a:pt x="2023526" y="5066596"/>
                  <a:pt x="2066127" y="5023994"/>
                  <a:pt x="2118678" y="5023994"/>
                </a:cubicBezTo>
                <a:close/>
                <a:moveTo>
                  <a:pt x="1700005" y="5023994"/>
                </a:moveTo>
                <a:cubicBezTo>
                  <a:pt x="1752556" y="5023994"/>
                  <a:pt x="1795158" y="5066596"/>
                  <a:pt x="1795158" y="5119146"/>
                </a:cubicBezTo>
                <a:cubicBezTo>
                  <a:pt x="1795158" y="5171697"/>
                  <a:pt x="1752556" y="5214298"/>
                  <a:pt x="1700005" y="5214298"/>
                </a:cubicBezTo>
                <a:cubicBezTo>
                  <a:pt x="1647454" y="5214298"/>
                  <a:pt x="1604850" y="5171697"/>
                  <a:pt x="1604850" y="5119146"/>
                </a:cubicBezTo>
                <a:cubicBezTo>
                  <a:pt x="1604850" y="5066596"/>
                  <a:pt x="1647454" y="5023994"/>
                  <a:pt x="1700005" y="5023994"/>
                </a:cubicBezTo>
                <a:close/>
                <a:moveTo>
                  <a:pt x="1281332" y="5023994"/>
                </a:moveTo>
                <a:cubicBezTo>
                  <a:pt x="1333882" y="5023994"/>
                  <a:pt x="1376484" y="5066596"/>
                  <a:pt x="1376484" y="5119146"/>
                </a:cubicBezTo>
                <a:cubicBezTo>
                  <a:pt x="1376484" y="5171697"/>
                  <a:pt x="1333882" y="5214298"/>
                  <a:pt x="1281332" y="5214298"/>
                </a:cubicBezTo>
                <a:cubicBezTo>
                  <a:pt x="1228781" y="5214298"/>
                  <a:pt x="1186180" y="5171697"/>
                  <a:pt x="1186180" y="5119146"/>
                </a:cubicBezTo>
                <a:cubicBezTo>
                  <a:pt x="1186180" y="5066596"/>
                  <a:pt x="1228781" y="5023994"/>
                  <a:pt x="1281332" y="5023994"/>
                </a:cubicBezTo>
                <a:close/>
                <a:moveTo>
                  <a:pt x="862664" y="5023994"/>
                </a:moveTo>
                <a:cubicBezTo>
                  <a:pt x="915215" y="5023994"/>
                  <a:pt x="957816" y="5066596"/>
                  <a:pt x="957816" y="5119146"/>
                </a:cubicBezTo>
                <a:cubicBezTo>
                  <a:pt x="957816" y="5171697"/>
                  <a:pt x="915215" y="5214298"/>
                  <a:pt x="862664" y="5214298"/>
                </a:cubicBezTo>
                <a:cubicBezTo>
                  <a:pt x="810115" y="5214298"/>
                  <a:pt x="767512" y="5171697"/>
                  <a:pt x="767512" y="5119146"/>
                </a:cubicBezTo>
                <a:cubicBezTo>
                  <a:pt x="767512" y="5066596"/>
                  <a:pt x="810115" y="5023994"/>
                  <a:pt x="862664" y="5023994"/>
                </a:cubicBezTo>
                <a:close/>
                <a:moveTo>
                  <a:pt x="443996" y="5023994"/>
                </a:moveTo>
                <a:cubicBezTo>
                  <a:pt x="496547" y="5023994"/>
                  <a:pt x="539148" y="5066596"/>
                  <a:pt x="539148" y="5119146"/>
                </a:cubicBezTo>
                <a:cubicBezTo>
                  <a:pt x="539148" y="5171697"/>
                  <a:pt x="496547" y="5214298"/>
                  <a:pt x="443996" y="5214298"/>
                </a:cubicBezTo>
                <a:cubicBezTo>
                  <a:pt x="391446" y="5214298"/>
                  <a:pt x="348844" y="5171697"/>
                  <a:pt x="348844" y="5119146"/>
                </a:cubicBezTo>
                <a:cubicBezTo>
                  <a:pt x="348844" y="5066596"/>
                  <a:pt x="391446" y="5023994"/>
                  <a:pt x="443996" y="5023994"/>
                </a:cubicBezTo>
                <a:close/>
                <a:moveTo>
                  <a:pt x="25327" y="5023994"/>
                </a:moveTo>
                <a:cubicBezTo>
                  <a:pt x="77878" y="5023994"/>
                  <a:pt x="120479" y="5066596"/>
                  <a:pt x="120479" y="5119146"/>
                </a:cubicBezTo>
                <a:cubicBezTo>
                  <a:pt x="120479" y="5171697"/>
                  <a:pt x="77878" y="5214298"/>
                  <a:pt x="25327" y="5214298"/>
                </a:cubicBezTo>
                <a:lnTo>
                  <a:pt x="0" y="5209185"/>
                </a:lnTo>
                <a:lnTo>
                  <a:pt x="0" y="5029108"/>
                </a:lnTo>
                <a:close/>
                <a:moveTo>
                  <a:pt x="12166698" y="4605325"/>
                </a:moveTo>
                <a:lnTo>
                  <a:pt x="12192000" y="4610434"/>
                </a:lnTo>
                <a:lnTo>
                  <a:pt x="12192000" y="4790521"/>
                </a:lnTo>
                <a:lnTo>
                  <a:pt x="12166698" y="4795629"/>
                </a:lnTo>
                <a:cubicBezTo>
                  <a:pt x="12114147" y="4795629"/>
                  <a:pt x="12071546" y="4753028"/>
                  <a:pt x="12071546" y="4700477"/>
                </a:cubicBezTo>
                <a:cubicBezTo>
                  <a:pt x="12071546" y="4647927"/>
                  <a:pt x="12114147" y="4605325"/>
                  <a:pt x="12166698" y="4605325"/>
                </a:cubicBezTo>
                <a:close/>
                <a:moveTo>
                  <a:pt x="11748029" y="4605325"/>
                </a:moveTo>
                <a:cubicBezTo>
                  <a:pt x="11800580" y="4605325"/>
                  <a:pt x="11843181" y="4647927"/>
                  <a:pt x="11843181" y="4700477"/>
                </a:cubicBezTo>
                <a:cubicBezTo>
                  <a:pt x="11843181" y="4753028"/>
                  <a:pt x="11800580" y="4795629"/>
                  <a:pt x="11748029" y="4795629"/>
                </a:cubicBezTo>
                <a:cubicBezTo>
                  <a:pt x="11695478" y="4795629"/>
                  <a:pt x="11652877" y="4753028"/>
                  <a:pt x="11652877" y="4700477"/>
                </a:cubicBezTo>
                <a:cubicBezTo>
                  <a:pt x="11652877" y="4647927"/>
                  <a:pt x="11695478" y="4605325"/>
                  <a:pt x="11748029" y="4605325"/>
                </a:cubicBezTo>
                <a:close/>
                <a:moveTo>
                  <a:pt x="11329360" y="4605325"/>
                </a:moveTo>
                <a:cubicBezTo>
                  <a:pt x="11381911" y="4605325"/>
                  <a:pt x="11424512" y="4647927"/>
                  <a:pt x="11424512" y="4700477"/>
                </a:cubicBezTo>
                <a:cubicBezTo>
                  <a:pt x="11424512" y="4753028"/>
                  <a:pt x="11381911" y="4795629"/>
                  <a:pt x="11329360" y="4795629"/>
                </a:cubicBezTo>
                <a:cubicBezTo>
                  <a:pt x="11276809" y="4795629"/>
                  <a:pt x="11234208" y="4753028"/>
                  <a:pt x="11234208" y="4700477"/>
                </a:cubicBezTo>
                <a:cubicBezTo>
                  <a:pt x="11234208" y="4647927"/>
                  <a:pt x="11276809" y="4605325"/>
                  <a:pt x="11329360" y="4605325"/>
                </a:cubicBezTo>
                <a:close/>
                <a:moveTo>
                  <a:pt x="10910691" y="4605325"/>
                </a:moveTo>
                <a:cubicBezTo>
                  <a:pt x="10963242" y="4605325"/>
                  <a:pt x="11005843" y="4647927"/>
                  <a:pt x="11005843" y="4700477"/>
                </a:cubicBezTo>
                <a:cubicBezTo>
                  <a:pt x="11005843" y="4753028"/>
                  <a:pt x="10963242" y="4795629"/>
                  <a:pt x="10910691" y="4795629"/>
                </a:cubicBezTo>
                <a:cubicBezTo>
                  <a:pt x="10858140" y="4795629"/>
                  <a:pt x="10815539" y="4753028"/>
                  <a:pt x="10815539" y="4700477"/>
                </a:cubicBezTo>
                <a:cubicBezTo>
                  <a:pt x="10815539" y="4647927"/>
                  <a:pt x="10858140" y="4605325"/>
                  <a:pt x="10910691" y="4605325"/>
                </a:cubicBezTo>
                <a:close/>
                <a:moveTo>
                  <a:pt x="10492022" y="4605325"/>
                </a:moveTo>
                <a:cubicBezTo>
                  <a:pt x="10544573" y="4605325"/>
                  <a:pt x="10587174" y="4647927"/>
                  <a:pt x="10587174" y="4700477"/>
                </a:cubicBezTo>
                <a:cubicBezTo>
                  <a:pt x="10587174" y="4753028"/>
                  <a:pt x="10544573" y="4795629"/>
                  <a:pt x="10492022" y="4795629"/>
                </a:cubicBezTo>
                <a:cubicBezTo>
                  <a:pt x="10439471" y="4795629"/>
                  <a:pt x="10396870" y="4753028"/>
                  <a:pt x="10396870" y="4700477"/>
                </a:cubicBezTo>
                <a:cubicBezTo>
                  <a:pt x="10396870" y="4647927"/>
                  <a:pt x="10439471" y="4605325"/>
                  <a:pt x="10492022" y="4605325"/>
                </a:cubicBezTo>
                <a:close/>
                <a:moveTo>
                  <a:pt x="10073353" y="4605325"/>
                </a:moveTo>
                <a:cubicBezTo>
                  <a:pt x="10125904" y="4605325"/>
                  <a:pt x="10168505" y="4647927"/>
                  <a:pt x="10168505" y="4700477"/>
                </a:cubicBezTo>
                <a:cubicBezTo>
                  <a:pt x="10168505" y="4753028"/>
                  <a:pt x="10125904" y="4795629"/>
                  <a:pt x="10073353" y="4795629"/>
                </a:cubicBezTo>
                <a:cubicBezTo>
                  <a:pt x="10020803" y="4795629"/>
                  <a:pt x="9978201" y="4753028"/>
                  <a:pt x="9978201" y="4700477"/>
                </a:cubicBezTo>
                <a:cubicBezTo>
                  <a:pt x="9978201" y="4647927"/>
                  <a:pt x="10020803" y="4605325"/>
                  <a:pt x="10073353" y="4605325"/>
                </a:cubicBezTo>
                <a:close/>
                <a:moveTo>
                  <a:pt x="9654684" y="4605325"/>
                </a:moveTo>
                <a:cubicBezTo>
                  <a:pt x="9707235" y="4605325"/>
                  <a:pt x="9749836" y="4647927"/>
                  <a:pt x="9749836" y="4700477"/>
                </a:cubicBezTo>
                <a:cubicBezTo>
                  <a:pt x="9749836" y="4753028"/>
                  <a:pt x="9707235" y="4795629"/>
                  <a:pt x="9654684" y="4795629"/>
                </a:cubicBezTo>
                <a:cubicBezTo>
                  <a:pt x="9602134" y="4795629"/>
                  <a:pt x="9559532" y="4753028"/>
                  <a:pt x="9559532" y="4700477"/>
                </a:cubicBezTo>
                <a:cubicBezTo>
                  <a:pt x="9559532" y="4647927"/>
                  <a:pt x="9602134" y="4605325"/>
                  <a:pt x="9654684" y="4605325"/>
                </a:cubicBezTo>
                <a:close/>
                <a:moveTo>
                  <a:pt x="9236015" y="4605325"/>
                </a:moveTo>
                <a:cubicBezTo>
                  <a:pt x="9288566" y="4605325"/>
                  <a:pt x="9331167" y="4647927"/>
                  <a:pt x="9331167" y="4700477"/>
                </a:cubicBezTo>
                <a:cubicBezTo>
                  <a:pt x="9331167" y="4753028"/>
                  <a:pt x="9288566" y="4795629"/>
                  <a:pt x="9236015" y="4795629"/>
                </a:cubicBezTo>
                <a:cubicBezTo>
                  <a:pt x="9183465" y="4795629"/>
                  <a:pt x="9140863" y="4753028"/>
                  <a:pt x="9140863" y="4700477"/>
                </a:cubicBezTo>
                <a:cubicBezTo>
                  <a:pt x="9140863" y="4647927"/>
                  <a:pt x="9183465" y="4605325"/>
                  <a:pt x="9236015" y="4605325"/>
                </a:cubicBezTo>
                <a:close/>
                <a:moveTo>
                  <a:pt x="8817346" y="4605325"/>
                </a:moveTo>
                <a:cubicBezTo>
                  <a:pt x="8869897" y="4605325"/>
                  <a:pt x="8912498" y="4647927"/>
                  <a:pt x="8912498" y="4700477"/>
                </a:cubicBezTo>
                <a:cubicBezTo>
                  <a:pt x="8912498" y="4753028"/>
                  <a:pt x="8869897" y="4795629"/>
                  <a:pt x="8817346" y="4795629"/>
                </a:cubicBezTo>
                <a:cubicBezTo>
                  <a:pt x="8764796" y="4795629"/>
                  <a:pt x="8722194" y="4753028"/>
                  <a:pt x="8722194" y="4700477"/>
                </a:cubicBezTo>
                <a:cubicBezTo>
                  <a:pt x="8722194" y="4647927"/>
                  <a:pt x="8764796" y="4605325"/>
                  <a:pt x="8817346" y="4605325"/>
                </a:cubicBezTo>
                <a:close/>
                <a:moveTo>
                  <a:pt x="8398677" y="4605325"/>
                </a:moveTo>
                <a:cubicBezTo>
                  <a:pt x="8451228" y="4605325"/>
                  <a:pt x="8493829" y="4647927"/>
                  <a:pt x="8493829" y="4700477"/>
                </a:cubicBezTo>
                <a:cubicBezTo>
                  <a:pt x="8493829" y="4753028"/>
                  <a:pt x="8451228" y="4795629"/>
                  <a:pt x="8398677" y="4795629"/>
                </a:cubicBezTo>
                <a:cubicBezTo>
                  <a:pt x="8346127" y="4795629"/>
                  <a:pt x="8303526" y="4753028"/>
                  <a:pt x="8303526" y="4700477"/>
                </a:cubicBezTo>
                <a:cubicBezTo>
                  <a:pt x="8303526" y="4647927"/>
                  <a:pt x="8346127" y="4605325"/>
                  <a:pt x="8398677" y="4605325"/>
                </a:cubicBezTo>
                <a:close/>
                <a:moveTo>
                  <a:pt x="7980009" y="4605325"/>
                </a:moveTo>
                <a:cubicBezTo>
                  <a:pt x="8032559" y="4605325"/>
                  <a:pt x="8075161" y="4647927"/>
                  <a:pt x="8075161" y="4700477"/>
                </a:cubicBezTo>
                <a:cubicBezTo>
                  <a:pt x="8075161" y="4753028"/>
                  <a:pt x="8032559" y="4795629"/>
                  <a:pt x="7980009" y="4795629"/>
                </a:cubicBezTo>
                <a:cubicBezTo>
                  <a:pt x="7927458" y="4795629"/>
                  <a:pt x="7884857" y="4753028"/>
                  <a:pt x="7884857" y="4700477"/>
                </a:cubicBezTo>
                <a:cubicBezTo>
                  <a:pt x="7884857" y="4647927"/>
                  <a:pt x="7927458" y="4605325"/>
                  <a:pt x="7980009" y="4605325"/>
                </a:cubicBezTo>
                <a:close/>
                <a:moveTo>
                  <a:pt x="7561340" y="4605325"/>
                </a:moveTo>
                <a:cubicBezTo>
                  <a:pt x="7613890" y="4605325"/>
                  <a:pt x="7656492" y="4647927"/>
                  <a:pt x="7656492" y="4700477"/>
                </a:cubicBezTo>
                <a:cubicBezTo>
                  <a:pt x="7656492" y="4753028"/>
                  <a:pt x="7613890" y="4795629"/>
                  <a:pt x="7561340" y="4795629"/>
                </a:cubicBezTo>
                <a:cubicBezTo>
                  <a:pt x="7508789" y="4795629"/>
                  <a:pt x="7466188" y="4753028"/>
                  <a:pt x="7466188" y="4700477"/>
                </a:cubicBezTo>
                <a:cubicBezTo>
                  <a:pt x="7466188" y="4647927"/>
                  <a:pt x="7508789" y="4605325"/>
                  <a:pt x="7561340" y="4605325"/>
                </a:cubicBezTo>
                <a:close/>
                <a:moveTo>
                  <a:pt x="7142671" y="4605325"/>
                </a:moveTo>
                <a:cubicBezTo>
                  <a:pt x="7195221" y="4605325"/>
                  <a:pt x="7237823" y="4647927"/>
                  <a:pt x="7237823" y="4700477"/>
                </a:cubicBezTo>
                <a:cubicBezTo>
                  <a:pt x="7237823" y="4753028"/>
                  <a:pt x="7195221" y="4795629"/>
                  <a:pt x="7142671" y="4795629"/>
                </a:cubicBezTo>
                <a:cubicBezTo>
                  <a:pt x="7090120" y="4795629"/>
                  <a:pt x="7047519" y="4753028"/>
                  <a:pt x="7047519" y="4700477"/>
                </a:cubicBezTo>
                <a:cubicBezTo>
                  <a:pt x="7047519" y="4647927"/>
                  <a:pt x="7090120" y="4605325"/>
                  <a:pt x="7142671" y="4605325"/>
                </a:cubicBezTo>
                <a:close/>
                <a:moveTo>
                  <a:pt x="6724002" y="4605325"/>
                </a:moveTo>
                <a:cubicBezTo>
                  <a:pt x="6776553" y="4605325"/>
                  <a:pt x="6819154" y="4647927"/>
                  <a:pt x="6819154" y="4700477"/>
                </a:cubicBezTo>
                <a:cubicBezTo>
                  <a:pt x="6819154" y="4753028"/>
                  <a:pt x="6776553" y="4795629"/>
                  <a:pt x="6724002" y="4795629"/>
                </a:cubicBezTo>
                <a:cubicBezTo>
                  <a:pt x="6671451" y="4795629"/>
                  <a:pt x="6628850" y="4753028"/>
                  <a:pt x="6628850" y="4700477"/>
                </a:cubicBezTo>
                <a:cubicBezTo>
                  <a:pt x="6628850" y="4647927"/>
                  <a:pt x="6671451" y="4605325"/>
                  <a:pt x="6724002" y="4605325"/>
                </a:cubicBezTo>
                <a:close/>
                <a:moveTo>
                  <a:pt x="6305333" y="4605325"/>
                </a:moveTo>
                <a:cubicBezTo>
                  <a:pt x="6357884" y="4605325"/>
                  <a:pt x="6400485" y="4647927"/>
                  <a:pt x="6400485" y="4700477"/>
                </a:cubicBezTo>
                <a:cubicBezTo>
                  <a:pt x="6400485" y="4753028"/>
                  <a:pt x="6357884" y="4795629"/>
                  <a:pt x="6305333" y="4795629"/>
                </a:cubicBezTo>
                <a:cubicBezTo>
                  <a:pt x="6252782" y="4795629"/>
                  <a:pt x="6210181" y="4753028"/>
                  <a:pt x="6210181" y="4700477"/>
                </a:cubicBezTo>
                <a:cubicBezTo>
                  <a:pt x="6210181" y="4647927"/>
                  <a:pt x="6252782" y="4605325"/>
                  <a:pt x="6305333" y="4605325"/>
                </a:cubicBezTo>
                <a:close/>
                <a:moveTo>
                  <a:pt x="5886664" y="4605325"/>
                </a:moveTo>
                <a:cubicBezTo>
                  <a:pt x="5939215" y="4605325"/>
                  <a:pt x="5981816" y="4647927"/>
                  <a:pt x="5981816" y="4700477"/>
                </a:cubicBezTo>
                <a:cubicBezTo>
                  <a:pt x="5981816" y="4753028"/>
                  <a:pt x="5939215" y="4795629"/>
                  <a:pt x="5886664" y="4795629"/>
                </a:cubicBezTo>
                <a:cubicBezTo>
                  <a:pt x="5834113" y="4795629"/>
                  <a:pt x="5791512" y="4753028"/>
                  <a:pt x="5791512" y="4700477"/>
                </a:cubicBezTo>
                <a:cubicBezTo>
                  <a:pt x="5791512" y="4647927"/>
                  <a:pt x="5834113" y="4605325"/>
                  <a:pt x="5886664" y="4605325"/>
                </a:cubicBezTo>
                <a:close/>
                <a:moveTo>
                  <a:pt x="5467994" y="4605325"/>
                </a:moveTo>
                <a:cubicBezTo>
                  <a:pt x="5520544" y="4605325"/>
                  <a:pt x="5563146" y="4647927"/>
                  <a:pt x="5563146" y="4700477"/>
                </a:cubicBezTo>
                <a:cubicBezTo>
                  <a:pt x="5563146" y="4753028"/>
                  <a:pt x="5520544" y="4795629"/>
                  <a:pt x="5467994" y="4795629"/>
                </a:cubicBezTo>
                <a:cubicBezTo>
                  <a:pt x="5415443" y="4795629"/>
                  <a:pt x="5372842" y="4753028"/>
                  <a:pt x="5372842" y="4700477"/>
                </a:cubicBezTo>
                <a:cubicBezTo>
                  <a:pt x="5372842" y="4647927"/>
                  <a:pt x="5415443" y="4605325"/>
                  <a:pt x="5467994" y="4605325"/>
                </a:cubicBezTo>
                <a:close/>
                <a:moveTo>
                  <a:pt x="5049325" y="4605325"/>
                </a:moveTo>
                <a:cubicBezTo>
                  <a:pt x="5101876" y="4605325"/>
                  <a:pt x="5144478" y="4647927"/>
                  <a:pt x="5144478" y="4700477"/>
                </a:cubicBezTo>
                <a:cubicBezTo>
                  <a:pt x="5144478" y="4753028"/>
                  <a:pt x="5101876" y="4795629"/>
                  <a:pt x="5049325" y="4795629"/>
                </a:cubicBezTo>
                <a:cubicBezTo>
                  <a:pt x="4996774" y="4795629"/>
                  <a:pt x="4954173" y="4753028"/>
                  <a:pt x="4954173" y="4700477"/>
                </a:cubicBezTo>
                <a:cubicBezTo>
                  <a:pt x="4954173" y="4647927"/>
                  <a:pt x="4996774" y="4605325"/>
                  <a:pt x="5049325" y="4605325"/>
                </a:cubicBezTo>
                <a:close/>
                <a:moveTo>
                  <a:pt x="4630656" y="4605325"/>
                </a:moveTo>
                <a:cubicBezTo>
                  <a:pt x="4683207" y="4605325"/>
                  <a:pt x="4725808" y="4647927"/>
                  <a:pt x="4725808" y="4700477"/>
                </a:cubicBezTo>
                <a:cubicBezTo>
                  <a:pt x="4725808" y="4753028"/>
                  <a:pt x="4683207" y="4795629"/>
                  <a:pt x="4630656" y="4795629"/>
                </a:cubicBezTo>
                <a:cubicBezTo>
                  <a:pt x="4578106" y="4795629"/>
                  <a:pt x="4535504" y="4753028"/>
                  <a:pt x="4535504" y="4700477"/>
                </a:cubicBezTo>
                <a:cubicBezTo>
                  <a:pt x="4535504" y="4647927"/>
                  <a:pt x="4578106" y="4605325"/>
                  <a:pt x="4630656" y="4605325"/>
                </a:cubicBezTo>
                <a:close/>
                <a:moveTo>
                  <a:pt x="4211987" y="4605325"/>
                </a:moveTo>
                <a:cubicBezTo>
                  <a:pt x="4264538" y="4605325"/>
                  <a:pt x="4307139" y="4647927"/>
                  <a:pt x="4307139" y="4700477"/>
                </a:cubicBezTo>
                <a:cubicBezTo>
                  <a:pt x="4307139" y="4753028"/>
                  <a:pt x="4264538" y="4795629"/>
                  <a:pt x="4211987" y="4795629"/>
                </a:cubicBezTo>
                <a:cubicBezTo>
                  <a:pt x="4159436" y="4795629"/>
                  <a:pt x="4116835" y="4753028"/>
                  <a:pt x="4116835" y="4700477"/>
                </a:cubicBezTo>
                <a:cubicBezTo>
                  <a:pt x="4116835" y="4647927"/>
                  <a:pt x="4159436" y="4605325"/>
                  <a:pt x="4211987" y="4605325"/>
                </a:cubicBezTo>
                <a:close/>
                <a:moveTo>
                  <a:pt x="3793376" y="4605325"/>
                </a:moveTo>
                <a:cubicBezTo>
                  <a:pt x="3845869" y="4605325"/>
                  <a:pt x="3888470" y="4647927"/>
                  <a:pt x="3888470" y="4700477"/>
                </a:cubicBezTo>
                <a:cubicBezTo>
                  <a:pt x="3888470" y="4753028"/>
                  <a:pt x="3845869" y="4795629"/>
                  <a:pt x="3793376" y="4795629"/>
                </a:cubicBezTo>
                <a:cubicBezTo>
                  <a:pt x="3740825" y="4795629"/>
                  <a:pt x="3698224" y="4753028"/>
                  <a:pt x="3698224" y="4700477"/>
                </a:cubicBezTo>
                <a:cubicBezTo>
                  <a:pt x="3698224" y="4647927"/>
                  <a:pt x="3740825" y="4605325"/>
                  <a:pt x="3793376" y="4605325"/>
                </a:cubicBezTo>
                <a:close/>
                <a:moveTo>
                  <a:pt x="3374703" y="4605325"/>
                </a:moveTo>
                <a:cubicBezTo>
                  <a:pt x="3427252" y="4605325"/>
                  <a:pt x="3469858" y="4647927"/>
                  <a:pt x="3469858" y="4700477"/>
                </a:cubicBezTo>
                <a:cubicBezTo>
                  <a:pt x="3469858" y="4753028"/>
                  <a:pt x="3427252" y="4795629"/>
                  <a:pt x="3374703" y="4795629"/>
                </a:cubicBezTo>
                <a:cubicBezTo>
                  <a:pt x="3322151" y="4795629"/>
                  <a:pt x="3279550" y="4753028"/>
                  <a:pt x="3279550" y="4700477"/>
                </a:cubicBezTo>
                <a:cubicBezTo>
                  <a:pt x="3279550" y="4647927"/>
                  <a:pt x="3322151" y="4605325"/>
                  <a:pt x="3374703" y="4605325"/>
                </a:cubicBezTo>
                <a:close/>
                <a:moveTo>
                  <a:pt x="2956029" y="4605325"/>
                </a:moveTo>
                <a:cubicBezTo>
                  <a:pt x="3008582" y="4605325"/>
                  <a:pt x="3051184" y="4647927"/>
                  <a:pt x="3051184" y="4700477"/>
                </a:cubicBezTo>
                <a:cubicBezTo>
                  <a:pt x="3051184" y="4753028"/>
                  <a:pt x="3008582" y="4795629"/>
                  <a:pt x="2956029" y="4795629"/>
                </a:cubicBezTo>
                <a:cubicBezTo>
                  <a:pt x="2903477" y="4795629"/>
                  <a:pt x="2860876" y="4753028"/>
                  <a:pt x="2860876" y="4700477"/>
                </a:cubicBezTo>
                <a:cubicBezTo>
                  <a:pt x="2860876" y="4647927"/>
                  <a:pt x="2903477" y="4605325"/>
                  <a:pt x="2956029" y="4605325"/>
                </a:cubicBezTo>
                <a:close/>
                <a:moveTo>
                  <a:pt x="2537355" y="4605325"/>
                </a:moveTo>
                <a:cubicBezTo>
                  <a:pt x="2589908" y="4605325"/>
                  <a:pt x="2632511" y="4647927"/>
                  <a:pt x="2632511" y="4700477"/>
                </a:cubicBezTo>
                <a:cubicBezTo>
                  <a:pt x="2632511" y="4753028"/>
                  <a:pt x="2589908" y="4795629"/>
                  <a:pt x="2537355" y="4795629"/>
                </a:cubicBezTo>
                <a:cubicBezTo>
                  <a:pt x="2484803" y="4795629"/>
                  <a:pt x="2442202" y="4753028"/>
                  <a:pt x="2442202" y="4700477"/>
                </a:cubicBezTo>
                <a:cubicBezTo>
                  <a:pt x="2442202" y="4647927"/>
                  <a:pt x="2484803" y="4605325"/>
                  <a:pt x="2537355" y="4605325"/>
                </a:cubicBezTo>
                <a:close/>
                <a:moveTo>
                  <a:pt x="2118684" y="4605325"/>
                </a:moveTo>
                <a:cubicBezTo>
                  <a:pt x="2171236" y="4605325"/>
                  <a:pt x="2213837" y="4647927"/>
                  <a:pt x="2213837" y="4700477"/>
                </a:cubicBezTo>
                <a:cubicBezTo>
                  <a:pt x="2213837" y="4753028"/>
                  <a:pt x="2171236" y="4795629"/>
                  <a:pt x="2118684" y="4795629"/>
                </a:cubicBezTo>
                <a:cubicBezTo>
                  <a:pt x="2066133" y="4795629"/>
                  <a:pt x="2023532" y="4753028"/>
                  <a:pt x="2023532" y="4700477"/>
                </a:cubicBezTo>
                <a:cubicBezTo>
                  <a:pt x="2023532" y="4647927"/>
                  <a:pt x="2066133" y="4605325"/>
                  <a:pt x="2118684" y="4605325"/>
                </a:cubicBezTo>
                <a:close/>
                <a:moveTo>
                  <a:pt x="1700010" y="4605325"/>
                </a:moveTo>
                <a:cubicBezTo>
                  <a:pt x="1752562" y="4605325"/>
                  <a:pt x="1795163" y="4647927"/>
                  <a:pt x="1795163" y="4700477"/>
                </a:cubicBezTo>
                <a:cubicBezTo>
                  <a:pt x="1795163" y="4753028"/>
                  <a:pt x="1752562" y="4795629"/>
                  <a:pt x="1700010" y="4795629"/>
                </a:cubicBezTo>
                <a:cubicBezTo>
                  <a:pt x="1647458" y="4795629"/>
                  <a:pt x="1604856" y="4753028"/>
                  <a:pt x="1604856" y="4700477"/>
                </a:cubicBezTo>
                <a:cubicBezTo>
                  <a:pt x="1604856" y="4647927"/>
                  <a:pt x="1647458" y="4605325"/>
                  <a:pt x="1700010" y="4605325"/>
                </a:cubicBezTo>
                <a:close/>
                <a:moveTo>
                  <a:pt x="1281336" y="4605325"/>
                </a:moveTo>
                <a:cubicBezTo>
                  <a:pt x="1333887" y="4605325"/>
                  <a:pt x="1376489" y="4647927"/>
                  <a:pt x="1376489" y="4700477"/>
                </a:cubicBezTo>
                <a:cubicBezTo>
                  <a:pt x="1376489" y="4753028"/>
                  <a:pt x="1333887" y="4795629"/>
                  <a:pt x="1281336" y="4795629"/>
                </a:cubicBezTo>
                <a:cubicBezTo>
                  <a:pt x="1228786" y="4795629"/>
                  <a:pt x="1186185" y="4753028"/>
                  <a:pt x="1186185" y="4700477"/>
                </a:cubicBezTo>
                <a:cubicBezTo>
                  <a:pt x="1186185" y="4647927"/>
                  <a:pt x="1228786" y="4605325"/>
                  <a:pt x="1281336" y="4605325"/>
                </a:cubicBezTo>
                <a:close/>
                <a:moveTo>
                  <a:pt x="862669" y="4605325"/>
                </a:moveTo>
                <a:cubicBezTo>
                  <a:pt x="915219" y="4605325"/>
                  <a:pt x="957821" y="4647927"/>
                  <a:pt x="957821" y="4700477"/>
                </a:cubicBezTo>
                <a:cubicBezTo>
                  <a:pt x="957821" y="4753028"/>
                  <a:pt x="915219" y="4795629"/>
                  <a:pt x="862669" y="4795629"/>
                </a:cubicBezTo>
                <a:cubicBezTo>
                  <a:pt x="810119" y="4795629"/>
                  <a:pt x="767517" y="4753028"/>
                  <a:pt x="767517" y="4700477"/>
                </a:cubicBezTo>
                <a:cubicBezTo>
                  <a:pt x="767517" y="4647927"/>
                  <a:pt x="810119" y="4605325"/>
                  <a:pt x="862669" y="4605325"/>
                </a:cubicBezTo>
                <a:close/>
                <a:moveTo>
                  <a:pt x="444001" y="4605325"/>
                </a:moveTo>
                <a:cubicBezTo>
                  <a:pt x="496553" y="4605325"/>
                  <a:pt x="539154" y="4647927"/>
                  <a:pt x="539154" y="4700477"/>
                </a:cubicBezTo>
                <a:cubicBezTo>
                  <a:pt x="539154" y="4753028"/>
                  <a:pt x="496553" y="4795629"/>
                  <a:pt x="444001" y="4795629"/>
                </a:cubicBezTo>
                <a:cubicBezTo>
                  <a:pt x="391450" y="4795629"/>
                  <a:pt x="348849" y="4753028"/>
                  <a:pt x="348849" y="4700477"/>
                </a:cubicBezTo>
                <a:cubicBezTo>
                  <a:pt x="348849" y="4647927"/>
                  <a:pt x="391450" y="4605325"/>
                  <a:pt x="444001" y="4605325"/>
                </a:cubicBezTo>
                <a:close/>
                <a:moveTo>
                  <a:pt x="25333" y="4605325"/>
                </a:moveTo>
                <a:cubicBezTo>
                  <a:pt x="77884" y="4605325"/>
                  <a:pt x="120485" y="4647927"/>
                  <a:pt x="120485" y="4700477"/>
                </a:cubicBezTo>
                <a:cubicBezTo>
                  <a:pt x="120485" y="4753028"/>
                  <a:pt x="77884" y="4795629"/>
                  <a:pt x="25333" y="4795629"/>
                </a:cubicBezTo>
                <a:lnTo>
                  <a:pt x="0" y="4790515"/>
                </a:lnTo>
                <a:lnTo>
                  <a:pt x="0" y="4610440"/>
                </a:lnTo>
                <a:close/>
                <a:moveTo>
                  <a:pt x="12166698" y="4186656"/>
                </a:moveTo>
                <a:lnTo>
                  <a:pt x="12192000" y="4191765"/>
                </a:lnTo>
                <a:lnTo>
                  <a:pt x="12192000" y="4371852"/>
                </a:lnTo>
                <a:lnTo>
                  <a:pt x="12166698" y="4376960"/>
                </a:lnTo>
                <a:cubicBezTo>
                  <a:pt x="12114147" y="4376960"/>
                  <a:pt x="12071546" y="4334359"/>
                  <a:pt x="12071546" y="4281808"/>
                </a:cubicBezTo>
                <a:cubicBezTo>
                  <a:pt x="12071546" y="4229258"/>
                  <a:pt x="12114147" y="4186656"/>
                  <a:pt x="12166698" y="4186656"/>
                </a:cubicBezTo>
                <a:close/>
                <a:moveTo>
                  <a:pt x="11748029" y="4186656"/>
                </a:moveTo>
                <a:cubicBezTo>
                  <a:pt x="11800580" y="4186656"/>
                  <a:pt x="11843181" y="4229258"/>
                  <a:pt x="11843181" y="4281808"/>
                </a:cubicBezTo>
                <a:cubicBezTo>
                  <a:pt x="11843181" y="4334359"/>
                  <a:pt x="11800580" y="4376960"/>
                  <a:pt x="11748029" y="4376960"/>
                </a:cubicBezTo>
                <a:cubicBezTo>
                  <a:pt x="11695478" y="4376960"/>
                  <a:pt x="11652877" y="4334359"/>
                  <a:pt x="11652877" y="4281808"/>
                </a:cubicBezTo>
                <a:cubicBezTo>
                  <a:pt x="11652877" y="4229258"/>
                  <a:pt x="11695478" y="4186656"/>
                  <a:pt x="11748029" y="4186656"/>
                </a:cubicBezTo>
                <a:close/>
                <a:moveTo>
                  <a:pt x="11329360" y="4186656"/>
                </a:moveTo>
                <a:cubicBezTo>
                  <a:pt x="11381911" y="4186656"/>
                  <a:pt x="11424512" y="4229258"/>
                  <a:pt x="11424512" y="4281808"/>
                </a:cubicBezTo>
                <a:cubicBezTo>
                  <a:pt x="11424512" y="4334359"/>
                  <a:pt x="11381911" y="4376960"/>
                  <a:pt x="11329360" y="4376960"/>
                </a:cubicBezTo>
                <a:cubicBezTo>
                  <a:pt x="11276809" y="4376960"/>
                  <a:pt x="11234208" y="4334359"/>
                  <a:pt x="11234208" y="4281808"/>
                </a:cubicBezTo>
                <a:cubicBezTo>
                  <a:pt x="11234208" y="4229258"/>
                  <a:pt x="11276809" y="4186656"/>
                  <a:pt x="11329360" y="4186656"/>
                </a:cubicBezTo>
                <a:close/>
                <a:moveTo>
                  <a:pt x="10910691" y="4186656"/>
                </a:moveTo>
                <a:cubicBezTo>
                  <a:pt x="10963242" y="4186656"/>
                  <a:pt x="11005843" y="4229258"/>
                  <a:pt x="11005843" y="4281808"/>
                </a:cubicBezTo>
                <a:cubicBezTo>
                  <a:pt x="11005843" y="4334359"/>
                  <a:pt x="10963242" y="4376960"/>
                  <a:pt x="10910691" y="4376960"/>
                </a:cubicBezTo>
                <a:cubicBezTo>
                  <a:pt x="10858140" y="4376960"/>
                  <a:pt x="10815539" y="4334359"/>
                  <a:pt x="10815539" y="4281808"/>
                </a:cubicBezTo>
                <a:cubicBezTo>
                  <a:pt x="10815539" y="4229258"/>
                  <a:pt x="10858140" y="4186656"/>
                  <a:pt x="10910691" y="4186656"/>
                </a:cubicBezTo>
                <a:close/>
                <a:moveTo>
                  <a:pt x="10492022" y="4186656"/>
                </a:moveTo>
                <a:cubicBezTo>
                  <a:pt x="10544573" y="4186656"/>
                  <a:pt x="10587174" y="4229258"/>
                  <a:pt x="10587174" y="4281808"/>
                </a:cubicBezTo>
                <a:cubicBezTo>
                  <a:pt x="10587174" y="4334359"/>
                  <a:pt x="10544573" y="4376960"/>
                  <a:pt x="10492022" y="4376960"/>
                </a:cubicBezTo>
                <a:cubicBezTo>
                  <a:pt x="10439471" y="4376960"/>
                  <a:pt x="10396870" y="4334359"/>
                  <a:pt x="10396870" y="4281808"/>
                </a:cubicBezTo>
                <a:cubicBezTo>
                  <a:pt x="10396870" y="4229258"/>
                  <a:pt x="10439471" y="4186656"/>
                  <a:pt x="10492022" y="4186656"/>
                </a:cubicBezTo>
                <a:close/>
                <a:moveTo>
                  <a:pt x="10073353" y="4186656"/>
                </a:moveTo>
                <a:cubicBezTo>
                  <a:pt x="10125904" y="4186656"/>
                  <a:pt x="10168505" y="4229258"/>
                  <a:pt x="10168505" y="4281808"/>
                </a:cubicBezTo>
                <a:cubicBezTo>
                  <a:pt x="10168505" y="4334359"/>
                  <a:pt x="10125904" y="4376960"/>
                  <a:pt x="10073353" y="4376960"/>
                </a:cubicBezTo>
                <a:cubicBezTo>
                  <a:pt x="10020803" y="4376960"/>
                  <a:pt x="9978201" y="4334359"/>
                  <a:pt x="9978201" y="4281808"/>
                </a:cubicBezTo>
                <a:cubicBezTo>
                  <a:pt x="9978201" y="4229258"/>
                  <a:pt x="10020803" y="4186656"/>
                  <a:pt x="10073353" y="4186656"/>
                </a:cubicBezTo>
                <a:close/>
                <a:moveTo>
                  <a:pt x="9654684" y="4186656"/>
                </a:moveTo>
                <a:cubicBezTo>
                  <a:pt x="9707235" y="4186656"/>
                  <a:pt x="9749836" y="4229258"/>
                  <a:pt x="9749836" y="4281808"/>
                </a:cubicBezTo>
                <a:cubicBezTo>
                  <a:pt x="9749836" y="4334359"/>
                  <a:pt x="9707235" y="4376960"/>
                  <a:pt x="9654684" y="4376960"/>
                </a:cubicBezTo>
                <a:cubicBezTo>
                  <a:pt x="9602134" y="4376960"/>
                  <a:pt x="9559532" y="4334359"/>
                  <a:pt x="9559532" y="4281808"/>
                </a:cubicBezTo>
                <a:cubicBezTo>
                  <a:pt x="9559532" y="4229258"/>
                  <a:pt x="9602134" y="4186656"/>
                  <a:pt x="9654684" y="4186656"/>
                </a:cubicBezTo>
                <a:close/>
                <a:moveTo>
                  <a:pt x="9236015" y="4186656"/>
                </a:moveTo>
                <a:cubicBezTo>
                  <a:pt x="9288566" y="4186656"/>
                  <a:pt x="9331167" y="4229258"/>
                  <a:pt x="9331167" y="4281808"/>
                </a:cubicBezTo>
                <a:cubicBezTo>
                  <a:pt x="9331167" y="4334359"/>
                  <a:pt x="9288566" y="4376960"/>
                  <a:pt x="9236015" y="4376960"/>
                </a:cubicBezTo>
                <a:cubicBezTo>
                  <a:pt x="9183465" y="4376960"/>
                  <a:pt x="9140863" y="4334359"/>
                  <a:pt x="9140863" y="4281808"/>
                </a:cubicBezTo>
                <a:cubicBezTo>
                  <a:pt x="9140863" y="4229258"/>
                  <a:pt x="9183465" y="4186656"/>
                  <a:pt x="9236015" y="4186656"/>
                </a:cubicBezTo>
                <a:close/>
                <a:moveTo>
                  <a:pt x="8817346" y="4186656"/>
                </a:moveTo>
                <a:cubicBezTo>
                  <a:pt x="8869897" y="4186656"/>
                  <a:pt x="8912498" y="4229258"/>
                  <a:pt x="8912498" y="4281808"/>
                </a:cubicBezTo>
                <a:cubicBezTo>
                  <a:pt x="8912498" y="4334359"/>
                  <a:pt x="8869897" y="4376960"/>
                  <a:pt x="8817346" y="4376960"/>
                </a:cubicBezTo>
                <a:cubicBezTo>
                  <a:pt x="8764796" y="4376960"/>
                  <a:pt x="8722194" y="4334359"/>
                  <a:pt x="8722194" y="4281808"/>
                </a:cubicBezTo>
                <a:cubicBezTo>
                  <a:pt x="8722194" y="4229258"/>
                  <a:pt x="8764796" y="4186656"/>
                  <a:pt x="8817346" y="4186656"/>
                </a:cubicBezTo>
                <a:close/>
                <a:moveTo>
                  <a:pt x="8398677" y="4186656"/>
                </a:moveTo>
                <a:cubicBezTo>
                  <a:pt x="8451228" y="4186656"/>
                  <a:pt x="8493829" y="4229258"/>
                  <a:pt x="8493829" y="4281808"/>
                </a:cubicBezTo>
                <a:cubicBezTo>
                  <a:pt x="8493829" y="4334359"/>
                  <a:pt x="8451228" y="4376960"/>
                  <a:pt x="8398677" y="4376960"/>
                </a:cubicBezTo>
                <a:cubicBezTo>
                  <a:pt x="8346127" y="4376960"/>
                  <a:pt x="8303526" y="4334359"/>
                  <a:pt x="8303526" y="4281808"/>
                </a:cubicBezTo>
                <a:cubicBezTo>
                  <a:pt x="8303526" y="4229258"/>
                  <a:pt x="8346127" y="4186656"/>
                  <a:pt x="8398677" y="4186656"/>
                </a:cubicBezTo>
                <a:close/>
                <a:moveTo>
                  <a:pt x="7980009" y="4186656"/>
                </a:moveTo>
                <a:cubicBezTo>
                  <a:pt x="8032559" y="4186656"/>
                  <a:pt x="8075161" y="4229258"/>
                  <a:pt x="8075161" y="4281808"/>
                </a:cubicBezTo>
                <a:cubicBezTo>
                  <a:pt x="8075161" y="4334359"/>
                  <a:pt x="8032559" y="4376960"/>
                  <a:pt x="7980009" y="4376960"/>
                </a:cubicBezTo>
                <a:cubicBezTo>
                  <a:pt x="7927458" y="4376960"/>
                  <a:pt x="7884857" y="4334359"/>
                  <a:pt x="7884857" y="4281808"/>
                </a:cubicBezTo>
                <a:cubicBezTo>
                  <a:pt x="7884857" y="4229258"/>
                  <a:pt x="7927458" y="4186656"/>
                  <a:pt x="7980009" y="4186656"/>
                </a:cubicBezTo>
                <a:close/>
                <a:moveTo>
                  <a:pt x="7561340" y="4186656"/>
                </a:moveTo>
                <a:cubicBezTo>
                  <a:pt x="7613890" y="4186656"/>
                  <a:pt x="7656492" y="4229258"/>
                  <a:pt x="7656492" y="4281808"/>
                </a:cubicBezTo>
                <a:cubicBezTo>
                  <a:pt x="7656492" y="4334359"/>
                  <a:pt x="7613890" y="4376960"/>
                  <a:pt x="7561340" y="4376960"/>
                </a:cubicBezTo>
                <a:cubicBezTo>
                  <a:pt x="7508789" y="4376960"/>
                  <a:pt x="7466188" y="4334359"/>
                  <a:pt x="7466188" y="4281808"/>
                </a:cubicBezTo>
                <a:cubicBezTo>
                  <a:pt x="7466188" y="4229258"/>
                  <a:pt x="7508789" y="4186656"/>
                  <a:pt x="7561340" y="4186656"/>
                </a:cubicBezTo>
                <a:close/>
                <a:moveTo>
                  <a:pt x="7142671" y="4186656"/>
                </a:moveTo>
                <a:cubicBezTo>
                  <a:pt x="7195221" y="4186656"/>
                  <a:pt x="7237823" y="4229258"/>
                  <a:pt x="7237823" y="4281808"/>
                </a:cubicBezTo>
                <a:cubicBezTo>
                  <a:pt x="7237823" y="4334359"/>
                  <a:pt x="7195221" y="4376960"/>
                  <a:pt x="7142671" y="4376960"/>
                </a:cubicBezTo>
                <a:cubicBezTo>
                  <a:pt x="7090120" y="4376960"/>
                  <a:pt x="7047519" y="4334359"/>
                  <a:pt x="7047519" y="4281808"/>
                </a:cubicBezTo>
                <a:cubicBezTo>
                  <a:pt x="7047519" y="4229258"/>
                  <a:pt x="7090120" y="4186656"/>
                  <a:pt x="7142671" y="4186656"/>
                </a:cubicBezTo>
                <a:close/>
                <a:moveTo>
                  <a:pt x="6724002" y="4186656"/>
                </a:moveTo>
                <a:cubicBezTo>
                  <a:pt x="6776553" y="4186656"/>
                  <a:pt x="6819154" y="4229258"/>
                  <a:pt x="6819154" y="4281808"/>
                </a:cubicBezTo>
                <a:cubicBezTo>
                  <a:pt x="6819154" y="4334359"/>
                  <a:pt x="6776553" y="4376960"/>
                  <a:pt x="6724002" y="4376960"/>
                </a:cubicBezTo>
                <a:cubicBezTo>
                  <a:pt x="6671451" y="4376960"/>
                  <a:pt x="6628850" y="4334359"/>
                  <a:pt x="6628850" y="4281808"/>
                </a:cubicBezTo>
                <a:cubicBezTo>
                  <a:pt x="6628850" y="4229258"/>
                  <a:pt x="6671451" y="4186656"/>
                  <a:pt x="6724002" y="4186656"/>
                </a:cubicBezTo>
                <a:close/>
                <a:moveTo>
                  <a:pt x="6305333" y="4186656"/>
                </a:moveTo>
                <a:cubicBezTo>
                  <a:pt x="6357884" y="4186656"/>
                  <a:pt x="6400485" y="4229258"/>
                  <a:pt x="6400485" y="4281808"/>
                </a:cubicBezTo>
                <a:cubicBezTo>
                  <a:pt x="6400485" y="4334359"/>
                  <a:pt x="6357884" y="4376960"/>
                  <a:pt x="6305333" y="4376960"/>
                </a:cubicBezTo>
                <a:cubicBezTo>
                  <a:pt x="6252782" y="4376960"/>
                  <a:pt x="6210181" y="4334359"/>
                  <a:pt x="6210181" y="4281808"/>
                </a:cubicBezTo>
                <a:cubicBezTo>
                  <a:pt x="6210181" y="4229258"/>
                  <a:pt x="6252782" y="4186656"/>
                  <a:pt x="6305333" y="4186656"/>
                </a:cubicBezTo>
                <a:close/>
                <a:moveTo>
                  <a:pt x="5886664" y="4186656"/>
                </a:moveTo>
                <a:cubicBezTo>
                  <a:pt x="5939215" y="4186656"/>
                  <a:pt x="5981816" y="4229258"/>
                  <a:pt x="5981816" y="4281808"/>
                </a:cubicBezTo>
                <a:cubicBezTo>
                  <a:pt x="5981816" y="4334359"/>
                  <a:pt x="5939215" y="4376960"/>
                  <a:pt x="5886664" y="4376960"/>
                </a:cubicBezTo>
                <a:cubicBezTo>
                  <a:pt x="5834113" y="4376960"/>
                  <a:pt x="5791512" y="4334359"/>
                  <a:pt x="5791512" y="4281808"/>
                </a:cubicBezTo>
                <a:cubicBezTo>
                  <a:pt x="5791512" y="4229258"/>
                  <a:pt x="5834113" y="4186656"/>
                  <a:pt x="5886664" y="4186656"/>
                </a:cubicBezTo>
                <a:close/>
                <a:moveTo>
                  <a:pt x="5467994" y="4186656"/>
                </a:moveTo>
                <a:cubicBezTo>
                  <a:pt x="5520544" y="4186656"/>
                  <a:pt x="5563146" y="4229258"/>
                  <a:pt x="5563146" y="4281808"/>
                </a:cubicBezTo>
                <a:cubicBezTo>
                  <a:pt x="5563146" y="4334359"/>
                  <a:pt x="5520544" y="4376960"/>
                  <a:pt x="5467994" y="4376960"/>
                </a:cubicBezTo>
                <a:cubicBezTo>
                  <a:pt x="5415443" y="4376960"/>
                  <a:pt x="5372842" y="4334359"/>
                  <a:pt x="5372842" y="4281808"/>
                </a:cubicBezTo>
                <a:cubicBezTo>
                  <a:pt x="5372842" y="4229258"/>
                  <a:pt x="5415443" y="4186656"/>
                  <a:pt x="5467994" y="4186656"/>
                </a:cubicBezTo>
                <a:close/>
                <a:moveTo>
                  <a:pt x="5049325" y="4186656"/>
                </a:moveTo>
                <a:cubicBezTo>
                  <a:pt x="5101876" y="4186656"/>
                  <a:pt x="5144478" y="4229258"/>
                  <a:pt x="5144478" y="4281808"/>
                </a:cubicBezTo>
                <a:cubicBezTo>
                  <a:pt x="5144478" y="4334359"/>
                  <a:pt x="5101876" y="4376960"/>
                  <a:pt x="5049325" y="4376960"/>
                </a:cubicBezTo>
                <a:cubicBezTo>
                  <a:pt x="4996774" y="4376960"/>
                  <a:pt x="4954173" y="4334359"/>
                  <a:pt x="4954173" y="4281808"/>
                </a:cubicBezTo>
                <a:cubicBezTo>
                  <a:pt x="4954173" y="4229258"/>
                  <a:pt x="4996774" y="4186656"/>
                  <a:pt x="5049325" y="4186656"/>
                </a:cubicBezTo>
                <a:close/>
                <a:moveTo>
                  <a:pt x="4630656" y="4186656"/>
                </a:moveTo>
                <a:cubicBezTo>
                  <a:pt x="4683207" y="4186656"/>
                  <a:pt x="4725808" y="4229258"/>
                  <a:pt x="4725808" y="4281808"/>
                </a:cubicBezTo>
                <a:cubicBezTo>
                  <a:pt x="4725808" y="4334359"/>
                  <a:pt x="4683207" y="4376960"/>
                  <a:pt x="4630656" y="4376960"/>
                </a:cubicBezTo>
                <a:cubicBezTo>
                  <a:pt x="4578106" y="4376960"/>
                  <a:pt x="4535504" y="4334359"/>
                  <a:pt x="4535504" y="4281808"/>
                </a:cubicBezTo>
                <a:cubicBezTo>
                  <a:pt x="4535504" y="4229258"/>
                  <a:pt x="4578106" y="4186656"/>
                  <a:pt x="4630656" y="4186656"/>
                </a:cubicBezTo>
                <a:close/>
                <a:moveTo>
                  <a:pt x="4211987" y="4186656"/>
                </a:moveTo>
                <a:cubicBezTo>
                  <a:pt x="4264538" y="4186656"/>
                  <a:pt x="4307139" y="4229258"/>
                  <a:pt x="4307139" y="4281808"/>
                </a:cubicBezTo>
                <a:cubicBezTo>
                  <a:pt x="4307139" y="4334359"/>
                  <a:pt x="4264538" y="4376960"/>
                  <a:pt x="4211987" y="4376960"/>
                </a:cubicBezTo>
                <a:cubicBezTo>
                  <a:pt x="4159436" y="4376960"/>
                  <a:pt x="4116835" y="4334359"/>
                  <a:pt x="4116835" y="4281808"/>
                </a:cubicBezTo>
                <a:cubicBezTo>
                  <a:pt x="4116835" y="4229258"/>
                  <a:pt x="4159436" y="4186656"/>
                  <a:pt x="4211987" y="4186656"/>
                </a:cubicBezTo>
                <a:close/>
                <a:moveTo>
                  <a:pt x="3793385" y="4186656"/>
                </a:moveTo>
                <a:cubicBezTo>
                  <a:pt x="3845869" y="4186656"/>
                  <a:pt x="3888470" y="4229258"/>
                  <a:pt x="3888470" y="4281808"/>
                </a:cubicBezTo>
                <a:cubicBezTo>
                  <a:pt x="3888470" y="4334359"/>
                  <a:pt x="3845869" y="4376960"/>
                  <a:pt x="3793385" y="4376960"/>
                </a:cubicBezTo>
                <a:cubicBezTo>
                  <a:pt x="3740833" y="4376960"/>
                  <a:pt x="3698233" y="4334359"/>
                  <a:pt x="3698233" y="4281808"/>
                </a:cubicBezTo>
                <a:cubicBezTo>
                  <a:pt x="3698233" y="4229258"/>
                  <a:pt x="3740833" y="4186656"/>
                  <a:pt x="3793385" y="4186656"/>
                </a:cubicBezTo>
                <a:close/>
                <a:moveTo>
                  <a:pt x="3374710" y="4186656"/>
                </a:moveTo>
                <a:cubicBezTo>
                  <a:pt x="3427261" y="4186656"/>
                  <a:pt x="3469866" y="4229258"/>
                  <a:pt x="3469866" y="4281808"/>
                </a:cubicBezTo>
                <a:cubicBezTo>
                  <a:pt x="3469866" y="4334359"/>
                  <a:pt x="3427261" y="4376960"/>
                  <a:pt x="3374710" y="4376960"/>
                </a:cubicBezTo>
                <a:cubicBezTo>
                  <a:pt x="3322159" y="4376960"/>
                  <a:pt x="3279558" y="4334359"/>
                  <a:pt x="3279558" y="4281808"/>
                </a:cubicBezTo>
                <a:cubicBezTo>
                  <a:pt x="3279558" y="4229258"/>
                  <a:pt x="3322159" y="4186656"/>
                  <a:pt x="3374710" y="4186656"/>
                </a:cubicBezTo>
                <a:close/>
                <a:moveTo>
                  <a:pt x="2956037" y="4186656"/>
                </a:moveTo>
                <a:cubicBezTo>
                  <a:pt x="3008589" y="4186656"/>
                  <a:pt x="3051192" y="4229258"/>
                  <a:pt x="3051192" y="4281808"/>
                </a:cubicBezTo>
                <a:cubicBezTo>
                  <a:pt x="3051192" y="4334359"/>
                  <a:pt x="3008589" y="4376960"/>
                  <a:pt x="2956037" y="4376960"/>
                </a:cubicBezTo>
                <a:cubicBezTo>
                  <a:pt x="2903484" y="4376960"/>
                  <a:pt x="2860883" y="4334359"/>
                  <a:pt x="2860883" y="4281808"/>
                </a:cubicBezTo>
                <a:cubicBezTo>
                  <a:pt x="2860883" y="4229258"/>
                  <a:pt x="2903484" y="4186656"/>
                  <a:pt x="2956037" y="4186656"/>
                </a:cubicBezTo>
                <a:close/>
                <a:moveTo>
                  <a:pt x="2537361" y="4186656"/>
                </a:moveTo>
                <a:cubicBezTo>
                  <a:pt x="2589914" y="4186656"/>
                  <a:pt x="2632518" y="4229258"/>
                  <a:pt x="2632518" y="4281808"/>
                </a:cubicBezTo>
                <a:cubicBezTo>
                  <a:pt x="2632518" y="4334359"/>
                  <a:pt x="2589914" y="4376960"/>
                  <a:pt x="2537361" y="4376960"/>
                </a:cubicBezTo>
                <a:cubicBezTo>
                  <a:pt x="2484810" y="4376960"/>
                  <a:pt x="2442208" y="4334359"/>
                  <a:pt x="2442208" y="4281808"/>
                </a:cubicBezTo>
                <a:cubicBezTo>
                  <a:pt x="2442208" y="4229258"/>
                  <a:pt x="2484810" y="4186656"/>
                  <a:pt x="2537361" y="4186656"/>
                </a:cubicBezTo>
                <a:close/>
                <a:moveTo>
                  <a:pt x="2118691" y="4186656"/>
                </a:moveTo>
                <a:cubicBezTo>
                  <a:pt x="2171242" y="4186656"/>
                  <a:pt x="2213843" y="4229258"/>
                  <a:pt x="2213843" y="4281808"/>
                </a:cubicBezTo>
                <a:cubicBezTo>
                  <a:pt x="2213843" y="4334359"/>
                  <a:pt x="2171242" y="4376960"/>
                  <a:pt x="2118691" y="4376960"/>
                </a:cubicBezTo>
                <a:cubicBezTo>
                  <a:pt x="2066139" y="4376960"/>
                  <a:pt x="2023537" y="4334359"/>
                  <a:pt x="2023537" y="4281808"/>
                </a:cubicBezTo>
                <a:cubicBezTo>
                  <a:pt x="2023537" y="4229258"/>
                  <a:pt x="2066139" y="4186656"/>
                  <a:pt x="2118691" y="4186656"/>
                </a:cubicBezTo>
                <a:close/>
                <a:moveTo>
                  <a:pt x="1700016" y="4186656"/>
                </a:moveTo>
                <a:cubicBezTo>
                  <a:pt x="1752567" y="4186656"/>
                  <a:pt x="1795168" y="4229258"/>
                  <a:pt x="1795168" y="4281808"/>
                </a:cubicBezTo>
                <a:cubicBezTo>
                  <a:pt x="1795168" y="4334359"/>
                  <a:pt x="1752567" y="4376960"/>
                  <a:pt x="1700016" y="4376960"/>
                </a:cubicBezTo>
                <a:cubicBezTo>
                  <a:pt x="1647464" y="4376960"/>
                  <a:pt x="1604860" y="4334359"/>
                  <a:pt x="1604860" y="4281808"/>
                </a:cubicBezTo>
                <a:cubicBezTo>
                  <a:pt x="1604860" y="4229258"/>
                  <a:pt x="1647464" y="4186656"/>
                  <a:pt x="1700016" y="4186656"/>
                </a:cubicBezTo>
                <a:close/>
                <a:moveTo>
                  <a:pt x="1281341" y="4186656"/>
                </a:moveTo>
                <a:cubicBezTo>
                  <a:pt x="1333892" y="4186656"/>
                  <a:pt x="1376493" y="4229258"/>
                  <a:pt x="1376493" y="4281808"/>
                </a:cubicBezTo>
                <a:cubicBezTo>
                  <a:pt x="1376493" y="4334359"/>
                  <a:pt x="1333892" y="4376960"/>
                  <a:pt x="1281341" y="4376960"/>
                </a:cubicBezTo>
                <a:cubicBezTo>
                  <a:pt x="1228791" y="4376960"/>
                  <a:pt x="1186189" y="4334359"/>
                  <a:pt x="1186189" y="4281808"/>
                </a:cubicBezTo>
                <a:cubicBezTo>
                  <a:pt x="1186189" y="4229258"/>
                  <a:pt x="1228791" y="4186656"/>
                  <a:pt x="1281341" y="4186656"/>
                </a:cubicBezTo>
                <a:close/>
                <a:moveTo>
                  <a:pt x="862675" y="4186656"/>
                </a:moveTo>
                <a:cubicBezTo>
                  <a:pt x="915225" y="4186656"/>
                  <a:pt x="957826" y="4229258"/>
                  <a:pt x="957826" y="4281808"/>
                </a:cubicBezTo>
                <a:cubicBezTo>
                  <a:pt x="957826" y="4334359"/>
                  <a:pt x="915225" y="4376960"/>
                  <a:pt x="862675" y="4376960"/>
                </a:cubicBezTo>
                <a:cubicBezTo>
                  <a:pt x="810124" y="4376960"/>
                  <a:pt x="767521" y="4334359"/>
                  <a:pt x="767521" y="4281808"/>
                </a:cubicBezTo>
                <a:cubicBezTo>
                  <a:pt x="767521" y="4229258"/>
                  <a:pt x="810124" y="4186656"/>
                  <a:pt x="862675" y="4186656"/>
                </a:cubicBezTo>
                <a:close/>
                <a:moveTo>
                  <a:pt x="444007" y="4186656"/>
                </a:moveTo>
                <a:cubicBezTo>
                  <a:pt x="496558" y="4186656"/>
                  <a:pt x="539159" y="4229258"/>
                  <a:pt x="539159" y="4281808"/>
                </a:cubicBezTo>
                <a:cubicBezTo>
                  <a:pt x="539159" y="4334359"/>
                  <a:pt x="496558" y="4376960"/>
                  <a:pt x="444007" y="4376960"/>
                </a:cubicBezTo>
                <a:cubicBezTo>
                  <a:pt x="391455" y="4376960"/>
                  <a:pt x="348855" y="4334359"/>
                  <a:pt x="348855" y="4281808"/>
                </a:cubicBezTo>
                <a:cubicBezTo>
                  <a:pt x="348855" y="4229258"/>
                  <a:pt x="391455" y="4186656"/>
                  <a:pt x="444007" y="4186656"/>
                </a:cubicBezTo>
                <a:close/>
                <a:moveTo>
                  <a:pt x="25338" y="4186656"/>
                </a:moveTo>
                <a:cubicBezTo>
                  <a:pt x="77889" y="4186656"/>
                  <a:pt x="120490" y="4229258"/>
                  <a:pt x="120490" y="4281808"/>
                </a:cubicBezTo>
                <a:cubicBezTo>
                  <a:pt x="120490" y="4334359"/>
                  <a:pt x="77889" y="4376960"/>
                  <a:pt x="25338" y="4376960"/>
                </a:cubicBezTo>
                <a:lnTo>
                  <a:pt x="0" y="4371845"/>
                </a:lnTo>
                <a:lnTo>
                  <a:pt x="0" y="4191772"/>
                </a:lnTo>
                <a:close/>
                <a:moveTo>
                  <a:pt x="12166698" y="3767987"/>
                </a:moveTo>
                <a:lnTo>
                  <a:pt x="12192000" y="3773095"/>
                </a:lnTo>
                <a:lnTo>
                  <a:pt x="12192000" y="3953183"/>
                </a:lnTo>
                <a:lnTo>
                  <a:pt x="12166698" y="3958292"/>
                </a:lnTo>
                <a:cubicBezTo>
                  <a:pt x="12114147" y="3958292"/>
                  <a:pt x="12071546" y="3915690"/>
                  <a:pt x="12071546" y="3863139"/>
                </a:cubicBezTo>
                <a:cubicBezTo>
                  <a:pt x="12071546" y="3810589"/>
                  <a:pt x="12114147" y="3767987"/>
                  <a:pt x="12166698" y="3767987"/>
                </a:cubicBezTo>
                <a:close/>
                <a:moveTo>
                  <a:pt x="11748029" y="3767987"/>
                </a:moveTo>
                <a:cubicBezTo>
                  <a:pt x="11800580" y="3767987"/>
                  <a:pt x="11843181" y="3810589"/>
                  <a:pt x="11843181" y="3863139"/>
                </a:cubicBezTo>
                <a:cubicBezTo>
                  <a:pt x="11843181" y="3915690"/>
                  <a:pt x="11800580" y="3958292"/>
                  <a:pt x="11748029" y="3958292"/>
                </a:cubicBezTo>
                <a:cubicBezTo>
                  <a:pt x="11695478" y="3958292"/>
                  <a:pt x="11652877" y="3915690"/>
                  <a:pt x="11652877" y="3863139"/>
                </a:cubicBezTo>
                <a:cubicBezTo>
                  <a:pt x="11652877" y="3810589"/>
                  <a:pt x="11695478" y="3767987"/>
                  <a:pt x="11748029" y="3767987"/>
                </a:cubicBezTo>
                <a:close/>
                <a:moveTo>
                  <a:pt x="11329360" y="3767987"/>
                </a:moveTo>
                <a:cubicBezTo>
                  <a:pt x="11381911" y="3767987"/>
                  <a:pt x="11424512" y="3810589"/>
                  <a:pt x="11424512" y="3863139"/>
                </a:cubicBezTo>
                <a:cubicBezTo>
                  <a:pt x="11424512" y="3915690"/>
                  <a:pt x="11381911" y="3958292"/>
                  <a:pt x="11329360" y="3958292"/>
                </a:cubicBezTo>
                <a:cubicBezTo>
                  <a:pt x="11276809" y="3958292"/>
                  <a:pt x="11234208" y="3915690"/>
                  <a:pt x="11234208" y="3863139"/>
                </a:cubicBezTo>
                <a:cubicBezTo>
                  <a:pt x="11234208" y="3810589"/>
                  <a:pt x="11276809" y="3767987"/>
                  <a:pt x="11329360" y="3767987"/>
                </a:cubicBezTo>
                <a:close/>
                <a:moveTo>
                  <a:pt x="10910691" y="3767987"/>
                </a:moveTo>
                <a:cubicBezTo>
                  <a:pt x="10963242" y="3767987"/>
                  <a:pt x="11005843" y="3810589"/>
                  <a:pt x="11005843" y="3863139"/>
                </a:cubicBezTo>
                <a:cubicBezTo>
                  <a:pt x="11005843" y="3915690"/>
                  <a:pt x="10963242" y="3958292"/>
                  <a:pt x="10910691" y="3958292"/>
                </a:cubicBezTo>
                <a:cubicBezTo>
                  <a:pt x="10858140" y="3958292"/>
                  <a:pt x="10815539" y="3915690"/>
                  <a:pt x="10815539" y="3863139"/>
                </a:cubicBezTo>
                <a:cubicBezTo>
                  <a:pt x="10815539" y="3810589"/>
                  <a:pt x="10858140" y="3767987"/>
                  <a:pt x="10910691" y="3767987"/>
                </a:cubicBezTo>
                <a:close/>
                <a:moveTo>
                  <a:pt x="10492022" y="3767987"/>
                </a:moveTo>
                <a:cubicBezTo>
                  <a:pt x="10544573" y="3767987"/>
                  <a:pt x="10587174" y="3810589"/>
                  <a:pt x="10587174" y="3863139"/>
                </a:cubicBezTo>
                <a:cubicBezTo>
                  <a:pt x="10587174" y="3915690"/>
                  <a:pt x="10544573" y="3958292"/>
                  <a:pt x="10492022" y="3958292"/>
                </a:cubicBezTo>
                <a:cubicBezTo>
                  <a:pt x="10439471" y="3958292"/>
                  <a:pt x="10396870" y="3915690"/>
                  <a:pt x="10396870" y="3863139"/>
                </a:cubicBezTo>
                <a:cubicBezTo>
                  <a:pt x="10396870" y="3810589"/>
                  <a:pt x="10439471" y="3767987"/>
                  <a:pt x="10492022" y="3767987"/>
                </a:cubicBezTo>
                <a:close/>
                <a:moveTo>
                  <a:pt x="10073353" y="3767987"/>
                </a:moveTo>
                <a:cubicBezTo>
                  <a:pt x="10125904" y="3767987"/>
                  <a:pt x="10168505" y="3810589"/>
                  <a:pt x="10168505" y="3863139"/>
                </a:cubicBezTo>
                <a:cubicBezTo>
                  <a:pt x="10168505" y="3915690"/>
                  <a:pt x="10125904" y="3958292"/>
                  <a:pt x="10073353" y="3958292"/>
                </a:cubicBezTo>
                <a:cubicBezTo>
                  <a:pt x="10020803" y="3958292"/>
                  <a:pt x="9978201" y="3915690"/>
                  <a:pt x="9978201" y="3863139"/>
                </a:cubicBezTo>
                <a:cubicBezTo>
                  <a:pt x="9978201" y="3810589"/>
                  <a:pt x="10020803" y="3767987"/>
                  <a:pt x="10073353" y="3767987"/>
                </a:cubicBezTo>
                <a:close/>
                <a:moveTo>
                  <a:pt x="9654684" y="3767987"/>
                </a:moveTo>
                <a:cubicBezTo>
                  <a:pt x="9707235" y="3767987"/>
                  <a:pt x="9749836" y="3810589"/>
                  <a:pt x="9749836" y="3863139"/>
                </a:cubicBezTo>
                <a:cubicBezTo>
                  <a:pt x="9749836" y="3915690"/>
                  <a:pt x="9707235" y="3958292"/>
                  <a:pt x="9654684" y="3958292"/>
                </a:cubicBezTo>
                <a:cubicBezTo>
                  <a:pt x="9602134" y="3958292"/>
                  <a:pt x="9559532" y="3915690"/>
                  <a:pt x="9559532" y="3863139"/>
                </a:cubicBezTo>
                <a:cubicBezTo>
                  <a:pt x="9559532" y="3810589"/>
                  <a:pt x="9602134" y="3767987"/>
                  <a:pt x="9654684" y="3767987"/>
                </a:cubicBezTo>
                <a:close/>
                <a:moveTo>
                  <a:pt x="9236015" y="3767987"/>
                </a:moveTo>
                <a:cubicBezTo>
                  <a:pt x="9288566" y="3767987"/>
                  <a:pt x="9331167" y="3810589"/>
                  <a:pt x="9331167" y="3863139"/>
                </a:cubicBezTo>
                <a:cubicBezTo>
                  <a:pt x="9331167" y="3915690"/>
                  <a:pt x="9288566" y="3958292"/>
                  <a:pt x="9236015" y="3958292"/>
                </a:cubicBezTo>
                <a:cubicBezTo>
                  <a:pt x="9183465" y="3958292"/>
                  <a:pt x="9140863" y="3915690"/>
                  <a:pt x="9140863" y="3863139"/>
                </a:cubicBezTo>
                <a:cubicBezTo>
                  <a:pt x="9140863" y="3810589"/>
                  <a:pt x="9183465" y="3767987"/>
                  <a:pt x="9236015" y="3767987"/>
                </a:cubicBezTo>
                <a:close/>
                <a:moveTo>
                  <a:pt x="8817346" y="3767987"/>
                </a:moveTo>
                <a:cubicBezTo>
                  <a:pt x="8869897" y="3767987"/>
                  <a:pt x="8912498" y="3810589"/>
                  <a:pt x="8912498" y="3863139"/>
                </a:cubicBezTo>
                <a:cubicBezTo>
                  <a:pt x="8912498" y="3915690"/>
                  <a:pt x="8869897" y="3958292"/>
                  <a:pt x="8817346" y="3958292"/>
                </a:cubicBezTo>
                <a:cubicBezTo>
                  <a:pt x="8764796" y="3958292"/>
                  <a:pt x="8722194" y="3915690"/>
                  <a:pt x="8722194" y="3863139"/>
                </a:cubicBezTo>
                <a:cubicBezTo>
                  <a:pt x="8722194" y="3810589"/>
                  <a:pt x="8764796" y="3767987"/>
                  <a:pt x="8817346" y="3767987"/>
                </a:cubicBezTo>
                <a:close/>
                <a:moveTo>
                  <a:pt x="8398677" y="3767987"/>
                </a:moveTo>
                <a:cubicBezTo>
                  <a:pt x="8451228" y="3767987"/>
                  <a:pt x="8493829" y="3810589"/>
                  <a:pt x="8493829" y="3863139"/>
                </a:cubicBezTo>
                <a:cubicBezTo>
                  <a:pt x="8493829" y="3915690"/>
                  <a:pt x="8451228" y="3958292"/>
                  <a:pt x="8398677" y="3958292"/>
                </a:cubicBezTo>
                <a:cubicBezTo>
                  <a:pt x="8346127" y="3958292"/>
                  <a:pt x="8303526" y="3915690"/>
                  <a:pt x="8303526" y="3863139"/>
                </a:cubicBezTo>
                <a:cubicBezTo>
                  <a:pt x="8303526" y="3810589"/>
                  <a:pt x="8346127" y="3767987"/>
                  <a:pt x="8398677" y="3767987"/>
                </a:cubicBezTo>
                <a:close/>
                <a:moveTo>
                  <a:pt x="7980009" y="3767987"/>
                </a:moveTo>
                <a:cubicBezTo>
                  <a:pt x="8032559" y="3767987"/>
                  <a:pt x="8075161" y="3810589"/>
                  <a:pt x="8075161" y="3863139"/>
                </a:cubicBezTo>
                <a:cubicBezTo>
                  <a:pt x="8075161" y="3915690"/>
                  <a:pt x="8032559" y="3958292"/>
                  <a:pt x="7980009" y="3958292"/>
                </a:cubicBezTo>
                <a:cubicBezTo>
                  <a:pt x="7927458" y="3958292"/>
                  <a:pt x="7884857" y="3915690"/>
                  <a:pt x="7884857" y="3863139"/>
                </a:cubicBezTo>
                <a:cubicBezTo>
                  <a:pt x="7884857" y="3810589"/>
                  <a:pt x="7927458" y="3767987"/>
                  <a:pt x="7980009" y="3767987"/>
                </a:cubicBezTo>
                <a:close/>
                <a:moveTo>
                  <a:pt x="7561340" y="3767987"/>
                </a:moveTo>
                <a:cubicBezTo>
                  <a:pt x="7613890" y="3767987"/>
                  <a:pt x="7656492" y="3810589"/>
                  <a:pt x="7656492" y="3863139"/>
                </a:cubicBezTo>
                <a:cubicBezTo>
                  <a:pt x="7656492" y="3915690"/>
                  <a:pt x="7613890" y="3958292"/>
                  <a:pt x="7561340" y="3958292"/>
                </a:cubicBezTo>
                <a:cubicBezTo>
                  <a:pt x="7508789" y="3958292"/>
                  <a:pt x="7466188" y="3915690"/>
                  <a:pt x="7466188" y="3863139"/>
                </a:cubicBezTo>
                <a:cubicBezTo>
                  <a:pt x="7466188" y="3810589"/>
                  <a:pt x="7508789" y="3767987"/>
                  <a:pt x="7561340" y="3767987"/>
                </a:cubicBezTo>
                <a:close/>
                <a:moveTo>
                  <a:pt x="7142671" y="3767987"/>
                </a:moveTo>
                <a:cubicBezTo>
                  <a:pt x="7195221" y="3767987"/>
                  <a:pt x="7237823" y="3810589"/>
                  <a:pt x="7237823" y="3863139"/>
                </a:cubicBezTo>
                <a:cubicBezTo>
                  <a:pt x="7237823" y="3915690"/>
                  <a:pt x="7195221" y="3958292"/>
                  <a:pt x="7142671" y="3958292"/>
                </a:cubicBezTo>
                <a:cubicBezTo>
                  <a:pt x="7090120" y="3958292"/>
                  <a:pt x="7047519" y="3915690"/>
                  <a:pt x="7047519" y="3863139"/>
                </a:cubicBezTo>
                <a:cubicBezTo>
                  <a:pt x="7047519" y="3810589"/>
                  <a:pt x="7090120" y="3767987"/>
                  <a:pt x="7142671" y="3767987"/>
                </a:cubicBezTo>
                <a:close/>
                <a:moveTo>
                  <a:pt x="6724002" y="3767987"/>
                </a:moveTo>
                <a:cubicBezTo>
                  <a:pt x="6776553" y="3767987"/>
                  <a:pt x="6819154" y="3810589"/>
                  <a:pt x="6819154" y="3863139"/>
                </a:cubicBezTo>
                <a:cubicBezTo>
                  <a:pt x="6819154" y="3915690"/>
                  <a:pt x="6776553" y="3958292"/>
                  <a:pt x="6724002" y="3958292"/>
                </a:cubicBezTo>
                <a:cubicBezTo>
                  <a:pt x="6671451" y="3958292"/>
                  <a:pt x="6628850" y="3915690"/>
                  <a:pt x="6628850" y="3863139"/>
                </a:cubicBezTo>
                <a:cubicBezTo>
                  <a:pt x="6628850" y="3810589"/>
                  <a:pt x="6671451" y="3767987"/>
                  <a:pt x="6724002" y="3767987"/>
                </a:cubicBezTo>
                <a:close/>
                <a:moveTo>
                  <a:pt x="6305333" y="3767987"/>
                </a:moveTo>
                <a:cubicBezTo>
                  <a:pt x="6357884" y="3767987"/>
                  <a:pt x="6400485" y="3810589"/>
                  <a:pt x="6400485" y="3863139"/>
                </a:cubicBezTo>
                <a:cubicBezTo>
                  <a:pt x="6400485" y="3915690"/>
                  <a:pt x="6357884" y="3958292"/>
                  <a:pt x="6305333" y="3958292"/>
                </a:cubicBezTo>
                <a:cubicBezTo>
                  <a:pt x="6252782" y="3958292"/>
                  <a:pt x="6210181" y="3915690"/>
                  <a:pt x="6210181" y="3863139"/>
                </a:cubicBezTo>
                <a:cubicBezTo>
                  <a:pt x="6210181" y="3810589"/>
                  <a:pt x="6252782" y="3767987"/>
                  <a:pt x="6305333" y="3767987"/>
                </a:cubicBezTo>
                <a:close/>
                <a:moveTo>
                  <a:pt x="5886664" y="3767987"/>
                </a:moveTo>
                <a:cubicBezTo>
                  <a:pt x="5939215" y="3767987"/>
                  <a:pt x="5981816" y="3810589"/>
                  <a:pt x="5981816" y="3863139"/>
                </a:cubicBezTo>
                <a:cubicBezTo>
                  <a:pt x="5981816" y="3915690"/>
                  <a:pt x="5939215" y="3958292"/>
                  <a:pt x="5886664" y="3958292"/>
                </a:cubicBezTo>
                <a:cubicBezTo>
                  <a:pt x="5834113" y="3958292"/>
                  <a:pt x="5791512" y="3915690"/>
                  <a:pt x="5791512" y="3863139"/>
                </a:cubicBezTo>
                <a:cubicBezTo>
                  <a:pt x="5791512" y="3810589"/>
                  <a:pt x="5834113" y="3767987"/>
                  <a:pt x="5886664" y="3767987"/>
                </a:cubicBezTo>
                <a:close/>
                <a:moveTo>
                  <a:pt x="5467994" y="3767987"/>
                </a:moveTo>
                <a:cubicBezTo>
                  <a:pt x="5520544" y="3767987"/>
                  <a:pt x="5563146" y="3810589"/>
                  <a:pt x="5563146" y="3863139"/>
                </a:cubicBezTo>
                <a:cubicBezTo>
                  <a:pt x="5563146" y="3915690"/>
                  <a:pt x="5520544" y="3958292"/>
                  <a:pt x="5467994" y="3958292"/>
                </a:cubicBezTo>
                <a:cubicBezTo>
                  <a:pt x="5415443" y="3958292"/>
                  <a:pt x="5372842" y="3915690"/>
                  <a:pt x="5372842" y="3863139"/>
                </a:cubicBezTo>
                <a:cubicBezTo>
                  <a:pt x="5372842" y="3810589"/>
                  <a:pt x="5415443" y="3767987"/>
                  <a:pt x="5467994" y="3767987"/>
                </a:cubicBezTo>
                <a:close/>
                <a:moveTo>
                  <a:pt x="5049325" y="3767987"/>
                </a:moveTo>
                <a:cubicBezTo>
                  <a:pt x="5101876" y="3767987"/>
                  <a:pt x="5144478" y="3810589"/>
                  <a:pt x="5144478" y="3863139"/>
                </a:cubicBezTo>
                <a:cubicBezTo>
                  <a:pt x="5144478" y="3915690"/>
                  <a:pt x="5101876" y="3958292"/>
                  <a:pt x="5049325" y="3958292"/>
                </a:cubicBezTo>
                <a:cubicBezTo>
                  <a:pt x="4996774" y="3958292"/>
                  <a:pt x="4954173" y="3915690"/>
                  <a:pt x="4954173" y="3863139"/>
                </a:cubicBezTo>
                <a:cubicBezTo>
                  <a:pt x="4954173" y="3810589"/>
                  <a:pt x="4996774" y="3767987"/>
                  <a:pt x="5049325" y="3767987"/>
                </a:cubicBezTo>
                <a:close/>
                <a:moveTo>
                  <a:pt x="4630656" y="3767987"/>
                </a:moveTo>
                <a:cubicBezTo>
                  <a:pt x="4683207" y="3767987"/>
                  <a:pt x="4725808" y="3810589"/>
                  <a:pt x="4725808" y="3863139"/>
                </a:cubicBezTo>
                <a:cubicBezTo>
                  <a:pt x="4725808" y="3915690"/>
                  <a:pt x="4683207" y="3958292"/>
                  <a:pt x="4630656" y="3958292"/>
                </a:cubicBezTo>
                <a:cubicBezTo>
                  <a:pt x="4578106" y="3958292"/>
                  <a:pt x="4535504" y="3915690"/>
                  <a:pt x="4535504" y="3863139"/>
                </a:cubicBezTo>
                <a:cubicBezTo>
                  <a:pt x="4535504" y="3810589"/>
                  <a:pt x="4578106" y="3767987"/>
                  <a:pt x="4630656" y="3767987"/>
                </a:cubicBezTo>
                <a:close/>
                <a:moveTo>
                  <a:pt x="4211987" y="3767987"/>
                </a:moveTo>
                <a:cubicBezTo>
                  <a:pt x="4264538" y="3767987"/>
                  <a:pt x="4307139" y="3810589"/>
                  <a:pt x="4307139" y="3863139"/>
                </a:cubicBezTo>
                <a:cubicBezTo>
                  <a:pt x="4307139" y="3915690"/>
                  <a:pt x="4264538" y="3958292"/>
                  <a:pt x="4211987" y="3958292"/>
                </a:cubicBezTo>
                <a:cubicBezTo>
                  <a:pt x="4159436" y="3958292"/>
                  <a:pt x="4116835" y="3915690"/>
                  <a:pt x="4116835" y="3863139"/>
                </a:cubicBezTo>
                <a:cubicBezTo>
                  <a:pt x="4116835" y="3810589"/>
                  <a:pt x="4159436" y="3767987"/>
                  <a:pt x="4211987" y="3767987"/>
                </a:cubicBezTo>
                <a:close/>
                <a:moveTo>
                  <a:pt x="3793393" y="3767987"/>
                </a:moveTo>
                <a:cubicBezTo>
                  <a:pt x="3845869" y="3767987"/>
                  <a:pt x="3888470" y="3810589"/>
                  <a:pt x="3888470" y="3863139"/>
                </a:cubicBezTo>
                <a:cubicBezTo>
                  <a:pt x="3888470" y="3915690"/>
                  <a:pt x="3845869" y="3958292"/>
                  <a:pt x="3793393" y="3958292"/>
                </a:cubicBezTo>
                <a:cubicBezTo>
                  <a:pt x="3740842" y="3958292"/>
                  <a:pt x="3698241" y="3915690"/>
                  <a:pt x="3698241" y="3863139"/>
                </a:cubicBezTo>
                <a:cubicBezTo>
                  <a:pt x="3698241" y="3810589"/>
                  <a:pt x="3740842" y="3767987"/>
                  <a:pt x="3793393" y="3767987"/>
                </a:cubicBezTo>
                <a:close/>
                <a:moveTo>
                  <a:pt x="3374718" y="3767987"/>
                </a:moveTo>
                <a:cubicBezTo>
                  <a:pt x="3427269" y="3767987"/>
                  <a:pt x="3469874" y="3810589"/>
                  <a:pt x="3469874" y="3863139"/>
                </a:cubicBezTo>
                <a:cubicBezTo>
                  <a:pt x="3469874" y="3915690"/>
                  <a:pt x="3427269" y="3958292"/>
                  <a:pt x="3374718" y="3958292"/>
                </a:cubicBezTo>
                <a:cubicBezTo>
                  <a:pt x="3322166" y="3958292"/>
                  <a:pt x="3279565" y="3915690"/>
                  <a:pt x="3279565" y="3863139"/>
                </a:cubicBezTo>
                <a:cubicBezTo>
                  <a:pt x="3279565" y="3810589"/>
                  <a:pt x="3322166" y="3767987"/>
                  <a:pt x="3374718" y="3767987"/>
                </a:cubicBezTo>
                <a:close/>
                <a:moveTo>
                  <a:pt x="2956045" y="3767987"/>
                </a:moveTo>
                <a:cubicBezTo>
                  <a:pt x="3008596" y="3767987"/>
                  <a:pt x="3051199" y="3810589"/>
                  <a:pt x="3051199" y="3863139"/>
                </a:cubicBezTo>
                <a:cubicBezTo>
                  <a:pt x="3051199" y="3915690"/>
                  <a:pt x="3008596" y="3958292"/>
                  <a:pt x="2956045" y="3958292"/>
                </a:cubicBezTo>
                <a:cubicBezTo>
                  <a:pt x="2903492" y="3958292"/>
                  <a:pt x="2860890" y="3915690"/>
                  <a:pt x="2860890" y="3863139"/>
                </a:cubicBezTo>
                <a:cubicBezTo>
                  <a:pt x="2860890" y="3810589"/>
                  <a:pt x="2903492" y="3767987"/>
                  <a:pt x="2956045" y="3767987"/>
                </a:cubicBezTo>
                <a:close/>
                <a:moveTo>
                  <a:pt x="2537367" y="3767987"/>
                </a:moveTo>
                <a:cubicBezTo>
                  <a:pt x="2589921" y="3767987"/>
                  <a:pt x="2632525" y="3810589"/>
                  <a:pt x="2632525" y="3863139"/>
                </a:cubicBezTo>
                <a:cubicBezTo>
                  <a:pt x="2632525" y="3915690"/>
                  <a:pt x="2589921" y="3958292"/>
                  <a:pt x="2537367" y="3958292"/>
                </a:cubicBezTo>
                <a:cubicBezTo>
                  <a:pt x="2484815" y="3958292"/>
                  <a:pt x="2442215" y="3915690"/>
                  <a:pt x="2442215" y="3863139"/>
                </a:cubicBezTo>
                <a:cubicBezTo>
                  <a:pt x="2442215" y="3810589"/>
                  <a:pt x="2484815" y="3767987"/>
                  <a:pt x="2537367" y="3767987"/>
                </a:cubicBezTo>
                <a:close/>
                <a:moveTo>
                  <a:pt x="2118697" y="3767987"/>
                </a:moveTo>
                <a:cubicBezTo>
                  <a:pt x="2171248" y="3767987"/>
                  <a:pt x="2213849" y="3810589"/>
                  <a:pt x="2213849" y="3863139"/>
                </a:cubicBezTo>
                <a:cubicBezTo>
                  <a:pt x="2213849" y="3915690"/>
                  <a:pt x="2171248" y="3958292"/>
                  <a:pt x="2118697" y="3958292"/>
                </a:cubicBezTo>
                <a:cubicBezTo>
                  <a:pt x="2066146" y="3958292"/>
                  <a:pt x="2023543" y="3915690"/>
                  <a:pt x="2023543" y="3863139"/>
                </a:cubicBezTo>
                <a:cubicBezTo>
                  <a:pt x="2023543" y="3810589"/>
                  <a:pt x="2066146" y="3767987"/>
                  <a:pt x="2118697" y="3767987"/>
                </a:cubicBezTo>
                <a:close/>
                <a:moveTo>
                  <a:pt x="1700022" y="3767987"/>
                </a:moveTo>
                <a:cubicBezTo>
                  <a:pt x="1752573" y="3767987"/>
                  <a:pt x="1795174" y="3810589"/>
                  <a:pt x="1795174" y="3863139"/>
                </a:cubicBezTo>
                <a:cubicBezTo>
                  <a:pt x="1795174" y="3915690"/>
                  <a:pt x="1752573" y="3958292"/>
                  <a:pt x="1700022" y="3958292"/>
                </a:cubicBezTo>
                <a:cubicBezTo>
                  <a:pt x="1647469" y="3958292"/>
                  <a:pt x="1604865" y="3915690"/>
                  <a:pt x="1604865" y="3863139"/>
                </a:cubicBezTo>
                <a:cubicBezTo>
                  <a:pt x="1604865" y="3810589"/>
                  <a:pt x="1647469" y="3767987"/>
                  <a:pt x="1700022" y="3767987"/>
                </a:cubicBezTo>
                <a:close/>
                <a:moveTo>
                  <a:pt x="1281346" y="3767987"/>
                </a:moveTo>
                <a:cubicBezTo>
                  <a:pt x="1333897" y="3767987"/>
                  <a:pt x="1376498" y="3810589"/>
                  <a:pt x="1376498" y="3863139"/>
                </a:cubicBezTo>
                <a:cubicBezTo>
                  <a:pt x="1376498" y="3915690"/>
                  <a:pt x="1333897" y="3958292"/>
                  <a:pt x="1281346" y="3958292"/>
                </a:cubicBezTo>
                <a:cubicBezTo>
                  <a:pt x="1228795" y="3958292"/>
                  <a:pt x="1186194" y="3915690"/>
                  <a:pt x="1186194" y="3863139"/>
                </a:cubicBezTo>
                <a:cubicBezTo>
                  <a:pt x="1186194" y="3810589"/>
                  <a:pt x="1228795" y="3767987"/>
                  <a:pt x="1281346" y="3767987"/>
                </a:cubicBezTo>
                <a:close/>
                <a:moveTo>
                  <a:pt x="862679" y="3767987"/>
                </a:moveTo>
                <a:cubicBezTo>
                  <a:pt x="915230" y="3767987"/>
                  <a:pt x="957830" y="3810589"/>
                  <a:pt x="957830" y="3863139"/>
                </a:cubicBezTo>
                <a:cubicBezTo>
                  <a:pt x="957830" y="3915690"/>
                  <a:pt x="915230" y="3958292"/>
                  <a:pt x="862679" y="3958292"/>
                </a:cubicBezTo>
                <a:cubicBezTo>
                  <a:pt x="810129" y="3958292"/>
                  <a:pt x="767526" y="3915690"/>
                  <a:pt x="767526" y="3863139"/>
                </a:cubicBezTo>
                <a:cubicBezTo>
                  <a:pt x="767526" y="3810589"/>
                  <a:pt x="810129" y="3767987"/>
                  <a:pt x="862679" y="3767987"/>
                </a:cubicBezTo>
                <a:close/>
                <a:moveTo>
                  <a:pt x="444012" y="3767987"/>
                </a:moveTo>
                <a:cubicBezTo>
                  <a:pt x="496562" y="3767987"/>
                  <a:pt x="539164" y="3810589"/>
                  <a:pt x="539164" y="3863139"/>
                </a:cubicBezTo>
                <a:cubicBezTo>
                  <a:pt x="539164" y="3915690"/>
                  <a:pt x="496562" y="3958292"/>
                  <a:pt x="444012" y="3958292"/>
                </a:cubicBezTo>
                <a:cubicBezTo>
                  <a:pt x="391460" y="3958292"/>
                  <a:pt x="348860" y="3915690"/>
                  <a:pt x="348860" y="3863139"/>
                </a:cubicBezTo>
                <a:cubicBezTo>
                  <a:pt x="348860" y="3810589"/>
                  <a:pt x="391460" y="3767987"/>
                  <a:pt x="444012" y="3767987"/>
                </a:cubicBezTo>
                <a:close/>
                <a:moveTo>
                  <a:pt x="25343" y="3767987"/>
                </a:moveTo>
                <a:cubicBezTo>
                  <a:pt x="77893" y="3767987"/>
                  <a:pt x="120495" y="3810589"/>
                  <a:pt x="120495" y="3863139"/>
                </a:cubicBezTo>
                <a:cubicBezTo>
                  <a:pt x="120495" y="3915690"/>
                  <a:pt x="77893" y="3958292"/>
                  <a:pt x="25343" y="3958292"/>
                </a:cubicBezTo>
                <a:lnTo>
                  <a:pt x="0" y="3953175"/>
                </a:lnTo>
                <a:lnTo>
                  <a:pt x="0" y="3773104"/>
                </a:lnTo>
                <a:close/>
                <a:moveTo>
                  <a:pt x="12166698" y="3349318"/>
                </a:moveTo>
                <a:lnTo>
                  <a:pt x="12192000" y="3354427"/>
                </a:lnTo>
                <a:lnTo>
                  <a:pt x="12192000" y="3534514"/>
                </a:lnTo>
                <a:lnTo>
                  <a:pt x="12166698" y="3539623"/>
                </a:lnTo>
                <a:cubicBezTo>
                  <a:pt x="12114147" y="3539623"/>
                  <a:pt x="12071546" y="3497021"/>
                  <a:pt x="12071546" y="3444470"/>
                </a:cubicBezTo>
                <a:cubicBezTo>
                  <a:pt x="12071546" y="3391920"/>
                  <a:pt x="12114147" y="3349318"/>
                  <a:pt x="12166698" y="3349318"/>
                </a:cubicBezTo>
                <a:close/>
                <a:moveTo>
                  <a:pt x="11748029" y="3349318"/>
                </a:moveTo>
                <a:cubicBezTo>
                  <a:pt x="11800580" y="3349318"/>
                  <a:pt x="11843181" y="3391920"/>
                  <a:pt x="11843181" y="3444470"/>
                </a:cubicBezTo>
                <a:cubicBezTo>
                  <a:pt x="11843181" y="3497021"/>
                  <a:pt x="11800580" y="3539623"/>
                  <a:pt x="11748029" y="3539623"/>
                </a:cubicBezTo>
                <a:cubicBezTo>
                  <a:pt x="11695478" y="3539623"/>
                  <a:pt x="11652877" y="3497021"/>
                  <a:pt x="11652877" y="3444470"/>
                </a:cubicBezTo>
                <a:cubicBezTo>
                  <a:pt x="11652877" y="3391920"/>
                  <a:pt x="11695478" y="3349318"/>
                  <a:pt x="11748029" y="3349318"/>
                </a:cubicBezTo>
                <a:close/>
                <a:moveTo>
                  <a:pt x="11329360" y="3349318"/>
                </a:moveTo>
                <a:cubicBezTo>
                  <a:pt x="11381911" y="3349318"/>
                  <a:pt x="11424512" y="3391920"/>
                  <a:pt x="11424512" y="3444470"/>
                </a:cubicBezTo>
                <a:cubicBezTo>
                  <a:pt x="11424512" y="3497021"/>
                  <a:pt x="11381911" y="3539623"/>
                  <a:pt x="11329360" y="3539623"/>
                </a:cubicBezTo>
                <a:cubicBezTo>
                  <a:pt x="11276809" y="3539623"/>
                  <a:pt x="11234208" y="3497021"/>
                  <a:pt x="11234208" y="3444470"/>
                </a:cubicBezTo>
                <a:cubicBezTo>
                  <a:pt x="11234208" y="3391920"/>
                  <a:pt x="11276809" y="3349318"/>
                  <a:pt x="11329360" y="3349318"/>
                </a:cubicBezTo>
                <a:close/>
                <a:moveTo>
                  <a:pt x="10910691" y="3349318"/>
                </a:moveTo>
                <a:cubicBezTo>
                  <a:pt x="10963242" y="3349318"/>
                  <a:pt x="11005843" y="3391920"/>
                  <a:pt x="11005843" y="3444470"/>
                </a:cubicBezTo>
                <a:cubicBezTo>
                  <a:pt x="11005843" y="3497021"/>
                  <a:pt x="10963242" y="3539623"/>
                  <a:pt x="10910691" y="3539623"/>
                </a:cubicBezTo>
                <a:cubicBezTo>
                  <a:pt x="10858140" y="3539623"/>
                  <a:pt x="10815539" y="3497021"/>
                  <a:pt x="10815539" y="3444470"/>
                </a:cubicBezTo>
                <a:cubicBezTo>
                  <a:pt x="10815539" y="3391920"/>
                  <a:pt x="10858140" y="3349318"/>
                  <a:pt x="10910691" y="3349318"/>
                </a:cubicBezTo>
                <a:close/>
                <a:moveTo>
                  <a:pt x="10492022" y="3349318"/>
                </a:moveTo>
                <a:cubicBezTo>
                  <a:pt x="10544573" y="3349318"/>
                  <a:pt x="10587174" y="3391920"/>
                  <a:pt x="10587174" y="3444470"/>
                </a:cubicBezTo>
                <a:cubicBezTo>
                  <a:pt x="10587174" y="3497021"/>
                  <a:pt x="10544573" y="3539623"/>
                  <a:pt x="10492022" y="3539623"/>
                </a:cubicBezTo>
                <a:cubicBezTo>
                  <a:pt x="10439471" y="3539623"/>
                  <a:pt x="10396870" y="3497021"/>
                  <a:pt x="10396870" y="3444470"/>
                </a:cubicBezTo>
                <a:cubicBezTo>
                  <a:pt x="10396870" y="3391920"/>
                  <a:pt x="10439471" y="3349318"/>
                  <a:pt x="10492022" y="3349318"/>
                </a:cubicBezTo>
                <a:close/>
                <a:moveTo>
                  <a:pt x="10073353" y="3349318"/>
                </a:moveTo>
                <a:cubicBezTo>
                  <a:pt x="10125904" y="3349318"/>
                  <a:pt x="10168505" y="3391920"/>
                  <a:pt x="10168505" y="3444470"/>
                </a:cubicBezTo>
                <a:cubicBezTo>
                  <a:pt x="10168505" y="3497021"/>
                  <a:pt x="10125904" y="3539623"/>
                  <a:pt x="10073353" y="3539623"/>
                </a:cubicBezTo>
                <a:cubicBezTo>
                  <a:pt x="10020803" y="3539623"/>
                  <a:pt x="9978201" y="3497021"/>
                  <a:pt x="9978201" y="3444470"/>
                </a:cubicBezTo>
                <a:cubicBezTo>
                  <a:pt x="9978201" y="3391920"/>
                  <a:pt x="10020803" y="3349318"/>
                  <a:pt x="10073353" y="3349318"/>
                </a:cubicBezTo>
                <a:close/>
                <a:moveTo>
                  <a:pt x="9654684" y="3349318"/>
                </a:moveTo>
                <a:cubicBezTo>
                  <a:pt x="9707235" y="3349318"/>
                  <a:pt x="9749836" y="3391920"/>
                  <a:pt x="9749836" y="3444470"/>
                </a:cubicBezTo>
                <a:cubicBezTo>
                  <a:pt x="9749836" y="3497021"/>
                  <a:pt x="9707235" y="3539623"/>
                  <a:pt x="9654684" y="3539623"/>
                </a:cubicBezTo>
                <a:cubicBezTo>
                  <a:pt x="9602134" y="3539623"/>
                  <a:pt x="9559532" y="3497021"/>
                  <a:pt x="9559532" y="3444470"/>
                </a:cubicBezTo>
                <a:cubicBezTo>
                  <a:pt x="9559532" y="3391920"/>
                  <a:pt x="9602134" y="3349318"/>
                  <a:pt x="9654684" y="3349318"/>
                </a:cubicBezTo>
                <a:close/>
                <a:moveTo>
                  <a:pt x="9236015" y="3349318"/>
                </a:moveTo>
                <a:cubicBezTo>
                  <a:pt x="9288566" y="3349318"/>
                  <a:pt x="9331167" y="3391920"/>
                  <a:pt x="9331167" y="3444470"/>
                </a:cubicBezTo>
                <a:cubicBezTo>
                  <a:pt x="9331167" y="3497021"/>
                  <a:pt x="9288566" y="3539623"/>
                  <a:pt x="9236015" y="3539623"/>
                </a:cubicBezTo>
                <a:cubicBezTo>
                  <a:pt x="9183465" y="3539623"/>
                  <a:pt x="9140863" y="3497021"/>
                  <a:pt x="9140863" y="3444470"/>
                </a:cubicBezTo>
                <a:cubicBezTo>
                  <a:pt x="9140863" y="3391920"/>
                  <a:pt x="9183465" y="3349318"/>
                  <a:pt x="9236015" y="3349318"/>
                </a:cubicBezTo>
                <a:close/>
                <a:moveTo>
                  <a:pt x="8817346" y="3349318"/>
                </a:moveTo>
                <a:cubicBezTo>
                  <a:pt x="8869897" y="3349318"/>
                  <a:pt x="8912498" y="3391920"/>
                  <a:pt x="8912498" y="3444470"/>
                </a:cubicBezTo>
                <a:cubicBezTo>
                  <a:pt x="8912498" y="3497021"/>
                  <a:pt x="8869897" y="3539623"/>
                  <a:pt x="8817346" y="3539623"/>
                </a:cubicBezTo>
                <a:cubicBezTo>
                  <a:pt x="8764796" y="3539623"/>
                  <a:pt x="8722194" y="3497021"/>
                  <a:pt x="8722194" y="3444470"/>
                </a:cubicBezTo>
                <a:cubicBezTo>
                  <a:pt x="8722194" y="3391920"/>
                  <a:pt x="8764796" y="3349318"/>
                  <a:pt x="8817346" y="3349318"/>
                </a:cubicBezTo>
                <a:close/>
                <a:moveTo>
                  <a:pt x="8398677" y="3349318"/>
                </a:moveTo>
                <a:cubicBezTo>
                  <a:pt x="8451228" y="3349318"/>
                  <a:pt x="8493829" y="3391920"/>
                  <a:pt x="8493829" y="3444470"/>
                </a:cubicBezTo>
                <a:cubicBezTo>
                  <a:pt x="8493829" y="3497021"/>
                  <a:pt x="8451228" y="3539623"/>
                  <a:pt x="8398677" y="3539623"/>
                </a:cubicBezTo>
                <a:cubicBezTo>
                  <a:pt x="8346127" y="3539623"/>
                  <a:pt x="8303526" y="3497021"/>
                  <a:pt x="8303526" y="3444470"/>
                </a:cubicBezTo>
                <a:cubicBezTo>
                  <a:pt x="8303526" y="3391920"/>
                  <a:pt x="8346127" y="3349318"/>
                  <a:pt x="8398677" y="3349318"/>
                </a:cubicBezTo>
                <a:close/>
                <a:moveTo>
                  <a:pt x="7980009" y="3349318"/>
                </a:moveTo>
                <a:cubicBezTo>
                  <a:pt x="8032559" y="3349318"/>
                  <a:pt x="8075161" y="3391920"/>
                  <a:pt x="8075161" y="3444470"/>
                </a:cubicBezTo>
                <a:cubicBezTo>
                  <a:pt x="8075161" y="3497021"/>
                  <a:pt x="8032559" y="3539623"/>
                  <a:pt x="7980009" y="3539623"/>
                </a:cubicBezTo>
                <a:cubicBezTo>
                  <a:pt x="7927458" y="3539623"/>
                  <a:pt x="7884857" y="3497021"/>
                  <a:pt x="7884857" y="3444470"/>
                </a:cubicBezTo>
                <a:cubicBezTo>
                  <a:pt x="7884857" y="3391920"/>
                  <a:pt x="7927458" y="3349318"/>
                  <a:pt x="7980009" y="3349318"/>
                </a:cubicBezTo>
                <a:close/>
                <a:moveTo>
                  <a:pt x="7561340" y="3349318"/>
                </a:moveTo>
                <a:cubicBezTo>
                  <a:pt x="7613890" y="3349318"/>
                  <a:pt x="7656492" y="3391920"/>
                  <a:pt x="7656492" y="3444470"/>
                </a:cubicBezTo>
                <a:cubicBezTo>
                  <a:pt x="7656492" y="3497021"/>
                  <a:pt x="7613890" y="3539623"/>
                  <a:pt x="7561340" y="3539623"/>
                </a:cubicBezTo>
                <a:cubicBezTo>
                  <a:pt x="7508789" y="3539623"/>
                  <a:pt x="7466188" y="3497021"/>
                  <a:pt x="7466188" y="3444470"/>
                </a:cubicBezTo>
                <a:cubicBezTo>
                  <a:pt x="7466188" y="3391920"/>
                  <a:pt x="7508789" y="3349318"/>
                  <a:pt x="7561340" y="3349318"/>
                </a:cubicBezTo>
                <a:close/>
                <a:moveTo>
                  <a:pt x="7142671" y="3349318"/>
                </a:moveTo>
                <a:cubicBezTo>
                  <a:pt x="7195221" y="3349318"/>
                  <a:pt x="7237823" y="3391920"/>
                  <a:pt x="7237823" y="3444470"/>
                </a:cubicBezTo>
                <a:cubicBezTo>
                  <a:pt x="7237823" y="3497021"/>
                  <a:pt x="7195221" y="3539623"/>
                  <a:pt x="7142671" y="3539623"/>
                </a:cubicBezTo>
                <a:cubicBezTo>
                  <a:pt x="7090120" y="3539623"/>
                  <a:pt x="7047519" y="3497021"/>
                  <a:pt x="7047519" y="3444470"/>
                </a:cubicBezTo>
                <a:cubicBezTo>
                  <a:pt x="7047519" y="3391920"/>
                  <a:pt x="7090120" y="3349318"/>
                  <a:pt x="7142671" y="3349318"/>
                </a:cubicBezTo>
                <a:close/>
                <a:moveTo>
                  <a:pt x="6724002" y="3349318"/>
                </a:moveTo>
                <a:cubicBezTo>
                  <a:pt x="6776553" y="3349318"/>
                  <a:pt x="6819154" y="3391920"/>
                  <a:pt x="6819154" y="3444470"/>
                </a:cubicBezTo>
                <a:cubicBezTo>
                  <a:pt x="6819154" y="3497021"/>
                  <a:pt x="6776553" y="3539623"/>
                  <a:pt x="6724002" y="3539623"/>
                </a:cubicBezTo>
                <a:cubicBezTo>
                  <a:pt x="6671451" y="3539623"/>
                  <a:pt x="6628850" y="3497021"/>
                  <a:pt x="6628850" y="3444470"/>
                </a:cubicBezTo>
                <a:cubicBezTo>
                  <a:pt x="6628850" y="3391920"/>
                  <a:pt x="6671451" y="3349318"/>
                  <a:pt x="6724002" y="3349318"/>
                </a:cubicBezTo>
                <a:close/>
                <a:moveTo>
                  <a:pt x="6305333" y="3349318"/>
                </a:moveTo>
                <a:cubicBezTo>
                  <a:pt x="6357884" y="3349318"/>
                  <a:pt x="6400485" y="3391920"/>
                  <a:pt x="6400485" y="3444470"/>
                </a:cubicBezTo>
                <a:cubicBezTo>
                  <a:pt x="6400485" y="3497021"/>
                  <a:pt x="6357884" y="3539623"/>
                  <a:pt x="6305333" y="3539623"/>
                </a:cubicBezTo>
                <a:cubicBezTo>
                  <a:pt x="6252782" y="3539623"/>
                  <a:pt x="6210181" y="3497021"/>
                  <a:pt x="6210181" y="3444470"/>
                </a:cubicBezTo>
                <a:cubicBezTo>
                  <a:pt x="6210181" y="3391920"/>
                  <a:pt x="6252782" y="3349318"/>
                  <a:pt x="6305333" y="3349318"/>
                </a:cubicBezTo>
                <a:close/>
                <a:moveTo>
                  <a:pt x="5886664" y="3349318"/>
                </a:moveTo>
                <a:cubicBezTo>
                  <a:pt x="5939215" y="3349318"/>
                  <a:pt x="5981816" y="3391920"/>
                  <a:pt x="5981816" y="3444470"/>
                </a:cubicBezTo>
                <a:cubicBezTo>
                  <a:pt x="5981816" y="3497021"/>
                  <a:pt x="5939215" y="3539623"/>
                  <a:pt x="5886664" y="3539623"/>
                </a:cubicBezTo>
                <a:cubicBezTo>
                  <a:pt x="5834113" y="3539623"/>
                  <a:pt x="5791512" y="3497021"/>
                  <a:pt x="5791512" y="3444470"/>
                </a:cubicBezTo>
                <a:cubicBezTo>
                  <a:pt x="5791512" y="3391920"/>
                  <a:pt x="5834113" y="3349318"/>
                  <a:pt x="5886664" y="3349318"/>
                </a:cubicBezTo>
                <a:close/>
                <a:moveTo>
                  <a:pt x="5467994" y="3349318"/>
                </a:moveTo>
                <a:cubicBezTo>
                  <a:pt x="5520544" y="3349318"/>
                  <a:pt x="5563146" y="3391920"/>
                  <a:pt x="5563146" y="3444470"/>
                </a:cubicBezTo>
                <a:cubicBezTo>
                  <a:pt x="5563146" y="3497021"/>
                  <a:pt x="5520544" y="3539623"/>
                  <a:pt x="5467994" y="3539623"/>
                </a:cubicBezTo>
                <a:cubicBezTo>
                  <a:pt x="5415443" y="3539623"/>
                  <a:pt x="5372842" y="3497021"/>
                  <a:pt x="5372842" y="3444470"/>
                </a:cubicBezTo>
                <a:cubicBezTo>
                  <a:pt x="5372842" y="3391920"/>
                  <a:pt x="5415443" y="3349318"/>
                  <a:pt x="5467994" y="3349318"/>
                </a:cubicBezTo>
                <a:close/>
                <a:moveTo>
                  <a:pt x="5049325" y="3349318"/>
                </a:moveTo>
                <a:cubicBezTo>
                  <a:pt x="5101876" y="3349318"/>
                  <a:pt x="5144478" y="3391920"/>
                  <a:pt x="5144478" y="3444470"/>
                </a:cubicBezTo>
                <a:cubicBezTo>
                  <a:pt x="5144478" y="3497021"/>
                  <a:pt x="5101876" y="3539623"/>
                  <a:pt x="5049325" y="3539623"/>
                </a:cubicBezTo>
                <a:cubicBezTo>
                  <a:pt x="4996774" y="3539623"/>
                  <a:pt x="4954173" y="3497021"/>
                  <a:pt x="4954173" y="3444470"/>
                </a:cubicBezTo>
                <a:cubicBezTo>
                  <a:pt x="4954173" y="3391920"/>
                  <a:pt x="4996774" y="3349318"/>
                  <a:pt x="5049325" y="3349318"/>
                </a:cubicBezTo>
                <a:close/>
                <a:moveTo>
                  <a:pt x="4630656" y="3349318"/>
                </a:moveTo>
                <a:cubicBezTo>
                  <a:pt x="4683207" y="3349318"/>
                  <a:pt x="4725808" y="3391920"/>
                  <a:pt x="4725808" y="3444470"/>
                </a:cubicBezTo>
                <a:cubicBezTo>
                  <a:pt x="4725808" y="3497021"/>
                  <a:pt x="4683207" y="3539623"/>
                  <a:pt x="4630656" y="3539623"/>
                </a:cubicBezTo>
                <a:cubicBezTo>
                  <a:pt x="4578106" y="3539623"/>
                  <a:pt x="4535504" y="3497021"/>
                  <a:pt x="4535504" y="3444470"/>
                </a:cubicBezTo>
                <a:cubicBezTo>
                  <a:pt x="4535504" y="3391920"/>
                  <a:pt x="4578106" y="3349318"/>
                  <a:pt x="4630656" y="3349318"/>
                </a:cubicBezTo>
                <a:close/>
                <a:moveTo>
                  <a:pt x="4211987" y="3349318"/>
                </a:moveTo>
                <a:cubicBezTo>
                  <a:pt x="4264538" y="3349318"/>
                  <a:pt x="4307139" y="3391920"/>
                  <a:pt x="4307139" y="3444470"/>
                </a:cubicBezTo>
                <a:cubicBezTo>
                  <a:pt x="4307139" y="3497021"/>
                  <a:pt x="4264538" y="3539623"/>
                  <a:pt x="4211987" y="3539623"/>
                </a:cubicBezTo>
                <a:cubicBezTo>
                  <a:pt x="4159436" y="3539623"/>
                  <a:pt x="4116835" y="3497021"/>
                  <a:pt x="4116835" y="3444470"/>
                </a:cubicBezTo>
                <a:cubicBezTo>
                  <a:pt x="4116835" y="3391920"/>
                  <a:pt x="4159436" y="3349318"/>
                  <a:pt x="4211987" y="3349318"/>
                </a:cubicBezTo>
                <a:close/>
                <a:moveTo>
                  <a:pt x="3793401" y="3349318"/>
                </a:moveTo>
                <a:cubicBezTo>
                  <a:pt x="3845869" y="3349318"/>
                  <a:pt x="3888470" y="3391920"/>
                  <a:pt x="3888470" y="3444470"/>
                </a:cubicBezTo>
                <a:cubicBezTo>
                  <a:pt x="3888470" y="3497021"/>
                  <a:pt x="3845869" y="3539623"/>
                  <a:pt x="3793401" y="3539623"/>
                </a:cubicBezTo>
                <a:cubicBezTo>
                  <a:pt x="3740851" y="3539623"/>
                  <a:pt x="3698249" y="3497021"/>
                  <a:pt x="3698249" y="3444470"/>
                </a:cubicBezTo>
                <a:cubicBezTo>
                  <a:pt x="3698249" y="3391920"/>
                  <a:pt x="3740851" y="3349318"/>
                  <a:pt x="3793401" y="3349318"/>
                </a:cubicBezTo>
                <a:close/>
                <a:moveTo>
                  <a:pt x="3374725" y="3349318"/>
                </a:moveTo>
                <a:cubicBezTo>
                  <a:pt x="3427277" y="3349318"/>
                  <a:pt x="3469882" y="3391920"/>
                  <a:pt x="3469882" y="3444470"/>
                </a:cubicBezTo>
                <a:cubicBezTo>
                  <a:pt x="3469882" y="3497021"/>
                  <a:pt x="3427277" y="3539623"/>
                  <a:pt x="3374725" y="3539623"/>
                </a:cubicBezTo>
                <a:cubicBezTo>
                  <a:pt x="3322175" y="3539623"/>
                  <a:pt x="3279573" y="3497021"/>
                  <a:pt x="3279573" y="3444470"/>
                </a:cubicBezTo>
                <a:cubicBezTo>
                  <a:pt x="3279573" y="3391920"/>
                  <a:pt x="3322175" y="3349318"/>
                  <a:pt x="3374725" y="3349318"/>
                </a:cubicBezTo>
                <a:close/>
                <a:moveTo>
                  <a:pt x="2956052" y="3349318"/>
                </a:moveTo>
                <a:cubicBezTo>
                  <a:pt x="3008604" y="3349318"/>
                  <a:pt x="3051206" y="3391920"/>
                  <a:pt x="3051206" y="3444470"/>
                </a:cubicBezTo>
                <a:cubicBezTo>
                  <a:pt x="3051206" y="3497021"/>
                  <a:pt x="3008604" y="3539623"/>
                  <a:pt x="2956052" y="3539623"/>
                </a:cubicBezTo>
                <a:cubicBezTo>
                  <a:pt x="2903499" y="3539623"/>
                  <a:pt x="2860897" y="3497021"/>
                  <a:pt x="2860897" y="3444470"/>
                </a:cubicBezTo>
                <a:cubicBezTo>
                  <a:pt x="2860897" y="3391920"/>
                  <a:pt x="2903499" y="3349318"/>
                  <a:pt x="2956052" y="3349318"/>
                </a:cubicBezTo>
                <a:close/>
                <a:moveTo>
                  <a:pt x="2537373" y="3349318"/>
                </a:moveTo>
                <a:cubicBezTo>
                  <a:pt x="2589929" y="3349318"/>
                  <a:pt x="2632532" y="3391920"/>
                  <a:pt x="2632532" y="3444470"/>
                </a:cubicBezTo>
                <a:cubicBezTo>
                  <a:pt x="2632532" y="3497021"/>
                  <a:pt x="2589929" y="3539623"/>
                  <a:pt x="2537373" y="3539623"/>
                </a:cubicBezTo>
                <a:cubicBezTo>
                  <a:pt x="2484821" y="3539623"/>
                  <a:pt x="2442221" y="3497021"/>
                  <a:pt x="2442221" y="3444470"/>
                </a:cubicBezTo>
                <a:cubicBezTo>
                  <a:pt x="2442221" y="3391920"/>
                  <a:pt x="2484821" y="3349318"/>
                  <a:pt x="2537373" y="3349318"/>
                </a:cubicBezTo>
                <a:close/>
                <a:moveTo>
                  <a:pt x="2118703" y="3349318"/>
                </a:moveTo>
                <a:cubicBezTo>
                  <a:pt x="2171254" y="3349318"/>
                  <a:pt x="2213856" y="3391920"/>
                  <a:pt x="2213856" y="3444470"/>
                </a:cubicBezTo>
                <a:cubicBezTo>
                  <a:pt x="2213856" y="3497021"/>
                  <a:pt x="2171254" y="3539623"/>
                  <a:pt x="2118703" y="3539623"/>
                </a:cubicBezTo>
                <a:cubicBezTo>
                  <a:pt x="2066152" y="3539623"/>
                  <a:pt x="2023548" y="3497021"/>
                  <a:pt x="2023548" y="3444470"/>
                </a:cubicBezTo>
                <a:cubicBezTo>
                  <a:pt x="2023548" y="3391920"/>
                  <a:pt x="2066152" y="3349318"/>
                  <a:pt x="2118703" y="3349318"/>
                </a:cubicBezTo>
                <a:close/>
                <a:moveTo>
                  <a:pt x="1700027" y="3349318"/>
                </a:moveTo>
                <a:cubicBezTo>
                  <a:pt x="1752577" y="3349318"/>
                  <a:pt x="1795180" y="3391920"/>
                  <a:pt x="1795180" y="3444470"/>
                </a:cubicBezTo>
                <a:cubicBezTo>
                  <a:pt x="1795180" y="3497021"/>
                  <a:pt x="1752577" y="3539623"/>
                  <a:pt x="1700027" y="3539623"/>
                </a:cubicBezTo>
                <a:cubicBezTo>
                  <a:pt x="1647475" y="3539623"/>
                  <a:pt x="1604870" y="3497021"/>
                  <a:pt x="1604870" y="3444470"/>
                </a:cubicBezTo>
                <a:cubicBezTo>
                  <a:pt x="1604870" y="3391920"/>
                  <a:pt x="1647475" y="3349318"/>
                  <a:pt x="1700027" y="3349318"/>
                </a:cubicBezTo>
                <a:close/>
                <a:moveTo>
                  <a:pt x="1281351" y="3349318"/>
                </a:moveTo>
                <a:cubicBezTo>
                  <a:pt x="1333902" y="3349318"/>
                  <a:pt x="1376503" y="3391920"/>
                  <a:pt x="1376503" y="3444470"/>
                </a:cubicBezTo>
                <a:cubicBezTo>
                  <a:pt x="1376503" y="3497021"/>
                  <a:pt x="1333902" y="3539623"/>
                  <a:pt x="1281351" y="3539623"/>
                </a:cubicBezTo>
                <a:cubicBezTo>
                  <a:pt x="1228800" y="3539623"/>
                  <a:pt x="1186199" y="3497021"/>
                  <a:pt x="1186199" y="3444470"/>
                </a:cubicBezTo>
                <a:cubicBezTo>
                  <a:pt x="1186199" y="3391920"/>
                  <a:pt x="1228800" y="3349318"/>
                  <a:pt x="1281351" y="3349318"/>
                </a:cubicBezTo>
                <a:close/>
                <a:moveTo>
                  <a:pt x="862684" y="3349318"/>
                </a:moveTo>
                <a:cubicBezTo>
                  <a:pt x="915235" y="3349318"/>
                  <a:pt x="957835" y="3391920"/>
                  <a:pt x="957835" y="3444470"/>
                </a:cubicBezTo>
                <a:cubicBezTo>
                  <a:pt x="957835" y="3497021"/>
                  <a:pt x="915235" y="3539623"/>
                  <a:pt x="862684" y="3539623"/>
                </a:cubicBezTo>
                <a:cubicBezTo>
                  <a:pt x="810134" y="3539623"/>
                  <a:pt x="767531" y="3497021"/>
                  <a:pt x="767531" y="3444470"/>
                </a:cubicBezTo>
                <a:cubicBezTo>
                  <a:pt x="767531" y="3391920"/>
                  <a:pt x="810134" y="3349318"/>
                  <a:pt x="862684" y="3349318"/>
                </a:cubicBezTo>
                <a:close/>
                <a:moveTo>
                  <a:pt x="444017" y="3349318"/>
                </a:moveTo>
                <a:cubicBezTo>
                  <a:pt x="496567" y="3349318"/>
                  <a:pt x="539170" y="3391920"/>
                  <a:pt x="539170" y="3444470"/>
                </a:cubicBezTo>
                <a:cubicBezTo>
                  <a:pt x="539170" y="3497021"/>
                  <a:pt x="496567" y="3539623"/>
                  <a:pt x="444017" y="3539623"/>
                </a:cubicBezTo>
                <a:cubicBezTo>
                  <a:pt x="391466" y="3539623"/>
                  <a:pt x="348864" y="3497021"/>
                  <a:pt x="348864" y="3444470"/>
                </a:cubicBezTo>
                <a:cubicBezTo>
                  <a:pt x="348864" y="3391920"/>
                  <a:pt x="391466" y="3349318"/>
                  <a:pt x="444017" y="3349318"/>
                </a:cubicBezTo>
                <a:close/>
                <a:moveTo>
                  <a:pt x="25348" y="3349318"/>
                </a:moveTo>
                <a:cubicBezTo>
                  <a:pt x="77898" y="3349318"/>
                  <a:pt x="120500" y="3391920"/>
                  <a:pt x="120500" y="3444470"/>
                </a:cubicBezTo>
                <a:cubicBezTo>
                  <a:pt x="120500" y="3497021"/>
                  <a:pt x="77898" y="3539623"/>
                  <a:pt x="25348" y="3539623"/>
                </a:cubicBezTo>
                <a:lnTo>
                  <a:pt x="0" y="3534505"/>
                </a:lnTo>
                <a:lnTo>
                  <a:pt x="0" y="3354436"/>
                </a:lnTo>
                <a:close/>
                <a:moveTo>
                  <a:pt x="12166698" y="2930653"/>
                </a:moveTo>
                <a:lnTo>
                  <a:pt x="12192000" y="2935761"/>
                </a:lnTo>
                <a:lnTo>
                  <a:pt x="12192000" y="3115847"/>
                </a:lnTo>
                <a:lnTo>
                  <a:pt x="12166698" y="3120955"/>
                </a:lnTo>
                <a:cubicBezTo>
                  <a:pt x="12114147" y="3120955"/>
                  <a:pt x="12071546" y="3078355"/>
                  <a:pt x="12071546" y="3025805"/>
                </a:cubicBezTo>
                <a:cubicBezTo>
                  <a:pt x="12071546" y="2973254"/>
                  <a:pt x="12114147" y="2930653"/>
                  <a:pt x="12166698" y="2930653"/>
                </a:cubicBezTo>
                <a:close/>
                <a:moveTo>
                  <a:pt x="11748029" y="2930653"/>
                </a:moveTo>
                <a:cubicBezTo>
                  <a:pt x="11800580" y="2930653"/>
                  <a:pt x="11843181" y="2973254"/>
                  <a:pt x="11843181" y="3025805"/>
                </a:cubicBezTo>
                <a:cubicBezTo>
                  <a:pt x="11843181" y="3078355"/>
                  <a:pt x="11800580" y="3120955"/>
                  <a:pt x="11748029" y="3120955"/>
                </a:cubicBezTo>
                <a:cubicBezTo>
                  <a:pt x="11695478" y="3120955"/>
                  <a:pt x="11652877" y="3078355"/>
                  <a:pt x="11652877" y="3025805"/>
                </a:cubicBezTo>
                <a:cubicBezTo>
                  <a:pt x="11652877" y="2973254"/>
                  <a:pt x="11695478" y="2930653"/>
                  <a:pt x="11748029" y="2930653"/>
                </a:cubicBezTo>
                <a:close/>
                <a:moveTo>
                  <a:pt x="11329360" y="2930653"/>
                </a:moveTo>
                <a:cubicBezTo>
                  <a:pt x="11381911" y="2930653"/>
                  <a:pt x="11424512" y="2973254"/>
                  <a:pt x="11424512" y="3025805"/>
                </a:cubicBezTo>
                <a:cubicBezTo>
                  <a:pt x="11424512" y="3078355"/>
                  <a:pt x="11381911" y="3120955"/>
                  <a:pt x="11329360" y="3120955"/>
                </a:cubicBezTo>
                <a:cubicBezTo>
                  <a:pt x="11276809" y="3120955"/>
                  <a:pt x="11234208" y="3078355"/>
                  <a:pt x="11234208" y="3025805"/>
                </a:cubicBezTo>
                <a:cubicBezTo>
                  <a:pt x="11234208" y="2973254"/>
                  <a:pt x="11276809" y="2930653"/>
                  <a:pt x="11329360" y="2930653"/>
                </a:cubicBezTo>
                <a:close/>
                <a:moveTo>
                  <a:pt x="10910691" y="2930653"/>
                </a:moveTo>
                <a:cubicBezTo>
                  <a:pt x="10963242" y="2930653"/>
                  <a:pt x="11005843" y="2973254"/>
                  <a:pt x="11005843" y="3025805"/>
                </a:cubicBezTo>
                <a:cubicBezTo>
                  <a:pt x="11005843" y="3078355"/>
                  <a:pt x="10963242" y="3120955"/>
                  <a:pt x="10910691" y="3120955"/>
                </a:cubicBezTo>
                <a:cubicBezTo>
                  <a:pt x="10858140" y="3120955"/>
                  <a:pt x="10815539" y="3078355"/>
                  <a:pt x="10815539" y="3025805"/>
                </a:cubicBezTo>
                <a:cubicBezTo>
                  <a:pt x="10815539" y="2973254"/>
                  <a:pt x="10858140" y="2930653"/>
                  <a:pt x="10910691" y="2930653"/>
                </a:cubicBezTo>
                <a:close/>
                <a:moveTo>
                  <a:pt x="10492022" y="2930653"/>
                </a:moveTo>
                <a:cubicBezTo>
                  <a:pt x="10544573" y="2930653"/>
                  <a:pt x="10587174" y="2973254"/>
                  <a:pt x="10587174" y="3025805"/>
                </a:cubicBezTo>
                <a:cubicBezTo>
                  <a:pt x="10587174" y="3078355"/>
                  <a:pt x="10544573" y="3120955"/>
                  <a:pt x="10492022" y="3120955"/>
                </a:cubicBezTo>
                <a:cubicBezTo>
                  <a:pt x="10439471" y="3120955"/>
                  <a:pt x="10396870" y="3078355"/>
                  <a:pt x="10396870" y="3025805"/>
                </a:cubicBezTo>
                <a:cubicBezTo>
                  <a:pt x="10396870" y="2973254"/>
                  <a:pt x="10439471" y="2930653"/>
                  <a:pt x="10492022" y="2930653"/>
                </a:cubicBezTo>
                <a:close/>
                <a:moveTo>
                  <a:pt x="10073353" y="2930653"/>
                </a:moveTo>
                <a:cubicBezTo>
                  <a:pt x="10125904" y="2930653"/>
                  <a:pt x="10168505" y="2973254"/>
                  <a:pt x="10168505" y="3025805"/>
                </a:cubicBezTo>
                <a:cubicBezTo>
                  <a:pt x="10168505" y="3078355"/>
                  <a:pt x="10125904" y="3120955"/>
                  <a:pt x="10073353" y="3120955"/>
                </a:cubicBezTo>
                <a:cubicBezTo>
                  <a:pt x="10020803" y="3120955"/>
                  <a:pt x="9978201" y="3078355"/>
                  <a:pt x="9978201" y="3025805"/>
                </a:cubicBezTo>
                <a:cubicBezTo>
                  <a:pt x="9978201" y="2973254"/>
                  <a:pt x="10020803" y="2930653"/>
                  <a:pt x="10073353" y="2930653"/>
                </a:cubicBezTo>
                <a:close/>
                <a:moveTo>
                  <a:pt x="9654684" y="2930653"/>
                </a:moveTo>
                <a:cubicBezTo>
                  <a:pt x="9707235" y="2930653"/>
                  <a:pt x="9749836" y="2973254"/>
                  <a:pt x="9749836" y="3025805"/>
                </a:cubicBezTo>
                <a:cubicBezTo>
                  <a:pt x="9749836" y="3078355"/>
                  <a:pt x="9707235" y="3120955"/>
                  <a:pt x="9654684" y="3120955"/>
                </a:cubicBezTo>
                <a:cubicBezTo>
                  <a:pt x="9602134" y="3120955"/>
                  <a:pt x="9559532" y="3078355"/>
                  <a:pt x="9559532" y="3025805"/>
                </a:cubicBezTo>
                <a:cubicBezTo>
                  <a:pt x="9559532" y="2973254"/>
                  <a:pt x="9602134" y="2930653"/>
                  <a:pt x="9654684" y="2930653"/>
                </a:cubicBezTo>
                <a:close/>
                <a:moveTo>
                  <a:pt x="9236015" y="2930653"/>
                </a:moveTo>
                <a:cubicBezTo>
                  <a:pt x="9288566" y="2930653"/>
                  <a:pt x="9331167" y="2973254"/>
                  <a:pt x="9331167" y="3025805"/>
                </a:cubicBezTo>
                <a:cubicBezTo>
                  <a:pt x="9331167" y="3078355"/>
                  <a:pt x="9288566" y="3120955"/>
                  <a:pt x="9236015" y="3120955"/>
                </a:cubicBezTo>
                <a:cubicBezTo>
                  <a:pt x="9183465" y="3120955"/>
                  <a:pt x="9140863" y="3078355"/>
                  <a:pt x="9140863" y="3025805"/>
                </a:cubicBezTo>
                <a:cubicBezTo>
                  <a:pt x="9140863" y="2973254"/>
                  <a:pt x="9183465" y="2930653"/>
                  <a:pt x="9236015" y="2930653"/>
                </a:cubicBezTo>
                <a:close/>
                <a:moveTo>
                  <a:pt x="8817346" y="2930653"/>
                </a:moveTo>
                <a:cubicBezTo>
                  <a:pt x="8869897" y="2930653"/>
                  <a:pt x="8912498" y="2973254"/>
                  <a:pt x="8912498" y="3025805"/>
                </a:cubicBezTo>
                <a:cubicBezTo>
                  <a:pt x="8912498" y="3078355"/>
                  <a:pt x="8869897" y="3120955"/>
                  <a:pt x="8817346" y="3120955"/>
                </a:cubicBezTo>
                <a:cubicBezTo>
                  <a:pt x="8764796" y="3120955"/>
                  <a:pt x="8722194" y="3078355"/>
                  <a:pt x="8722194" y="3025805"/>
                </a:cubicBezTo>
                <a:cubicBezTo>
                  <a:pt x="8722194" y="2973254"/>
                  <a:pt x="8764796" y="2930653"/>
                  <a:pt x="8817346" y="2930653"/>
                </a:cubicBezTo>
                <a:close/>
                <a:moveTo>
                  <a:pt x="8398677" y="2930653"/>
                </a:moveTo>
                <a:cubicBezTo>
                  <a:pt x="8451228" y="2930653"/>
                  <a:pt x="8493829" y="2973254"/>
                  <a:pt x="8493829" y="3025805"/>
                </a:cubicBezTo>
                <a:cubicBezTo>
                  <a:pt x="8493829" y="3078355"/>
                  <a:pt x="8451228" y="3120955"/>
                  <a:pt x="8398677" y="3120955"/>
                </a:cubicBezTo>
                <a:cubicBezTo>
                  <a:pt x="8346127" y="3120955"/>
                  <a:pt x="8303526" y="3078355"/>
                  <a:pt x="8303526" y="3025805"/>
                </a:cubicBezTo>
                <a:cubicBezTo>
                  <a:pt x="8303526" y="2973254"/>
                  <a:pt x="8346127" y="2930653"/>
                  <a:pt x="8398677" y="2930653"/>
                </a:cubicBezTo>
                <a:close/>
                <a:moveTo>
                  <a:pt x="7980009" y="2930653"/>
                </a:moveTo>
                <a:cubicBezTo>
                  <a:pt x="8032559" y="2930653"/>
                  <a:pt x="8075161" y="2973254"/>
                  <a:pt x="8075161" y="3025805"/>
                </a:cubicBezTo>
                <a:cubicBezTo>
                  <a:pt x="8075161" y="3078355"/>
                  <a:pt x="8032559" y="3120955"/>
                  <a:pt x="7980009" y="3120955"/>
                </a:cubicBezTo>
                <a:cubicBezTo>
                  <a:pt x="7927458" y="3120955"/>
                  <a:pt x="7884857" y="3078355"/>
                  <a:pt x="7884857" y="3025805"/>
                </a:cubicBezTo>
                <a:cubicBezTo>
                  <a:pt x="7884857" y="2973254"/>
                  <a:pt x="7927458" y="2930653"/>
                  <a:pt x="7980009" y="2930653"/>
                </a:cubicBezTo>
                <a:close/>
                <a:moveTo>
                  <a:pt x="7561340" y="2930653"/>
                </a:moveTo>
                <a:cubicBezTo>
                  <a:pt x="7613890" y="2930653"/>
                  <a:pt x="7656492" y="2973254"/>
                  <a:pt x="7656492" y="3025805"/>
                </a:cubicBezTo>
                <a:cubicBezTo>
                  <a:pt x="7656492" y="3078355"/>
                  <a:pt x="7613890" y="3120955"/>
                  <a:pt x="7561340" y="3120955"/>
                </a:cubicBezTo>
                <a:cubicBezTo>
                  <a:pt x="7508789" y="3120955"/>
                  <a:pt x="7466188" y="3078355"/>
                  <a:pt x="7466188" y="3025805"/>
                </a:cubicBezTo>
                <a:cubicBezTo>
                  <a:pt x="7466188" y="2973254"/>
                  <a:pt x="7508789" y="2930653"/>
                  <a:pt x="7561340" y="2930653"/>
                </a:cubicBezTo>
                <a:close/>
                <a:moveTo>
                  <a:pt x="7142671" y="2930653"/>
                </a:moveTo>
                <a:cubicBezTo>
                  <a:pt x="7195221" y="2930653"/>
                  <a:pt x="7237823" y="2973254"/>
                  <a:pt x="7237823" y="3025805"/>
                </a:cubicBezTo>
                <a:cubicBezTo>
                  <a:pt x="7237823" y="3078355"/>
                  <a:pt x="7195221" y="3120955"/>
                  <a:pt x="7142671" y="3120955"/>
                </a:cubicBezTo>
                <a:cubicBezTo>
                  <a:pt x="7090120" y="3120955"/>
                  <a:pt x="7047519" y="3078355"/>
                  <a:pt x="7047519" y="3025805"/>
                </a:cubicBezTo>
                <a:cubicBezTo>
                  <a:pt x="7047519" y="2973254"/>
                  <a:pt x="7090120" y="2930653"/>
                  <a:pt x="7142671" y="2930653"/>
                </a:cubicBezTo>
                <a:close/>
                <a:moveTo>
                  <a:pt x="6724002" y="2930653"/>
                </a:moveTo>
                <a:cubicBezTo>
                  <a:pt x="6776553" y="2930653"/>
                  <a:pt x="6819154" y="2973254"/>
                  <a:pt x="6819154" y="3025805"/>
                </a:cubicBezTo>
                <a:cubicBezTo>
                  <a:pt x="6819154" y="3078355"/>
                  <a:pt x="6776553" y="3120955"/>
                  <a:pt x="6724002" y="3120955"/>
                </a:cubicBezTo>
                <a:cubicBezTo>
                  <a:pt x="6671451" y="3120955"/>
                  <a:pt x="6628850" y="3078355"/>
                  <a:pt x="6628850" y="3025805"/>
                </a:cubicBezTo>
                <a:cubicBezTo>
                  <a:pt x="6628850" y="2973254"/>
                  <a:pt x="6671451" y="2930653"/>
                  <a:pt x="6724002" y="2930653"/>
                </a:cubicBezTo>
                <a:close/>
                <a:moveTo>
                  <a:pt x="6305333" y="2930653"/>
                </a:moveTo>
                <a:cubicBezTo>
                  <a:pt x="6357884" y="2930653"/>
                  <a:pt x="6400485" y="2973254"/>
                  <a:pt x="6400485" y="3025805"/>
                </a:cubicBezTo>
                <a:cubicBezTo>
                  <a:pt x="6400485" y="3078355"/>
                  <a:pt x="6357884" y="3120955"/>
                  <a:pt x="6305333" y="3120955"/>
                </a:cubicBezTo>
                <a:cubicBezTo>
                  <a:pt x="6252782" y="3120955"/>
                  <a:pt x="6210181" y="3078355"/>
                  <a:pt x="6210181" y="3025805"/>
                </a:cubicBezTo>
                <a:cubicBezTo>
                  <a:pt x="6210181" y="2973254"/>
                  <a:pt x="6252782" y="2930653"/>
                  <a:pt x="6305333" y="2930653"/>
                </a:cubicBezTo>
                <a:close/>
                <a:moveTo>
                  <a:pt x="5886664" y="2930653"/>
                </a:moveTo>
                <a:cubicBezTo>
                  <a:pt x="5939215" y="2930653"/>
                  <a:pt x="5981816" y="2973254"/>
                  <a:pt x="5981816" y="3025805"/>
                </a:cubicBezTo>
                <a:cubicBezTo>
                  <a:pt x="5981816" y="3078355"/>
                  <a:pt x="5939215" y="3120955"/>
                  <a:pt x="5886664" y="3120955"/>
                </a:cubicBezTo>
                <a:cubicBezTo>
                  <a:pt x="5834113" y="3120955"/>
                  <a:pt x="5791512" y="3078355"/>
                  <a:pt x="5791512" y="3025805"/>
                </a:cubicBezTo>
                <a:cubicBezTo>
                  <a:pt x="5791512" y="2973254"/>
                  <a:pt x="5834113" y="2930653"/>
                  <a:pt x="5886664" y="2930653"/>
                </a:cubicBezTo>
                <a:close/>
                <a:moveTo>
                  <a:pt x="5467994" y="2930653"/>
                </a:moveTo>
                <a:cubicBezTo>
                  <a:pt x="5520544" y="2930653"/>
                  <a:pt x="5563146" y="2973254"/>
                  <a:pt x="5563146" y="3025805"/>
                </a:cubicBezTo>
                <a:cubicBezTo>
                  <a:pt x="5563146" y="3078355"/>
                  <a:pt x="5520544" y="3120955"/>
                  <a:pt x="5467994" y="3120955"/>
                </a:cubicBezTo>
                <a:cubicBezTo>
                  <a:pt x="5415443" y="3120955"/>
                  <a:pt x="5372842" y="3078355"/>
                  <a:pt x="5372842" y="3025805"/>
                </a:cubicBezTo>
                <a:cubicBezTo>
                  <a:pt x="5372842" y="2973254"/>
                  <a:pt x="5415443" y="2930653"/>
                  <a:pt x="5467994" y="2930653"/>
                </a:cubicBezTo>
                <a:close/>
                <a:moveTo>
                  <a:pt x="5049325" y="2930653"/>
                </a:moveTo>
                <a:cubicBezTo>
                  <a:pt x="5101876" y="2930653"/>
                  <a:pt x="5144478" y="2973254"/>
                  <a:pt x="5144478" y="3025805"/>
                </a:cubicBezTo>
                <a:cubicBezTo>
                  <a:pt x="5144478" y="3078355"/>
                  <a:pt x="5101876" y="3120955"/>
                  <a:pt x="5049325" y="3120955"/>
                </a:cubicBezTo>
                <a:cubicBezTo>
                  <a:pt x="4996774" y="3120955"/>
                  <a:pt x="4954173" y="3078355"/>
                  <a:pt x="4954173" y="3025805"/>
                </a:cubicBezTo>
                <a:cubicBezTo>
                  <a:pt x="4954173" y="2973254"/>
                  <a:pt x="4996774" y="2930653"/>
                  <a:pt x="5049325" y="2930653"/>
                </a:cubicBezTo>
                <a:close/>
                <a:moveTo>
                  <a:pt x="4630656" y="2930653"/>
                </a:moveTo>
                <a:cubicBezTo>
                  <a:pt x="4683207" y="2930653"/>
                  <a:pt x="4725808" y="2973254"/>
                  <a:pt x="4725808" y="3025805"/>
                </a:cubicBezTo>
                <a:cubicBezTo>
                  <a:pt x="4725808" y="3078355"/>
                  <a:pt x="4683207" y="3120955"/>
                  <a:pt x="4630656" y="3120955"/>
                </a:cubicBezTo>
                <a:cubicBezTo>
                  <a:pt x="4578106" y="3120955"/>
                  <a:pt x="4535504" y="3078355"/>
                  <a:pt x="4535504" y="3025805"/>
                </a:cubicBezTo>
                <a:cubicBezTo>
                  <a:pt x="4535504" y="2973254"/>
                  <a:pt x="4578106" y="2930653"/>
                  <a:pt x="4630656" y="2930653"/>
                </a:cubicBezTo>
                <a:close/>
                <a:moveTo>
                  <a:pt x="4211987" y="2930653"/>
                </a:moveTo>
                <a:cubicBezTo>
                  <a:pt x="4264538" y="2930653"/>
                  <a:pt x="4307139" y="2973254"/>
                  <a:pt x="4307139" y="3025805"/>
                </a:cubicBezTo>
                <a:cubicBezTo>
                  <a:pt x="4307139" y="3078355"/>
                  <a:pt x="4264538" y="3120955"/>
                  <a:pt x="4211987" y="3120955"/>
                </a:cubicBezTo>
                <a:cubicBezTo>
                  <a:pt x="4159436" y="3120955"/>
                  <a:pt x="4116835" y="3078355"/>
                  <a:pt x="4116835" y="3025805"/>
                </a:cubicBezTo>
                <a:cubicBezTo>
                  <a:pt x="4116835" y="2973254"/>
                  <a:pt x="4159436" y="2930653"/>
                  <a:pt x="4211987" y="2930653"/>
                </a:cubicBezTo>
                <a:close/>
                <a:moveTo>
                  <a:pt x="3793410" y="2930653"/>
                </a:moveTo>
                <a:cubicBezTo>
                  <a:pt x="3845869" y="2930653"/>
                  <a:pt x="3888470" y="2973254"/>
                  <a:pt x="3888470" y="3025805"/>
                </a:cubicBezTo>
                <a:cubicBezTo>
                  <a:pt x="3888470" y="3078355"/>
                  <a:pt x="3845869" y="3120955"/>
                  <a:pt x="3793410" y="3120955"/>
                </a:cubicBezTo>
                <a:cubicBezTo>
                  <a:pt x="3740859" y="3120955"/>
                  <a:pt x="3698259" y="3078355"/>
                  <a:pt x="3698259" y="3025805"/>
                </a:cubicBezTo>
                <a:cubicBezTo>
                  <a:pt x="3698259" y="2973254"/>
                  <a:pt x="3740859" y="2930653"/>
                  <a:pt x="3793410" y="2930653"/>
                </a:cubicBezTo>
                <a:close/>
                <a:moveTo>
                  <a:pt x="3374734" y="2930653"/>
                </a:moveTo>
                <a:cubicBezTo>
                  <a:pt x="3427284" y="2930653"/>
                  <a:pt x="3469891" y="2973254"/>
                  <a:pt x="3469891" y="3025805"/>
                </a:cubicBezTo>
                <a:cubicBezTo>
                  <a:pt x="3469891" y="3078355"/>
                  <a:pt x="3427284" y="3120955"/>
                  <a:pt x="3374734" y="3120955"/>
                </a:cubicBezTo>
                <a:cubicBezTo>
                  <a:pt x="3322183" y="3120955"/>
                  <a:pt x="3279580" y="3078355"/>
                  <a:pt x="3279580" y="3025805"/>
                </a:cubicBezTo>
                <a:cubicBezTo>
                  <a:pt x="3279580" y="2973254"/>
                  <a:pt x="3322183" y="2930653"/>
                  <a:pt x="3374734" y="2930653"/>
                </a:cubicBezTo>
                <a:close/>
                <a:moveTo>
                  <a:pt x="2956059" y="2930653"/>
                </a:moveTo>
                <a:cubicBezTo>
                  <a:pt x="3008612" y="2930653"/>
                  <a:pt x="3051215" y="2973254"/>
                  <a:pt x="3051215" y="3025805"/>
                </a:cubicBezTo>
                <a:cubicBezTo>
                  <a:pt x="3051215" y="3078355"/>
                  <a:pt x="3008612" y="3120955"/>
                  <a:pt x="2956059" y="3120955"/>
                </a:cubicBezTo>
                <a:cubicBezTo>
                  <a:pt x="2903506" y="3120955"/>
                  <a:pt x="2860904" y="3078355"/>
                  <a:pt x="2860904" y="3025805"/>
                </a:cubicBezTo>
                <a:cubicBezTo>
                  <a:pt x="2860904" y="2973254"/>
                  <a:pt x="2903506" y="2930653"/>
                  <a:pt x="2956059" y="2930653"/>
                </a:cubicBezTo>
                <a:close/>
                <a:moveTo>
                  <a:pt x="2537380" y="2930653"/>
                </a:moveTo>
                <a:cubicBezTo>
                  <a:pt x="2589936" y="2930653"/>
                  <a:pt x="2632538" y="2973254"/>
                  <a:pt x="2632538" y="3025805"/>
                </a:cubicBezTo>
                <a:cubicBezTo>
                  <a:pt x="2632538" y="3078355"/>
                  <a:pt x="2589936" y="3120955"/>
                  <a:pt x="2537380" y="3120955"/>
                </a:cubicBezTo>
                <a:cubicBezTo>
                  <a:pt x="2484828" y="3120955"/>
                  <a:pt x="2442227" y="3078355"/>
                  <a:pt x="2442227" y="3025805"/>
                </a:cubicBezTo>
                <a:cubicBezTo>
                  <a:pt x="2442227" y="2973254"/>
                  <a:pt x="2484828" y="2930653"/>
                  <a:pt x="2537380" y="2930653"/>
                </a:cubicBezTo>
                <a:close/>
                <a:moveTo>
                  <a:pt x="2118709" y="2930653"/>
                </a:moveTo>
                <a:cubicBezTo>
                  <a:pt x="2171261" y="2930653"/>
                  <a:pt x="2213862" y="2973254"/>
                  <a:pt x="2213862" y="3025805"/>
                </a:cubicBezTo>
                <a:cubicBezTo>
                  <a:pt x="2213862" y="3078355"/>
                  <a:pt x="2171261" y="3120955"/>
                  <a:pt x="2118709" y="3120955"/>
                </a:cubicBezTo>
                <a:cubicBezTo>
                  <a:pt x="2066157" y="3120955"/>
                  <a:pt x="2023556" y="3078355"/>
                  <a:pt x="2023556" y="3025805"/>
                </a:cubicBezTo>
                <a:cubicBezTo>
                  <a:pt x="2023556" y="2973254"/>
                  <a:pt x="2066157" y="2930653"/>
                  <a:pt x="2118709" y="2930653"/>
                </a:cubicBezTo>
                <a:close/>
                <a:moveTo>
                  <a:pt x="1700033" y="2930653"/>
                </a:moveTo>
                <a:cubicBezTo>
                  <a:pt x="1752584" y="2930653"/>
                  <a:pt x="1795185" y="2973254"/>
                  <a:pt x="1795185" y="3025805"/>
                </a:cubicBezTo>
                <a:cubicBezTo>
                  <a:pt x="1795185" y="3078355"/>
                  <a:pt x="1752584" y="3120955"/>
                  <a:pt x="1700033" y="3120955"/>
                </a:cubicBezTo>
                <a:cubicBezTo>
                  <a:pt x="1647480" y="3120955"/>
                  <a:pt x="1604875" y="3078355"/>
                  <a:pt x="1604875" y="3025805"/>
                </a:cubicBezTo>
                <a:cubicBezTo>
                  <a:pt x="1604875" y="2973254"/>
                  <a:pt x="1647480" y="2930653"/>
                  <a:pt x="1700033" y="2930653"/>
                </a:cubicBezTo>
                <a:close/>
                <a:moveTo>
                  <a:pt x="1281356" y="2930653"/>
                </a:moveTo>
                <a:cubicBezTo>
                  <a:pt x="1333906" y="2930653"/>
                  <a:pt x="1376508" y="2973254"/>
                  <a:pt x="1376508" y="3025805"/>
                </a:cubicBezTo>
                <a:cubicBezTo>
                  <a:pt x="1376508" y="3078355"/>
                  <a:pt x="1333906" y="3120955"/>
                  <a:pt x="1281356" y="3120955"/>
                </a:cubicBezTo>
                <a:cubicBezTo>
                  <a:pt x="1228805" y="3120955"/>
                  <a:pt x="1186203" y="3078355"/>
                  <a:pt x="1186203" y="3025805"/>
                </a:cubicBezTo>
                <a:cubicBezTo>
                  <a:pt x="1186203" y="2973254"/>
                  <a:pt x="1228805" y="2930653"/>
                  <a:pt x="1281356" y="2930653"/>
                </a:cubicBezTo>
                <a:close/>
                <a:moveTo>
                  <a:pt x="862689" y="2930653"/>
                </a:moveTo>
                <a:cubicBezTo>
                  <a:pt x="915240" y="2930653"/>
                  <a:pt x="957840" y="2973254"/>
                  <a:pt x="957840" y="3025805"/>
                </a:cubicBezTo>
                <a:cubicBezTo>
                  <a:pt x="957840" y="3078355"/>
                  <a:pt x="915240" y="3120955"/>
                  <a:pt x="862689" y="3120955"/>
                </a:cubicBezTo>
                <a:cubicBezTo>
                  <a:pt x="810138" y="3120955"/>
                  <a:pt x="767536" y="3078355"/>
                  <a:pt x="767536" y="3025805"/>
                </a:cubicBezTo>
                <a:cubicBezTo>
                  <a:pt x="767536" y="2973254"/>
                  <a:pt x="810138" y="2930653"/>
                  <a:pt x="862689" y="2930653"/>
                </a:cubicBezTo>
                <a:close/>
                <a:moveTo>
                  <a:pt x="444021" y="2930653"/>
                </a:moveTo>
                <a:cubicBezTo>
                  <a:pt x="496572" y="2930653"/>
                  <a:pt x="539175" y="2973254"/>
                  <a:pt x="539175" y="3025805"/>
                </a:cubicBezTo>
                <a:cubicBezTo>
                  <a:pt x="539175" y="3078355"/>
                  <a:pt x="496572" y="3120955"/>
                  <a:pt x="444021" y="3120955"/>
                </a:cubicBezTo>
                <a:cubicBezTo>
                  <a:pt x="391471" y="3120955"/>
                  <a:pt x="348870" y="3078355"/>
                  <a:pt x="348870" y="3025805"/>
                </a:cubicBezTo>
                <a:cubicBezTo>
                  <a:pt x="348870" y="2973254"/>
                  <a:pt x="391471" y="2930653"/>
                  <a:pt x="444021" y="2930653"/>
                </a:cubicBezTo>
                <a:close/>
                <a:moveTo>
                  <a:pt x="25352" y="2930653"/>
                </a:moveTo>
                <a:cubicBezTo>
                  <a:pt x="77903" y="2930653"/>
                  <a:pt x="120506" y="2973254"/>
                  <a:pt x="120506" y="3025805"/>
                </a:cubicBezTo>
                <a:cubicBezTo>
                  <a:pt x="120506" y="3078355"/>
                  <a:pt x="77903" y="3120955"/>
                  <a:pt x="25352" y="3120955"/>
                </a:cubicBezTo>
                <a:lnTo>
                  <a:pt x="0" y="3115836"/>
                </a:lnTo>
                <a:lnTo>
                  <a:pt x="0" y="2935771"/>
                </a:lnTo>
                <a:close/>
                <a:moveTo>
                  <a:pt x="12166698" y="2511990"/>
                </a:moveTo>
                <a:lnTo>
                  <a:pt x="12192000" y="2517098"/>
                </a:lnTo>
                <a:lnTo>
                  <a:pt x="12192000" y="2697184"/>
                </a:lnTo>
                <a:lnTo>
                  <a:pt x="12166698" y="2702292"/>
                </a:lnTo>
                <a:cubicBezTo>
                  <a:pt x="12114147" y="2702292"/>
                  <a:pt x="12071546" y="2659691"/>
                  <a:pt x="12071546" y="2607140"/>
                </a:cubicBezTo>
                <a:cubicBezTo>
                  <a:pt x="12071546" y="2554590"/>
                  <a:pt x="12114147" y="2511990"/>
                  <a:pt x="12166698" y="2511990"/>
                </a:cubicBezTo>
                <a:close/>
                <a:moveTo>
                  <a:pt x="11748029" y="2511990"/>
                </a:moveTo>
                <a:cubicBezTo>
                  <a:pt x="11800580" y="2511990"/>
                  <a:pt x="11843181" y="2554590"/>
                  <a:pt x="11843181" y="2607140"/>
                </a:cubicBezTo>
                <a:cubicBezTo>
                  <a:pt x="11843181" y="2659691"/>
                  <a:pt x="11800580" y="2702292"/>
                  <a:pt x="11748029" y="2702292"/>
                </a:cubicBezTo>
                <a:cubicBezTo>
                  <a:pt x="11695478" y="2702292"/>
                  <a:pt x="11652877" y="2659691"/>
                  <a:pt x="11652877" y="2607140"/>
                </a:cubicBezTo>
                <a:cubicBezTo>
                  <a:pt x="11652877" y="2554590"/>
                  <a:pt x="11695478" y="2511990"/>
                  <a:pt x="11748029" y="2511990"/>
                </a:cubicBezTo>
                <a:close/>
                <a:moveTo>
                  <a:pt x="11329360" y="2511990"/>
                </a:moveTo>
                <a:cubicBezTo>
                  <a:pt x="11381911" y="2511990"/>
                  <a:pt x="11424512" y="2554590"/>
                  <a:pt x="11424512" y="2607140"/>
                </a:cubicBezTo>
                <a:cubicBezTo>
                  <a:pt x="11424512" y="2659691"/>
                  <a:pt x="11381911" y="2702292"/>
                  <a:pt x="11329360" y="2702292"/>
                </a:cubicBezTo>
                <a:cubicBezTo>
                  <a:pt x="11276809" y="2702292"/>
                  <a:pt x="11234208" y="2659691"/>
                  <a:pt x="11234208" y="2607140"/>
                </a:cubicBezTo>
                <a:cubicBezTo>
                  <a:pt x="11234208" y="2554590"/>
                  <a:pt x="11276809" y="2511990"/>
                  <a:pt x="11329360" y="2511990"/>
                </a:cubicBezTo>
                <a:close/>
                <a:moveTo>
                  <a:pt x="10910691" y="2511990"/>
                </a:moveTo>
                <a:cubicBezTo>
                  <a:pt x="10963242" y="2511990"/>
                  <a:pt x="11005843" y="2554590"/>
                  <a:pt x="11005843" y="2607140"/>
                </a:cubicBezTo>
                <a:cubicBezTo>
                  <a:pt x="11005843" y="2659691"/>
                  <a:pt x="10963242" y="2702292"/>
                  <a:pt x="10910691" y="2702292"/>
                </a:cubicBezTo>
                <a:cubicBezTo>
                  <a:pt x="10858140" y="2702292"/>
                  <a:pt x="10815539" y="2659691"/>
                  <a:pt x="10815539" y="2607140"/>
                </a:cubicBezTo>
                <a:cubicBezTo>
                  <a:pt x="10815539" y="2554590"/>
                  <a:pt x="10858140" y="2511990"/>
                  <a:pt x="10910691" y="2511990"/>
                </a:cubicBezTo>
                <a:close/>
                <a:moveTo>
                  <a:pt x="10492022" y="2511990"/>
                </a:moveTo>
                <a:cubicBezTo>
                  <a:pt x="10544573" y="2511990"/>
                  <a:pt x="10587174" y="2554590"/>
                  <a:pt x="10587174" y="2607140"/>
                </a:cubicBezTo>
                <a:cubicBezTo>
                  <a:pt x="10587174" y="2659691"/>
                  <a:pt x="10544573" y="2702292"/>
                  <a:pt x="10492022" y="2702292"/>
                </a:cubicBezTo>
                <a:cubicBezTo>
                  <a:pt x="10439471" y="2702292"/>
                  <a:pt x="10396870" y="2659691"/>
                  <a:pt x="10396870" y="2607140"/>
                </a:cubicBezTo>
                <a:cubicBezTo>
                  <a:pt x="10396870" y="2554590"/>
                  <a:pt x="10439471" y="2511990"/>
                  <a:pt x="10492022" y="2511990"/>
                </a:cubicBezTo>
                <a:close/>
                <a:moveTo>
                  <a:pt x="10073353" y="2511990"/>
                </a:moveTo>
                <a:cubicBezTo>
                  <a:pt x="10125904" y="2511990"/>
                  <a:pt x="10168505" y="2554590"/>
                  <a:pt x="10168505" y="2607140"/>
                </a:cubicBezTo>
                <a:cubicBezTo>
                  <a:pt x="10168505" y="2659691"/>
                  <a:pt x="10125904" y="2702292"/>
                  <a:pt x="10073353" y="2702292"/>
                </a:cubicBezTo>
                <a:cubicBezTo>
                  <a:pt x="10020803" y="2702292"/>
                  <a:pt x="9978201" y="2659691"/>
                  <a:pt x="9978201" y="2607140"/>
                </a:cubicBezTo>
                <a:cubicBezTo>
                  <a:pt x="9978201" y="2554590"/>
                  <a:pt x="10020803" y="2511990"/>
                  <a:pt x="10073353" y="2511990"/>
                </a:cubicBezTo>
                <a:close/>
                <a:moveTo>
                  <a:pt x="9654684" y="2511990"/>
                </a:moveTo>
                <a:cubicBezTo>
                  <a:pt x="9707235" y="2511990"/>
                  <a:pt x="9749836" y="2554590"/>
                  <a:pt x="9749836" y="2607140"/>
                </a:cubicBezTo>
                <a:cubicBezTo>
                  <a:pt x="9749836" y="2659691"/>
                  <a:pt x="9707235" y="2702292"/>
                  <a:pt x="9654684" y="2702292"/>
                </a:cubicBezTo>
                <a:cubicBezTo>
                  <a:pt x="9602134" y="2702292"/>
                  <a:pt x="9559532" y="2659691"/>
                  <a:pt x="9559532" y="2607140"/>
                </a:cubicBezTo>
                <a:cubicBezTo>
                  <a:pt x="9559532" y="2554590"/>
                  <a:pt x="9602134" y="2511990"/>
                  <a:pt x="9654684" y="2511990"/>
                </a:cubicBezTo>
                <a:close/>
                <a:moveTo>
                  <a:pt x="9236015" y="2511990"/>
                </a:moveTo>
                <a:cubicBezTo>
                  <a:pt x="9288566" y="2511990"/>
                  <a:pt x="9331167" y="2554590"/>
                  <a:pt x="9331167" y="2607140"/>
                </a:cubicBezTo>
                <a:cubicBezTo>
                  <a:pt x="9331167" y="2659691"/>
                  <a:pt x="9288566" y="2702292"/>
                  <a:pt x="9236015" y="2702292"/>
                </a:cubicBezTo>
                <a:cubicBezTo>
                  <a:pt x="9183465" y="2702292"/>
                  <a:pt x="9140863" y="2659691"/>
                  <a:pt x="9140863" y="2607140"/>
                </a:cubicBezTo>
                <a:cubicBezTo>
                  <a:pt x="9140863" y="2554590"/>
                  <a:pt x="9183465" y="2511990"/>
                  <a:pt x="9236015" y="2511990"/>
                </a:cubicBezTo>
                <a:close/>
                <a:moveTo>
                  <a:pt x="8817346" y="2511990"/>
                </a:moveTo>
                <a:cubicBezTo>
                  <a:pt x="8869897" y="2511990"/>
                  <a:pt x="8912498" y="2554590"/>
                  <a:pt x="8912498" y="2607140"/>
                </a:cubicBezTo>
                <a:cubicBezTo>
                  <a:pt x="8912498" y="2659691"/>
                  <a:pt x="8869897" y="2702292"/>
                  <a:pt x="8817346" y="2702292"/>
                </a:cubicBezTo>
                <a:cubicBezTo>
                  <a:pt x="8764796" y="2702292"/>
                  <a:pt x="8722194" y="2659691"/>
                  <a:pt x="8722194" y="2607140"/>
                </a:cubicBezTo>
                <a:cubicBezTo>
                  <a:pt x="8722194" y="2554590"/>
                  <a:pt x="8764796" y="2511990"/>
                  <a:pt x="8817346" y="2511990"/>
                </a:cubicBezTo>
                <a:close/>
                <a:moveTo>
                  <a:pt x="8398677" y="2511990"/>
                </a:moveTo>
                <a:cubicBezTo>
                  <a:pt x="8451228" y="2511990"/>
                  <a:pt x="8493829" y="2554590"/>
                  <a:pt x="8493829" y="2607140"/>
                </a:cubicBezTo>
                <a:cubicBezTo>
                  <a:pt x="8493829" y="2659691"/>
                  <a:pt x="8451228" y="2702292"/>
                  <a:pt x="8398677" y="2702292"/>
                </a:cubicBezTo>
                <a:cubicBezTo>
                  <a:pt x="8346127" y="2702292"/>
                  <a:pt x="8303526" y="2659691"/>
                  <a:pt x="8303526" y="2607140"/>
                </a:cubicBezTo>
                <a:cubicBezTo>
                  <a:pt x="8303526" y="2554590"/>
                  <a:pt x="8346127" y="2511990"/>
                  <a:pt x="8398677" y="2511990"/>
                </a:cubicBezTo>
                <a:close/>
                <a:moveTo>
                  <a:pt x="7980009" y="2511990"/>
                </a:moveTo>
                <a:cubicBezTo>
                  <a:pt x="8032559" y="2511990"/>
                  <a:pt x="8075161" y="2554590"/>
                  <a:pt x="8075161" y="2607140"/>
                </a:cubicBezTo>
                <a:cubicBezTo>
                  <a:pt x="8075161" y="2659691"/>
                  <a:pt x="8032559" y="2702292"/>
                  <a:pt x="7980009" y="2702292"/>
                </a:cubicBezTo>
                <a:cubicBezTo>
                  <a:pt x="7927458" y="2702292"/>
                  <a:pt x="7884857" y="2659691"/>
                  <a:pt x="7884857" y="2607140"/>
                </a:cubicBezTo>
                <a:cubicBezTo>
                  <a:pt x="7884857" y="2554590"/>
                  <a:pt x="7927458" y="2511990"/>
                  <a:pt x="7980009" y="2511990"/>
                </a:cubicBezTo>
                <a:close/>
                <a:moveTo>
                  <a:pt x="7561340" y="2511990"/>
                </a:moveTo>
                <a:cubicBezTo>
                  <a:pt x="7613890" y="2511990"/>
                  <a:pt x="7656492" y="2554590"/>
                  <a:pt x="7656492" y="2607140"/>
                </a:cubicBezTo>
                <a:cubicBezTo>
                  <a:pt x="7656492" y="2659691"/>
                  <a:pt x="7613890" y="2702292"/>
                  <a:pt x="7561340" y="2702292"/>
                </a:cubicBezTo>
                <a:cubicBezTo>
                  <a:pt x="7508789" y="2702292"/>
                  <a:pt x="7466188" y="2659691"/>
                  <a:pt x="7466188" y="2607140"/>
                </a:cubicBezTo>
                <a:cubicBezTo>
                  <a:pt x="7466188" y="2554590"/>
                  <a:pt x="7508789" y="2511990"/>
                  <a:pt x="7561340" y="2511990"/>
                </a:cubicBezTo>
                <a:close/>
                <a:moveTo>
                  <a:pt x="7142671" y="2511990"/>
                </a:moveTo>
                <a:cubicBezTo>
                  <a:pt x="7195221" y="2511990"/>
                  <a:pt x="7237823" y="2554590"/>
                  <a:pt x="7237823" y="2607140"/>
                </a:cubicBezTo>
                <a:cubicBezTo>
                  <a:pt x="7237823" y="2659691"/>
                  <a:pt x="7195221" y="2702292"/>
                  <a:pt x="7142671" y="2702292"/>
                </a:cubicBezTo>
                <a:cubicBezTo>
                  <a:pt x="7090120" y="2702292"/>
                  <a:pt x="7047519" y="2659691"/>
                  <a:pt x="7047519" y="2607140"/>
                </a:cubicBezTo>
                <a:cubicBezTo>
                  <a:pt x="7047519" y="2554590"/>
                  <a:pt x="7090120" y="2511990"/>
                  <a:pt x="7142671" y="2511990"/>
                </a:cubicBezTo>
                <a:close/>
                <a:moveTo>
                  <a:pt x="6724002" y="2511990"/>
                </a:moveTo>
                <a:cubicBezTo>
                  <a:pt x="6776553" y="2511990"/>
                  <a:pt x="6819154" y="2554590"/>
                  <a:pt x="6819154" y="2607140"/>
                </a:cubicBezTo>
                <a:cubicBezTo>
                  <a:pt x="6819154" y="2659691"/>
                  <a:pt x="6776553" y="2702292"/>
                  <a:pt x="6724002" y="2702292"/>
                </a:cubicBezTo>
                <a:cubicBezTo>
                  <a:pt x="6671451" y="2702292"/>
                  <a:pt x="6628850" y="2659691"/>
                  <a:pt x="6628850" y="2607140"/>
                </a:cubicBezTo>
                <a:cubicBezTo>
                  <a:pt x="6628850" y="2554590"/>
                  <a:pt x="6671451" y="2511990"/>
                  <a:pt x="6724002" y="2511990"/>
                </a:cubicBezTo>
                <a:close/>
                <a:moveTo>
                  <a:pt x="6305333" y="2511990"/>
                </a:moveTo>
                <a:cubicBezTo>
                  <a:pt x="6357884" y="2511990"/>
                  <a:pt x="6400485" y="2554590"/>
                  <a:pt x="6400485" y="2607140"/>
                </a:cubicBezTo>
                <a:cubicBezTo>
                  <a:pt x="6400485" y="2659691"/>
                  <a:pt x="6357884" y="2702292"/>
                  <a:pt x="6305333" y="2702292"/>
                </a:cubicBezTo>
                <a:cubicBezTo>
                  <a:pt x="6252782" y="2702292"/>
                  <a:pt x="6210181" y="2659691"/>
                  <a:pt x="6210181" y="2607140"/>
                </a:cubicBezTo>
                <a:cubicBezTo>
                  <a:pt x="6210181" y="2554590"/>
                  <a:pt x="6252782" y="2511990"/>
                  <a:pt x="6305333" y="2511990"/>
                </a:cubicBezTo>
                <a:close/>
                <a:moveTo>
                  <a:pt x="5886664" y="2511990"/>
                </a:moveTo>
                <a:cubicBezTo>
                  <a:pt x="5939215" y="2511990"/>
                  <a:pt x="5981816" y="2554590"/>
                  <a:pt x="5981816" y="2607140"/>
                </a:cubicBezTo>
                <a:cubicBezTo>
                  <a:pt x="5981816" y="2659691"/>
                  <a:pt x="5939215" y="2702292"/>
                  <a:pt x="5886664" y="2702292"/>
                </a:cubicBezTo>
                <a:cubicBezTo>
                  <a:pt x="5834113" y="2702292"/>
                  <a:pt x="5791512" y="2659691"/>
                  <a:pt x="5791512" y="2607140"/>
                </a:cubicBezTo>
                <a:cubicBezTo>
                  <a:pt x="5791512" y="2554590"/>
                  <a:pt x="5834113" y="2511990"/>
                  <a:pt x="5886664" y="2511990"/>
                </a:cubicBezTo>
                <a:close/>
                <a:moveTo>
                  <a:pt x="5467994" y="2511990"/>
                </a:moveTo>
                <a:cubicBezTo>
                  <a:pt x="5520544" y="2511990"/>
                  <a:pt x="5563146" y="2554590"/>
                  <a:pt x="5563146" y="2607140"/>
                </a:cubicBezTo>
                <a:cubicBezTo>
                  <a:pt x="5563146" y="2659691"/>
                  <a:pt x="5520544" y="2702292"/>
                  <a:pt x="5467994" y="2702292"/>
                </a:cubicBezTo>
                <a:cubicBezTo>
                  <a:pt x="5415443" y="2702292"/>
                  <a:pt x="5372842" y="2659691"/>
                  <a:pt x="5372842" y="2607140"/>
                </a:cubicBezTo>
                <a:cubicBezTo>
                  <a:pt x="5372842" y="2554590"/>
                  <a:pt x="5415443" y="2511990"/>
                  <a:pt x="5467994" y="2511990"/>
                </a:cubicBezTo>
                <a:close/>
                <a:moveTo>
                  <a:pt x="5049325" y="2511990"/>
                </a:moveTo>
                <a:cubicBezTo>
                  <a:pt x="5101876" y="2511990"/>
                  <a:pt x="5144478" y="2554590"/>
                  <a:pt x="5144478" y="2607140"/>
                </a:cubicBezTo>
                <a:cubicBezTo>
                  <a:pt x="5144478" y="2659691"/>
                  <a:pt x="5101876" y="2702292"/>
                  <a:pt x="5049325" y="2702292"/>
                </a:cubicBezTo>
                <a:cubicBezTo>
                  <a:pt x="4996774" y="2702292"/>
                  <a:pt x="4954173" y="2659691"/>
                  <a:pt x="4954173" y="2607140"/>
                </a:cubicBezTo>
                <a:cubicBezTo>
                  <a:pt x="4954173" y="2554590"/>
                  <a:pt x="4996774" y="2511990"/>
                  <a:pt x="5049325" y="2511990"/>
                </a:cubicBezTo>
                <a:close/>
                <a:moveTo>
                  <a:pt x="4630656" y="2511990"/>
                </a:moveTo>
                <a:cubicBezTo>
                  <a:pt x="4683207" y="2511990"/>
                  <a:pt x="4725808" y="2554590"/>
                  <a:pt x="4725808" y="2607140"/>
                </a:cubicBezTo>
                <a:cubicBezTo>
                  <a:pt x="4725808" y="2659691"/>
                  <a:pt x="4683207" y="2702292"/>
                  <a:pt x="4630656" y="2702292"/>
                </a:cubicBezTo>
                <a:cubicBezTo>
                  <a:pt x="4578106" y="2702292"/>
                  <a:pt x="4535504" y="2659691"/>
                  <a:pt x="4535504" y="2607140"/>
                </a:cubicBezTo>
                <a:cubicBezTo>
                  <a:pt x="4535504" y="2554590"/>
                  <a:pt x="4578106" y="2511990"/>
                  <a:pt x="4630656" y="2511990"/>
                </a:cubicBezTo>
                <a:close/>
                <a:moveTo>
                  <a:pt x="4211987" y="2511990"/>
                </a:moveTo>
                <a:cubicBezTo>
                  <a:pt x="4264538" y="2511990"/>
                  <a:pt x="4307139" y="2554590"/>
                  <a:pt x="4307139" y="2607140"/>
                </a:cubicBezTo>
                <a:cubicBezTo>
                  <a:pt x="4307139" y="2659691"/>
                  <a:pt x="4264538" y="2702292"/>
                  <a:pt x="4211987" y="2702292"/>
                </a:cubicBezTo>
                <a:cubicBezTo>
                  <a:pt x="4159436" y="2702292"/>
                  <a:pt x="4116835" y="2659691"/>
                  <a:pt x="4116835" y="2607140"/>
                </a:cubicBezTo>
                <a:cubicBezTo>
                  <a:pt x="4116835" y="2554590"/>
                  <a:pt x="4159436" y="2511990"/>
                  <a:pt x="4211987" y="2511990"/>
                </a:cubicBezTo>
                <a:close/>
                <a:moveTo>
                  <a:pt x="3793419" y="2511990"/>
                </a:moveTo>
                <a:cubicBezTo>
                  <a:pt x="3845869" y="2511990"/>
                  <a:pt x="3888470" y="2554590"/>
                  <a:pt x="3888470" y="2607140"/>
                </a:cubicBezTo>
                <a:cubicBezTo>
                  <a:pt x="3888470" y="2659691"/>
                  <a:pt x="3845869" y="2702292"/>
                  <a:pt x="3793419" y="2702292"/>
                </a:cubicBezTo>
                <a:cubicBezTo>
                  <a:pt x="3740868" y="2702292"/>
                  <a:pt x="3698267" y="2659691"/>
                  <a:pt x="3698267" y="2607140"/>
                </a:cubicBezTo>
                <a:cubicBezTo>
                  <a:pt x="3698267" y="2554590"/>
                  <a:pt x="3740868" y="2511990"/>
                  <a:pt x="3793419" y="2511990"/>
                </a:cubicBezTo>
                <a:close/>
                <a:moveTo>
                  <a:pt x="3374741" y="2511990"/>
                </a:moveTo>
                <a:cubicBezTo>
                  <a:pt x="3427293" y="2511990"/>
                  <a:pt x="3469899" y="2554590"/>
                  <a:pt x="3469899" y="2607140"/>
                </a:cubicBezTo>
                <a:cubicBezTo>
                  <a:pt x="3469899" y="2659691"/>
                  <a:pt x="3427293" y="2702292"/>
                  <a:pt x="3374741" y="2702292"/>
                </a:cubicBezTo>
                <a:cubicBezTo>
                  <a:pt x="3322190" y="2702292"/>
                  <a:pt x="3279589" y="2659691"/>
                  <a:pt x="3279589" y="2607140"/>
                </a:cubicBezTo>
                <a:cubicBezTo>
                  <a:pt x="3279589" y="2554590"/>
                  <a:pt x="3322190" y="2511990"/>
                  <a:pt x="3374741" y="2511990"/>
                </a:cubicBezTo>
                <a:close/>
                <a:moveTo>
                  <a:pt x="2956066" y="2511990"/>
                </a:moveTo>
                <a:cubicBezTo>
                  <a:pt x="3008619" y="2511990"/>
                  <a:pt x="3051222" y="2554590"/>
                  <a:pt x="3051222" y="2607140"/>
                </a:cubicBezTo>
                <a:cubicBezTo>
                  <a:pt x="3051222" y="2659691"/>
                  <a:pt x="3008619" y="2702292"/>
                  <a:pt x="2956066" y="2702292"/>
                </a:cubicBezTo>
                <a:cubicBezTo>
                  <a:pt x="2903513" y="2702292"/>
                  <a:pt x="2860912" y="2659691"/>
                  <a:pt x="2860912" y="2607140"/>
                </a:cubicBezTo>
                <a:cubicBezTo>
                  <a:pt x="2860912" y="2554590"/>
                  <a:pt x="2903513" y="2511990"/>
                  <a:pt x="2956066" y="2511990"/>
                </a:cubicBezTo>
                <a:close/>
                <a:moveTo>
                  <a:pt x="2537386" y="2511990"/>
                </a:moveTo>
                <a:cubicBezTo>
                  <a:pt x="2589943" y="2511990"/>
                  <a:pt x="2632545" y="2554590"/>
                  <a:pt x="2632545" y="2607140"/>
                </a:cubicBezTo>
                <a:cubicBezTo>
                  <a:pt x="2632545" y="2659691"/>
                  <a:pt x="2589943" y="2702292"/>
                  <a:pt x="2537386" y="2702292"/>
                </a:cubicBezTo>
                <a:cubicBezTo>
                  <a:pt x="2484835" y="2702292"/>
                  <a:pt x="2442233" y="2659691"/>
                  <a:pt x="2442233" y="2607140"/>
                </a:cubicBezTo>
                <a:cubicBezTo>
                  <a:pt x="2442233" y="2554590"/>
                  <a:pt x="2484835" y="2511990"/>
                  <a:pt x="2537386" y="2511990"/>
                </a:cubicBezTo>
                <a:close/>
                <a:moveTo>
                  <a:pt x="2118716" y="2511990"/>
                </a:moveTo>
                <a:cubicBezTo>
                  <a:pt x="2171267" y="2511990"/>
                  <a:pt x="2213868" y="2554590"/>
                  <a:pt x="2213868" y="2607140"/>
                </a:cubicBezTo>
                <a:cubicBezTo>
                  <a:pt x="2213868" y="2659691"/>
                  <a:pt x="2171267" y="2702292"/>
                  <a:pt x="2118716" y="2702292"/>
                </a:cubicBezTo>
                <a:cubicBezTo>
                  <a:pt x="2066164" y="2702292"/>
                  <a:pt x="2023562" y="2659691"/>
                  <a:pt x="2023562" y="2607140"/>
                </a:cubicBezTo>
                <a:cubicBezTo>
                  <a:pt x="2023562" y="2554590"/>
                  <a:pt x="2066164" y="2511990"/>
                  <a:pt x="2118716" y="2511990"/>
                </a:cubicBezTo>
                <a:close/>
                <a:moveTo>
                  <a:pt x="1700038" y="2511990"/>
                </a:moveTo>
                <a:cubicBezTo>
                  <a:pt x="1752590" y="2511990"/>
                  <a:pt x="1795191" y="2554590"/>
                  <a:pt x="1795191" y="2607140"/>
                </a:cubicBezTo>
                <a:cubicBezTo>
                  <a:pt x="1795191" y="2659691"/>
                  <a:pt x="1752590" y="2702292"/>
                  <a:pt x="1700038" y="2702292"/>
                </a:cubicBezTo>
                <a:cubicBezTo>
                  <a:pt x="1647486" y="2702292"/>
                  <a:pt x="1604881" y="2659691"/>
                  <a:pt x="1604881" y="2607140"/>
                </a:cubicBezTo>
                <a:cubicBezTo>
                  <a:pt x="1604881" y="2554590"/>
                  <a:pt x="1647486" y="2511990"/>
                  <a:pt x="1700038" y="2511990"/>
                </a:cubicBezTo>
                <a:close/>
                <a:moveTo>
                  <a:pt x="1281360" y="2511990"/>
                </a:moveTo>
                <a:cubicBezTo>
                  <a:pt x="1333911" y="2511990"/>
                  <a:pt x="1376512" y="2554590"/>
                  <a:pt x="1376512" y="2607140"/>
                </a:cubicBezTo>
                <a:cubicBezTo>
                  <a:pt x="1376512" y="2659691"/>
                  <a:pt x="1333911" y="2702292"/>
                  <a:pt x="1281360" y="2702292"/>
                </a:cubicBezTo>
                <a:cubicBezTo>
                  <a:pt x="1228810" y="2702292"/>
                  <a:pt x="1186208" y="2659691"/>
                  <a:pt x="1186208" y="2607140"/>
                </a:cubicBezTo>
                <a:cubicBezTo>
                  <a:pt x="1186208" y="2554590"/>
                  <a:pt x="1228810" y="2511990"/>
                  <a:pt x="1281360" y="2511990"/>
                </a:cubicBezTo>
                <a:close/>
                <a:moveTo>
                  <a:pt x="862694" y="2511990"/>
                </a:moveTo>
                <a:cubicBezTo>
                  <a:pt x="915244" y="2511990"/>
                  <a:pt x="957845" y="2554590"/>
                  <a:pt x="957845" y="2607140"/>
                </a:cubicBezTo>
                <a:cubicBezTo>
                  <a:pt x="957845" y="2659691"/>
                  <a:pt x="915244" y="2702292"/>
                  <a:pt x="862694" y="2702292"/>
                </a:cubicBezTo>
                <a:cubicBezTo>
                  <a:pt x="810143" y="2702292"/>
                  <a:pt x="767541" y="2659691"/>
                  <a:pt x="767541" y="2607140"/>
                </a:cubicBezTo>
                <a:cubicBezTo>
                  <a:pt x="767541" y="2554590"/>
                  <a:pt x="810143" y="2511990"/>
                  <a:pt x="862694" y="2511990"/>
                </a:cubicBezTo>
                <a:close/>
                <a:moveTo>
                  <a:pt x="444027" y="2511990"/>
                </a:moveTo>
                <a:cubicBezTo>
                  <a:pt x="496578" y="2511990"/>
                  <a:pt x="539179" y="2554590"/>
                  <a:pt x="539179" y="2607140"/>
                </a:cubicBezTo>
                <a:cubicBezTo>
                  <a:pt x="539179" y="2659691"/>
                  <a:pt x="496578" y="2702292"/>
                  <a:pt x="444027" y="2702292"/>
                </a:cubicBezTo>
                <a:cubicBezTo>
                  <a:pt x="391475" y="2702292"/>
                  <a:pt x="348875" y="2659691"/>
                  <a:pt x="348875" y="2607140"/>
                </a:cubicBezTo>
                <a:cubicBezTo>
                  <a:pt x="348875" y="2554590"/>
                  <a:pt x="391475" y="2511990"/>
                  <a:pt x="444027" y="2511990"/>
                </a:cubicBezTo>
                <a:close/>
                <a:moveTo>
                  <a:pt x="25358" y="2511990"/>
                </a:moveTo>
                <a:cubicBezTo>
                  <a:pt x="77909" y="2511990"/>
                  <a:pt x="120510" y="2554590"/>
                  <a:pt x="120510" y="2607140"/>
                </a:cubicBezTo>
                <a:cubicBezTo>
                  <a:pt x="120510" y="2659691"/>
                  <a:pt x="77909" y="2702292"/>
                  <a:pt x="25358" y="2702292"/>
                </a:cubicBezTo>
                <a:lnTo>
                  <a:pt x="0" y="2697172"/>
                </a:lnTo>
                <a:lnTo>
                  <a:pt x="0" y="2517109"/>
                </a:lnTo>
                <a:close/>
                <a:moveTo>
                  <a:pt x="12166698" y="2093322"/>
                </a:moveTo>
                <a:lnTo>
                  <a:pt x="12192000" y="2098431"/>
                </a:lnTo>
                <a:lnTo>
                  <a:pt x="12192000" y="2278521"/>
                </a:lnTo>
                <a:lnTo>
                  <a:pt x="12166698" y="2283630"/>
                </a:lnTo>
                <a:cubicBezTo>
                  <a:pt x="12114147" y="2283630"/>
                  <a:pt x="12071546" y="2241022"/>
                  <a:pt x="12071546" y="2188474"/>
                </a:cubicBezTo>
                <a:cubicBezTo>
                  <a:pt x="12071546" y="2135926"/>
                  <a:pt x="12114147" y="2093322"/>
                  <a:pt x="12166698" y="2093322"/>
                </a:cubicBezTo>
                <a:close/>
                <a:moveTo>
                  <a:pt x="11748029" y="2093322"/>
                </a:moveTo>
                <a:cubicBezTo>
                  <a:pt x="11800580" y="2093322"/>
                  <a:pt x="11843181" y="2135926"/>
                  <a:pt x="11843181" y="2188474"/>
                </a:cubicBezTo>
                <a:cubicBezTo>
                  <a:pt x="11843181" y="2241022"/>
                  <a:pt x="11800580" y="2283630"/>
                  <a:pt x="11748029" y="2283630"/>
                </a:cubicBezTo>
                <a:cubicBezTo>
                  <a:pt x="11695478" y="2283630"/>
                  <a:pt x="11652877" y="2241022"/>
                  <a:pt x="11652877" y="2188474"/>
                </a:cubicBezTo>
                <a:cubicBezTo>
                  <a:pt x="11652877" y="2135926"/>
                  <a:pt x="11695478" y="2093322"/>
                  <a:pt x="11748029" y="2093322"/>
                </a:cubicBezTo>
                <a:close/>
                <a:moveTo>
                  <a:pt x="11329360" y="2093322"/>
                </a:moveTo>
                <a:cubicBezTo>
                  <a:pt x="11381911" y="2093322"/>
                  <a:pt x="11424512" y="2135926"/>
                  <a:pt x="11424512" y="2188474"/>
                </a:cubicBezTo>
                <a:cubicBezTo>
                  <a:pt x="11424512" y="2241022"/>
                  <a:pt x="11381911" y="2283630"/>
                  <a:pt x="11329360" y="2283630"/>
                </a:cubicBezTo>
                <a:cubicBezTo>
                  <a:pt x="11276809" y="2283630"/>
                  <a:pt x="11234208" y="2241022"/>
                  <a:pt x="11234208" y="2188474"/>
                </a:cubicBezTo>
                <a:cubicBezTo>
                  <a:pt x="11234208" y="2135926"/>
                  <a:pt x="11276809" y="2093322"/>
                  <a:pt x="11329360" y="2093322"/>
                </a:cubicBezTo>
                <a:close/>
                <a:moveTo>
                  <a:pt x="10910691" y="2093322"/>
                </a:moveTo>
                <a:cubicBezTo>
                  <a:pt x="10963242" y="2093322"/>
                  <a:pt x="11005843" y="2135926"/>
                  <a:pt x="11005843" y="2188474"/>
                </a:cubicBezTo>
                <a:cubicBezTo>
                  <a:pt x="11005843" y="2241022"/>
                  <a:pt x="10963242" y="2283630"/>
                  <a:pt x="10910691" y="2283630"/>
                </a:cubicBezTo>
                <a:cubicBezTo>
                  <a:pt x="10858140" y="2283630"/>
                  <a:pt x="10815539" y="2241022"/>
                  <a:pt x="10815539" y="2188474"/>
                </a:cubicBezTo>
                <a:cubicBezTo>
                  <a:pt x="10815539" y="2135926"/>
                  <a:pt x="10858140" y="2093322"/>
                  <a:pt x="10910691" y="2093322"/>
                </a:cubicBezTo>
                <a:close/>
                <a:moveTo>
                  <a:pt x="10492022" y="2093322"/>
                </a:moveTo>
                <a:cubicBezTo>
                  <a:pt x="10544573" y="2093322"/>
                  <a:pt x="10587174" y="2135926"/>
                  <a:pt x="10587174" y="2188474"/>
                </a:cubicBezTo>
                <a:cubicBezTo>
                  <a:pt x="10587174" y="2241022"/>
                  <a:pt x="10544573" y="2283630"/>
                  <a:pt x="10492022" y="2283630"/>
                </a:cubicBezTo>
                <a:cubicBezTo>
                  <a:pt x="10439471" y="2283630"/>
                  <a:pt x="10396870" y="2241022"/>
                  <a:pt x="10396870" y="2188474"/>
                </a:cubicBezTo>
                <a:cubicBezTo>
                  <a:pt x="10396870" y="2135926"/>
                  <a:pt x="10439471" y="2093322"/>
                  <a:pt x="10492022" y="2093322"/>
                </a:cubicBezTo>
                <a:close/>
                <a:moveTo>
                  <a:pt x="10073353" y="2093322"/>
                </a:moveTo>
                <a:cubicBezTo>
                  <a:pt x="10125904" y="2093322"/>
                  <a:pt x="10168505" y="2135926"/>
                  <a:pt x="10168505" y="2188474"/>
                </a:cubicBezTo>
                <a:cubicBezTo>
                  <a:pt x="10168505" y="2241022"/>
                  <a:pt x="10125904" y="2283630"/>
                  <a:pt x="10073353" y="2283630"/>
                </a:cubicBezTo>
                <a:cubicBezTo>
                  <a:pt x="10020803" y="2283630"/>
                  <a:pt x="9978201" y="2241022"/>
                  <a:pt x="9978201" y="2188474"/>
                </a:cubicBezTo>
                <a:cubicBezTo>
                  <a:pt x="9978201" y="2135926"/>
                  <a:pt x="10020803" y="2093322"/>
                  <a:pt x="10073353" y="2093322"/>
                </a:cubicBezTo>
                <a:close/>
                <a:moveTo>
                  <a:pt x="9654684" y="2093322"/>
                </a:moveTo>
                <a:cubicBezTo>
                  <a:pt x="9707235" y="2093322"/>
                  <a:pt x="9749836" y="2135926"/>
                  <a:pt x="9749836" y="2188474"/>
                </a:cubicBezTo>
                <a:cubicBezTo>
                  <a:pt x="9749836" y="2241022"/>
                  <a:pt x="9707235" y="2283630"/>
                  <a:pt x="9654684" y="2283630"/>
                </a:cubicBezTo>
                <a:cubicBezTo>
                  <a:pt x="9602134" y="2283630"/>
                  <a:pt x="9559532" y="2241022"/>
                  <a:pt x="9559532" y="2188474"/>
                </a:cubicBezTo>
                <a:cubicBezTo>
                  <a:pt x="9559532" y="2135926"/>
                  <a:pt x="9602134" y="2093322"/>
                  <a:pt x="9654684" y="2093322"/>
                </a:cubicBezTo>
                <a:close/>
                <a:moveTo>
                  <a:pt x="9236015" y="2093322"/>
                </a:moveTo>
                <a:cubicBezTo>
                  <a:pt x="9288566" y="2093322"/>
                  <a:pt x="9331167" y="2135926"/>
                  <a:pt x="9331167" y="2188474"/>
                </a:cubicBezTo>
                <a:cubicBezTo>
                  <a:pt x="9331167" y="2241022"/>
                  <a:pt x="9288566" y="2283630"/>
                  <a:pt x="9236015" y="2283630"/>
                </a:cubicBezTo>
                <a:cubicBezTo>
                  <a:pt x="9183465" y="2283630"/>
                  <a:pt x="9140863" y="2241022"/>
                  <a:pt x="9140863" y="2188474"/>
                </a:cubicBezTo>
                <a:cubicBezTo>
                  <a:pt x="9140863" y="2135926"/>
                  <a:pt x="9183465" y="2093322"/>
                  <a:pt x="9236015" y="2093322"/>
                </a:cubicBezTo>
                <a:close/>
                <a:moveTo>
                  <a:pt x="8817346" y="2093322"/>
                </a:moveTo>
                <a:cubicBezTo>
                  <a:pt x="8869897" y="2093322"/>
                  <a:pt x="8912498" y="2135926"/>
                  <a:pt x="8912498" y="2188474"/>
                </a:cubicBezTo>
                <a:cubicBezTo>
                  <a:pt x="8912498" y="2241022"/>
                  <a:pt x="8869897" y="2283630"/>
                  <a:pt x="8817346" y="2283630"/>
                </a:cubicBezTo>
                <a:cubicBezTo>
                  <a:pt x="8764796" y="2283630"/>
                  <a:pt x="8722194" y="2241022"/>
                  <a:pt x="8722194" y="2188474"/>
                </a:cubicBezTo>
                <a:cubicBezTo>
                  <a:pt x="8722194" y="2135926"/>
                  <a:pt x="8764796" y="2093322"/>
                  <a:pt x="8817346" y="2093322"/>
                </a:cubicBezTo>
                <a:close/>
                <a:moveTo>
                  <a:pt x="8398677" y="2093322"/>
                </a:moveTo>
                <a:cubicBezTo>
                  <a:pt x="8451228" y="2093322"/>
                  <a:pt x="8493829" y="2135926"/>
                  <a:pt x="8493829" y="2188474"/>
                </a:cubicBezTo>
                <a:cubicBezTo>
                  <a:pt x="8493829" y="2241022"/>
                  <a:pt x="8451228" y="2283630"/>
                  <a:pt x="8398677" y="2283630"/>
                </a:cubicBezTo>
                <a:cubicBezTo>
                  <a:pt x="8346127" y="2283630"/>
                  <a:pt x="8303526" y="2241022"/>
                  <a:pt x="8303526" y="2188474"/>
                </a:cubicBezTo>
                <a:cubicBezTo>
                  <a:pt x="8303526" y="2135926"/>
                  <a:pt x="8346127" y="2093322"/>
                  <a:pt x="8398677" y="2093322"/>
                </a:cubicBezTo>
                <a:close/>
                <a:moveTo>
                  <a:pt x="7980009" y="2093322"/>
                </a:moveTo>
                <a:cubicBezTo>
                  <a:pt x="8032559" y="2093322"/>
                  <a:pt x="8075161" y="2135926"/>
                  <a:pt x="8075161" y="2188474"/>
                </a:cubicBezTo>
                <a:cubicBezTo>
                  <a:pt x="8075161" y="2241022"/>
                  <a:pt x="8032559" y="2283630"/>
                  <a:pt x="7980009" y="2283630"/>
                </a:cubicBezTo>
                <a:cubicBezTo>
                  <a:pt x="7927458" y="2283630"/>
                  <a:pt x="7884857" y="2241022"/>
                  <a:pt x="7884857" y="2188474"/>
                </a:cubicBezTo>
                <a:cubicBezTo>
                  <a:pt x="7884857" y="2135926"/>
                  <a:pt x="7927458" y="2093322"/>
                  <a:pt x="7980009" y="2093322"/>
                </a:cubicBezTo>
                <a:close/>
                <a:moveTo>
                  <a:pt x="7561340" y="2093322"/>
                </a:moveTo>
                <a:cubicBezTo>
                  <a:pt x="7613890" y="2093322"/>
                  <a:pt x="7656492" y="2135926"/>
                  <a:pt x="7656492" y="2188474"/>
                </a:cubicBezTo>
                <a:cubicBezTo>
                  <a:pt x="7656492" y="2241022"/>
                  <a:pt x="7613890" y="2283630"/>
                  <a:pt x="7561340" y="2283630"/>
                </a:cubicBezTo>
                <a:cubicBezTo>
                  <a:pt x="7508789" y="2283630"/>
                  <a:pt x="7466188" y="2241022"/>
                  <a:pt x="7466188" y="2188474"/>
                </a:cubicBezTo>
                <a:cubicBezTo>
                  <a:pt x="7466188" y="2135926"/>
                  <a:pt x="7508789" y="2093322"/>
                  <a:pt x="7561340" y="2093322"/>
                </a:cubicBezTo>
                <a:close/>
                <a:moveTo>
                  <a:pt x="7142671" y="2093322"/>
                </a:moveTo>
                <a:cubicBezTo>
                  <a:pt x="7195221" y="2093322"/>
                  <a:pt x="7237823" y="2135926"/>
                  <a:pt x="7237823" y="2188474"/>
                </a:cubicBezTo>
                <a:cubicBezTo>
                  <a:pt x="7237823" y="2241022"/>
                  <a:pt x="7195221" y="2283630"/>
                  <a:pt x="7142671" y="2283630"/>
                </a:cubicBezTo>
                <a:cubicBezTo>
                  <a:pt x="7090120" y="2283630"/>
                  <a:pt x="7047519" y="2241022"/>
                  <a:pt x="7047519" y="2188474"/>
                </a:cubicBezTo>
                <a:cubicBezTo>
                  <a:pt x="7047519" y="2135926"/>
                  <a:pt x="7090120" y="2093322"/>
                  <a:pt x="7142671" y="2093322"/>
                </a:cubicBezTo>
                <a:close/>
                <a:moveTo>
                  <a:pt x="6724002" y="2093322"/>
                </a:moveTo>
                <a:cubicBezTo>
                  <a:pt x="6776553" y="2093322"/>
                  <a:pt x="6819154" y="2135926"/>
                  <a:pt x="6819154" y="2188474"/>
                </a:cubicBezTo>
                <a:cubicBezTo>
                  <a:pt x="6819154" y="2241022"/>
                  <a:pt x="6776553" y="2283630"/>
                  <a:pt x="6724002" y="2283630"/>
                </a:cubicBezTo>
                <a:cubicBezTo>
                  <a:pt x="6671451" y="2283630"/>
                  <a:pt x="6628850" y="2241022"/>
                  <a:pt x="6628850" y="2188474"/>
                </a:cubicBezTo>
                <a:cubicBezTo>
                  <a:pt x="6628850" y="2135926"/>
                  <a:pt x="6671451" y="2093322"/>
                  <a:pt x="6724002" y="2093322"/>
                </a:cubicBezTo>
                <a:close/>
                <a:moveTo>
                  <a:pt x="6305333" y="2093322"/>
                </a:moveTo>
                <a:cubicBezTo>
                  <a:pt x="6357884" y="2093322"/>
                  <a:pt x="6400485" y="2135926"/>
                  <a:pt x="6400485" y="2188474"/>
                </a:cubicBezTo>
                <a:cubicBezTo>
                  <a:pt x="6400485" y="2241022"/>
                  <a:pt x="6357884" y="2283630"/>
                  <a:pt x="6305333" y="2283630"/>
                </a:cubicBezTo>
                <a:cubicBezTo>
                  <a:pt x="6252782" y="2283630"/>
                  <a:pt x="6210181" y="2241022"/>
                  <a:pt x="6210181" y="2188474"/>
                </a:cubicBezTo>
                <a:cubicBezTo>
                  <a:pt x="6210181" y="2135926"/>
                  <a:pt x="6252782" y="2093322"/>
                  <a:pt x="6305333" y="2093322"/>
                </a:cubicBezTo>
                <a:close/>
                <a:moveTo>
                  <a:pt x="5886664" y="2093322"/>
                </a:moveTo>
                <a:cubicBezTo>
                  <a:pt x="5939215" y="2093322"/>
                  <a:pt x="5981816" y="2135926"/>
                  <a:pt x="5981816" y="2188474"/>
                </a:cubicBezTo>
                <a:cubicBezTo>
                  <a:pt x="5981816" y="2241022"/>
                  <a:pt x="5939215" y="2283630"/>
                  <a:pt x="5886664" y="2283630"/>
                </a:cubicBezTo>
                <a:cubicBezTo>
                  <a:pt x="5834113" y="2283630"/>
                  <a:pt x="5791512" y="2241022"/>
                  <a:pt x="5791512" y="2188474"/>
                </a:cubicBezTo>
                <a:cubicBezTo>
                  <a:pt x="5791512" y="2135926"/>
                  <a:pt x="5834113" y="2093322"/>
                  <a:pt x="5886664" y="2093322"/>
                </a:cubicBezTo>
                <a:close/>
                <a:moveTo>
                  <a:pt x="5467994" y="2093322"/>
                </a:moveTo>
                <a:cubicBezTo>
                  <a:pt x="5520544" y="2093322"/>
                  <a:pt x="5563146" y="2135926"/>
                  <a:pt x="5563146" y="2188474"/>
                </a:cubicBezTo>
                <a:cubicBezTo>
                  <a:pt x="5563146" y="2241022"/>
                  <a:pt x="5520544" y="2283630"/>
                  <a:pt x="5467994" y="2283630"/>
                </a:cubicBezTo>
                <a:cubicBezTo>
                  <a:pt x="5415443" y="2283630"/>
                  <a:pt x="5372842" y="2241022"/>
                  <a:pt x="5372842" y="2188474"/>
                </a:cubicBezTo>
                <a:cubicBezTo>
                  <a:pt x="5372842" y="2135926"/>
                  <a:pt x="5415443" y="2093322"/>
                  <a:pt x="5467994" y="2093322"/>
                </a:cubicBezTo>
                <a:close/>
                <a:moveTo>
                  <a:pt x="5049325" y="2093322"/>
                </a:moveTo>
                <a:cubicBezTo>
                  <a:pt x="5101876" y="2093322"/>
                  <a:pt x="5144478" y="2135926"/>
                  <a:pt x="5144478" y="2188474"/>
                </a:cubicBezTo>
                <a:cubicBezTo>
                  <a:pt x="5144478" y="2241022"/>
                  <a:pt x="5101876" y="2283630"/>
                  <a:pt x="5049325" y="2283630"/>
                </a:cubicBezTo>
                <a:cubicBezTo>
                  <a:pt x="4996774" y="2283630"/>
                  <a:pt x="4954173" y="2241022"/>
                  <a:pt x="4954173" y="2188474"/>
                </a:cubicBezTo>
                <a:cubicBezTo>
                  <a:pt x="4954173" y="2135926"/>
                  <a:pt x="4996774" y="2093322"/>
                  <a:pt x="5049325" y="2093322"/>
                </a:cubicBezTo>
                <a:close/>
                <a:moveTo>
                  <a:pt x="4630656" y="2093322"/>
                </a:moveTo>
                <a:cubicBezTo>
                  <a:pt x="4683207" y="2093322"/>
                  <a:pt x="4725808" y="2135926"/>
                  <a:pt x="4725808" y="2188474"/>
                </a:cubicBezTo>
                <a:cubicBezTo>
                  <a:pt x="4725808" y="2241022"/>
                  <a:pt x="4683207" y="2283630"/>
                  <a:pt x="4630656" y="2283630"/>
                </a:cubicBezTo>
                <a:cubicBezTo>
                  <a:pt x="4578106" y="2283630"/>
                  <a:pt x="4535504" y="2241022"/>
                  <a:pt x="4535504" y="2188474"/>
                </a:cubicBezTo>
                <a:cubicBezTo>
                  <a:pt x="4535504" y="2135926"/>
                  <a:pt x="4578106" y="2093322"/>
                  <a:pt x="4630656" y="2093322"/>
                </a:cubicBezTo>
                <a:close/>
                <a:moveTo>
                  <a:pt x="4211987" y="2093322"/>
                </a:moveTo>
                <a:cubicBezTo>
                  <a:pt x="4264538" y="2093322"/>
                  <a:pt x="4307139" y="2135926"/>
                  <a:pt x="4307139" y="2188474"/>
                </a:cubicBezTo>
                <a:cubicBezTo>
                  <a:pt x="4307139" y="2241022"/>
                  <a:pt x="4264538" y="2283630"/>
                  <a:pt x="4211987" y="2283630"/>
                </a:cubicBezTo>
                <a:cubicBezTo>
                  <a:pt x="4159436" y="2283630"/>
                  <a:pt x="4116835" y="2241022"/>
                  <a:pt x="4116835" y="2188474"/>
                </a:cubicBezTo>
                <a:cubicBezTo>
                  <a:pt x="4116835" y="2135926"/>
                  <a:pt x="4159436" y="2093322"/>
                  <a:pt x="4211987" y="2093322"/>
                </a:cubicBezTo>
                <a:close/>
                <a:moveTo>
                  <a:pt x="3793428" y="2093322"/>
                </a:moveTo>
                <a:cubicBezTo>
                  <a:pt x="3845869" y="2093322"/>
                  <a:pt x="3888470" y="2135926"/>
                  <a:pt x="3888470" y="2188474"/>
                </a:cubicBezTo>
                <a:cubicBezTo>
                  <a:pt x="3888470" y="2241022"/>
                  <a:pt x="3845869" y="2283630"/>
                  <a:pt x="3793428" y="2283630"/>
                </a:cubicBezTo>
                <a:cubicBezTo>
                  <a:pt x="3740876" y="2283630"/>
                  <a:pt x="3698276" y="2241022"/>
                  <a:pt x="3698276" y="2188474"/>
                </a:cubicBezTo>
                <a:cubicBezTo>
                  <a:pt x="3698276" y="2135926"/>
                  <a:pt x="3740876" y="2093322"/>
                  <a:pt x="3793428" y="2093322"/>
                </a:cubicBezTo>
                <a:close/>
                <a:moveTo>
                  <a:pt x="3374749" y="2093322"/>
                </a:moveTo>
                <a:cubicBezTo>
                  <a:pt x="3427300" y="2093322"/>
                  <a:pt x="3469907" y="2135926"/>
                  <a:pt x="3469907" y="2188474"/>
                </a:cubicBezTo>
                <a:cubicBezTo>
                  <a:pt x="3469907" y="2241022"/>
                  <a:pt x="3427300" y="2283630"/>
                  <a:pt x="3374749" y="2283630"/>
                </a:cubicBezTo>
                <a:cubicBezTo>
                  <a:pt x="3322199" y="2283630"/>
                  <a:pt x="3279596" y="2241022"/>
                  <a:pt x="3279596" y="2188474"/>
                </a:cubicBezTo>
                <a:cubicBezTo>
                  <a:pt x="3279596" y="2135926"/>
                  <a:pt x="3322199" y="2093322"/>
                  <a:pt x="3374749" y="2093322"/>
                </a:cubicBezTo>
                <a:close/>
                <a:moveTo>
                  <a:pt x="2956073" y="2093322"/>
                </a:moveTo>
                <a:cubicBezTo>
                  <a:pt x="3008626" y="2093322"/>
                  <a:pt x="3051229" y="2135926"/>
                  <a:pt x="3051229" y="2188474"/>
                </a:cubicBezTo>
                <a:cubicBezTo>
                  <a:pt x="3051229" y="2241022"/>
                  <a:pt x="3008626" y="2283630"/>
                  <a:pt x="2956073" y="2283630"/>
                </a:cubicBezTo>
                <a:cubicBezTo>
                  <a:pt x="2903520" y="2283630"/>
                  <a:pt x="2860919" y="2241022"/>
                  <a:pt x="2860919" y="2188474"/>
                </a:cubicBezTo>
                <a:cubicBezTo>
                  <a:pt x="2860919" y="2135926"/>
                  <a:pt x="2903520" y="2093322"/>
                  <a:pt x="2956073" y="2093322"/>
                </a:cubicBezTo>
                <a:close/>
                <a:moveTo>
                  <a:pt x="2537392" y="2093322"/>
                </a:moveTo>
                <a:cubicBezTo>
                  <a:pt x="2589950" y="2093322"/>
                  <a:pt x="2632553" y="2135926"/>
                  <a:pt x="2632553" y="2188474"/>
                </a:cubicBezTo>
                <a:cubicBezTo>
                  <a:pt x="2632553" y="2241022"/>
                  <a:pt x="2589950" y="2283630"/>
                  <a:pt x="2537392" y="2283630"/>
                </a:cubicBezTo>
                <a:cubicBezTo>
                  <a:pt x="2484840" y="2283630"/>
                  <a:pt x="2442240" y="2241022"/>
                  <a:pt x="2442240" y="2188474"/>
                </a:cubicBezTo>
                <a:cubicBezTo>
                  <a:pt x="2442240" y="2135926"/>
                  <a:pt x="2484840" y="2093322"/>
                  <a:pt x="2537392" y="2093322"/>
                </a:cubicBezTo>
                <a:close/>
                <a:moveTo>
                  <a:pt x="2118722" y="2093322"/>
                </a:moveTo>
                <a:cubicBezTo>
                  <a:pt x="2171273" y="2093322"/>
                  <a:pt x="2213874" y="2135926"/>
                  <a:pt x="2213874" y="2188474"/>
                </a:cubicBezTo>
                <a:cubicBezTo>
                  <a:pt x="2213874" y="2241022"/>
                  <a:pt x="2171273" y="2283630"/>
                  <a:pt x="2118722" y="2283630"/>
                </a:cubicBezTo>
                <a:cubicBezTo>
                  <a:pt x="2066170" y="2283630"/>
                  <a:pt x="2023567" y="2241022"/>
                  <a:pt x="2023567" y="2188474"/>
                </a:cubicBezTo>
                <a:cubicBezTo>
                  <a:pt x="2023567" y="2135926"/>
                  <a:pt x="2066170" y="2093322"/>
                  <a:pt x="2118722" y="2093322"/>
                </a:cubicBezTo>
                <a:close/>
                <a:moveTo>
                  <a:pt x="1700044" y="2093322"/>
                </a:moveTo>
                <a:cubicBezTo>
                  <a:pt x="1752594" y="2093322"/>
                  <a:pt x="1795196" y="2135926"/>
                  <a:pt x="1795196" y="2188474"/>
                </a:cubicBezTo>
                <a:cubicBezTo>
                  <a:pt x="1795196" y="2241022"/>
                  <a:pt x="1752594" y="2283630"/>
                  <a:pt x="1700044" y="2283630"/>
                </a:cubicBezTo>
                <a:cubicBezTo>
                  <a:pt x="1647491" y="2283630"/>
                  <a:pt x="1604885" y="2241022"/>
                  <a:pt x="1604885" y="2188474"/>
                </a:cubicBezTo>
                <a:cubicBezTo>
                  <a:pt x="1604885" y="2135926"/>
                  <a:pt x="1647491" y="2093322"/>
                  <a:pt x="1700044" y="2093322"/>
                </a:cubicBezTo>
                <a:close/>
                <a:moveTo>
                  <a:pt x="1281365" y="2093322"/>
                </a:moveTo>
                <a:cubicBezTo>
                  <a:pt x="1333916" y="2093322"/>
                  <a:pt x="1376517" y="2135926"/>
                  <a:pt x="1376517" y="2188474"/>
                </a:cubicBezTo>
                <a:cubicBezTo>
                  <a:pt x="1376517" y="2241022"/>
                  <a:pt x="1333916" y="2283630"/>
                  <a:pt x="1281365" y="2283630"/>
                </a:cubicBezTo>
                <a:cubicBezTo>
                  <a:pt x="1228814" y="2283630"/>
                  <a:pt x="1186213" y="2241022"/>
                  <a:pt x="1186213" y="2188474"/>
                </a:cubicBezTo>
                <a:cubicBezTo>
                  <a:pt x="1186213" y="2135926"/>
                  <a:pt x="1228814" y="2093322"/>
                  <a:pt x="1281365" y="2093322"/>
                </a:cubicBezTo>
                <a:close/>
                <a:moveTo>
                  <a:pt x="862699" y="2093322"/>
                </a:moveTo>
                <a:cubicBezTo>
                  <a:pt x="915249" y="2093322"/>
                  <a:pt x="957849" y="2135926"/>
                  <a:pt x="957849" y="2188474"/>
                </a:cubicBezTo>
                <a:cubicBezTo>
                  <a:pt x="957849" y="2241022"/>
                  <a:pt x="915249" y="2283630"/>
                  <a:pt x="862699" y="2283630"/>
                </a:cubicBezTo>
                <a:cubicBezTo>
                  <a:pt x="810148" y="2283630"/>
                  <a:pt x="767546" y="2241022"/>
                  <a:pt x="767546" y="2188474"/>
                </a:cubicBezTo>
                <a:cubicBezTo>
                  <a:pt x="767546" y="2135926"/>
                  <a:pt x="810148" y="2093322"/>
                  <a:pt x="862699" y="2093322"/>
                </a:cubicBezTo>
                <a:close/>
                <a:moveTo>
                  <a:pt x="444032" y="2093322"/>
                </a:moveTo>
                <a:cubicBezTo>
                  <a:pt x="496583" y="2093322"/>
                  <a:pt x="539184" y="2135926"/>
                  <a:pt x="539184" y="2188474"/>
                </a:cubicBezTo>
                <a:cubicBezTo>
                  <a:pt x="539184" y="2241022"/>
                  <a:pt x="496583" y="2283630"/>
                  <a:pt x="444032" y="2283630"/>
                </a:cubicBezTo>
                <a:cubicBezTo>
                  <a:pt x="391480" y="2283630"/>
                  <a:pt x="348880" y="2241022"/>
                  <a:pt x="348880" y="2188474"/>
                </a:cubicBezTo>
                <a:cubicBezTo>
                  <a:pt x="348880" y="2135926"/>
                  <a:pt x="391480" y="2093322"/>
                  <a:pt x="444032" y="2093322"/>
                </a:cubicBezTo>
                <a:close/>
                <a:moveTo>
                  <a:pt x="25363" y="2093322"/>
                </a:moveTo>
                <a:cubicBezTo>
                  <a:pt x="77914" y="2093322"/>
                  <a:pt x="120515" y="2135926"/>
                  <a:pt x="120515" y="2188474"/>
                </a:cubicBezTo>
                <a:cubicBezTo>
                  <a:pt x="120515" y="2241022"/>
                  <a:pt x="77914" y="2283630"/>
                  <a:pt x="25363" y="2283630"/>
                </a:cubicBezTo>
                <a:lnTo>
                  <a:pt x="0" y="2278509"/>
                </a:lnTo>
                <a:lnTo>
                  <a:pt x="0" y="2098443"/>
                </a:lnTo>
                <a:close/>
                <a:moveTo>
                  <a:pt x="12166698" y="1674648"/>
                </a:moveTo>
                <a:lnTo>
                  <a:pt x="12192000" y="1679757"/>
                </a:lnTo>
                <a:lnTo>
                  <a:pt x="12192000" y="1859844"/>
                </a:lnTo>
                <a:lnTo>
                  <a:pt x="12166698" y="1864953"/>
                </a:lnTo>
                <a:cubicBezTo>
                  <a:pt x="12114147" y="1864953"/>
                  <a:pt x="12071546" y="1822352"/>
                  <a:pt x="12071546" y="1769800"/>
                </a:cubicBezTo>
                <a:cubicBezTo>
                  <a:pt x="12071546" y="1717250"/>
                  <a:pt x="12114147" y="1674648"/>
                  <a:pt x="12166698" y="1674648"/>
                </a:cubicBezTo>
                <a:close/>
                <a:moveTo>
                  <a:pt x="11748029" y="1674648"/>
                </a:moveTo>
                <a:cubicBezTo>
                  <a:pt x="11800580" y="1674648"/>
                  <a:pt x="11843181" y="1717250"/>
                  <a:pt x="11843181" y="1769800"/>
                </a:cubicBezTo>
                <a:cubicBezTo>
                  <a:pt x="11843181" y="1822352"/>
                  <a:pt x="11800580" y="1864953"/>
                  <a:pt x="11748029" y="1864953"/>
                </a:cubicBezTo>
                <a:cubicBezTo>
                  <a:pt x="11695478" y="1864953"/>
                  <a:pt x="11652877" y="1822352"/>
                  <a:pt x="11652877" y="1769800"/>
                </a:cubicBezTo>
                <a:cubicBezTo>
                  <a:pt x="11652877" y="1717250"/>
                  <a:pt x="11695478" y="1674648"/>
                  <a:pt x="11748029" y="1674648"/>
                </a:cubicBezTo>
                <a:close/>
                <a:moveTo>
                  <a:pt x="11329360" y="1674648"/>
                </a:moveTo>
                <a:cubicBezTo>
                  <a:pt x="11381911" y="1674648"/>
                  <a:pt x="11424512" y="1717250"/>
                  <a:pt x="11424512" y="1769800"/>
                </a:cubicBezTo>
                <a:cubicBezTo>
                  <a:pt x="11424512" y="1822352"/>
                  <a:pt x="11381911" y="1864953"/>
                  <a:pt x="11329360" y="1864953"/>
                </a:cubicBezTo>
                <a:cubicBezTo>
                  <a:pt x="11276809" y="1864953"/>
                  <a:pt x="11234208" y="1822352"/>
                  <a:pt x="11234208" y="1769800"/>
                </a:cubicBezTo>
                <a:cubicBezTo>
                  <a:pt x="11234208" y="1717250"/>
                  <a:pt x="11276809" y="1674648"/>
                  <a:pt x="11329360" y="1674648"/>
                </a:cubicBezTo>
                <a:close/>
                <a:moveTo>
                  <a:pt x="10910691" y="1674648"/>
                </a:moveTo>
                <a:cubicBezTo>
                  <a:pt x="10963242" y="1674648"/>
                  <a:pt x="11005843" y="1717250"/>
                  <a:pt x="11005843" y="1769800"/>
                </a:cubicBezTo>
                <a:cubicBezTo>
                  <a:pt x="11005843" y="1822352"/>
                  <a:pt x="10963242" y="1864953"/>
                  <a:pt x="10910691" y="1864953"/>
                </a:cubicBezTo>
                <a:cubicBezTo>
                  <a:pt x="10858140" y="1864953"/>
                  <a:pt x="10815539" y="1822352"/>
                  <a:pt x="10815539" y="1769800"/>
                </a:cubicBezTo>
                <a:cubicBezTo>
                  <a:pt x="10815539" y="1717250"/>
                  <a:pt x="10858140" y="1674648"/>
                  <a:pt x="10910691" y="1674648"/>
                </a:cubicBezTo>
                <a:close/>
                <a:moveTo>
                  <a:pt x="10492022" y="1674648"/>
                </a:moveTo>
                <a:cubicBezTo>
                  <a:pt x="10544573" y="1674648"/>
                  <a:pt x="10587174" y="1717250"/>
                  <a:pt x="10587174" y="1769800"/>
                </a:cubicBezTo>
                <a:cubicBezTo>
                  <a:pt x="10587174" y="1822352"/>
                  <a:pt x="10544573" y="1864953"/>
                  <a:pt x="10492022" y="1864953"/>
                </a:cubicBezTo>
                <a:cubicBezTo>
                  <a:pt x="10439471" y="1864953"/>
                  <a:pt x="10396870" y="1822352"/>
                  <a:pt x="10396870" y="1769800"/>
                </a:cubicBezTo>
                <a:cubicBezTo>
                  <a:pt x="10396870" y="1717250"/>
                  <a:pt x="10439471" y="1674648"/>
                  <a:pt x="10492022" y="1674648"/>
                </a:cubicBezTo>
                <a:close/>
                <a:moveTo>
                  <a:pt x="10073353" y="1674648"/>
                </a:moveTo>
                <a:cubicBezTo>
                  <a:pt x="10125904" y="1674648"/>
                  <a:pt x="10168505" y="1717250"/>
                  <a:pt x="10168505" y="1769800"/>
                </a:cubicBezTo>
                <a:cubicBezTo>
                  <a:pt x="10168505" y="1822352"/>
                  <a:pt x="10125904" y="1864953"/>
                  <a:pt x="10073353" y="1864953"/>
                </a:cubicBezTo>
                <a:cubicBezTo>
                  <a:pt x="10020803" y="1864953"/>
                  <a:pt x="9978201" y="1822352"/>
                  <a:pt x="9978201" y="1769800"/>
                </a:cubicBezTo>
                <a:cubicBezTo>
                  <a:pt x="9978201" y="1717250"/>
                  <a:pt x="10020803" y="1674648"/>
                  <a:pt x="10073353" y="1674648"/>
                </a:cubicBezTo>
                <a:close/>
                <a:moveTo>
                  <a:pt x="9654684" y="1674648"/>
                </a:moveTo>
                <a:cubicBezTo>
                  <a:pt x="9707235" y="1674648"/>
                  <a:pt x="9749836" y="1717250"/>
                  <a:pt x="9749836" y="1769800"/>
                </a:cubicBezTo>
                <a:cubicBezTo>
                  <a:pt x="9749836" y="1822352"/>
                  <a:pt x="9707235" y="1864953"/>
                  <a:pt x="9654684" y="1864953"/>
                </a:cubicBezTo>
                <a:cubicBezTo>
                  <a:pt x="9602134" y="1864953"/>
                  <a:pt x="9559532" y="1822352"/>
                  <a:pt x="9559532" y="1769800"/>
                </a:cubicBezTo>
                <a:cubicBezTo>
                  <a:pt x="9559532" y="1717250"/>
                  <a:pt x="9602134" y="1674648"/>
                  <a:pt x="9654684" y="1674648"/>
                </a:cubicBezTo>
                <a:close/>
                <a:moveTo>
                  <a:pt x="9236015" y="1674648"/>
                </a:moveTo>
                <a:cubicBezTo>
                  <a:pt x="9288566" y="1674648"/>
                  <a:pt x="9331167" y="1717250"/>
                  <a:pt x="9331167" y="1769800"/>
                </a:cubicBezTo>
                <a:cubicBezTo>
                  <a:pt x="9331167" y="1822352"/>
                  <a:pt x="9288566" y="1864953"/>
                  <a:pt x="9236015" y="1864953"/>
                </a:cubicBezTo>
                <a:cubicBezTo>
                  <a:pt x="9183465" y="1864953"/>
                  <a:pt x="9140863" y="1822352"/>
                  <a:pt x="9140863" y="1769800"/>
                </a:cubicBezTo>
                <a:cubicBezTo>
                  <a:pt x="9140863" y="1717250"/>
                  <a:pt x="9183465" y="1674648"/>
                  <a:pt x="9236015" y="1674648"/>
                </a:cubicBezTo>
                <a:close/>
                <a:moveTo>
                  <a:pt x="8817346" y="1674648"/>
                </a:moveTo>
                <a:cubicBezTo>
                  <a:pt x="8869897" y="1674648"/>
                  <a:pt x="8912498" y="1717250"/>
                  <a:pt x="8912498" y="1769800"/>
                </a:cubicBezTo>
                <a:cubicBezTo>
                  <a:pt x="8912498" y="1822352"/>
                  <a:pt x="8869897" y="1864953"/>
                  <a:pt x="8817346" y="1864953"/>
                </a:cubicBezTo>
                <a:cubicBezTo>
                  <a:pt x="8764796" y="1864953"/>
                  <a:pt x="8722194" y="1822352"/>
                  <a:pt x="8722194" y="1769800"/>
                </a:cubicBezTo>
                <a:cubicBezTo>
                  <a:pt x="8722194" y="1717250"/>
                  <a:pt x="8764796" y="1674648"/>
                  <a:pt x="8817346" y="1674648"/>
                </a:cubicBezTo>
                <a:close/>
                <a:moveTo>
                  <a:pt x="8398677" y="1674648"/>
                </a:moveTo>
                <a:cubicBezTo>
                  <a:pt x="8451228" y="1674648"/>
                  <a:pt x="8493829" y="1717250"/>
                  <a:pt x="8493829" y="1769800"/>
                </a:cubicBezTo>
                <a:cubicBezTo>
                  <a:pt x="8493829" y="1822352"/>
                  <a:pt x="8451228" y="1864953"/>
                  <a:pt x="8398677" y="1864953"/>
                </a:cubicBezTo>
                <a:cubicBezTo>
                  <a:pt x="8346127" y="1864953"/>
                  <a:pt x="8303526" y="1822352"/>
                  <a:pt x="8303526" y="1769800"/>
                </a:cubicBezTo>
                <a:cubicBezTo>
                  <a:pt x="8303526" y="1717250"/>
                  <a:pt x="8346127" y="1674648"/>
                  <a:pt x="8398677" y="1674648"/>
                </a:cubicBezTo>
                <a:close/>
                <a:moveTo>
                  <a:pt x="7980009" y="1674648"/>
                </a:moveTo>
                <a:cubicBezTo>
                  <a:pt x="8032559" y="1674648"/>
                  <a:pt x="8075161" y="1717250"/>
                  <a:pt x="8075161" y="1769800"/>
                </a:cubicBezTo>
                <a:cubicBezTo>
                  <a:pt x="8075161" y="1822352"/>
                  <a:pt x="8032559" y="1864953"/>
                  <a:pt x="7980009" y="1864953"/>
                </a:cubicBezTo>
                <a:cubicBezTo>
                  <a:pt x="7927458" y="1864953"/>
                  <a:pt x="7884857" y="1822352"/>
                  <a:pt x="7884857" y="1769800"/>
                </a:cubicBezTo>
                <a:cubicBezTo>
                  <a:pt x="7884857" y="1717250"/>
                  <a:pt x="7927458" y="1674648"/>
                  <a:pt x="7980009" y="1674648"/>
                </a:cubicBezTo>
                <a:close/>
                <a:moveTo>
                  <a:pt x="7561340" y="1674648"/>
                </a:moveTo>
                <a:cubicBezTo>
                  <a:pt x="7613890" y="1674648"/>
                  <a:pt x="7656492" y="1717250"/>
                  <a:pt x="7656492" y="1769800"/>
                </a:cubicBezTo>
                <a:cubicBezTo>
                  <a:pt x="7656492" y="1822352"/>
                  <a:pt x="7613890" y="1864953"/>
                  <a:pt x="7561340" y="1864953"/>
                </a:cubicBezTo>
                <a:cubicBezTo>
                  <a:pt x="7508789" y="1864953"/>
                  <a:pt x="7466188" y="1822352"/>
                  <a:pt x="7466188" y="1769800"/>
                </a:cubicBezTo>
                <a:cubicBezTo>
                  <a:pt x="7466188" y="1717250"/>
                  <a:pt x="7508789" y="1674648"/>
                  <a:pt x="7561340" y="1674648"/>
                </a:cubicBezTo>
                <a:close/>
                <a:moveTo>
                  <a:pt x="7142671" y="1674648"/>
                </a:moveTo>
                <a:cubicBezTo>
                  <a:pt x="7195221" y="1674648"/>
                  <a:pt x="7237823" y="1717250"/>
                  <a:pt x="7237823" y="1769800"/>
                </a:cubicBezTo>
                <a:cubicBezTo>
                  <a:pt x="7237823" y="1822352"/>
                  <a:pt x="7195221" y="1864953"/>
                  <a:pt x="7142671" y="1864953"/>
                </a:cubicBezTo>
                <a:cubicBezTo>
                  <a:pt x="7090120" y="1864953"/>
                  <a:pt x="7047519" y="1822352"/>
                  <a:pt x="7047519" y="1769800"/>
                </a:cubicBezTo>
                <a:cubicBezTo>
                  <a:pt x="7047519" y="1717250"/>
                  <a:pt x="7090120" y="1674648"/>
                  <a:pt x="7142671" y="1674648"/>
                </a:cubicBezTo>
                <a:close/>
                <a:moveTo>
                  <a:pt x="6724002" y="1674648"/>
                </a:moveTo>
                <a:cubicBezTo>
                  <a:pt x="6776553" y="1674648"/>
                  <a:pt x="6819154" y="1717250"/>
                  <a:pt x="6819154" y="1769800"/>
                </a:cubicBezTo>
                <a:cubicBezTo>
                  <a:pt x="6819154" y="1822352"/>
                  <a:pt x="6776553" y="1864953"/>
                  <a:pt x="6724002" y="1864953"/>
                </a:cubicBezTo>
                <a:cubicBezTo>
                  <a:pt x="6671451" y="1864953"/>
                  <a:pt x="6628850" y="1822352"/>
                  <a:pt x="6628850" y="1769800"/>
                </a:cubicBezTo>
                <a:cubicBezTo>
                  <a:pt x="6628850" y="1717250"/>
                  <a:pt x="6671451" y="1674648"/>
                  <a:pt x="6724002" y="1674648"/>
                </a:cubicBezTo>
                <a:close/>
                <a:moveTo>
                  <a:pt x="6305333" y="1674648"/>
                </a:moveTo>
                <a:cubicBezTo>
                  <a:pt x="6357884" y="1674648"/>
                  <a:pt x="6400485" y="1717250"/>
                  <a:pt x="6400485" y="1769800"/>
                </a:cubicBezTo>
                <a:cubicBezTo>
                  <a:pt x="6400485" y="1822352"/>
                  <a:pt x="6357884" y="1864953"/>
                  <a:pt x="6305333" y="1864953"/>
                </a:cubicBezTo>
                <a:cubicBezTo>
                  <a:pt x="6252782" y="1864953"/>
                  <a:pt x="6210181" y="1822352"/>
                  <a:pt x="6210181" y="1769800"/>
                </a:cubicBezTo>
                <a:cubicBezTo>
                  <a:pt x="6210181" y="1717250"/>
                  <a:pt x="6252782" y="1674648"/>
                  <a:pt x="6305333" y="1674648"/>
                </a:cubicBezTo>
                <a:close/>
                <a:moveTo>
                  <a:pt x="5886664" y="1674648"/>
                </a:moveTo>
                <a:cubicBezTo>
                  <a:pt x="5939215" y="1674648"/>
                  <a:pt x="5981816" y="1717250"/>
                  <a:pt x="5981816" y="1769800"/>
                </a:cubicBezTo>
                <a:cubicBezTo>
                  <a:pt x="5981816" y="1822352"/>
                  <a:pt x="5939215" y="1864953"/>
                  <a:pt x="5886664" y="1864953"/>
                </a:cubicBezTo>
                <a:cubicBezTo>
                  <a:pt x="5834113" y="1864953"/>
                  <a:pt x="5791512" y="1822352"/>
                  <a:pt x="5791512" y="1769800"/>
                </a:cubicBezTo>
                <a:cubicBezTo>
                  <a:pt x="5791512" y="1717250"/>
                  <a:pt x="5834113" y="1674648"/>
                  <a:pt x="5886664" y="1674648"/>
                </a:cubicBezTo>
                <a:close/>
                <a:moveTo>
                  <a:pt x="5467994" y="1674648"/>
                </a:moveTo>
                <a:cubicBezTo>
                  <a:pt x="5520544" y="1674648"/>
                  <a:pt x="5563146" y="1717250"/>
                  <a:pt x="5563146" y="1769800"/>
                </a:cubicBezTo>
                <a:cubicBezTo>
                  <a:pt x="5563146" y="1822352"/>
                  <a:pt x="5520544" y="1864953"/>
                  <a:pt x="5467994" y="1864953"/>
                </a:cubicBezTo>
                <a:cubicBezTo>
                  <a:pt x="5415443" y="1864953"/>
                  <a:pt x="5372842" y="1822352"/>
                  <a:pt x="5372842" y="1769800"/>
                </a:cubicBezTo>
                <a:cubicBezTo>
                  <a:pt x="5372842" y="1717250"/>
                  <a:pt x="5415443" y="1674648"/>
                  <a:pt x="5467994" y="1674648"/>
                </a:cubicBezTo>
                <a:close/>
                <a:moveTo>
                  <a:pt x="5049325" y="1674648"/>
                </a:moveTo>
                <a:cubicBezTo>
                  <a:pt x="5101876" y="1674648"/>
                  <a:pt x="5144478" y="1717250"/>
                  <a:pt x="5144478" y="1769800"/>
                </a:cubicBezTo>
                <a:cubicBezTo>
                  <a:pt x="5144478" y="1822352"/>
                  <a:pt x="5101876" y="1864953"/>
                  <a:pt x="5049325" y="1864953"/>
                </a:cubicBezTo>
                <a:cubicBezTo>
                  <a:pt x="4996774" y="1864953"/>
                  <a:pt x="4954173" y="1822352"/>
                  <a:pt x="4954173" y="1769800"/>
                </a:cubicBezTo>
                <a:cubicBezTo>
                  <a:pt x="4954173" y="1717250"/>
                  <a:pt x="4996774" y="1674648"/>
                  <a:pt x="5049325" y="1674648"/>
                </a:cubicBezTo>
                <a:close/>
                <a:moveTo>
                  <a:pt x="4630656" y="1674648"/>
                </a:moveTo>
                <a:cubicBezTo>
                  <a:pt x="4683207" y="1674648"/>
                  <a:pt x="4725808" y="1717250"/>
                  <a:pt x="4725808" y="1769800"/>
                </a:cubicBezTo>
                <a:cubicBezTo>
                  <a:pt x="4725808" y="1822352"/>
                  <a:pt x="4683207" y="1864953"/>
                  <a:pt x="4630656" y="1864953"/>
                </a:cubicBezTo>
                <a:cubicBezTo>
                  <a:pt x="4578106" y="1864953"/>
                  <a:pt x="4535504" y="1822352"/>
                  <a:pt x="4535504" y="1769800"/>
                </a:cubicBezTo>
                <a:cubicBezTo>
                  <a:pt x="4535504" y="1717250"/>
                  <a:pt x="4578106" y="1674648"/>
                  <a:pt x="4630656" y="1674648"/>
                </a:cubicBezTo>
                <a:close/>
                <a:moveTo>
                  <a:pt x="4211987" y="1674648"/>
                </a:moveTo>
                <a:cubicBezTo>
                  <a:pt x="4264538" y="1674648"/>
                  <a:pt x="4307139" y="1717250"/>
                  <a:pt x="4307139" y="1769800"/>
                </a:cubicBezTo>
                <a:cubicBezTo>
                  <a:pt x="4307139" y="1822352"/>
                  <a:pt x="4264538" y="1864953"/>
                  <a:pt x="4211987" y="1864953"/>
                </a:cubicBezTo>
                <a:cubicBezTo>
                  <a:pt x="4159436" y="1864953"/>
                  <a:pt x="4116835" y="1822352"/>
                  <a:pt x="4116835" y="1769800"/>
                </a:cubicBezTo>
                <a:cubicBezTo>
                  <a:pt x="4116835" y="1717250"/>
                  <a:pt x="4159436" y="1674648"/>
                  <a:pt x="4211987" y="1674648"/>
                </a:cubicBezTo>
                <a:close/>
                <a:moveTo>
                  <a:pt x="3793436" y="1674648"/>
                </a:moveTo>
                <a:cubicBezTo>
                  <a:pt x="3845869" y="1674648"/>
                  <a:pt x="3888470" y="1717250"/>
                  <a:pt x="3888470" y="1769800"/>
                </a:cubicBezTo>
                <a:cubicBezTo>
                  <a:pt x="3888470" y="1822352"/>
                  <a:pt x="3845869" y="1864953"/>
                  <a:pt x="3793436" y="1864953"/>
                </a:cubicBezTo>
                <a:cubicBezTo>
                  <a:pt x="3740885" y="1864953"/>
                  <a:pt x="3698284" y="1822352"/>
                  <a:pt x="3698284" y="1769800"/>
                </a:cubicBezTo>
                <a:cubicBezTo>
                  <a:pt x="3698284" y="1717250"/>
                  <a:pt x="3740885" y="1674648"/>
                  <a:pt x="3793436" y="1674648"/>
                </a:cubicBezTo>
                <a:close/>
                <a:moveTo>
                  <a:pt x="3374758" y="1674648"/>
                </a:moveTo>
                <a:cubicBezTo>
                  <a:pt x="3427308" y="1674648"/>
                  <a:pt x="3469916" y="1717250"/>
                  <a:pt x="3469916" y="1769800"/>
                </a:cubicBezTo>
                <a:cubicBezTo>
                  <a:pt x="3469916" y="1822352"/>
                  <a:pt x="3427308" y="1864953"/>
                  <a:pt x="3374758" y="1864953"/>
                </a:cubicBezTo>
                <a:cubicBezTo>
                  <a:pt x="3322205" y="1864953"/>
                  <a:pt x="3279604" y="1822352"/>
                  <a:pt x="3279604" y="1769800"/>
                </a:cubicBezTo>
                <a:cubicBezTo>
                  <a:pt x="3279604" y="1717250"/>
                  <a:pt x="3322205" y="1674648"/>
                  <a:pt x="3374758" y="1674648"/>
                </a:cubicBezTo>
                <a:close/>
                <a:moveTo>
                  <a:pt x="2956081" y="1674648"/>
                </a:moveTo>
                <a:cubicBezTo>
                  <a:pt x="3008634" y="1674648"/>
                  <a:pt x="3051237" y="1717250"/>
                  <a:pt x="3051237" y="1769800"/>
                </a:cubicBezTo>
                <a:cubicBezTo>
                  <a:pt x="3051237" y="1822352"/>
                  <a:pt x="3008634" y="1864953"/>
                  <a:pt x="2956081" y="1864953"/>
                </a:cubicBezTo>
                <a:cubicBezTo>
                  <a:pt x="2903527" y="1864953"/>
                  <a:pt x="2860924" y="1822352"/>
                  <a:pt x="2860924" y="1769800"/>
                </a:cubicBezTo>
                <a:cubicBezTo>
                  <a:pt x="2860924" y="1717250"/>
                  <a:pt x="2903527" y="1674648"/>
                  <a:pt x="2956081" y="1674648"/>
                </a:cubicBezTo>
                <a:close/>
                <a:moveTo>
                  <a:pt x="2537398" y="1674648"/>
                </a:moveTo>
                <a:cubicBezTo>
                  <a:pt x="2589956" y="1674648"/>
                  <a:pt x="2632560" y="1717250"/>
                  <a:pt x="2632560" y="1769800"/>
                </a:cubicBezTo>
                <a:cubicBezTo>
                  <a:pt x="2632560" y="1822352"/>
                  <a:pt x="2589956" y="1864953"/>
                  <a:pt x="2537398" y="1864953"/>
                </a:cubicBezTo>
                <a:cubicBezTo>
                  <a:pt x="2484846" y="1864953"/>
                  <a:pt x="2442246" y="1822352"/>
                  <a:pt x="2442246" y="1769800"/>
                </a:cubicBezTo>
                <a:cubicBezTo>
                  <a:pt x="2442246" y="1717250"/>
                  <a:pt x="2484846" y="1674648"/>
                  <a:pt x="2537398" y="1674648"/>
                </a:cubicBezTo>
                <a:close/>
                <a:moveTo>
                  <a:pt x="2118728" y="1674648"/>
                </a:moveTo>
                <a:cubicBezTo>
                  <a:pt x="2171279" y="1674648"/>
                  <a:pt x="2213881" y="1717250"/>
                  <a:pt x="2213881" y="1769800"/>
                </a:cubicBezTo>
                <a:cubicBezTo>
                  <a:pt x="2213881" y="1822352"/>
                  <a:pt x="2171279" y="1864953"/>
                  <a:pt x="2118728" y="1864953"/>
                </a:cubicBezTo>
                <a:cubicBezTo>
                  <a:pt x="2066176" y="1864953"/>
                  <a:pt x="2023573" y="1822352"/>
                  <a:pt x="2023573" y="1769800"/>
                </a:cubicBezTo>
                <a:cubicBezTo>
                  <a:pt x="2023573" y="1717250"/>
                  <a:pt x="2066176" y="1674648"/>
                  <a:pt x="2118728" y="1674648"/>
                </a:cubicBezTo>
                <a:close/>
                <a:moveTo>
                  <a:pt x="1700050" y="1674648"/>
                </a:moveTo>
                <a:cubicBezTo>
                  <a:pt x="1752600" y="1674648"/>
                  <a:pt x="1795202" y="1717250"/>
                  <a:pt x="1795202" y="1769800"/>
                </a:cubicBezTo>
                <a:cubicBezTo>
                  <a:pt x="1795202" y="1822352"/>
                  <a:pt x="1752600" y="1864953"/>
                  <a:pt x="1700050" y="1864953"/>
                </a:cubicBezTo>
                <a:cubicBezTo>
                  <a:pt x="1647495" y="1864953"/>
                  <a:pt x="1604890" y="1822352"/>
                  <a:pt x="1604890" y="1769800"/>
                </a:cubicBezTo>
                <a:cubicBezTo>
                  <a:pt x="1604890" y="1717250"/>
                  <a:pt x="1647495" y="1674648"/>
                  <a:pt x="1700050" y="1674648"/>
                </a:cubicBezTo>
                <a:close/>
                <a:moveTo>
                  <a:pt x="1281369" y="1674648"/>
                </a:moveTo>
                <a:cubicBezTo>
                  <a:pt x="1333920" y="1674648"/>
                  <a:pt x="1376522" y="1717250"/>
                  <a:pt x="1376522" y="1769800"/>
                </a:cubicBezTo>
                <a:cubicBezTo>
                  <a:pt x="1376522" y="1822352"/>
                  <a:pt x="1333920" y="1864953"/>
                  <a:pt x="1281369" y="1864953"/>
                </a:cubicBezTo>
                <a:cubicBezTo>
                  <a:pt x="1228819" y="1864953"/>
                  <a:pt x="1186218" y="1822352"/>
                  <a:pt x="1186218" y="1769800"/>
                </a:cubicBezTo>
                <a:cubicBezTo>
                  <a:pt x="1186218" y="1717250"/>
                  <a:pt x="1228819" y="1674648"/>
                  <a:pt x="1281369" y="1674648"/>
                </a:cubicBezTo>
                <a:close/>
                <a:moveTo>
                  <a:pt x="862703" y="1674648"/>
                </a:moveTo>
                <a:cubicBezTo>
                  <a:pt x="915254" y="1674648"/>
                  <a:pt x="957854" y="1717250"/>
                  <a:pt x="957854" y="1769800"/>
                </a:cubicBezTo>
                <a:cubicBezTo>
                  <a:pt x="957854" y="1822352"/>
                  <a:pt x="915254" y="1864953"/>
                  <a:pt x="862703" y="1864953"/>
                </a:cubicBezTo>
                <a:cubicBezTo>
                  <a:pt x="810153" y="1864953"/>
                  <a:pt x="767551" y="1822352"/>
                  <a:pt x="767551" y="1769800"/>
                </a:cubicBezTo>
                <a:cubicBezTo>
                  <a:pt x="767551" y="1717250"/>
                  <a:pt x="810153" y="1674648"/>
                  <a:pt x="862703" y="1674648"/>
                </a:cubicBezTo>
                <a:close/>
                <a:moveTo>
                  <a:pt x="444037" y="1674648"/>
                </a:moveTo>
                <a:cubicBezTo>
                  <a:pt x="496587" y="1674648"/>
                  <a:pt x="539190" y="1717250"/>
                  <a:pt x="539190" y="1769800"/>
                </a:cubicBezTo>
                <a:cubicBezTo>
                  <a:pt x="539190" y="1822352"/>
                  <a:pt x="496587" y="1864953"/>
                  <a:pt x="444037" y="1864953"/>
                </a:cubicBezTo>
                <a:cubicBezTo>
                  <a:pt x="391485" y="1864953"/>
                  <a:pt x="348885" y="1822352"/>
                  <a:pt x="348885" y="1769800"/>
                </a:cubicBezTo>
                <a:cubicBezTo>
                  <a:pt x="348885" y="1717250"/>
                  <a:pt x="391485" y="1674648"/>
                  <a:pt x="444037" y="1674648"/>
                </a:cubicBezTo>
                <a:close/>
                <a:moveTo>
                  <a:pt x="25368" y="1674648"/>
                </a:moveTo>
                <a:cubicBezTo>
                  <a:pt x="77918" y="1674648"/>
                  <a:pt x="120521" y="1717250"/>
                  <a:pt x="120521" y="1769800"/>
                </a:cubicBezTo>
                <a:cubicBezTo>
                  <a:pt x="120521" y="1822352"/>
                  <a:pt x="77918" y="1864953"/>
                  <a:pt x="25368" y="1864953"/>
                </a:cubicBezTo>
                <a:lnTo>
                  <a:pt x="0" y="1859831"/>
                </a:lnTo>
                <a:lnTo>
                  <a:pt x="0" y="1679770"/>
                </a:lnTo>
                <a:close/>
                <a:moveTo>
                  <a:pt x="12166698" y="1256004"/>
                </a:moveTo>
                <a:lnTo>
                  <a:pt x="12192000" y="1261113"/>
                </a:lnTo>
                <a:lnTo>
                  <a:pt x="12192000" y="1441198"/>
                </a:lnTo>
                <a:lnTo>
                  <a:pt x="12166698" y="1446306"/>
                </a:lnTo>
                <a:cubicBezTo>
                  <a:pt x="12114147" y="1446306"/>
                  <a:pt x="12071546" y="1403704"/>
                  <a:pt x="12071546" y="1351155"/>
                </a:cubicBezTo>
                <a:cubicBezTo>
                  <a:pt x="12071546" y="1298605"/>
                  <a:pt x="12114147" y="1256004"/>
                  <a:pt x="12166698" y="1256004"/>
                </a:cubicBezTo>
                <a:close/>
                <a:moveTo>
                  <a:pt x="11748029" y="1256004"/>
                </a:moveTo>
                <a:cubicBezTo>
                  <a:pt x="11800580" y="1256004"/>
                  <a:pt x="11843181" y="1298605"/>
                  <a:pt x="11843181" y="1351155"/>
                </a:cubicBezTo>
                <a:cubicBezTo>
                  <a:pt x="11843181" y="1403704"/>
                  <a:pt x="11800580" y="1446306"/>
                  <a:pt x="11748029" y="1446306"/>
                </a:cubicBezTo>
                <a:cubicBezTo>
                  <a:pt x="11695478" y="1446306"/>
                  <a:pt x="11652877" y="1403704"/>
                  <a:pt x="11652877" y="1351155"/>
                </a:cubicBezTo>
                <a:cubicBezTo>
                  <a:pt x="11652877" y="1298605"/>
                  <a:pt x="11695478" y="1256004"/>
                  <a:pt x="11748029" y="1256004"/>
                </a:cubicBezTo>
                <a:close/>
                <a:moveTo>
                  <a:pt x="11329360" y="1256004"/>
                </a:moveTo>
                <a:cubicBezTo>
                  <a:pt x="11381911" y="1256004"/>
                  <a:pt x="11424512" y="1298605"/>
                  <a:pt x="11424512" y="1351155"/>
                </a:cubicBezTo>
                <a:cubicBezTo>
                  <a:pt x="11424512" y="1403704"/>
                  <a:pt x="11381911" y="1446306"/>
                  <a:pt x="11329360" y="1446306"/>
                </a:cubicBezTo>
                <a:cubicBezTo>
                  <a:pt x="11276809" y="1446306"/>
                  <a:pt x="11234208" y="1403704"/>
                  <a:pt x="11234208" y="1351155"/>
                </a:cubicBezTo>
                <a:cubicBezTo>
                  <a:pt x="11234208" y="1298605"/>
                  <a:pt x="11276809" y="1256004"/>
                  <a:pt x="11329360" y="1256004"/>
                </a:cubicBezTo>
                <a:close/>
                <a:moveTo>
                  <a:pt x="10910691" y="1256004"/>
                </a:moveTo>
                <a:cubicBezTo>
                  <a:pt x="10963242" y="1256004"/>
                  <a:pt x="11005843" y="1298605"/>
                  <a:pt x="11005843" y="1351155"/>
                </a:cubicBezTo>
                <a:cubicBezTo>
                  <a:pt x="11005843" y="1403704"/>
                  <a:pt x="10963242" y="1446306"/>
                  <a:pt x="10910691" y="1446306"/>
                </a:cubicBezTo>
                <a:cubicBezTo>
                  <a:pt x="10858140" y="1446306"/>
                  <a:pt x="10815539" y="1403704"/>
                  <a:pt x="10815539" y="1351155"/>
                </a:cubicBezTo>
                <a:cubicBezTo>
                  <a:pt x="10815539" y="1298605"/>
                  <a:pt x="10858140" y="1256004"/>
                  <a:pt x="10910691" y="1256004"/>
                </a:cubicBezTo>
                <a:close/>
                <a:moveTo>
                  <a:pt x="10492022" y="1256004"/>
                </a:moveTo>
                <a:cubicBezTo>
                  <a:pt x="10544573" y="1256004"/>
                  <a:pt x="10587174" y="1298605"/>
                  <a:pt x="10587174" y="1351155"/>
                </a:cubicBezTo>
                <a:cubicBezTo>
                  <a:pt x="10587174" y="1403704"/>
                  <a:pt x="10544573" y="1446306"/>
                  <a:pt x="10492022" y="1446306"/>
                </a:cubicBezTo>
                <a:cubicBezTo>
                  <a:pt x="10439471" y="1446306"/>
                  <a:pt x="10396870" y="1403704"/>
                  <a:pt x="10396870" y="1351155"/>
                </a:cubicBezTo>
                <a:cubicBezTo>
                  <a:pt x="10396870" y="1298605"/>
                  <a:pt x="10439471" y="1256004"/>
                  <a:pt x="10492022" y="1256004"/>
                </a:cubicBezTo>
                <a:close/>
                <a:moveTo>
                  <a:pt x="10073353" y="1256004"/>
                </a:moveTo>
                <a:cubicBezTo>
                  <a:pt x="10125904" y="1256004"/>
                  <a:pt x="10168505" y="1298605"/>
                  <a:pt x="10168505" y="1351155"/>
                </a:cubicBezTo>
                <a:cubicBezTo>
                  <a:pt x="10168505" y="1403704"/>
                  <a:pt x="10125904" y="1446306"/>
                  <a:pt x="10073353" y="1446306"/>
                </a:cubicBezTo>
                <a:cubicBezTo>
                  <a:pt x="10020803" y="1446306"/>
                  <a:pt x="9978201" y="1403704"/>
                  <a:pt x="9978201" y="1351155"/>
                </a:cubicBezTo>
                <a:cubicBezTo>
                  <a:pt x="9978201" y="1298605"/>
                  <a:pt x="10020803" y="1256004"/>
                  <a:pt x="10073353" y="1256004"/>
                </a:cubicBezTo>
                <a:close/>
                <a:moveTo>
                  <a:pt x="9654684" y="1256004"/>
                </a:moveTo>
                <a:cubicBezTo>
                  <a:pt x="9707235" y="1256004"/>
                  <a:pt x="9749836" y="1298605"/>
                  <a:pt x="9749836" y="1351155"/>
                </a:cubicBezTo>
                <a:cubicBezTo>
                  <a:pt x="9749836" y="1403704"/>
                  <a:pt x="9707235" y="1446306"/>
                  <a:pt x="9654684" y="1446306"/>
                </a:cubicBezTo>
                <a:cubicBezTo>
                  <a:pt x="9602134" y="1446306"/>
                  <a:pt x="9559532" y="1403704"/>
                  <a:pt x="9559532" y="1351155"/>
                </a:cubicBezTo>
                <a:cubicBezTo>
                  <a:pt x="9559532" y="1298605"/>
                  <a:pt x="9602134" y="1256004"/>
                  <a:pt x="9654684" y="1256004"/>
                </a:cubicBezTo>
                <a:close/>
                <a:moveTo>
                  <a:pt x="9236015" y="1256004"/>
                </a:moveTo>
                <a:cubicBezTo>
                  <a:pt x="9288566" y="1256004"/>
                  <a:pt x="9331167" y="1298605"/>
                  <a:pt x="9331167" y="1351155"/>
                </a:cubicBezTo>
                <a:cubicBezTo>
                  <a:pt x="9331167" y="1403704"/>
                  <a:pt x="9288566" y="1446306"/>
                  <a:pt x="9236015" y="1446306"/>
                </a:cubicBezTo>
                <a:cubicBezTo>
                  <a:pt x="9183465" y="1446306"/>
                  <a:pt x="9140863" y="1403704"/>
                  <a:pt x="9140863" y="1351155"/>
                </a:cubicBezTo>
                <a:cubicBezTo>
                  <a:pt x="9140863" y="1298605"/>
                  <a:pt x="9183465" y="1256004"/>
                  <a:pt x="9236015" y="1256004"/>
                </a:cubicBezTo>
                <a:close/>
                <a:moveTo>
                  <a:pt x="8817346" y="1256004"/>
                </a:moveTo>
                <a:cubicBezTo>
                  <a:pt x="8869897" y="1256004"/>
                  <a:pt x="8912498" y="1298605"/>
                  <a:pt x="8912498" y="1351155"/>
                </a:cubicBezTo>
                <a:cubicBezTo>
                  <a:pt x="8912498" y="1403704"/>
                  <a:pt x="8869897" y="1446306"/>
                  <a:pt x="8817346" y="1446306"/>
                </a:cubicBezTo>
                <a:cubicBezTo>
                  <a:pt x="8764796" y="1446306"/>
                  <a:pt x="8722194" y="1403704"/>
                  <a:pt x="8722194" y="1351155"/>
                </a:cubicBezTo>
                <a:cubicBezTo>
                  <a:pt x="8722194" y="1298605"/>
                  <a:pt x="8764796" y="1256004"/>
                  <a:pt x="8817346" y="1256004"/>
                </a:cubicBezTo>
                <a:close/>
                <a:moveTo>
                  <a:pt x="8398677" y="1256004"/>
                </a:moveTo>
                <a:cubicBezTo>
                  <a:pt x="8451228" y="1256004"/>
                  <a:pt x="8493829" y="1298605"/>
                  <a:pt x="8493829" y="1351155"/>
                </a:cubicBezTo>
                <a:cubicBezTo>
                  <a:pt x="8493829" y="1403704"/>
                  <a:pt x="8451228" y="1446306"/>
                  <a:pt x="8398677" y="1446306"/>
                </a:cubicBezTo>
                <a:cubicBezTo>
                  <a:pt x="8346127" y="1446306"/>
                  <a:pt x="8303526" y="1403704"/>
                  <a:pt x="8303526" y="1351155"/>
                </a:cubicBezTo>
                <a:cubicBezTo>
                  <a:pt x="8303526" y="1298605"/>
                  <a:pt x="8346127" y="1256004"/>
                  <a:pt x="8398677" y="1256004"/>
                </a:cubicBezTo>
                <a:close/>
                <a:moveTo>
                  <a:pt x="7980009" y="1256004"/>
                </a:moveTo>
                <a:cubicBezTo>
                  <a:pt x="8032559" y="1256004"/>
                  <a:pt x="8075161" y="1298605"/>
                  <a:pt x="8075161" y="1351155"/>
                </a:cubicBezTo>
                <a:cubicBezTo>
                  <a:pt x="8075161" y="1403704"/>
                  <a:pt x="8032559" y="1446306"/>
                  <a:pt x="7980009" y="1446306"/>
                </a:cubicBezTo>
                <a:cubicBezTo>
                  <a:pt x="7927458" y="1446306"/>
                  <a:pt x="7884857" y="1403704"/>
                  <a:pt x="7884857" y="1351155"/>
                </a:cubicBezTo>
                <a:cubicBezTo>
                  <a:pt x="7884857" y="1298605"/>
                  <a:pt x="7927458" y="1256004"/>
                  <a:pt x="7980009" y="1256004"/>
                </a:cubicBezTo>
                <a:close/>
                <a:moveTo>
                  <a:pt x="7561340" y="1256004"/>
                </a:moveTo>
                <a:cubicBezTo>
                  <a:pt x="7613890" y="1256004"/>
                  <a:pt x="7656492" y="1298605"/>
                  <a:pt x="7656492" y="1351155"/>
                </a:cubicBezTo>
                <a:cubicBezTo>
                  <a:pt x="7656492" y="1403704"/>
                  <a:pt x="7613890" y="1446306"/>
                  <a:pt x="7561340" y="1446306"/>
                </a:cubicBezTo>
                <a:cubicBezTo>
                  <a:pt x="7508789" y="1446306"/>
                  <a:pt x="7466188" y="1403704"/>
                  <a:pt x="7466188" y="1351155"/>
                </a:cubicBezTo>
                <a:cubicBezTo>
                  <a:pt x="7466188" y="1298605"/>
                  <a:pt x="7508789" y="1256004"/>
                  <a:pt x="7561340" y="1256004"/>
                </a:cubicBezTo>
                <a:close/>
                <a:moveTo>
                  <a:pt x="7142671" y="1256004"/>
                </a:moveTo>
                <a:cubicBezTo>
                  <a:pt x="7195221" y="1256004"/>
                  <a:pt x="7237823" y="1298605"/>
                  <a:pt x="7237823" y="1351155"/>
                </a:cubicBezTo>
                <a:cubicBezTo>
                  <a:pt x="7237823" y="1403704"/>
                  <a:pt x="7195221" y="1446306"/>
                  <a:pt x="7142671" y="1446306"/>
                </a:cubicBezTo>
                <a:cubicBezTo>
                  <a:pt x="7090120" y="1446306"/>
                  <a:pt x="7047519" y="1403704"/>
                  <a:pt x="7047519" y="1351155"/>
                </a:cubicBezTo>
                <a:cubicBezTo>
                  <a:pt x="7047519" y="1298605"/>
                  <a:pt x="7090120" y="1256004"/>
                  <a:pt x="7142671" y="1256004"/>
                </a:cubicBezTo>
                <a:close/>
                <a:moveTo>
                  <a:pt x="6724002" y="1256004"/>
                </a:moveTo>
                <a:cubicBezTo>
                  <a:pt x="6776553" y="1256004"/>
                  <a:pt x="6819154" y="1298605"/>
                  <a:pt x="6819154" y="1351155"/>
                </a:cubicBezTo>
                <a:cubicBezTo>
                  <a:pt x="6819154" y="1403704"/>
                  <a:pt x="6776553" y="1446306"/>
                  <a:pt x="6724002" y="1446306"/>
                </a:cubicBezTo>
                <a:cubicBezTo>
                  <a:pt x="6671451" y="1446306"/>
                  <a:pt x="6628850" y="1403704"/>
                  <a:pt x="6628850" y="1351155"/>
                </a:cubicBezTo>
                <a:cubicBezTo>
                  <a:pt x="6628850" y="1298605"/>
                  <a:pt x="6671451" y="1256004"/>
                  <a:pt x="6724002" y="1256004"/>
                </a:cubicBezTo>
                <a:close/>
                <a:moveTo>
                  <a:pt x="6305333" y="1256004"/>
                </a:moveTo>
                <a:cubicBezTo>
                  <a:pt x="6357884" y="1256004"/>
                  <a:pt x="6400485" y="1298605"/>
                  <a:pt x="6400485" y="1351155"/>
                </a:cubicBezTo>
                <a:cubicBezTo>
                  <a:pt x="6400485" y="1403704"/>
                  <a:pt x="6357884" y="1446306"/>
                  <a:pt x="6305333" y="1446306"/>
                </a:cubicBezTo>
                <a:cubicBezTo>
                  <a:pt x="6252782" y="1446306"/>
                  <a:pt x="6210181" y="1403704"/>
                  <a:pt x="6210181" y="1351155"/>
                </a:cubicBezTo>
                <a:cubicBezTo>
                  <a:pt x="6210181" y="1298605"/>
                  <a:pt x="6252782" y="1256004"/>
                  <a:pt x="6305333" y="1256004"/>
                </a:cubicBezTo>
                <a:close/>
                <a:moveTo>
                  <a:pt x="5886664" y="1256004"/>
                </a:moveTo>
                <a:cubicBezTo>
                  <a:pt x="5939215" y="1256004"/>
                  <a:pt x="5981816" y="1298605"/>
                  <a:pt x="5981816" y="1351155"/>
                </a:cubicBezTo>
                <a:cubicBezTo>
                  <a:pt x="5981816" y="1403704"/>
                  <a:pt x="5939215" y="1446306"/>
                  <a:pt x="5886664" y="1446306"/>
                </a:cubicBezTo>
                <a:cubicBezTo>
                  <a:pt x="5834113" y="1446306"/>
                  <a:pt x="5791512" y="1403704"/>
                  <a:pt x="5791512" y="1351155"/>
                </a:cubicBezTo>
                <a:cubicBezTo>
                  <a:pt x="5791512" y="1298605"/>
                  <a:pt x="5834113" y="1256004"/>
                  <a:pt x="5886664" y="1256004"/>
                </a:cubicBezTo>
                <a:close/>
                <a:moveTo>
                  <a:pt x="5467994" y="1256004"/>
                </a:moveTo>
                <a:cubicBezTo>
                  <a:pt x="5520544" y="1256004"/>
                  <a:pt x="5563146" y="1298605"/>
                  <a:pt x="5563146" y="1351155"/>
                </a:cubicBezTo>
                <a:cubicBezTo>
                  <a:pt x="5563146" y="1403704"/>
                  <a:pt x="5520544" y="1446306"/>
                  <a:pt x="5467994" y="1446306"/>
                </a:cubicBezTo>
                <a:cubicBezTo>
                  <a:pt x="5415443" y="1446306"/>
                  <a:pt x="5372842" y="1403704"/>
                  <a:pt x="5372842" y="1351155"/>
                </a:cubicBezTo>
                <a:cubicBezTo>
                  <a:pt x="5372842" y="1298605"/>
                  <a:pt x="5415443" y="1256004"/>
                  <a:pt x="5467994" y="1256004"/>
                </a:cubicBezTo>
                <a:close/>
                <a:moveTo>
                  <a:pt x="5049325" y="1256004"/>
                </a:moveTo>
                <a:cubicBezTo>
                  <a:pt x="5101876" y="1256004"/>
                  <a:pt x="5144478" y="1298605"/>
                  <a:pt x="5144478" y="1351155"/>
                </a:cubicBezTo>
                <a:cubicBezTo>
                  <a:pt x="5144478" y="1403704"/>
                  <a:pt x="5101876" y="1446306"/>
                  <a:pt x="5049325" y="1446306"/>
                </a:cubicBezTo>
                <a:cubicBezTo>
                  <a:pt x="4996774" y="1446306"/>
                  <a:pt x="4954173" y="1403704"/>
                  <a:pt x="4954173" y="1351155"/>
                </a:cubicBezTo>
                <a:cubicBezTo>
                  <a:pt x="4954173" y="1298605"/>
                  <a:pt x="4996774" y="1256004"/>
                  <a:pt x="5049325" y="1256004"/>
                </a:cubicBezTo>
                <a:close/>
                <a:moveTo>
                  <a:pt x="4630656" y="1256004"/>
                </a:moveTo>
                <a:cubicBezTo>
                  <a:pt x="4683207" y="1256004"/>
                  <a:pt x="4725808" y="1298605"/>
                  <a:pt x="4725808" y="1351155"/>
                </a:cubicBezTo>
                <a:cubicBezTo>
                  <a:pt x="4725808" y="1403704"/>
                  <a:pt x="4683207" y="1446306"/>
                  <a:pt x="4630656" y="1446306"/>
                </a:cubicBezTo>
                <a:cubicBezTo>
                  <a:pt x="4578106" y="1446306"/>
                  <a:pt x="4535504" y="1403704"/>
                  <a:pt x="4535504" y="1351155"/>
                </a:cubicBezTo>
                <a:cubicBezTo>
                  <a:pt x="4535504" y="1298605"/>
                  <a:pt x="4578106" y="1256004"/>
                  <a:pt x="4630656" y="1256004"/>
                </a:cubicBezTo>
                <a:close/>
                <a:moveTo>
                  <a:pt x="4211987" y="1256004"/>
                </a:moveTo>
                <a:cubicBezTo>
                  <a:pt x="4264538" y="1256004"/>
                  <a:pt x="4307139" y="1298605"/>
                  <a:pt x="4307139" y="1351155"/>
                </a:cubicBezTo>
                <a:cubicBezTo>
                  <a:pt x="4307139" y="1403704"/>
                  <a:pt x="4264538" y="1446306"/>
                  <a:pt x="4211987" y="1446306"/>
                </a:cubicBezTo>
                <a:cubicBezTo>
                  <a:pt x="4159436" y="1446306"/>
                  <a:pt x="4116835" y="1403704"/>
                  <a:pt x="4116835" y="1351155"/>
                </a:cubicBezTo>
                <a:cubicBezTo>
                  <a:pt x="4116835" y="1298605"/>
                  <a:pt x="4159436" y="1256004"/>
                  <a:pt x="4211987" y="1256004"/>
                </a:cubicBezTo>
                <a:close/>
                <a:moveTo>
                  <a:pt x="3793444" y="1256004"/>
                </a:moveTo>
                <a:cubicBezTo>
                  <a:pt x="3845869" y="1256004"/>
                  <a:pt x="3888470" y="1298605"/>
                  <a:pt x="3888470" y="1351155"/>
                </a:cubicBezTo>
                <a:cubicBezTo>
                  <a:pt x="3888470" y="1403704"/>
                  <a:pt x="3845869" y="1446306"/>
                  <a:pt x="3793444" y="1446306"/>
                </a:cubicBezTo>
                <a:cubicBezTo>
                  <a:pt x="3740894" y="1446306"/>
                  <a:pt x="3698292" y="1403704"/>
                  <a:pt x="3698292" y="1351155"/>
                </a:cubicBezTo>
                <a:cubicBezTo>
                  <a:pt x="3698292" y="1298605"/>
                  <a:pt x="3740894" y="1256004"/>
                  <a:pt x="3793444" y="1256004"/>
                </a:cubicBezTo>
                <a:close/>
                <a:moveTo>
                  <a:pt x="3374764" y="1256004"/>
                </a:moveTo>
                <a:cubicBezTo>
                  <a:pt x="3427315" y="1256004"/>
                  <a:pt x="3469924" y="1298605"/>
                  <a:pt x="3469924" y="1351155"/>
                </a:cubicBezTo>
                <a:cubicBezTo>
                  <a:pt x="3469924" y="1403704"/>
                  <a:pt x="3427315" y="1446306"/>
                  <a:pt x="3374764" y="1446306"/>
                </a:cubicBezTo>
                <a:cubicBezTo>
                  <a:pt x="3322214" y="1446306"/>
                  <a:pt x="3279613" y="1403704"/>
                  <a:pt x="3279613" y="1351155"/>
                </a:cubicBezTo>
                <a:cubicBezTo>
                  <a:pt x="3279613" y="1298605"/>
                  <a:pt x="3322214" y="1256004"/>
                  <a:pt x="3374764" y="1256004"/>
                </a:cubicBezTo>
                <a:close/>
                <a:moveTo>
                  <a:pt x="2956087" y="1256004"/>
                </a:moveTo>
                <a:cubicBezTo>
                  <a:pt x="3008641" y="1256004"/>
                  <a:pt x="3051244" y="1298605"/>
                  <a:pt x="3051244" y="1351155"/>
                </a:cubicBezTo>
                <a:cubicBezTo>
                  <a:pt x="3051244" y="1403704"/>
                  <a:pt x="3008641" y="1446306"/>
                  <a:pt x="2956087" y="1446306"/>
                </a:cubicBezTo>
                <a:cubicBezTo>
                  <a:pt x="2903534" y="1446306"/>
                  <a:pt x="2860932" y="1403704"/>
                  <a:pt x="2860932" y="1351155"/>
                </a:cubicBezTo>
                <a:cubicBezTo>
                  <a:pt x="2860932" y="1298605"/>
                  <a:pt x="2903534" y="1256004"/>
                  <a:pt x="2956087" y="1256004"/>
                </a:cubicBezTo>
                <a:close/>
                <a:moveTo>
                  <a:pt x="2537405" y="1256004"/>
                </a:moveTo>
                <a:cubicBezTo>
                  <a:pt x="2589962" y="1256004"/>
                  <a:pt x="2632567" y="1298605"/>
                  <a:pt x="2632567" y="1351155"/>
                </a:cubicBezTo>
                <a:cubicBezTo>
                  <a:pt x="2632567" y="1403704"/>
                  <a:pt x="2589962" y="1446306"/>
                  <a:pt x="2537405" y="1446306"/>
                </a:cubicBezTo>
                <a:cubicBezTo>
                  <a:pt x="2484854" y="1446306"/>
                  <a:pt x="2442252" y="1403704"/>
                  <a:pt x="2442252" y="1351155"/>
                </a:cubicBezTo>
                <a:cubicBezTo>
                  <a:pt x="2442252" y="1298605"/>
                  <a:pt x="2484854" y="1256004"/>
                  <a:pt x="2537405" y="1256004"/>
                </a:cubicBezTo>
                <a:close/>
                <a:moveTo>
                  <a:pt x="2118734" y="1256004"/>
                </a:moveTo>
                <a:cubicBezTo>
                  <a:pt x="2171286" y="1256004"/>
                  <a:pt x="2213887" y="1298605"/>
                  <a:pt x="2213887" y="1351155"/>
                </a:cubicBezTo>
                <a:cubicBezTo>
                  <a:pt x="2213887" y="1403704"/>
                  <a:pt x="2171286" y="1446306"/>
                  <a:pt x="2118734" y="1446306"/>
                </a:cubicBezTo>
                <a:cubicBezTo>
                  <a:pt x="2066182" y="1446306"/>
                  <a:pt x="2023581" y="1403704"/>
                  <a:pt x="2023581" y="1351155"/>
                </a:cubicBezTo>
                <a:cubicBezTo>
                  <a:pt x="2023581" y="1298605"/>
                  <a:pt x="2066182" y="1256004"/>
                  <a:pt x="2118734" y="1256004"/>
                </a:cubicBezTo>
                <a:close/>
                <a:moveTo>
                  <a:pt x="1700054" y="1256004"/>
                </a:moveTo>
                <a:cubicBezTo>
                  <a:pt x="1752605" y="1256004"/>
                  <a:pt x="1795208" y="1298605"/>
                  <a:pt x="1795208" y="1351155"/>
                </a:cubicBezTo>
                <a:cubicBezTo>
                  <a:pt x="1795208" y="1403704"/>
                  <a:pt x="1752605" y="1446306"/>
                  <a:pt x="1700054" y="1446306"/>
                </a:cubicBezTo>
                <a:cubicBezTo>
                  <a:pt x="1647500" y="1446306"/>
                  <a:pt x="1604895" y="1403704"/>
                  <a:pt x="1604895" y="1351155"/>
                </a:cubicBezTo>
                <a:cubicBezTo>
                  <a:pt x="1604895" y="1298605"/>
                  <a:pt x="1647500" y="1256004"/>
                  <a:pt x="1700054" y="1256004"/>
                </a:cubicBezTo>
                <a:close/>
                <a:moveTo>
                  <a:pt x="1281373" y="1256004"/>
                </a:moveTo>
                <a:cubicBezTo>
                  <a:pt x="1333925" y="1256004"/>
                  <a:pt x="1376527" y="1298605"/>
                  <a:pt x="1376527" y="1351155"/>
                </a:cubicBezTo>
                <a:cubicBezTo>
                  <a:pt x="1376527" y="1403704"/>
                  <a:pt x="1333925" y="1446306"/>
                  <a:pt x="1281373" y="1446306"/>
                </a:cubicBezTo>
                <a:cubicBezTo>
                  <a:pt x="1228824" y="1446306"/>
                  <a:pt x="1186223" y="1403704"/>
                  <a:pt x="1186223" y="1351155"/>
                </a:cubicBezTo>
                <a:cubicBezTo>
                  <a:pt x="1186223" y="1298605"/>
                  <a:pt x="1228824" y="1256004"/>
                  <a:pt x="1281373" y="1256004"/>
                </a:cubicBezTo>
                <a:close/>
                <a:moveTo>
                  <a:pt x="862708" y="1256004"/>
                </a:moveTo>
                <a:cubicBezTo>
                  <a:pt x="915259" y="1256004"/>
                  <a:pt x="957859" y="1298605"/>
                  <a:pt x="957859" y="1351155"/>
                </a:cubicBezTo>
                <a:cubicBezTo>
                  <a:pt x="957859" y="1403704"/>
                  <a:pt x="915259" y="1446306"/>
                  <a:pt x="862708" y="1446306"/>
                </a:cubicBezTo>
                <a:cubicBezTo>
                  <a:pt x="810157" y="1446306"/>
                  <a:pt x="767556" y="1403704"/>
                  <a:pt x="767556" y="1351155"/>
                </a:cubicBezTo>
                <a:cubicBezTo>
                  <a:pt x="767556" y="1298605"/>
                  <a:pt x="810157" y="1256004"/>
                  <a:pt x="862708" y="1256004"/>
                </a:cubicBezTo>
                <a:close/>
                <a:moveTo>
                  <a:pt x="444042" y="1256004"/>
                </a:moveTo>
                <a:cubicBezTo>
                  <a:pt x="496592" y="1256004"/>
                  <a:pt x="539195" y="1298605"/>
                  <a:pt x="539195" y="1351155"/>
                </a:cubicBezTo>
                <a:cubicBezTo>
                  <a:pt x="539195" y="1403704"/>
                  <a:pt x="496592" y="1446306"/>
                  <a:pt x="444042" y="1446306"/>
                </a:cubicBezTo>
                <a:cubicBezTo>
                  <a:pt x="391491" y="1446306"/>
                  <a:pt x="348889" y="1403704"/>
                  <a:pt x="348889" y="1351155"/>
                </a:cubicBezTo>
                <a:cubicBezTo>
                  <a:pt x="348889" y="1298605"/>
                  <a:pt x="391491" y="1256004"/>
                  <a:pt x="444042" y="1256004"/>
                </a:cubicBezTo>
                <a:close/>
                <a:moveTo>
                  <a:pt x="25373" y="1256004"/>
                </a:moveTo>
                <a:cubicBezTo>
                  <a:pt x="77923" y="1256004"/>
                  <a:pt x="120526" y="1298605"/>
                  <a:pt x="120526" y="1351155"/>
                </a:cubicBezTo>
                <a:cubicBezTo>
                  <a:pt x="120526" y="1403704"/>
                  <a:pt x="77923" y="1446306"/>
                  <a:pt x="25373" y="1446306"/>
                </a:cubicBezTo>
                <a:lnTo>
                  <a:pt x="0" y="1441184"/>
                </a:lnTo>
                <a:lnTo>
                  <a:pt x="0" y="1261127"/>
                </a:lnTo>
                <a:close/>
                <a:moveTo>
                  <a:pt x="12166698" y="837337"/>
                </a:moveTo>
                <a:lnTo>
                  <a:pt x="12192000" y="842445"/>
                </a:lnTo>
                <a:lnTo>
                  <a:pt x="12192000" y="1022530"/>
                </a:lnTo>
                <a:lnTo>
                  <a:pt x="12166698" y="1027638"/>
                </a:lnTo>
                <a:cubicBezTo>
                  <a:pt x="12114147" y="1027638"/>
                  <a:pt x="12071546" y="985038"/>
                  <a:pt x="12071546" y="932489"/>
                </a:cubicBezTo>
                <a:cubicBezTo>
                  <a:pt x="12071546" y="879938"/>
                  <a:pt x="12114147" y="837337"/>
                  <a:pt x="12166698" y="837337"/>
                </a:cubicBezTo>
                <a:close/>
                <a:moveTo>
                  <a:pt x="11748029" y="837337"/>
                </a:moveTo>
                <a:cubicBezTo>
                  <a:pt x="11800580" y="837337"/>
                  <a:pt x="11843181" y="879938"/>
                  <a:pt x="11843181" y="932489"/>
                </a:cubicBezTo>
                <a:cubicBezTo>
                  <a:pt x="11843181" y="985038"/>
                  <a:pt x="11800580" y="1027638"/>
                  <a:pt x="11748029" y="1027638"/>
                </a:cubicBezTo>
                <a:cubicBezTo>
                  <a:pt x="11695478" y="1027638"/>
                  <a:pt x="11652877" y="985038"/>
                  <a:pt x="11652877" y="932489"/>
                </a:cubicBezTo>
                <a:cubicBezTo>
                  <a:pt x="11652877" y="879938"/>
                  <a:pt x="11695478" y="837337"/>
                  <a:pt x="11748029" y="837337"/>
                </a:cubicBezTo>
                <a:close/>
                <a:moveTo>
                  <a:pt x="11329360" y="837337"/>
                </a:moveTo>
                <a:cubicBezTo>
                  <a:pt x="11381911" y="837337"/>
                  <a:pt x="11424512" y="879938"/>
                  <a:pt x="11424512" y="932489"/>
                </a:cubicBezTo>
                <a:cubicBezTo>
                  <a:pt x="11424512" y="985038"/>
                  <a:pt x="11381911" y="1027638"/>
                  <a:pt x="11329360" y="1027638"/>
                </a:cubicBezTo>
                <a:cubicBezTo>
                  <a:pt x="11276809" y="1027638"/>
                  <a:pt x="11234208" y="985038"/>
                  <a:pt x="11234208" y="932489"/>
                </a:cubicBezTo>
                <a:cubicBezTo>
                  <a:pt x="11234208" y="879938"/>
                  <a:pt x="11276809" y="837337"/>
                  <a:pt x="11329360" y="837337"/>
                </a:cubicBezTo>
                <a:close/>
                <a:moveTo>
                  <a:pt x="10910691" y="837337"/>
                </a:moveTo>
                <a:cubicBezTo>
                  <a:pt x="10963242" y="837337"/>
                  <a:pt x="11005843" y="879938"/>
                  <a:pt x="11005843" y="932489"/>
                </a:cubicBezTo>
                <a:cubicBezTo>
                  <a:pt x="11005843" y="985038"/>
                  <a:pt x="10963242" y="1027638"/>
                  <a:pt x="10910691" y="1027638"/>
                </a:cubicBezTo>
                <a:cubicBezTo>
                  <a:pt x="10858140" y="1027638"/>
                  <a:pt x="10815539" y="985038"/>
                  <a:pt x="10815539" y="932489"/>
                </a:cubicBezTo>
                <a:cubicBezTo>
                  <a:pt x="10815539" y="879938"/>
                  <a:pt x="10858140" y="837337"/>
                  <a:pt x="10910691" y="837337"/>
                </a:cubicBezTo>
                <a:close/>
                <a:moveTo>
                  <a:pt x="10492022" y="837337"/>
                </a:moveTo>
                <a:cubicBezTo>
                  <a:pt x="10544573" y="837337"/>
                  <a:pt x="10587174" y="879938"/>
                  <a:pt x="10587174" y="932489"/>
                </a:cubicBezTo>
                <a:cubicBezTo>
                  <a:pt x="10587174" y="985038"/>
                  <a:pt x="10544573" y="1027638"/>
                  <a:pt x="10492022" y="1027638"/>
                </a:cubicBezTo>
                <a:cubicBezTo>
                  <a:pt x="10439471" y="1027638"/>
                  <a:pt x="10396870" y="985038"/>
                  <a:pt x="10396870" y="932489"/>
                </a:cubicBezTo>
                <a:cubicBezTo>
                  <a:pt x="10396870" y="879938"/>
                  <a:pt x="10439471" y="837337"/>
                  <a:pt x="10492022" y="837337"/>
                </a:cubicBezTo>
                <a:close/>
                <a:moveTo>
                  <a:pt x="10073353" y="837337"/>
                </a:moveTo>
                <a:cubicBezTo>
                  <a:pt x="10125904" y="837337"/>
                  <a:pt x="10168505" y="879938"/>
                  <a:pt x="10168505" y="932489"/>
                </a:cubicBezTo>
                <a:cubicBezTo>
                  <a:pt x="10168505" y="985038"/>
                  <a:pt x="10125904" y="1027638"/>
                  <a:pt x="10073353" y="1027638"/>
                </a:cubicBezTo>
                <a:cubicBezTo>
                  <a:pt x="10020803" y="1027638"/>
                  <a:pt x="9978201" y="985038"/>
                  <a:pt x="9978201" y="932489"/>
                </a:cubicBezTo>
                <a:cubicBezTo>
                  <a:pt x="9978201" y="879938"/>
                  <a:pt x="10020803" y="837337"/>
                  <a:pt x="10073353" y="837337"/>
                </a:cubicBezTo>
                <a:close/>
                <a:moveTo>
                  <a:pt x="9654684" y="837337"/>
                </a:moveTo>
                <a:cubicBezTo>
                  <a:pt x="9707235" y="837337"/>
                  <a:pt x="9749836" y="879938"/>
                  <a:pt x="9749836" y="932489"/>
                </a:cubicBezTo>
                <a:cubicBezTo>
                  <a:pt x="9749836" y="985038"/>
                  <a:pt x="9707235" y="1027638"/>
                  <a:pt x="9654684" y="1027638"/>
                </a:cubicBezTo>
                <a:cubicBezTo>
                  <a:pt x="9602134" y="1027638"/>
                  <a:pt x="9559532" y="985038"/>
                  <a:pt x="9559532" y="932489"/>
                </a:cubicBezTo>
                <a:cubicBezTo>
                  <a:pt x="9559532" y="879938"/>
                  <a:pt x="9602134" y="837337"/>
                  <a:pt x="9654684" y="837337"/>
                </a:cubicBezTo>
                <a:close/>
                <a:moveTo>
                  <a:pt x="9236015" y="837337"/>
                </a:moveTo>
                <a:cubicBezTo>
                  <a:pt x="9288566" y="837337"/>
                  <a:pt x="9331167" y="879938"/>
                  <a:pt x="9331167" y="932489"/>
                </a:cubicBezTo>
                <a:cubicBezTo>
                  <a:pt x="9331167" y="985038"/>
                  <a:pt x="9288566" y="1027638"/>
                  <a:pt x="9236015" y="1027638"/>
                </a:cubicBezTo>
                <a:cubicBezTo>
                  <a:pt x="9183465" y="1027638"/>
                  <a:pt x="9140863" y="985038"/>
                  <a:pt x="9140863" y="932489"/>
                </a:cubicBezTo>
                <a:cubicBezTo>
                  <a:pt x="9140863" y="879938"/>
                  <a:pt x="9183465" y="837337"/>
                  <a:pt x="9236015" y="837337"/>
                </a:cubicBezTo>
                <a:close/>
                <a:moveTo>
                  <a:pt x="8817346" y="837337"/>
                </a:moveTo>
                <a:cubicBezTo>
                  <a:pt x="8869897" y="837337"/>
                  <a:pt x="8912498" y="879938"/>
                  <a:pt x="8912498" y="932489"/>
                </a:cubicBezTo>
                <a:cubicBezTo>
                  <a:pt x="8912498" y="985038"/>
                  <a:pt x="8869897" y="1027638"/>
                  <a:pt x="8817346" y="1027638"/>
                </a:cubicBezTo>
                <a:cubicBezTo>
                  <a:pt x="8764796" y="1027638"/>
                  <a:pt x="8722194" y="985038"/>
                  <a:pt x="8722194" y="932489"/>
                </a:cubicBezTo>
                <a:cubicBezTo>
                  <a:pt x="8722194" y="879938"/>
                  <a:pt x="8764796" y="837337"/>
                  <a:pt x="8817346" y="837337"/>
                </a:cubicBezTo>
                <a:close/>
                <a:moveTo>
                  <a:pt x="8398677" y="837337"/>
                </a:moveTo>
                <a:cubicBezTo>
                  <a:pt x="8451228" y="837337"/>
                  <a:pt x="8493829" y="879938"/>
                  <a:pt x="8493829" y="932489"/>
                </a:cubicBezTo>
                <a:cubicBezTo>
                  <a:pt x="8493829" y="985038"/>
                  <a:pt x="8451228" y="1027638"/>
                  <a:pt x="8398677" y="1027638"/>
                </a:cubicBezTo>
                <a:cubicBezTo>
                  <a:pt x="8346127" y="1027638"/>
                  <a:pt x="8303526" y="985038"/>
                  <a:pt x="8303526" y="932489"/>
                </a:cubicBezTo>
                <a:cubicBezTo>
                  <a:pt x="8303526" y="879938"/>
                  <a:pt x="8346127" y="837337"/>
                  <a:pt x="8398677" y="837337"/>
                </a:cubicBezTo>
                <a:close/>
                <a:moveTo>
                  <a:pt x="7980009" y="837337"/>
                </a:moveTo>
                <a:cubicBezTo>
                  <a:pt x="8032559" y="837337"/>
                  <a:pt x="8075161" y="879938"/>
                  <a:pt x="8075161" y="932489"/>
                </a:cubicBezTo>
                <a:cubicBezTo>
                  <a:pt x="8075161" y="985038"/>
                  <a:pt x="8032559" y="1027638"/>
                  <a:pt x="7980009" y="1027638"/>
                </a:cubicBezTo>
                <a:cubicBezTo>
                  <a:pt x="7927458" y="1027638"/>
                  <a:pt x="7884857" y="985038"/>
                  <a:pt x="7884857" y="932489"/>
                </a:cubicBezTo>
                <a:cubicBezTo>
                  <a:pt x="7884857" y="879938"/>
                  <a:pt x="7927458" y="837337"/>
                  <a:pt x="7980009" y="837337"/>
                </a:cubicBezTo>
                <a:close/>
                <a:moveTo>
                  <a:pt x="7561340" y="837337"/>
                </a:moveTo>
                <a:cubicBezTo>
                  <a:pt x="7613890" y="837337"/>
                  <a:pt x="7656492" y="879938"/>
                  <a:pt x="7656492" y="932489"/>
                </a:cubicBezTo>
                <a:cubicBezTo>
                  <a:pt x="7656492" y="985038"/>
                  <a:pt x="7613890" y="1027638"/>
                  <a:pt x="7561340" y="1027638"/>
                </a:cubicBezTo>
                <a:cubicBezTo>
                  <a:pt x="7508789" y="1027638"/>
                  <a:pt x="7466188" y="985038"/>
                  <a:pt x="7466188" y="932489"/>
                </a:cubicBezTo>
                <a:cubicBezTo>
                  <a:pt x="7466188" y="879938"/>
                  <a:pt x="7508789" y="837337"/>
                  <a:pt x="7561340" y="837337"/>
                </a:cubicBezTo>
                <a:close/>
                <a:moveTo>
                  <a:pt x="7142671" y="837337"/>
                </a:moveTo>
                <a:cubicBezTo>
                  <a:pt x="7195221" y="837337"/>
                  <a:pt x="7237823" y="879938"/>
                  <a:pt x="7237823" y="932489"/>
                </a:cubicBezTo>
                <a:cubicBezTo>
                  <a:pt x="7237823" y="985038"/>
                  <a:pt x="7195221" y="1027638"/>
                  <a:pt x="7142671" y="1027638"/>
                </a:cubicBezTo>
                <a:cubicBezTo>
                  <a:pt x="7090120" y="1027638"/>
                  <a:pt x="7047519" y="985038"/>
                  <a:pt x="7047519" y="932489"/>
                </a:cubicBezTo>
                <a:cubicBezTo>
                  <a:pt x="7047519" y="879938"/>
                  <a:pt x="7090120" y="837337"/>
                  <a:pt x="7142671" y="837337"/>
                </a:cubicBezTo>
                <a:close/>
                <a:moveTo>
                  <a:pt x="6724002" y="837337"/>
                </a:moveTo>
                <a:cubicBezTo>
                  <a:pt x="6776553" y="837337"/>
                  <a:pt x="6819154" y="879938"/>
                  <a:pt x="6819154" y="932489"/>
                </a:cubicBezTo>
                <a:cubicBezTo>
                  <a:pt x="6819154" y="985038"/>
                  <a:pt x="6776553" y="1027638"/>
                  <a:pt x="6724002" y="1027638"/>
                </a:cubicBezTo>
                <a:cubicBezTo>
                  <a:pt x="6671451" y="1027638"/>
                  <a:pt x="6628850" y="985038"/>
                  <a:pt x="6628850" y="932489"/>
                </a:cubicBezTo>
                <a:cubicBezTo>
                  <a:pt x="6628850" y="879938"/>
                  <a:pt x="6671451" y="837337"/>
                  <a:pt x="6724002" y="837337"/>
                </a:cubicBezTo>
                <a:close/>
                <a:moveTo>
                  <a:pt x="6305333" y="837337"/>
                </a:moveTo>
                <a:cubicBezTo>
                  <a:pt x="6357884" y="837337"/>
                  <a:pt x="6400485" y="879938"/>
                  <a:pt x="6400485" y="932489"/>
                </a:cubicBezTo>
                <a:cubicBezTo>
                  <a:pt x="6400485" y="985038"/>
                  <a:pt x="6357884" y="1027638"/>
                  <a:pt x="6305333" y="1027638"/>
                </a:cubicBezTo>
                <a:cubicBezTo>
                  <a:pt x="6252782" y="1027638"/>
                  <a:pt x="6210181" y="985038"/>
                  <a:pt x="6210181" y="932489"/>
                </a:cubicBezTo>
                <a:cubicBezTo>
                  <a:pt x="6210181" y="879938"/>
                  <a:pt x="6252782" y="837337"/>
                  <a:pt x="6305333" y="837337"/>
                </a:cubicBezTo>
                <a:close/>
                <a:moveTo>
                  <a:pt x="5886664" y="837337"/>
                </a:moveTo>
                <a:cubicBezTo>
                  <a:pt x="5939215" y="837337"/>
                  <a:pt x="5981816" y="879938"/>
                  <a:pt x="5981816" y="932489"/>
                </a:cubicBezTo>
                <a:cubicBezTo>
                  <a:pt x="5981816" y="985038"/>
                  <a:pt x="5939215" y="1027638"/>
                  <a:pt x="5886664" y="1027638"/>
                </a:cubicBezTo>
                <a:cubicBezTo>
                  <a:pt x="5834113" y="1027638"/>
                  <a:pt x="5791512" y="985038"/>
                  <a:pt x="5791512" y="932489"/>
                </a:cubicBezTo>
                <a:cubicBezTo>
                  <a:pt x="5791512" y="879938"/>
                  <a:pt x="5834113" y="837337"/>
                  <a:pt x="5886664" y="837337"/>
                </a:cubicBezTo>
                <a:close/>
                <a:moveTo>
                  <a:pt x="5467994" y="837337"/>
                </a:moveTo>
                <a:cubicBezTo>
                  <a:pt x="5520544" y="837337"/>
                  <a:pt x="5563146" y="879938"/>
                  <a:pt x="5563146" y="932489"/>
                </a:cubicBezTo>
                <a:cubicBezTo>
                  <a:pt x="5563146" y="985038"/>
                  <a:pt x="5520544" y="1027638"/>
                  <a:pt x="5467994" y="1027638"/>
                </a:cubicBezTo>
                <a:cubicBezTo>
                  <a:pt x="5415443" y="1027638"/>
                  <a:pt x="5372842" y="985038"/>
                  <a:pt x="5372842" y="932489"/>
                </a:cubicBezTo>
                <a:cubicBezTo>
                  <a:pt x="5372842" y="879938"/>
                  <a:pt x="5415443" y="837337"/>
                  <a:pt x="5467994" y="837337"/>
                </a:cubicBezTo>
                <a:close/>
                <a:moveTo>
                  <a:pt x="5049325" y="837337"/>
                </a:moveTo>
                <a:cubicBezTo>
                  <a:pt x="5101876" y="837337"/>
                  <a:pt x="5144478" y="879938"/>
                  <a:pt x="5144478" y="932489"/>
                </a:cubicBezTo>
                <a:cubicBezTo>
                  <a:pt x="5144478" y="985038"/>
                  <a:pt x="5101876" y="1027638"/>
                  <a:pt x="5049325" y="1027638"/>
                </a:cubicBezTo>
                <a:cubicBezTo>
                  <a:pt x="4996774" y="1027638"/>
                  <a:pt x="4954173" y="985038"/>
                  <a:pt x="4954173" y="932489"/>
                </a:cubicBezTo>
                <a:cubicBezTo>
                  <a:pt x="4954173" y="879938"/>
                  <a:pt x="4996774" y="837337"/>
                  <a:pt x="5049325" y="837337"/>
                </a:cubicBezTo>
                <a:close/>
                <a:moveTo>
                  <a:pt x="4630656" y="837337"/>
                </a:moveTo>
                <a:cubicBezTo>
                  <a:pt x="4683207" y="837337"/>
                  <a:pt x="4725808" y="879938"/>
                  <a:pt x="4725808" y="932489"/>
                </a:cubicBezTo>
                <a:cubicBezTo>
                  <a:pt x="4725808" y="985038"/>
                  <a:pt x="4683207" y="1027638"/>
                  <a:pt x="4630656" y="1027638"/>
                </a:cubicBezTo>
                <a:cubicBezTo>
                  <a:pt x="4578106" y="1027638"/>
                  <a:pt x="4535504" y="985038"/>
                  <a:pt x="4535504" y="932489"/>
                </a:cubicBezTo>
                <a:cubicBezTo>
                  <a:pt x="4535504" y="879938"/>
                  <a:pt x="4578106" y="837337"/>
                  <a:pt x="4630656" y="837337"/>
                </a:cubicBezTo>
                <a:close/>
                <a:moveTo>
                  <a:pt x="4211987" y="837337"/>
                </a:moveTo>
                <a:cubicBezTo>
                  <a:pt x="4264538" y="837337"/>
                  <a:pt x="4307139" y="879938"/>
                  <a:pt x="4307139" y="932489"/>
                </a:cubicBezTo>
                <a:cubicBezTo>
                  <a:pt x="4307139" y="985038"/>
                  <a:pt x="4264538" y="1027638"/>
                  <a:pt x="4211987" y="1027638"/>
                </a:cubicBezTo>
                <a:cubicBezTo>
                  <a:pt x="4159436" y="1027638"/>
                  <a:pt x="4116835" y="985038"/>
                  <a:pt x="4116835" y="932489"/>
                </a:cubicBezTo>
                <a:cubicBezTo>
                  <a:pt x="4116835" y="879938"/>
                  <a:pt x="4159436" y="837337"/>
                  <a:pt x="4211987" y="837337"/>
                </a:cubicBezTo>
                <a:close/>
                <a:moveTo>
                  <a:pt x="3793453" y="837337"/>
                </a:moveTo>
                <a:cubicBezTo>
                  <a:pt x="3845869" y="837337"/>
                  <a:pt x="3888470" y="879938"/>
                  <a:pt x="3888470" y="932489"/>
                </a:cubicBezTo>
                <a:cubicBezTo>
                  <a:pt x="3888470" y="985038"/>
                  <a:pt x="3845869" y="1027638"/>
                  <a:pt x="3793453" y="1027638"/>
                </a:cubicBezTo>
                <a:cubicBezTo>
                  <a:pt x="3740902" y="1027638"/>
                  <a:pt x="3698302" y="985038"/>
                  <a:pt x="3698302" y="932489"/>
                </a:cubicBezTo>
                <a:cubicBezTo>
                  <a:pt x="3698302" y="879938"/>
                  <a:pt x="3740902" y="837337"/>
                  <a:pt x="3793453" y="837337"/>
                </a:cubicBezTo>
                <a:close/>
                <a:moveTo>
                  <a:pt x="3374773" y="837337"/>
                </a:moveTo>
                <a:cubicBezTo>
                  <a:pt x="3427323" y="837337"/>
                  <a:pt x="3469932" y="879938"/>
                  <a:pt x="3469932" y="932489"/>
                </a:cubicBezTo>
                <a:cubicBezTo>
                  <a:pt x="3469932" y="985038"/>
                  <a:pt x="3427323" y="1027638"/>
                  <a:pt x="3374773" y="1027638"/>
                </a:cubicBezTo>
                <a:cubicBezTo>
                  <a:pt x="3322221" y="1027638"/>
                  <a:pt x="3279620" y="985038"/>
                  <a:pt x="3279620" y="932489"/>
                </a:cubicBezTo>
                <a:cubicBezTo>
                  <a:pt x="3279620" y="879938"/>
                  <a:pt x="3322221" y="837337"/>
                  <a:pt x="3374773" y="837337"/>
                </a:cubicBezTo>
                <a:close/>
                <a:moveTo>
                  <a:pt x="2956095" y="837337"/>
                </a:moveTo>
                <a:cubicBezTo>
                  <a:pt x="3008649" y="837337"/>
                  <a:pt x="3051251" y="879938"/>
                  <a:pt x="3051251" y="932489"/>
                </a:cubicBezTo>
                <a:cubicBezTo>
                  <a:pt x="3051251" y="985038"/>
                  <a:pt x="3008649" y="1027638"/>
                  <a:pt x="2956095" y="1027638"/>
                </a:cubicBezTo>
                <a:cubicBezTo>
                  <a:pt x="2903540" y="1027638"/>
                  <a:pt x="2860939" y="985038"/>
                  <a:pt x="2860939" y="932489"/>
                </a:cubicBezTo>
                <a:cubicBezTo>
                  <a:pt x="2860939" y="879938"/>
                  <a:pt x="2903540" y="837337"/>
                  <a:pt x="2956095" y="837337"/>
                </a:cubicBezTo>
                <a:close/>
                <a:moveTo>
                  <a:pt x="2537411" y="837337"/>
                </a:moveTo>
                <a:cubicBezTo>
                  <a:pt x="2589968" y="837337"/>
                  <a:pt x="2632574" y="879938"/>
                  <a:pt x="2632574" y="932489"/>
                </a:cubicBezTo>
                <a:cubicBezTo>
                  <a:pt x="2632574" y="985038"/>
                  <a:pt x="2589968" y="1027638"/>
                  <a:pt x="2537411" y="1027638"/>
                </a:cubicBezTo>
                <a:cubicBezTo>
                  <a:pt x="2484860" y="1027638"/>
                  <a:pt x="2442258" y="985038"/>
                  <a:pt x="2442258" y="932489"/>
                </a:cubicBezTo>
                <a:cubicBezTo>
                  <a:pt x="2442258" y="879938"/>
                  <a:pt x="2484860" y="837337"/>
                  <a:pt x="2537411" y="837337"/>
                </a:cubicBezTo>
                <a:close/>
                <a:moveTo>
                  <a:pt x="2118741" y="837337"/>
                </a:moveTo>
                <a:cubicBezTo>
                  <a:pt x="2171292" y="837337"/>
                  <a:pt x="2213893" y="879938"/>
                  <a:pt x="2213893" y="932489"/>
                </a:cubicBezTo>
                <a:cubicBezTo>
                  <a:pt x="2213893" y="985038"/>
                  <a:pt x="2171292" y="1027638"/>
                  <a:pt x="2118741" y="1027638"/>
                </a:cubicBezTo>
                <a:cubicBezTo>
                  <a:pt x="2066189" y="1027638"/>
                  <a:pt x="2023587" y="985038"/>
                  <a:pt x="2023587" y="932489"/>
                </a:cubicBezTo>
                <a:cubicBezTo>
                  <a:pt x="2023587" y="879938"/>
                  <a:pt x="2066189" y="837337"/>
                  <a:pt x="2118741" y="837337"/>
                </a:cubicBezTo>
                <a:close/>
                <a:moveTo>
                  <a:pt x="1700060" y="837337"/>
                </a:moveTo>
                <a:cubicBezTo>
                  <a:pt x="1752611" y="837337"/>
                  <a:pt x="1795212" y="879938"/>
                  <a:pt x="1795212" y="932489"/>
                </a:cubicBezTo>
                <a:cubicBezTo>
                  <a:pt x="1795212" y="985038"/>
                  <a:pt x="1752611" y="1027638"/>
                  <a:pt x="1700060" y="1027638"/>
                </a:cubicBezTo>
                <a:cubicBezTo>
                  <a:pt x="1647506" y="1027638"/>
                  <a:pt x="1604900" y="985038"/>
                  <a:pt x="1604900" y="932489"/>
                </a:cubicBezTo>
                <a:cubicBezTo>
                  <a:pt x="1604900" y="879938"/>
                  <a:pt x="1647506" y="837337"/>
                  <a:pt x="1700060" y="837337"/>
                </a:cubicBezTo>
                <a:close/>
                <a:moveTo>
                  <a:pt x="1281378" y="837337"/>
                </a:moveTo>
                <a:cubicBezTo>
                  <a:pt x="1333930" y="837337"/>
                  <a:pt x="1376531" y="879938"/>
                  <a:pt x="1376531" y="932489"/>
                </a:cubicBezTo>
                <a:cubicBezTo>
                  <a:pt x="1376531" y="985038"/>
                  <a:pt x="1333930" y="1027638"/>
                  <a:pt x="1281378" y="1027638"/>
                </a:cubicBezTo>
                <a:cubicBezTo>
                  <a:pt x="1228829" y="1027638"/>
                  <a:pt x="1186227" y="985038"/>
                  <a:pt x="1186227" y="932489"/>
                </a:cubicBezTo>
                <a:cubicBezTo>
                  <a:pt x="1186227" y="879938"/>
                  <a:pt x="1228829" y="837337"/>
                  <a:pt x="1281378" y="837337"/>
                </a:cubicBezTo>
                <a:close/>
                <a:moveTo>
                  <a:pt x="862713" y="837337"/>
                </a:moveTo>
                <a:cubicBezTo>
                  <a:pt x="915263" y="837337"/>
                  <a:pt x="957865" y="879938"/>
                  <a:pt x="957865" y="932489"/>
                </a:cubicBezTo>
                <a:cubicBezTo>
                  <a:pt x="957865" y="985038"/>
                  <a:pt x="915263" y="1027638"/>
                  <a:pt x="862713" y="1027638"/>
                </a:cubicBezTo>
                <a:cubicBezTo>
                  <a:pt x="810162" y="1027638"/>
                  <a:pt x="767561" y="985038"/>
                  <a:pt x="767561" y="932489"/>
                </a:cubicBezTo>
                <a:cubicBezTo>
                  <a:pt x="767561" y="879938"/>
                  <a:pt x="810162" y="837337"/>
                  <a:pt x="862713" y="837337"/>
                </a:cubicBezTo>
                <a:close/>
                <a:moveTo>
                  <a:pt x="444046" y="837337"/>
                </a:moveTo>
                <a:cubicBezTo>
                  <a:pt x="496597" y="837337"/>
                  <a:pt x="539200" y="879938"/>
                  <a:pt x="539200" y="932489"/>
                </a:cubicBezTo>
                <a:cubicBezTo>
                  <a:pt x="539200" y="985038"/>
                  <a:pt x="496597" y="1027638"/>
                  <a:pt x="444046" y="1027638"/>
                </a:cubicBezTo>
                <a:cubicBezTo>
                  <a:pt x="391496" y="1027638"/>
                  <a:pt x="348895" y="985038"/>
                  <a:pt x="348895" y="932489"/>
                </a:cubicBezTo>
                <a:cubicBezTo>
                  <a:pt x="348895" y="879938"/>
                  <a:pt x="391496" y="837337"/>
                  <a:pt x="444046" y="837337"/>
                </a:cubicBezTo>
                <a:close/>
                <a:moveTo>
                  <a:pt x="25377" y="837337"/>
                </a:moveTo>
                <a:cubicBezTo>
                  <a:pt x="77928" y="837337"/>
                  <a:pt x="120531" y="879938"/>
                  <a:pt x="120531" y="932489"/>
                </a:cubicBezTo>
                <a:cubicBezTo>
                  <a:pt x="120531" y="985038"/>
                  <a:pt x="77928" y="1027638"/>
                  <a:pt x="25377" y="1027638"/>
                </a:cubicBezTo>
                <a:lnTo>
                  <a:pt x="0" y="1022515"/>
                </a:lnTo>
                <a:lnTo>
                  <a:pt x="0" y="842460"/>
                </a:lnTo>
                <a:close/>
                <a:moveTo>
                  <a:pt x="12166698" y="418667"/>
                </a:moveTo>
                <a:lnTo>
                  <a:pt x="12192000" y="423775"/>
                </a:lnTo>
                <a:lnTo>
                  <a:pt x="12192000" y="603865"/>
                </a:lnTo>
                <a:lnTo>
                  <a:pt x="12166698" y="608973"/>
                </a:lnTo>
                <a:cubicBezTo>
                  <a:pt x="12114147" y="608973"/>
                  <a:pt x="12071546" y="566370"/>
                  <a:pt x="12071546" y="513818"/>
                </a:cubicBezTo>
                <a:cubicBezTo>
                  <a:pt x="12071546" y="461269"/>
                  <a:pt x="12114147" y="418667"/>
                  <a:pt x="12166698" y="418667"/>
                </a:cubicBezTo>
                <a:close/>
                <a:moveTo>
                  <a:pt x="11748029" y="418667"/>
                </a:moveTo>
                <a:cubicBezTo>
                  <a:pt x="11800580" y="418667"/>
                  <a:pt x="11843181" y="461269"/>
                  <a:pt x="11843181" y="513818"/>
                </a:cubicBezTo>
                <a:cubicBezTo>
                  <a:pt x="11843181" y="566370"/>
                  <a:pt x="11800580" y="608973"/>
                  <a:pt x="11748029" y="608973"/>
                </a:cubicBezTo>
                <a:cubicBezTo>
                  <a:pt x="11695478" y="608973"/>
                  <a:pt x="11652877" y="566370"/>
                  <a:pt x="11652877" y="513818"/>
                </a:cubicBezTo>
                <a:cubicBezTo>
                  <a:pt x="11652877" y="461269"/>
                  <a:pt x="11695478" y="418667"/>
                  <a:pt x="11748029" y="418667"/>
                </a:cubicBezTo>
                <a:close/>
                <a:moveTo>
                  <a:pt x="11329360" y="418667"/>
                </a:moveTo>
                <a:cubicBezTo>
                  <a:pt x="11381911" y="418667"/>
                  <a:pt x="11424512" y="461269"/>
                  <a:pt x="11424512" y="513818"/>
                </a:cubicBezTo>
                <a:cubicBezTo>
                  <a:pt x="11424512" y="566370"/>
                  <a:pt x="11381911" y="608973"/>
                  <a:pt x="11329360" y="608973"/>
                </a:cubicBezTo>
                <a:cubicBezTo>
                  <a:pt x="11276809" y="608973"/>
                  <a:pt x="11234208" y="566370"/>
                  <a:pt x="11234208" y="513818"/>
                </a:cubicBezTo>
                <a:cubicBezTo>
                  <a:pt x="11234208" y="461269"/>
                  <a:pt x="11276809" y="418667"/>
                  <a:pt x="11329360" y="418667"/>
                </a:cubicBezTo>
                <a:close/>
                <a:moveTo>
                  <a:pt x="10910691" y="418667"/>
                </a:moveTo>
                <a:cubicBezTo>
                  <a:pt x="10963242" y="418667"/>
                  <a:pt x="11005843" y="461269"/>
                  <a:pt x="11005843" y="513818"/>
                </a:cubicBezTo>
                <a:cubicBezTo>
                  <a:pt x="11005843" y="566370"/>
                  <a:pt x="10963242" y="608973"/>
                  <a:pt x="10910691" y="608973"/>
                </a:cubicBezTo>
                <a:cubicBezTo>
                  <a:pt x="10858140" y="608973"/>
                  <a:pt x="10815539" y="566370"/>
                  <a:pt x="10815539" y="513818"/>
                </a:cubicBezTo>
                <a:cubicBezTo>
                  <a:pt x="10815539" y="461269"/>
                  <a:pt x="10858140" y="418667"/>
                  <a:pt x="10910691" y="418667"/>
                </a:cubicBezTo>
                <a:close/>
                <a:moveTo>
                  <a:pt x="10492022" y="418667"/>
                </a:moveTo>
                <a:cubicBezTo>
                  <a:pt x="10544573" y="418667"/>
                  <a:pt x="10587174" y="461269"/>
                  <a:pt x="10587174" y="513818"/>
                </a:cubicBezTo>
                <a:cubicBezTo>
                  <a:pt x="10587174" y="566370"/>
                  <a:pt x="10544573" y="608973"/>
                  <a:pt x="10492022" y="608973"/>
                </a:cubicBezTo>
                <a:cubicBezTo>
                  <a:pt x="10439471" y="608973"/>
                  <a:pt x="10396870" y="566370"/>
                  <a:pt x="10396870" y="513818"/>
                </a:cubicBezTo>
                <a:cubicBezTo>
                  <a:pt x="10396870" y="461269"/>
                  <a:pt x="10439471" y="418667"/>
                  <a:pt x="10492022" y="418667"/>
                </a:cubicBezTo>
                <a:close/>
                <a:moveTo>
                  <a:pt x="10073353" y="418667"/>
                </a:moveTo>
                <a:cubicBezTo>
                  <a:pt x="10125904" y="418667"/>
                  <a:pt x="10168505" y="461269"/>
                  <a:pt x="10168505" y="513818"/>
                </a:cubicBezTo>
                <a:cubicBezTo>
                  <a:pt x="10168505" y="566370"/>
                  <a:pt x="10125904" y="608973"/>
                  <a:pt x="10073353" y="608973"/>
                </a:cubicBezTo>
                <a:cubicBezTo>
                  <a:pt x="10020803" y="608973"/>
                  <a:pt x="9978201" y="566370"/>
                  <a:pt x="9978201" y="513818"/>
                </a:cubicBezTo>
                <a:cubicBezTo>
                  <a:pt x="9978201" y="461269"/>
                  <a:pt x="10020803" y="418667"/>
                  <a:pt x="10073353" y="418667"/>
                </a:cubicBezTo>
                <a:close/>
                <a:moveTo>
                  <a:pt x="9654684" y="418667"/>
                </a:moveTo>
                <a:cubicBezTo>
                  <a:pt x="9707235" y="418667"/>
                  <a:pt x="9749836" y="461269"/>
                  <a:pt x="9749836" y="513818"/>
                </a:cubicBezTo>
                <a:cubicBezTo>
                  <a:pt x="9749836" y="566370"/>
                  <a:pt x="9707235" y="608973"/>
                  <a:pt x="9654684" y="608973"/>
                </a:cubicBezTo>
                <a:cubicBezTo>
                  <a:pt x="9602134" y="608973"/>
                  <a:pt x="9559532" y="566370"/>
                  <a:pt x="9559532" y="513818"/>
                </a:cubicBezTo>
                <a:cubicBezTo>
                  <a:pt x="9559532" y="461269"/>
                  <a:pt x="9602134" y="418667"/>
                  <a:pt x="9654684" y="418667"/>
                </a:cubicBezTo>
                <a:close/>
                <a:moveTo>
                  <a:pt x="9236015" y="418667"/>
                </a:moveTo>
                <a:cubicBezTo>
                  <a:pt x="9288566" y="418667"/>
                  <a:pt x="9331167" y="461269"/>
                  <a:pt x="9331167" y="513818"/>
                </a:cubicBezTo>
                <a:cubicBezTo>
                  <a:pt x="9331167" y="566370"/>
                  <a:pt x="9288566" y="608973"/>
                  <a:pt x="9236015" y="608973"/>
                </a:cubicBezTo>
                <a:cubicBezTo>
                  <a:pt x="9183465" y="608973"/>
                  <a:pt x="9140863" y="566370"/>
                  <a:pt x="9140863" y="513818"/>
                </a:cubicBezTo>
                <a:cubicBezTo>
                  <a:pt x="9140863" y="461269"/>
                  <a:pt x="9183465" y="418667"/>
                  <a:pt x="9236015" y="418667"/>
                </a:cubicBezTo>
                <a:close/>
                <a:moveTo>
                  <a:pt x="8817346" y="418667"/>
                </a:moveTo>
                <a:cubicBezTo>
                  <a:pt x="8869897" y="418667"/>
                  <a:pt x="8912498" y="461269"/>
                  <a:pt x="8912498" y="513818"/>
                </a:cubicBezTo>
                <a:cubicBezTo>
                  <a:pt x="8912498" y="566370"/>
                  <a:pt x="8869897" y="608973"/>
                  <a:pt x="8817346" y="608973"/>
                </a:cubicBezTo>
                <a:cubicBezTo>
                  <a:pt x="8764796" y="608973"/>
                  <a:pt x="8722194" y="566370"/>
                  <a:pt x="8722194" y="513818"/>
                </a:cubicBezTo>
                <a:cubicBezTo>
                  <a:pt x="8722194" y="461269"/>
                  <a:pt x="8764796" y="418667"/>
                  <a:pt x="8817346" y="418667"/>
                </a:cubicBezTo>
                <a:close/>
                <a:moveTo>
                  <a:pt x="8398677" y="418667"/>
                </a:moveTo>
                <a:cubicBezTo>
                  <a:pt x="8451228" y="418667"/>
                  <a:pt x="8493829" y="461269"/>
                  <a:pt x="8493829" y="513818"/>
                </a:cubicBezTo>
                <a:cubicBezTo>
                  <a:pt x="8493829" y="566370"/>
                  <a:pt x="8451228" y="608973"/>
                  <a:pt x="8398677" y="608973"/>
                </a:cubicBezTo>
                <a:cubicBezTo>
                  <a:pt x="8346127" y="608973"/>
                  <a:pt x="8303526" y="566370"/>
                  <a:pt x="8303526" y="513818"/>
                </a:cubicBezTo>
                <a:cubicBezTo>
                  <a:pt x="8303526" y="461269"/>
                  <a:pt x="8346127" y="418667"/>
                  <a:pt x="8398677" y="418667"/>
                </a:cubicBezTo>
                <a:close/>
                <a:moveTo>
                  <a:pt x="7980009" y="418667"/>
                </a:moveTo>
                <a:cubicBezTo>
                  <a:pt x="8032559" y="418667"/>
                  <a:pt x="8075161" y="461269"/>
                  <a:pt x="8075161" y="513818"/>
                </a:cubicBezTo>
                <a:cubicBezTo>
                  <a:pt x="8075161" y="566370"/>
                  <a:pt x="8032559" y="608973"/>
                  <a:pt x="7980009" y="608973"/>
                </a:cubicBezTo>
                <a:cubicBezTo>
                  <a:pt x="7927458" y="608973"/>
                  <a:pt x="7884857" y="566370"/>
                  <a:pt x="7884857" y="513818"/>
                </a:cubicBezTo>
                <a:cubicBezTo>
                  <a:pt x="7884857" y="461269"/>
                  <a:pt x="7927458" y="418667"/>
                  <a:pt x="7980009" y="418667"/>
                </a:cubicBezTo>
                <a:close/>
                <a:moveTo>
                  <a:pt x="7561340" y="418667"/>
                </a:moveTo>
                <a:cubicBezTo>
                  <a:pt x="7613890" y="418667"/>
                  <a:pt x="7656492" y="461269"/>
                  <a:pt x="7656492" y="513818"/>
                </a:cubicBezTo>
                <a:cubicBezTo>
                  <a:pt x="7656492" y="566370"/>
                  <a:pt x="7613890" y="608973"/>
                  <a:pt x="7561340" y="608973"/>
                </a:cubicBezTo>
                <a:cubicBezTo>
                  <a:pt x="7508789" y="608973"/>
                  <a:pt x="7466188" y="566370"/>
                  <a:pt x="7466188" y="513818"/>
                </a:cubicBezTo>
                <a:cubicBezTo>
                  <a:pt x="7466188" y="461269"/>
                  <a:pt x="7508789" y="418667"/>
                  <a:pt x="7561340" y="418667"/>
                </a:cubicBezTo>
                <a:close/>
                <a:moveTo>
                  <a:pt x="7142671" y="418667"/>
                </a:moveTo>
                <a:cubicBezTo>
                  <a:pt x="7195221" y="418667"/>
                  <a:pt x="7237823" y="461269"/>
                  <a:pt x="7237823" y="513818"/>
                </a:cubicBezTo>
                <a:cubicBezTo>
                  <a:pt x="7237823" y="566370"/>
                  <a:pt x="7195221" y="608973"/>
                  <a:pt x="7142671" y="608973"/>
                </a:cubicBezTo>
                <a:cubicBezTo>
                  <a:pt x="7090120" y="608973"/>
                  <a:pt x="7047519" y="566370"/>
                  <a:pt x="7047519" y="513818"/>
                </a:cubicBezTo>
                <a:cubicBezTo>
                  <a:pt x="7047519" y="461269"/>
                  <a:pt x="7090120" y="418667"/>
                  <a:pt x="7142671" y="418667"/>
                </a:cubicBezTo>
                <a:close/>
                <a:moveTo>
                  <a:pt x="6724002" y="418667"/>
                </a:moveTo>
                <a:cubicBezTo>
                  <a:pt x="6776553" y="418667"/>
                  <a:pt x="6819154" y="461269"/>
                  <a:pt x="6819154" y="513818"/>
                </a:cubicBezTo>
                <a:cubicBezTo>
                  <a:pt x="6819154" y="566370"/>
                  <a:pt x="6776553" y="608973"/>
                  <a:pt x="6724002" y="608973"/>
                </a:cubicBezTo>
                <a:cubicBezTo>
                  <a:pt x="6671451" y="608973"/>
                  <a:pt x="6628850" y="566370"/>
                  <a:pt x="6628850" y="513818"/>
                </a:cubicBezTo>
                <a:cubicBezTo>
                  <a:pt x="6628850" y="461269"/>
                  <a:pt x="6671451" y="418667"/>
                  <a:pt x="6724002" y="418667"/>
                </a:cubicBezTo>
                <a:close/>
                <a:moveTo>
                  <a:pt x="6305333" y="418667"/>
                </a:moveTo>
                <a:cubicBezTo>
                  <a:pt x="6357884" y="418667"/>
                  <a:pt x="6400485" y="461269"/>
                  <a:pt x="6400485" y="513818"/>
                </a:cubicBezTo>
                <a:cubicBezTo>
                  <a:pt x="6400485" y="566370"/>
                  <a:pt x="6357884" y="608973"/>
                  <a:pt x="6305333" y="608973"/>
                </a:cubicBezTo>
                <a:cubicBezTo>
                  <a:pt x="6252782" y="608973"/>
                  <a:pt x="6210181" y="566370"/>
                  <a:pt x="6210181" y="513818"/>
                </a:cubicBezTo>
                <a:cubicBezTo>
                  <a:pt x="6210181" y="461269"/>
                  <a:pt x="6252782" y="418667"/>
                  <a:pt x="6305333" y="418667"/>
                </a:cubicBezTo>
                <a:close/>
                <a:moveTo>
                  <a:pt x="5886664" y="418667"/>
                </a:moveTo>
                <a:cubicBezTo>
                  <a:pt x="5939215" y="418667"/>
                  <a:pt x="5981816" y="461269"/>
                  <a:pt x="5981816" y="513818"/>
                </a:cubicBezTo>
                <a:cubicBezTo>
                  <a:pt x="5981816" y="566370"/>
                  <a:pt x="5939215" y="608973"/>
                  <a:pt x="5886664" y="608973"/>
                </a:cubicBezTo>
                <a:cubicBezTo>
                  <a:pt x="5834113" y="608973"/>
                  <a:pt x="5791512" y="566370"/>
                  <a:pt x="5791512" y="513818"/>
                </a:cubicBezTo>
                <a:cubicBezTo>
                  <a:pt x="5791512" y="461269"/>
                  <a:pt x="5834113" y="418667"/>
                  <a:pt x="5886664" y="418667"/>
                </a:cubicBezTo>
                <a:close/>
                <a:moveTo>
                  <a:pt x="5467994" y="418667"/>
                </a:moveTo>
                <a:cubicBezTo>
                  <a:pt x="5520544" y="418667"/>
                  <a:pt x="5563146" y="461269"/>
                  <a:pt x="5563146" y="513818"/>
                </a:cubicBezTo>
                <a:cubicBezTo>
                  <a:pt x="5563146" y="566370"/>
                  <a:pt x="5520544" y="608973"/>
                  <a:pt x="5467994" y="608973"/>
                </a:cubicBezTo>
                <a:cubicBezTo>
                  <a:pt x="5415443" y="608973"/>
                  <a:pt x="5372842" y="566370"/>
                  <a:pt x="5372842" y="513818"/>
                </a:cubicBezTo>
                <a:cubicBezTo>
                  <a:pt x="5372842" y="461269"/>
                  <a:pt x="5415443" y="418667"/>
                  <a:pt x="5467994" y="418667"/>
                </a:cubicBezTo>
                <a:close/>
                <a:moveTo>
                  <a:pt x="5049325" y="418667"/>
                </a:moveTo>
                <a:cubicBezTo>
                  <a:pt x="5101876" y="418667"/>
                  <a:pt x="5144478" y="461269"/>
                  <a:pt x="5144478" y="513818"/>
                </a:cubicBezTo>
                <a:cubicBezTo>
                  <a:pt x="5144478" y="566370"/>
                  <a:pt x="5101876" y="608973"/>
                  <a:pt x="5049325" y="608973"/>
                </a:cubicBezTo>
                <a:cubicBezTo>
                  <a:pt x="4996774" y="608973"/>
                  <a:pt x="4954173" y="566370"/>
                  <a:pt x="4954173" y="513818"/>
                </a:cubicBezTo>
                <a:cubicBezTo>
                  <a:pt x="4954173" y="461269"/>
                  <a:pt x="4996774" y="418667"/>
                  <a:pt x="5049325" y="418667"/>
                </a:cubicBezTo>
                <a:close/>
                <a:moveTo>
                  <a:pt x="4630656" y="418667"/>
                </a:moveTo>
                <a:cubicBezTo>
                  <a:pt x="4683207" y="418667"/>
                  <a:pt x="4725808" y="461269"/>
                  <a:pt x="4725808" y="513818"/>
                </a:cubicBezTo>
                <a:cubicBezTo>
                  <a:pt x="4725808" y="566370"/>
                  <a:pt x="4683207" y="608973"/>
                  <a:pt x="4630656" y="608973"/>
                </a:cubicBezTo>
                <a:cubicBezTo>
                  <a:pt x="4578106" y="608973"/>
                  <a:pt x="4535504" y="566370"/>
                  <a:pt x="4535504" y="513818"/>
                </a:cubicBezTo>
                <a:cubicBezTo>
                  <a:pt x="4535504" y="461269"/>
                  <a:pt x="4578106" y="418667"/>
                  <a:pt x="4630656" y="418667"/>
                </a:cubicBezTo>
                <a:close/>
                <a:moveTo>
                  <a:pt x="4211987" y="418667"/>
                </a:moveTo>
                <a:cubicBezTo>
                  <a:pt x="4264538" y="418667"/>
                  <a:pt x="4307139" y="461269"/>
                  <a:pt x="4307139" y="513818"/>
                </a:cubicBezTo>
                <a:cubicBezTo>
                  <a:pt x="4307139" y="566370"/>
                  <a:pt x="4264538" y="608973"/>
                  <a:pt x="4211987" y="608973"/>
                </a:cubicBezTo>
                <a:cubicBezTo>
                  <a:pt x="4159436" y="608973"/>
                  <a:pt x="4116835" y="566370"/>
                  <a:pt x="4116835" y="513818"/>
                </a:cubicBezTo>
                <a:cubicBezTo>
                  <a:pt x="4116835" y="461269"/>
                  <a:pt x="4159436" y="418667"/>
                  <a:pt x="4211987" y="418667"/>
                </a:cubicBezTo>
                <a:close/>
                <a:moveTo>
                  <a:pt x="3793462" y="418667"/>
                </a:moveTo>
                <a:cubicBezTo>
                  <a:pt x="3845869" y="418667"/>
                  <a:pt x="3888470" y="461269"/>
                  <a:pt x="3888470" y="513818"/>
                </a:cubicBezTo>
                <a:cubicBezTo>
                  <a:pt x="3888470" y="566370"/>
                  <a:pt x="3845869" y="608973"/>
                  <a:pt x="3793462" y="608973"/>
                </a:cubicBezTo>
                <a:cubicBezTo>
                  <a:pt x="3740910" y="608973"/>
                  <a:pt x="3698310" y="566370"/>
                  <a:pt x="3698310" y="513818"/>
                </a:cubicBezTo>
                <a:cubicBezTo>
                  <a:pt x="3698310" y="461269"/>
                  <a:pt x="3740910" y="418667"/>
                  <a:pt x="3793462" y="418667"/>
                </a:cubicBezTo>
                <a:close/>
                <a:moveTo>
                  <a:pt x="3374780" y="418667"/>
                </a:moveTo>
                <a:cubicBezTo>
                  <a:pt x="3427332" y="418667"/>
                  <a:pt x="3469941" y="461269"/>
                  <a:pt x="3469941" y="513818"/>
                </a:cubicBezTo>
                <a:cubicBezTo>
                  <a:pt x="3469941" y="566370"/>
                  <a:pt x="3427332" y="608973"/>
                  <a:pt x="3374780" y="608973"/>
                </a:cubicBezTo>
                <a:cubicBezTo>
                  <a:pt x="3322230" y="608973"/>
                  <a:pt x="3279628" y="566370"/>
                  <a:pt x="3279628" y="513818"/>
                </a:cubicBezTo>
                <a:cubicBezTo>
                  <a:pt x="3279628" y="461269"/>
                  <a:pt x="3322230" y="418667"/>
                  <a:pt x="3374780" y="418667"/>
                </a:cubicBezTo>
                <a:close/>
                <a:moveTo>
                  <a:pt x="2956102" y="418667"/>
                </a:moveTo>
                <a:cubicBezTo>
                  <a:pt x="3008657" y="418667"/>
                  <a:pt x="3051260" y="461269"/>
                  <a:pt x="3051260" y="513818"/>
                </a:cubicBezTo>
                <a:cubicBezTo>
                  <a:pt x="3051260" y="566370"/>
                  <a:pt x="3008657" y="608973"/>
                  <a:pt x="2956102" y="608973"/>
                </a:cubicBezTo>
                <a:cubicBezTo>
                  <a:pt x="2903547" y="608973"/>
                  <a:pt x="2860946" y="566370"/>
                  <a:pt x="2860946" y="513818"/>
                </a:cubicBezTo>
                <a:cubicBezTo>
                  <a:pt x="2860946" y="461269"/>
                  <a:pt x="2903547" y="418667"/>
                  <a:pt x="2956102" y="418667"/>
                </a:cubicBezTo>
                <a:close/>
                <a:moveTo>
                  <a:pt x="2537417" y="418667"/>
                </a:moveTo>
                <a:cubicBezTo>
                  <a:pt x="2589975" y="418667"/>
                  <a:pt x="2632581" y="461269"/>
                  <a:pt x="2632581" y="513818"/>
                </a:cubicBezTo>
                <a:cubicBezTo>
                  <a:pt x="2632581" y="566370"/>
                  <a:pt x="2589975" y="608973"/>
                  <a:pt x="2537417" y="608973"/>
                </a:cubicBezTo>
                <a:cubicBezTo>
                  <a:pt x="2484865" y="608973"/>
                  <a:pt x="2442265" y="566370"/>
                  <a:pt x="2442265" y="513818"/>
                </a:cubicBezTo>
                <a:cubicBezTo>
                  <a:pt x="2442265" y="461269"/>
                  <a:pt x="2484865" y="418667"/>
                  <a:pt x="2537417" y="418667"/>
                </a:cubicBezTo>
                <a:close/>
                <a:moveTo>
                  <a:pt x="2118747" y="418667"/>
                </a:moveTo>
                <a:cubicBezTo>
                  <a:pt x="2171298" y="418667"/>
                  <a:pt x="2213899" y="461269"/>
                  <a:pt x="2213899" y="513818"/>
                </a:cubicBezTo>
                <a:cubicBezTo>
                  <a:pt x="2213899" y="566370"/>
                  <a:pt x="2171298" y="608973"/>
                  <a:pt x="2118747" y="608973"/>
                </a:cubicBezTo>
                <a:cubicBezTo>
                  <a:pt x="2066195" y="608973"/>
                  <a:pt x="2023592" y="566370"/>
                  <a:pt x="2023592" y="513818"/>
                </a:cubicBezTo>
                <a:cubicBezTo>
                  <a:pt x="2023592" y="461269"/>
                  <a:pt x="2066195" y="418667"/>
                  <a:pt x="2118747" y="418667"/>
                </a:cubicBezTo>
                <a:close/>
                <a:moveTo>
                  <a:pt x="1700065" y="418667"/>
                </a:moveTo>
                <a:cubicBezTo>
                  <a:pt x="1752617" y="418667"/>
                  <a:pt x="1795218" y="461269"/>
                  <a:pt x="1795218" y="513818"/>
                </a:cubicBezTo>
                <a:cubicBezTo>
                  <a:pt x="1795218" y="566370"/>
                  <a:pt x="1752617" y="608973"/>
                  <a:pt x="1700065" y="608973"/>
                </a:cubicBezTo>
                <a:cubicBezTo>
                  <a:pt x="1647511" y="608973"/>
                  <a:pt x="1604906" y="566370"/>
                  <a:pt x="1604906" y="513818"/>
                </a:cubicBezTo>
                <a:cubicBezTo>
                  <a:pt x="1604906" y="461269"/>
                  <a:pt x="1647511" y="418667"/>
                  <a:pt x="1700065" y="418667"/>
                </a:cubicBezTo>
                <a:close/>
                <a:moveTo>
                  <a:pt x="1281383" y="418667"/>
                </a:moveTo>
                <a:cubicBezTo>
                  <a:pt x="1333934" y="418667"/>
                  <a:pt x="1376536" y="461269"/>
                  <a:pt x="1376536" y="513818"/>
                </a:cubicBezTo>
                <a:cubicBezTo>
                  <a:pt x="1376536" y="566370"/>
                  <a:pt x="1333934" y="608973"/>
                  <a:pt x="1281383" y="608973"/>
                </a:cubicBezTo>
                <a:cubicBezTo>
                  <a:pt x="1228834" y="608973"/>
                  <a:pt x="1186232" y="566370"/>
                  <a:pt x="1186232" y="513818"/>
                </a:cubicBezTo>
                <a:cubicBezTo>
                  <a:pt x="1186232" y="461269"/>
                  <a:pt x="1228834" y="418667"/>
                  <a:pt x="1281383" y="418667"/>
                </a:cubicBezTo>
                <a:close/>
                <a:moveTo>
                  <a:pt x="862717" y="418667"/>
                </a:moveTo>
                <a:cubicBezTo>
                  <a:pt x="915268" y="418667"/>
                  <a:pt x="957870" y="461269"/>
                  <a:pt x="957870" y="513818"/>
                </a:cubicBezTo>
                <a:cubicBezTo>
                  <a:pt x="957870" y="566370"/>
                  <a:pt x="915268" y="608973"/>
                  <a:pt x="862717" y="608973"/>
                </a:cubicBezTo>
                <a:cubicBezTo>
                  <a:pt x="810167" y="608973"/>
                  <a:pt x="767566" y="566370"/>
                  <a:pt x="767566" y="513818"/>
                </a:cubicBezTo>
                <a:cubicBezTo>
                  <a:pt x="767566" y="461269"/>
                  <a:pt x="810167" y="418667"/>
                  <a:pt x="862717" y="418667"/>
                </a:cubicBezTo>
                <a:close/>
                <a:moveTo>
                  <a:pt x="444052" y="418667"/>
                </a:moveTo>
                <a:cubicBezTo>
                  <a:pt x="496603" y="418667"/>
                  <a:pt x="539204" y="461269"/>
                  <a:pt x="539204" y="513818"/>
                </a:cubicBezTo>
                <a:cubicBezTo>
                  <a:pt x="539204" y="566370"/>
                  <a:pt x="496603" y="608973"/>
                  <a:pt x="444052" y="608973"/>
                </a:cubicBezTo>
                <a:cubicBezTo>
                  <a:pt x="391500" y="608973"/>
                  <a:pt x="348900" y="566370"/>
                  <a:pt x="348900" y="513818"/>
                </a:cubicBezTo>
                <a:cubicBezTo>
                  <a:pt x="348900" y="461269"/>
                  <a:pt x="391500" y="418667"/>
                  <a:pt x="444052" y="418667"/>
                </a:cubicBezTo>
                <a:close/>
                <a:moveTo>
                  <a:pt x="25383" y="418667"/>
                </a:moveTo>
                <a:cubicBezTo>
                  <a:pt x="77934" y="418667"/>
                  <a:pt x="120536" y="461269"/>
                  <a:pt x="120536" y="513818"/>
                </a:cubicBezTo>
                <a:cubicBezTo>
                  <a:pt x="120536" y="566370"/>
                  <a:pt x="77934" y="608973"/>
                  <a:pt x="25383" y="608973"/>
                </a:cubicBezTo>
                <a:lnTo>
                  <a:pt x="0" y="603848"/>
                </a:lnTo>
                <a:lnTo>
                  <a:pt x="0" y="423791"/>
                </a:lnTo>
                <a:close/>
                <a:moveTo>
                  <a:pt x="12166698" y="0"/>
                </a:moveTo>
                <a:lnTo>
                  <a:pt x="12192000" y="5108"/>
                </a:lnTo>
                <a:lnTo>
                  <a:pt x="12192000" y="185196"/>
                </a:lnTo>
                <a:lnTo>
                  <a:pt x="12166698" y="190304"/>
                </a:lnTo>
                <a:cubicBezTo>
                  <a:pt x="12114147" y="190304"/>
                  <a:pt x="12071546" y="147701"/>
                  <a:pt x="12071546" y="95152"/>
                </a:cubicBezTo>
                <a:cubicBezTo>
                  <a:pt x="12071546" y="42602"/>
                  <a:pt x="12114147" y="0"/>
                  <a:pt x="12166698" y="0"/>
                </a:cubicBezTo>
                <a:close/>
                <a:moveTo>
                  <a:pt x="11748029" y="0"/>
                </a:moveTo>
                <a:cubicBezTo>
                  <a:pt x="11800580" y="0"/>
                  <a:pt x="11843181" y="42602"/>
                  <a:pt x="11843181" y="95152"/>
                </a:cubicBezTo>
                <a:cubicBezTo>
                  <a:pt x="11843181" y="147701"/>
                  <a:pt x="11800580" y="190304"/>
                  <a:pt x="11748029" y="190304"/>
                </a:cubicBezTo>
                <a:cubicBezTo>
                  <a:pt x="11695478" y="190304"/>
                  <a:pt x="11652877" y="147701"/>
                  <a:pt x="11652877" y="95152"/>
                </a:cubicBezTo>
                <a:cubicBezTo>
                  <a:pt x="11652877" y="42602"/>
                  <a:pt x="11695478" y="0"/>
                  <a:pt x="11748029" y="0"/>
                </a:cubicBezTo>
                <a:close/>
                <a:moveTo>
                  <a:pt x="11329360" y="0"/>
                </a:moveTo>
                <a:cubicBezTo>
                  <a:pt x="11381911" y="0"/>
                  <a:pt x="11424512" y="42602"/>
                  <a:pt x="11424512" y="95152"/>
                </a:cubicBezTo>
                <a:cubicBezTo>
                  <a:pt x="11424512" y="147701"/>
                  <a:pt x="11381911" y="190304"/>
                  <a:pt x="11329360" y="190304"/>
                </a:cubicBezTo>
                <a:cubicBezTo>
                  <a:pt x="11276809" y="190304"/>
                  <a:pt x="11234208" y="147701"/>
                  <a:pt x="11234208" y="95152"/>
                </a:cubicBezTo>
                <a:cubicBezTo>
                  <a:pt x="11234208" y="42602"/>
                  <a:pt x="11276809" y="0"/>
                  <a:pt x="11329360" y="0"/>
                </a:cubicBezTo>
                <a:close/>
                <a:moveTo>
                  <a:pt x="10910691" y="0"/>
                </a:moveTo>
                <a:cubicBezTo>
                  <a:pt x="10963242" y="0"/>
                  <a:pt x="11005843" y="42602"/>
                  <a:pt x="11005843" y="95152"/>
                </a:cubicBezTo>
                <a:cubicBezTo>
                  <a:pt x="11005843" y="147701"/>
                  <a:pt x="10963242" y="190304"/>
                  <a:pt x="10910691" y="190304"/>
                </a:cubicBezTo>
                <a:cubicBezTo>
                  <a:pt x="10858140" y="190304"/>
                  <a:pt x="10815539" y="147701"/>
                  <a:pt x="10815539" y="95152"/>
                </a:cubicBezTo>
                <a:cubicBezTo>
                  <a:pt x="10815539" y="42602"/>
                  <a:pt x="10858140" y="0"/>
                  <a:pt x="10910691" y="0"/>
                </a:cubicBezTo>
                <a:close/>
                <a:moveTo>
                  <a:pt x="10492022" y="0"/>
                </a:moveTo>
                <a:cubicBezTo>
                  <a:pt x="10544573" y="0"/>
                  <a:pt x="10587174" y="42602"/>
                  <a:pt x="10587174" y="95152"/>
                </a:cubicBezTo>
                <a:cubicBezTo>
                  <a:pt x="10587174" y="147701"/>
                  <a:pt x="10544573" y="190304"/>
                  <a:pt x="10492022" y="190304"/>
                </a:cubicBezTo>
                <a:cubicBezTo>
                  <a:pt x="10439471" y="190304"/>
                  <a:pt x="10396870" y="147701"/>
                  <a:pt x="10396870" y="95152"/>
                </a:cubicBezTo>
                <a:cubicBezTo>
                  <a:pt x="10396870" y="42602"/>
                  <a:pt x="10439471" y="0"/>
                  <a:pt x="10492022" y="0"/>
                </a:cubicBezTo>
                <a:close/>
                <a:moveTo>
                  <a:pt x="10073353" y="0"/>
                </a:moveTo>
                <a:cubicBezTo>
                  <a:pt x="10125904" y="0"/>
                  <a:pt x="10168505" y="42602"/>
                  <a:pt x="10168505" y="95152"/>
                </a:cubicBezTo>
                <a:cubicBezTo>
                  <a:pt x="10168505" y="147701"/>
                  <a:pt x="10125904" y="190304"/>
                  <a:pt x="10073353" y="190304"/>
                </a:cubicBezTo>
                <a:cubicBezTo>
                  <a:pt x="10020803" y="190304"/>
                  <a:pt x="9978201" y="147701"/>
                  <a:pt x="9978201" y="95152"/>
                </a:cubicBezTo>
                <a:cubicBezTo>
                  <a:pt x="9978201" y="42602"/>
                  <a:pt x="10020803" y="0"/>
                  <a:pt x="10073353" y="0"/>
                </a:cubicBezTo>
                <a:close/>
                <a:moveTo>
                  <a:pt x="9654684" y="0"/>
                </a:moveTo>
                <a:cubicBezTo>
                  <a:pt x="9707235" y="0"/>
                  <a:pt x="9749836" y="42602"/>
                  <a:pt x="9749836" y="95152"/>
                </a:cubicBezTo>
                <a:cubicBezTo>
                  <a:pt x="9749836" y="147701"/>
                  <a:pt x="9707235" y="190304"/>
                  <a:pt x="9654684" y="190304"/>
                </a:cubicBezTo>
                <a:cubicBezTo>
                  <a:pt x="9602134" y="190304"/>
                  <a:pt x="9559532" y="147701"/>
                  <a:pt x="9559532" y="95152"/>
                </a:cubicBezTo>
                <a:cubicBezTo>
                  <a:pt x="9559532" y="42602"/>
                  <a:pt x="9602134" y="0"/>
                  <a:pt x="9654684" y="0"/>
                </a:cubicBezTo>
                <a:close/>
                <a:moveTo>
                  <a:pt x="9236015" y="0"/>
                </a:moveTo>
                <a:cubicBezTo>
                  <a:pt x="9288566" y="0"/>
                  <a:pt x="9331167" y="42602"/>
                  <a:pt x="9331167" y="95152"/>
                </a:cubicBezTo>
                <a:cubicBezTo>
                  <a:pt x="9331167" y="147701"/>
                  <a:pt x="9288566" y="190304"/>
                  <a:pt x="9236015" y="190304"/>
                </a:cubicBezTo>
                <a:cubicBezTo>
                  <a:pt x="9183465" y="190304"/>
                  <a:pt x="9140863" y="147701"/>
                  <a:pt x="9140863" y="95152"/>
                </a:cubicBezTo>
                <a:cubicBezTo>
                  <a:pt x="9140863" y="42602"/>
                  <a:pt x="9183465" y="0"/>
                  <a:pt x="9236015" y="0"/>
                </a:cubicBezTo>
                <a:close/>
                <a:moveTo>
                  <a:pt x="8817346" y="0"/>
                </a:moveTo>
                <a:cubicBezTo>
                  <a:pt x="8869897" y="0"/>
                  <a:pt x="8912498" y="42602"/>
                  <a:pt x="8912498" y="95152"/>
                </a:cubicBezTo>
                <a:cubicBezTo>
                  <a:pt x="8912498" y="147701"/>
                  <a:pt x="8869897" y="190304"/>
                  <a:pt x="8817346" y="190304"/>
                </a:cubicBezTo>
                <a:cubicBezTo>
                  <a:pt x="8764796" y="190304"/>
                  <a:pt x="8722194" y="147701"/>
                  <a:pt x="8722194" y="95152"/>
                </a:cubicBezTo>
                <a:cubicBezTo>
                  <a:pt x="8722194" y="42602"/>
                  <a:pt x="8764796" y="0"/>
                  <a:pt x="8817346" y="0"/>
                </a:cubicBezTo>
                <a:close/>
                <a:moveTo>
                  <a:pt x="8398677" y="0"/>
                </a:moveTo>
                <a:cubicBezTo>
                  <a:pt x="8451228" y="0"/>
                  <a:pt x="8493829" y="42602"/>
                  <a:pt x="8493829" y="95152"/>
                </a:cubicBezTo>
                <a:cubicBezTo>
                  <a:pt x="8493829" y="147701"/>
                  <a:pt x="8451228" y="190304"/>
                  <a:pt x="8398677" y="190304"/>
                </a:cubicBezTo>
                <a:cubicBezTo>
                  <a:pt x="8346127" y="190304"/>
                  <a:pt x="8303526" y="147701"/>
                  <a:pt x="8303526" y="95152"/>
                </a:cubicBezTo>
                <a:cubicBezTo>
                  <a:pt x="8303526" y="42602"/>
                  <a:pt x="8346127" y="0"/>
                  <a:pt x="8398677" y="0"/>
                </a:cubicBezTo>
                <a:close/>
                <a:moveTo>
                  <a:pt x="7980009" y="0"/>
                </a:moveTo>
                <a:cubicBezTo>
                  <a:pt x="8032559" y="0"/>
                  <a:pt x="8075161" y="42602"/>
                  <a:pt x="8075161" y="95152"/>
                </a:cubicBezTo>
                <a:cubicBezTo>
                  <a:pt x="8075161" y="147701"/>
                  <a:pt x="8032559" y="190304"/>
                  <a:pt x="7980009" y="190304"/>
                </a:cubicBezTo>
                <a:cubicBezTo>
                  <a:pt x="7927458" y="190304"/>
                  <a:pt x="7884857" y="147701"/>
                  <a:pt x="7884857" y="95152"/>
                </a:cubicBezTo>
                <a:cubicBezTo>
                  <a:pt x="7884857" y="42602"/>
                  <a:pt x="7927458" y="0"/>
                  <a:pt x="7980009" y="0"/>
                </a:cubicBezTo>
                <a:close/>
                <a:moveTo>
                  <a:pt x="7561340" y="0"/>
                </a:moveTo>
                <a:cubicBezTo>
                  <a:pt x="7613890" y="0"/>
                  <a:pt x="7656492" y="42602"/>
                  <a:pt x="7656492" y="95152"/>
                </a:cubicBezTo>
                <a:cubicBezTo>
                  <a:pt x="7656492" y="147701"/>
                  <a:pt x="7613890" y="190304"/>
                  <a:pt x="7561340" y="190304"/>
                </a:cubicBezTo>
                <a:cubicBezTo>
                  <a:pt x="7508789" y="190304"/>
                  <a:pt x="7466188" y="147701"/>
                  <a:pt x="7466188" y="95152"/>
                </a:cubicBezTo>
                <a:cubicBezTo>
                  <a:pt x="7466188" y="42602"/>
                  <a:pt x="7508789" y="0"/>
                  <a:pt x="7561340" y="0"/>
                </a:cubicBezTo>
                <a:close/>
                <a:moveTo>
                  <a:pt x="7142671" y="0"/>
                </a:moveTo>
                <a:cubicBezTo>
                  <a:pt x="7195221" y="0"/>
                  <a:pt x="7237823" y="42602"/>
                  <a:pt x="7237823" y="95152"/>
                </a:cubicBezTo>
                <a:cubicBezTo>
                  <a:pt x="7237823" y="147701"/>
                  <a:pt x="7195221" y="190304"/>
                  <a:pt x="7142671" y="190304"/>
                </a:cubicBezTo>
                <a:cubicBezTo>
                  <a:pt x="7090120" y="190304"/>
                  <a:pt x="7047519" y="147701"/>
                  <a:pt x="7047519" y="95152"/>
                </a:cubicBezTo>
                <a:cubicBezTo>
                  <a:pt x="7047519" y="42602"/>
                  <a:pt x="7090120" y="0"/>
                  <a:pt x="7142671" y="0"/>
                </a:cubicBezTo>
                <a:close/>
                <a:moveTo>
                  <a:pt x="6724002" y="0"/>
                </a:moveTo>
                <a:cubicBezTo>
                  <a:pt x="6776553" y="0"/>
                  <a:pt x="6819154" y="42602"/>
                  <a:pt x="6819154" y="95152"/>
                </a:cubicBezTo>
                <a:cubicBezTo>
                  <a:pt x="6819154" y="147701"/>
                  <a:pt x="6776553" y="190304"/>
                  <a:pt x="6724002" y="190304"/>
                </a:cubicBezTo>
                <a:cubicBezTo>
                  <a:pt x="6671451" y="190304"/>
                  <a:pt x="6628850" y="147701"/>
                  <a:pt x="6628850" y="95152"/>
                </a:cubicBezTo>
                <a:cubicBezTo>
                  <a:pt x="6628850" y="42602"/>
                  <a:pt x="6671451" y="0"/>
                  <a:pt x="6724002" y="0"/>
                </a:cubicBezTo>
                <a:close/>
                <a:moveTo>
                  <a:pt x="6305333" y="0"/>
                </a:moveTo>
                <a:cubicBezTo>
                  <a:pt x="6357884" y="0"/>
                  <a:pt x="6400485" y="42602"/>
                  <a:pt x="6400485" y="95152"/>
                </a:cubicBezTo>
                <a:cubicBezTo>
                  <a:pt x="6400485" y="147701"/>
                  <a:pt x="6357884" y="190304"/>
                  <a:pt x="6305333" y="190304"/>
                </a:cubicBezTo>
                <a:cubicBezTo>
                  <a:pt x="6252782" y="190304"/>
                  <a:pt x="6210181" y="147701"/>
                  <a:pt x="6210181" y="95152"/>
                </a:cubicBezTo>
                <a:cubicBezTo>
                  <a:pt x="6210181" y="42602"/>
                  <a:pt x="6252782" y="0"/>
                  <a:pt x="6305333" y="0"/>
                </a:cubicBezTo>
                <a:close/>
                <a:moveTo>
                  <a:pt x="5886664" y="0"/>
                </a:moveTo>
                <a:cubicBezTo>
                  <a:pt x="5939215" y="0"/>
                  <a:pt x="5981816" y="42602"/>
                  <a:pt x="5981816" y="95152"/>
                </a:cubicBezTo>
                <a:cubicBezTo>
                  <a:pt x="5981816" y="147701"/>
                  <a:pt x="5939215" y="190304"/>
                  <a:pt x="5886664" y="190304"/>
                </a:cubicBezTo>
                <a:cubicBezTo>
                  <a:pt x="5834113" y="190304"/>
                  <a:pt x="5791512" y="147701"/>
                  <a:pt x="5791512" y="95152"/>
                </a:cubicBezTo>
                <a:cubicBezTo>
                  <a:pt x="5791512" y="42602"/>
                  <a:pt x="5834113" y="0"/>
                  <a:pt x="5886664" y="0"/>
                </a:cubicBezTo>
                <a:close/>
                <a:moveTo>
                  <a:pt x="5467994" y="0"/>
                </a:moveTo>
                <a:cubicBezTo>
                  <a:pt x="5520544" y="0"/>
                  <a:pt x="5563146" y="42602"/>
                  <a:pt x="5563146" y="95152"/>
                </a:cubicBezTo>
                <a:cubicBezTo>
                  <a:pt x="5563146" y="147701"/>
                  <a:pt x="5520544" y="190304"/>
                  <a:pt x="5467994" y="190304"/>
                </a:cubicBezTo>
                <a:cubicBezTo>
                  <a:pt x="5415443" y="190304"/>
                  <a:pt x="5372842" y="147701"/>
                  <a:pt x="5372842" y="95152"/>
                </a:cubicBezTo>
                <a:cubicBezTo>
                  <a:pt x="5372842" y="42602"/>
                  <a:pt x="5415443" y="0"/>
                  <a:pt x="5467994" y="0"/>
                </a:cubicBezTo>
                <a:close/>
                <a:moveTo>
                  <a:pt x="5049325" y="0"/>
                </a:moveTo>
                <a:cubicBezTo>
                  <a:pt x="5101876" y="0"/>
                  <a:pt x="5144478" y="42602"/>
                  <a:pt x="5144478" y="95152"/>
                </a:cubicBezTo>
                <a:cubicBezTo>
                  <a:pt x="5144478" y="147701"/>
                  <a:pt x="5101876" y="190304"/>
                  <a:pt x="5049325" y="190304"/>
                </a:cubicBezTo>
                <a:cubicBezTo>
                  <a:pt x="4996774" y="190304"/>
                  <a:pt x="4954173" y="147701"/>
                  <a:pt x="4954173" y="95152"/>
                </a:cubicBezTo>
                <a:cubicBezTo>
                  <a:pt x="4954173" y="42602"/>
                  <a:pt x="4996774" y="0"/>
                  <a:pt x="5049325" y="0"/>
                </a:cubicBezTo>
                <a:close/>
                <a:moveTo>
                  <a:pt x="4630656" y="0"/>
                </a:moveTo>
                <a:cubicBezTo>
                  <a:pt x="4683207" y="0"/>
                  <a:pt x="4725808" y="42602"/>
                  <a:pt x="4725808" y="95152"/>
                </a:cubicBezTo>
                <a:cubicBezTo>
                  <a:pt x="4725808" y="147701"/>
                  <a:pt x="4683207" y="190304"/>
                  <a:pt x="4630656" y="190304"/>
                </a:cubicBezTo>
                <a:cubicBezTo>
                  <a:pt x="4578106" y="190304"/>
                  <a:pt x="4535504" y="147701"/>
                  <a:pt x="4535504" y="95152"/>
                </a:cubicBezTo>
                <a:cubicBezTo>
                  <a:pt x="4535504" y="42602"/>
                  <a:pt x="4578106" y="0"/>
                  <a:pt x="4630656" y="0"/>
                </a:cubicBezTo>
                <a:close/>
                <a:moveTo>
                  <a:pt x="4211987" y="0"/>
                </a:moveTo>
                <a:cubicBezTo>
                  <a:pt x="4264538" y="0"/>
                  <a:pt x="4307139" y="42602"/>
                  <a:pt x="4307139" y="95152"/>
                </a:cubicBezTo>
                <a:cubicBezTo>
                  <a:pt x="4307139" y="147701"/>
                  <a:pt x="4264538" y="190304"/>
                  <a:pt x="4211987" y="190304"/>
                </a:cubicBezTo>
                <a:cubicBezTo>
                  <a:pt x="4159436" y="190304"/>
                  <a:pt x="4116835" y="147701"/>
                  <a:pt x="4116835" y="95152"/>
                </a:cubicBezTo>
                <a:cubicBezTo>
                  <a:pt x="4116835" y="42602"/>
                  <a:pt x="4159436" y="0"/>
                  <a:pt x="4211987" y="0"/>
                </a:cubicBezTo>
                <a:close/>
                <a:moveTo>
                  <a:pt x="3793471" y="0"/>
                </a:moveTo>
                <a:cubicBezTo>
                  <a:pt x="3845869" y="0"/>
                  <a:pt x="3888470" y="42602"/>
                  <a:pt x="3888470" y="95152"/>
                </a:cubicBezTo>
                <a:cubicBezTo>
                  <a:pt x="3888470" y="147701"/>
                  <a:pt x="3845869" y="190304"/>
                  <a:pt x="3793471" y="190304"/>
                </a:cubicBezTo>
                <a:cubicBezTo>
                  <a:pt x="3740920" y="190304"/>
                  <a:pt x="3698318" y="147701"/>
                  <a:pt x="3698318" y="95152"/>
                </a:cubicBezTo>
                <a:cubicBezTo>
                  <a:pt x="3698318" y="42602"/>
                  <a:pt x="3740920" y="0"/>
                  <a:pt x="3793471" y="0"/>
                </a:cubicBezTo>
                <a:close/>
                <a:moveTo>
                  <a:pt x="3374788" y="0"/>
                </a:moveTo>
                <a:cubicBezTo>
                  <a:pt x="3427339" y="0"/>
                  <a:pt x="3469949" y="42602"/>
                  <a:pt x="3469949" y="95152"/>
                </a:cubicBezTo>
                <a:cubicBezTo>
                  <a:pt x="3469949" y="147701"/>
                  <a:pt x="3427339" y="190304"/>
                  <a:pt x="3374788" y="190304"/>
                </a:cubicBezTo>
                <a:cubicBezTo>
                  <a:pt x="3322237" y="190304"/>
                  <a:pt x="3279635" y="147701"/>
                  <a:pt x="3279635" y="95152"/>
                </a:cubicBezTo>
                <a:cubicBezTo>
                  <a:pt x="3279635" y="42602"/>
                  <a:pt x="3322237" y="0"/>
                  <a:pt x="3374788" y="0"/>
                </a:cubicBezTo>
                <a:close/>
                <a:moveTo>
                  <a:pt x="2956110" y="0"/>
                </a:moveTo>
                <a:cubicBezTo>
                  <a:pt x="3008664" y="0"/>
                  <a:pt x="3051267" y="42602"/>
                  <a:pt x="3051267" y="95152"/>
                </a:cubicBezTo>
                <a:cubicBezTo>
                  <a:pt x="3051267" y="147701"/>
                  <a:pt x="3008664" y="190304"/>
                  <a:pt x="2956110" y="190304"/>
                </a:cubicBezTo>
                <a:cubicBezTo>
                  <a:pt x="2903555" y="190304"/>
                  <a:pt x="2860953" y="147701"/>
                  <a:pt x="2860953" y="95152"/>
                </a:cubicBezTo>
                <a:cubicBezTo>
                  <a:pt x="2860953" y="42602"/>
                  <a:pt x="2903555" y="0"/>
                  <a:pt x="2956110" y="0"/>
                </a:cubicBezTo>
                <a:close/>
                <a:moveTo>
                  <a:pt x="2537423" y="0"/>
                </a:moveTo>
                <a:cubicBezTo>
                  <a:pt x="2589981" y="0"/>
                  <a:pt x="2632588" y="42602"/>
                  <a:pt x="2632588" y="95152"/>
                </a:cubicBezTo>
                <a:cubicBezTo>
                  <a:pt x="2632588" y="147701"/>
                  <a:pt x="2589981" y="190304"/>
                  <a:pt x="2537423" y="190304"/>
                </a:cubicBezTo>
                <a:cubicBezTo>
                  <a:pt x="2484871" y="190304"/>
                  <a:pt x="2442271" y="147701"/>
                  <a:pt x="2442271" y="95152"/>
                </a:cubicBezTo>
                <a:cubicBezTo>
                  <a:pt x="2442271" y="42602"/>
                  <a:pt x="2484871" y="0"/>
                  <a:pt x="2537423" y="0"/>
                </a:cubicBezTo>
                <a:close/>
                <a:moveTo>
                  <a:pt x="2118753" y="0"/>
                </a:moveTo>
                <a:cubicBezTo>
                  <a:pt x="2171304" y="0"/>
                  <a:pt x="2213906" y="42602"/>
                  <a:pt x="2213906" y="95152"/>
                </a:cubicBezTo>
                <a:cubicBezTo>
                  <a:pt x="2213906" y="147701"/>
                  <a:pt x="2171304" y="190304"/>
                  <a:pt x="2118753" y="190304"/>
                </a:cubicBezTo>
                <a:cubicBezTo>
                  <a:pt x="2066201" y="190304"/>
                  <a:pt x="2023598" y="147701"/>
                  <a:pt x="2023598" y="95152"/>
                </a:cubicBezTo>
                <a:cubicBezTo>
                  <a:pt x="2023598" y="42602"/>
                  <a:pt x="2066201" y="0"/>
                  <a:pt x="2118753" y="0"/>
                </a:cubicBezTo>
                <a:close/>
                <a:moveTo>
                  <a:pt x="1700071" y="0"/>
                </a:moveTo>
                <a:cubicBezTo>
                  <a:pt x="1752622" y="0"/>
                  <a:pt x="1795223" y="42602"/>
                  <a:pt x="1795223" y="95152"/>
                </a:cubicBezTo>
                <a:cubicBezTo>
                  <a:pt x="1795223" y="147701"/>
                  <a:pt x="1752622" y="190304"/>
                  <a:pt x="1700071" y="190304"/>
                </a:cubicBezTo>
                <a:cubicBezTo>
                  <a:pt x="1647516" y="190304"/>
                  <a:pt x="1604910" y="147701"/>
                  <a:pt x="1604910" y="95152"/>
                </a:cubicBezTo>
                <a:cubicBezTo>
                  <a:pt x="1604910" y="42602"/>
                  <a:pt x="1647516" y="0"/>
                  <a:pt x="1700071" y="0"/>
                </a:cubicBezTo>
                <a:close/>
                <a:moveTo>
                  <a:pt x="1281388" y="0"/>
                </a:moveTo>
                <a:cubicBezTo>
                  <a:pt x="1333938" y="0"/>
                  <a:pt x="1376541" y="42602"/>
                  <a:pt x="1376541" y="95152"/>
                </a:cubicBezTo>
                <a:cubicBezTo>
                  <a:pt x="1376541" y="147701"/>
                  <a:pt x="1333938" y="190304"/>
                  <a:pt x="1281388" y="190304"/>
                </a:cubicBezTo>
                <a:cubicBezTo>
                  <a:pt x="1228838" y="190304"/>
                  <a:pt x="1186236" y="147701"/>
                  <a:pt x="1186236" y="95152"/>
                </a:cubicBezTo>
                <a:cubicBezTo>
                  <a:pt x="1186236" y="42602"/>
                  <a:pt x="1228838" y="0"/>
                  <a:pt x="1281388" y="0"/>
                </a:cubicBezTo>
                <a:close/>
                <a:moveTo>
                  <a:pt x="862724" y="0"/>
                </a:moveTo>
                <a:cubicBezTo>
                  <a:pt x="915273" y="0"/>
                  <a:pt x="957874" y="42602"/>
                  <a:pt x="957874" y="95152"/>
                </a:cubicBezTo>
                <a:cubicBezTo>
                  <a:pt x="957874" y="147701"/>
                  <a:pt x="915273" y="190304"/>
                  <a:pt x="862724" y="190304"/>
                </a:cubicBezTo>
                <a:cubicBezTo>
                  <a:pt x="810172" y="190304"/>
                  <a:pt x="767571" y="147701"/>
                  <a:pt x="767571" y="95152"/>
                </a:cubicBezTo>
                <a:cubicBezTo>
                  <a:pt x="767571" y="42602"/>
                  <a:pt x="810172" y="0"/>
                  <a:pt x="862724" y="0"/>
                </a:cubicBezTo>
                <a:close/>
                <a:moveTo>
                  <a:pt x="444057" y="0"/>
                </a:moveTo>
                <a:cubicBezTo>
                  <a:pt x="496608" y="0"/>
                  <a:pt x="539209" y="42602"/>
                  <a:pt x="539209" y="95152"/>
                </a:cubicBezTo>
                <a:cubicBezTo>
                  <a:pt x="539209" y="147701"/>
                  <a:pt x="496608" y="190304"/>
                  <a:pt x="444057" y="190304"/>
                </a:cubicBezTo>
                <a:cubicBezTo>
                  <a:pt x="391505" y="190304"/>
                  <a:pt x="348905" y="147701"/>
                  <a:pt x="348905" y="95152"/>
                </a:cubicBezTo>
                <a:cubicBezTo>
                  <a:pt x="348905" y="42602"/>
                  <a:pt x="391505" y="0"/>
                  <a:pt x="444057" y="0"/>
                </a:cubicBezTo>
                <a:close/>
                <a:moveTo>
                  <a:pt x="25388" y="0"/>
                </a:moveTo>
                <a:cubicBezTo>
                  <a:pt x="77939" y="0"/>
                  <a:pt x="120541" y="42602"/>
                  <a:pt x="120541" y="95152"/>
                </a:cubicBezTo>
                <a:cubicBezTo>
                  <a:pt x="120541" y="147701"/>
                  <a:pt x="77939" y="190304"/>
                  <a:pt x="25388" y="190304"/>
                </a:cubicBezTo>
                <a:lnTo>
                  <a:pt x="0" y="185178"/>
                </a:lnTo>
                <a:lnTo>
                  <a:pt x="0" y="5126"/>
                </a:lnTo>
                <a:close/>
              </a:path>
            </a:pathLst>
          </a:custGeom>
          <a:solidFill>
            <a:schemeClr val="accent1">
              <a:lumMod val="20000"/>
              <a:lumOff val="80000"/>
              <a:alpha val="5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9264529" flipV="1">
            <a:off x="9611821" y="4443735"/>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19264529" flipH="1">
            <a:off x="-306879" y="-400169"/>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a:off x="626874" y="490141"/>
            <a:ext cx="10904179" cy="544152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27528" y="678796"/>
            <a:ext cx="10867337" cy="5432682"/>
          </a:xfrm>
          <a:prstGeom prst="rect">
            <a:avLst/>
          </a:prstGeom>
          <a:solidFill>
            <a:schemeClr val="bg1"/>
          </a:solidFill>
          <a:ln w="101600" cap="sq">
            <a:solidFill>
              <a:schemeClr val="accent1">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2">
            <a:alphaModFix amt="30000"/>
          </a:blip>
          <a:srcRect t="5725" b="5725"/>
          <a:stretch>
            <a:fillRect/>
          </a:stretch>
        </p:blipFill>
        <p:spPr>
          <a:xfrm>
            <a:off x="902825" y="742950"/>
            <a:ext cx="10748155" cy="5334000"/>
          </a:xfrm>
          <a:custGeom>
            <a:avLst/>
            <a:gdLst/>
            <a:ahLst/>
            <a:cxnLst/>
            <a:rect l="l" t="t" r="r" b="b"/>
            <a:pathLst>
              <a:path w="10744200" h="5334000">
                <a:moveTo>
                  <a:pt x="0" y="0"/>
                </a:moveTo>
                <a:lnTo>
                  <a:pt x="10748155" y="0"/>
                </a:lnTo>
                <a:lnTo>
                  <a:pt x="10748155" y="5334000"/>
                </a:lnTo>
                <a:lnTo>
                  <a:pt x="0" y="5334000"/>
                </a:lnTo>
                <a:close/>
              </a:path>
            </a:pathLst>
          </a:custGeom>
          <a:noFill/>
          <a:ln>
            <a:noFill/>
          </a:ln>
        </p:spPr>
      </p:pic>
      <p:sp>
        <p:nvSpPr>
          <p:cNvPr id="8" name="标题 1"/>
          <p:cNvSpPr txBox="1"/>
          <p:nvPr/>
        </p:nvSpPr>
        <p:spPr>
          <a:xfrm>
            <a:off x="479891" y="5897959"/>
            <a:ext cx="4800600" cy="469900"/>
          </a:xfrm>
          <a:prstGeom prst="rect">
            <a:avLst/>
          </a:prstGeom>
          <a:solidFill>
            <a:schemeClr val="accent1">
              <a:lumMod val="60000"/>
              <a:lumOff val="4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2877820" y="2900652"/>
            <a:ext cx="6715760" cy="2279362"/>
          </a:xfrm>
          <a:prstGeom prst="rect">
            <a:avLst/>
          </a:prstGeom>
          <a:noFill/>
          <a:ln>
            <a:noFill/>
          </a:ln>
        </p:spPr>
        <p:txBody>
          <a:bodyPr vert="horz" wrap="square" lIns="0" tIns="0" rIns="0" bIns="0" rtlCol="0" anchor="t"/>
          <a:lstStyle/>
          <a:p>
            <a:pPr algn="ctr">
              <a:lnSpc>
                <a:spcPct val="130000"/>
              </a:lnSpc>
            </a:pPr>
            <a:r>
              <a:rPr kumimoji="1" lang="zh-CN" altLang="en-US" sz="5000">
                <a:ln w="12700">
                  <a:noFill/>
                </a:ln>
                <a:solidFill>
                  <a:srgbClr val="262626">
                    <a:alpha val="100000"/>
                  </a:srgbClr>
                </a:solidFill>
                <a:latin typeface="宋体" panose="02010600030101010101" pitchFamily="2" charset="-122"/>
                <a:ea typeface="宋体" panose="02010600030101010101" pitchFamily="2" charset="-122"/>
                <a:cs typeface="OPPOSans H"/>
              </a:rPr>
              <a:t>马克思主义群众史观</a:t>
            </a:r>
            <a:r>
              <a:rPr kumimoji="1" lang="en-US" altLang="zh-CN" sz="5000">
                <a:ln w="12700">
                  <a:noFill/>
                </a:ln>
                <a:solidFill>
                  <a:srgbClr val="262626">
                    <a:alpha val="100000"/>
                  </a:srgbClr>
                </a:solidFill>
                <a:latin typeface="宋体" panose="02010600030101010101" pitchFamily="2" charset="-122"/>
                <a:ea typeface="宋体" panose="02010600030101010101" pitchFamily="2" charset="-122"/>
                <a:cs typeface="OPPOSans H"/>
              </a:rPr>
              <a:t>与李晓华案例</a:t>
            </a:r>
            <a:endParaRPr kumimoji="1" lang="zh-CN" altLang="en-US"/>
          </a:p>
        </p:txBody>
      </p:sp>
      <p:sp>
        <p:nvSpPr>
          <p:cNvPr id="10" name="标题 1"/>
          <p:cNvSpPr txBox="1"/>
          <p:nvPr/>
        </p:nvSpPr>
        <p:spPr>
          <a:xfrm>
            <a:off x="98425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11684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6637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06934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73101" y="5993209"/>
            <a:ext cx="4394199" cy="279400"/>
          </a:xfrm>
          <a:custGeom>
            <a:avLst/>
            <a:gdLst>
              <a:gd name="connsiteX0" fmla="*/ 4114799 w 4394199"/>
              <a:gd name="connsiteY0" fmla="*/ 0 h 279400"/>
              <a:gd name="connsiteX1" fmla="*/ 4254499 w 4394199"/>
              <a:gd name="connsiteY1" fmla="*/ 0 h 279400"/>
              <a:gd name="connsiteX2" fmla="*/ 4394199 w 4394199"/>
              <a:gd name="connsiteY2" fmla="*/ 139700 h 279400"/>
              <a:gd name="connsiteX3" fmla="*/ 4254499 w 4394199"/>
              <a:gd name="connsiteY3" fmla="*/ 279400 h 279400"/>
              <a:gd name="connsiteX4" fmla="*/ 4114799 w 4394199"/>
              <a:gd name="connsiteY4" fmla="*/ 279400 h 279400"/>
              <a:gd name="connsiteX5" fmla="*/ 4254499 w 4394199"/>
              <a:gd name="connsiteY5" fmla="*/ 139700 h 279400"/>
              <a:gd name="connsiteX6" fmla="*/ 3798275 w 4394199"/>
              <a:gd name="connsiteY6" fmla="*/ 0 h 279400"/>
              <a:gd name="connsiteX7" fmla="*/ 3937975 w 4394199"/>
              <a:gd name="connsiteY7" fmla="*/ 0 h 279400"/>
              <a:gd name="connsiteX8" fmla="*/ 4077675 w 4394199"/>
              <a:gd name="connsiteY8" fmla="*/ 139700 h 279400"/>
              <a:gd name="connsiteX9" fmla="*/ 3937975 w 4394199"/>
              <a:gd name="connsiteY9" fmla="*/ 279400 h 279400"/>
              <a:gd name="connsiteX10" fmla="*/ 3798275 w 4394199"/>
              <a:gd name="connsiteY10" fmla="*/ 279400 h 279400"/>
              <a:gd name="connsiteX11" fmla="*/ 3937975 w 4394199"/>
              <a:gd name="connsiteY11" fmla="*/ 139700 h 279400"/>
              <a:gd name="connsiteX12" fmla="*/ 3481752 w 4394199"/>
              <a:gd name="connsiteY12" fmla="*/ 0 h 279400"/>
              <a:gd name="connsiteX13" fmla="*/ 3621452 w 4394199"/>
              <a:gd name="connsiteY13" fmla="*/ 0 h 279400"/>
              <a:gd name="connsiteX14" fmla="*/ 3761152 w 4394199"/>
              <a:gd name="connsiteY14" fmla="*/ 139700 h 279400"/>
              <a:gd name="connsiteX15" fmla="*/ 3621452 w 4394199"/>
              <a:gd name="connsiteY15" fmla="*/ 279400 h 279400"/>
              <a:gd name="connsiteX16" fmla="*/ 3481752 w 4394199"/>
              <a:gd name="connsiteY16" fmla="*/ 279400 h 279400"/>
              <a:gd name="connsiteX17" fmla="*/ 3621452 w 4394199"/>
              <a:gd name="connsiteY17" fmla="*/ 139700 h 279400"/>
              <a:gd name="connsiteX18" fmla="*/ 3165229 w 4394199"/>
              <a:gd name="connsiteY18" fmla="*/ 0 h 279400"/>
              <a:gd name="connsiteX19" fmla="*/ 3304929 w 4394199"/>
              <a:gd name="connsiteY19" fmla="*/ 0 h 279400"/>
              <a:gd name="connsiteX20" fmla="*/ 3444629 w 4394199"/>
              <a:gd name="connsiteY20" fmla="*/ 139700 h 279400"/>
              <a:gd name="connsiteX21" fmla="*/ 3304929 w 4394199"/>
              <a:gd name="connsiteY21" fmla="*/ 279400 h 279400"/>
              <a:gd name="connsiteX22" fmla="*/ 3165229 w 4394199"/>
              <a:gd name="connsiteY22" fmla="*/ 279400 h 279400"/>
              <a:gd name="connsiteX23" fmla="*/ 3304929 w 4394199"/>
              <a:gd name="connsiteY23" fmla="*/ 139700 h 279400"/>
              <a:gd name="connsiteX24" fmla="*/ 2848706 w 4394199"/>
              <a:gd name="connsiteY24" fmla="*/ 0 h 279400"/>
              <a:gd name="connsiteX25" fmla="*/ 2988406 w 4394199"/>
              <a:gd name="connsiteY25" fmla="*/ 0 h 279400"/>
              <a:gd name="connsiteX26" fmla="*/ 3128106 w 4394199"/>
              <a:gd name="connsiteY26" fmla="*/ 139700 h 279400"/>
              <a:gd name="connsiteX27" fmla="*/ 2988406 w 4394199"/>
              <a:gd name="connsiteY27" fmla="*/ 279400 h 279400"/>
              <a:gd name="connsiteX28" fmla="*/ 2848706 w 4394199"/>
              <a:gd name="connsiteY28" fmla="*/ 279400 h 279400"/>
              <a:gd name="connsiteX29" fmla="*/ 2988406 w 4394199"/>
              <a:gd name="connsiteY29" fmla="*/ 139700 h 279400"/>
              <a:gd name="connsiteX30" fmla="*/ 2532183 w 4394199"/>
              <a:gd name="connsiteY30" fmla="*/ 0 h 279400"/>
              <a:gd name="connsiteX31" fmla="*/ 2671883 w 4394199"/>
              <a:gd name="connsiteY31" fmla="*/ 0 h 279400"/>
              <a:gd name="connsiteX32" fmla="*/ 2811583 w 4394199"/>
              <a:gd name="connsiteY32" fmla="*/ 139700 h 279400"/>
              <a:gd name="connsiteX33" fmla="*/ 2671883 w 4394199"/>
              <a:gd name="connsiteY33" fmla="*/ 279400 h 279400"/>
              <a:gd name="connsiteX34" fmla="*/ 2532183 w 4394199"/>
              <a:gd name="connsiteY34" fmla="*/ 279400 h 279400"/>
              <a:gd name="connsiteX35" fmla="*/ 2671883 w 4394199"/>
              <a:gd name="connsiteY35" fmla="*/ 139700 h 279400"/>
              <a:gd name="connsiteX36" fmla="*/ 2215660 w 4394199"/>
              <a:gd name="connsiteY36" fmla="*/ 0 h 279400"/>
              <a:gd name="connsiteX37" fmla="*/ 2355360 w 4394199"/>
              <a:gd name="connsiteY37" fmla="*/ 0 h 279400"/>
              <a:gd name="connsiteX38" fmla="*/ 2495060 w 4394199"/>
              <a:gd name="connsiteY38" fmla="*/ 139700 h 279400"/>
              <a:gd name="connsiteX39" fmla="*/ 2355360 w 4394199"/>
              <a:gd name="connsiteY39" fmla="*/ 279400 h 279400"/>
              <a:gd name="connsiteX40" fmla="*/ 2215660 w 4394199"/>
              <a:gd name="connsiteY40" fmla="*/ 279400 h 279400"/>
              <a:gd name="connsiteX41" fmla="*/ 2355360 w 4394199"/>
              <a:gd name="connsiteY41" fmla="*/ 139700 h 279400"/>
              <a:gd name="connsiteX42" fmla="*/ 1899137 w 4394199"/>
              <a:gd name="connsiteY42" fmla="*/ 0 h 279400"/>
              <a:gd name="connsiteX43" fmla="*/ 2038837 w 4394199"/>
              <a:gd name="connsiteY43" fmla="*/ 0 h 279400"/>
              <a:gd name="connsiteX44" fmla="*/ 2178537 w 4394199"/>
              <a:gd name="connsiteY44" fmla="*/ 139700 h 279400"/>
              <a:gd name="connsiteX45" fmla="*/ 2038837 w 4394199"/>
              <a:gd name="connsiteY45" fmla="*/ 279400 h 279400"/>
              <a:gd name="connsiteX46" fmla="*/ 1899137 w 4394199"/>
              <a:gd name="connsiteY46" fmla="*/ 279400 h 279400"/>
              <a:gd name="connsiteX47" fmla="*/ 2038837 w 4394199"/>
              <a:gd name="connsiteY47" fmla="*/ 139700 h 279400"/>
              <a:gd name="connsiteX48" fmla="*/ 1582614 w 4394199"/>
              <a:gd name="connsiteY48" fmla="*/ 0 h 279400"/>
              <a:gd name="connsiteX49" fmla="*/ 1722314 w 4394199"/>
              <a:gd name="connsiteY49" fmla="*/ 0 h 279400"/>
              <a:gd name="connsiteX50" fmla="*/ 1862014 w 4394199"/>
              <a:gd name="connsiteY50" fmla="*/ 139700 h 279400"/>
              <a:gd name="connsiteX51" fmla="*/ 1722314 w 4394199"/>
              <a:gd name="connsiteY51" fmla="*/ 279400 h 279400"/>
              <a:gd name="connsiteX52" fmla="*/ 1582614 w 4394199"/>
              <a:gd name="connsiteY52" fmla="*/ 279400 h 279400"/>
              <a:gd name="connsiteX53" fmla="*/ 1722314 w 4394199"/>
              <a:gd name="connsiteY53" fmla="*/ 139700 h 279400"/>
              <a:gd name="connsiteX54" fmla="*/ 1266091 w 4394199"/>
              <a:gd name="connsiteY54" fmla="*/ 0 h 279400"/>
              <a:gd name="connsiteX55" fmla="*/ 1405791 w 4394199"/>
              <a:gd name="connsiteY55" fmla="*/ 0 h 279400"/>
              <a:gd name="connsiteX56" fmla="*/ 1545491 w 4394199"/>
              <a:gd name="connsiteY56" fmla="*/ 139700 h 279400"/>
              <a:gd name="connsiteX57" fmla="*/ 1405791 w 4394199"/>
              <a:gd name="connsiteY57" fmla="*/ 279400 h 279400"/>
              <a:gd name="connsiteX58" fmla="*/ 1266091 w 4394199"/>
              <a:gd name="connsiteY58" fmla="*/ 279400 h 279400"/>
              <a:gd name="connsiteX59" fmla="*/ 1405791 w 4394199"/>
              <a:gd name="connsiteY59" fmla="*/ 139700 h 279400"/>
              <a:gd name="connsiteX60" fmla="*/ 949568 w 4394199"/>
              <a:gd name="connsiteY60" fmla="*/ 0 h 279400"/>
              <a:gd name="connsiteX61" fmla="*/ 1089268 w 4394199"/>
              <a:gd name="connsiteY61" fmla="*/ 0 h 279400"/>
              <a:gd name="connsiteX62" fmla="*/ 1228968 w 4394199"/>
              <a:gd name="connsiteY62" fmla="*/ 139700 h 279400"/>
              <a:gd name="connsiteX63" fmla="*/ 1089268 w 4394199"/>
              <a:gd name="connsiteY63" fmla="*/ 279400 h 279400"/>
              <a:gd name="connsiteX64" fmla="*/ 949568 w 4394199"/>
              <a:gd name="connsiteY64" fmla="*/ 279400 h 279400"/>
              <a:gd name="connsiteX65" fmla="*/ 1089268 w 4394199"/>
              <a:gd name="connsiteY65" fmla="*/ 139700 h 279400"/>
              <a:gd name="connsiteX66" fmla="*/ 633045 w 4394199"/>
              <a:gd name="connsiteY66" fmla="*/ 0 h 279400"/>
              <a:gd name="connsiteX67" fmla="*/ 772745 w 4394199"/>
              <a:gd name="connsiteY67" fmla="*/ 0 h 279400"/>
              <a:gd name="connsiteX68" fmla="*/ 912445 w 4394199"/>
              <a:gd name="connsiteY68" fmla="*/ 139700 h 279400"/>
              <a:gd name="connsiteX69" fmla="*/ 772745 w 4394199"/>
              <a:gd name="connsiteY69" fmla="*/ 279400 h 279400"/>
              <a:gd name="connsiteX70" fmla="*/ 633045 w 4394199"/>
              <a:gd name="connsiteY70" fmla="*/ 279400 h 279400"/>
              <a:gd name="connsiteX71" fmla="*/ 772745 w 4394199"/>
              <a:gd name="connsiteY71" fmla="*/ 139700 h 279400"/>
              <a:gd name="connsiteX72" fmla="*/ 316522 w 4394199"/>
              <a:gd name="connsiteY72" fmla="*/ 0 h 279400"/>
              <a:gd name="connsiteX73" fmla="*/ 456222 w 4394199"/>
              <a:gd name="connsiteY73" fmla="*/ 0 h 279400"/>
              <a:gd name="connsiteX74" fmla="*/ 595922 w 4394199"/>
              <a:gd name="connsiteY74" fmla="*/ 139700 h 279400"/>
              <a:gd name="connsiteX75" fmla="*/ 456222 w 4394199"/>
              <a:gd name="connsiteY75" fmla="*/ 279400 h 279400"/>
              <a:gd name="connsiteX76" fmla="*/ 316522 w 4394199"/>
              <a:gd name="connsiteY76" fmla="*/ 279400 h 279400"/>
              <a:gd name="connsiteX77" fmla="*/ 456222 w 4394199"/>
              <a:gd name="connsiteY77" fmla="*/ 139700 h 279400"/>
              <a:gd name="connsiteX78" fmla="*/ 0 w 4394199"/>
              <a:gd name="connsiteY78" fmla="*/ 0 h 279400"/>
              <a:gd name="connsiteX79" fmla="*/ 139700 w 4394199"/>
              <a:gd name="connsiteY79" fmla="*/ 0 h 279400"/>
              <a:gd name="connsiteX80" fmla="*/ 279400 w 4394199"/>
              <a:gd name="connsiteY80" fmla="*/ 139700 h 279400"/>
              <a:gd name="connsiteX81" fmla="*/ 139700 w 4394199"/>
              <a:gd name="connsiteY81" fmla="*/ 279400 h 279400"/>
              <a:gd name="connsiteX82" fmla="*/ 0 w 4394199"/>
              <a:gd name="connsiteY82" fmla="*/ 279400 h 279400"/>
              <a:gd name="connsiteX83" fmla="*/ 139700 w 4394199"/>
              <a:gd name="connsiteY83" fmla="*/ 139700 h 279400"/>
            </a:gdLst>
            <a:ahLst/>
            <a:cxnLst/>
            <a:rect l="l" t="t" r="r" b="b"/>
            <a:pathLst>
              <a:path w="4394199" h="279400">
                <a:moveTo>
                  <a:pt x="4114799" y="0"/>
                </a:moveTo>
                <a:lnTo>
                  <a:pt x="4254499" y="0"/>
                </a:lnTo>
                <a:lnTo>
                  <a:pt x="4394199" y="139700"/>
                </a:lnTo>
                <a:lnTo>
                  <a:pt x="4254499" y="279400"/>
                </a:lnTo>
                <a:lnTo>
                  <a:pt x="4114799" y="279400"/>
                </a:lnTo>
                <a:lnTo>
                  <a:pt x="4254499" y="139700"/>
                </a:lnTo>
                <a:close/>
                <a:moveTo>
                  <a:pt x="3798275" y="0"/>
                </a:moveTo>
                <a:lnTo>
                  <a:pt x="3937975" y="0"/>
                </a:lnTo>
                <a:lnTo>
                  <a:pt x="4077675" y="139700"/>
                </a:lnTo>
                <a:lnTo>
                  <a:pt x="3937975" y="279400"/>
                </a:lnTo>
                <a:lnTo>
                  <a:pt x="3798275" y="279400"/>
                </a:lnTo>
                <a:lnTo>
                  <a:pt x="3937975" y="139700"/>
                </a:lnTo>
                <a:close/>
                <a:moveTo>
                  <a:pt x="3481752" y="0"/>
                </a:moveTo>
                <a:lnTo>
                  <a:pt x="3621452" y="0"/>
                </a:lnTo>
                <a:lnTo>
                  <a:pt x="3761152" y="139700"/>
                </a:lnTo>
                <a:lnTo>
                  <a:pt x="3621452" y="279400"/>
                </a:lnTo>
                <a:lnTo>
                  <a:pt x="3481752" y="279400"/>
                </a:lnTo>
                <a:lnTo>
                  <a:pt x="3621452" y="139700"/>
                </a:lnTo>
                <a:close/>
                <a:moveTo>
                  <a:pt x="3165229" y="0"/>
                </a:moveTo>
                <a:lnTo>
                  <a:pt x="3304929" y="0"/>
                </a:lnTo>
                <a:lnTo>
                  <a:pt x="3444629" y="139700"/>
                </a:lnTo>
                <a:lnTo>
                  <a:pt x="3304929" y="279400"/>
                </a:lnTo>
                <a:lnTo>
                  <a:pt x="3165229" y="279400"/>
                </a:lnTo>
                <a:lnTo>
                  <a:pt x="3304929" y="139700"/>
                </a:lnTo>
                <a:close/>
                <a:moveTo>
                  <a:pt x="2848706" y="0"/>
                </a:moveTo>
                <a:lnTo>
                  <a:pt x="2988406" y="0"/>
                </a:lnTo>
                <a:lnTo>
                  <a:pt x="3128106" y="139700"/>
                </a:lnTo>
                <a:lnTo>
                  <a:pt x="2988406" y="279400"/>
                </a:lnTo>
                <a:lnTo>
                  <a:pt x="2848706" y="279400"/>
                </a:lnTo>
                <a:lnTo>
                  <a:pt x="2988406" y="139700"/>
                </a:lnTo>
                <a:close/>
                <a:moveTo>
                  <a:pt x="2532183" y="0"/>
                </a:moveTo>
                <a:lnTo>
                  <a:pt x="2671883" y="0"/>
                </a:lnTo>
                <a:lnTo>
                  <a:pt x="2811583" y="139700"/>
                </a:lnTo>
                <a:lnTo>
                  <a:pt x="2671883" y="279400"/>
                </a:lnTo>
                <a:lnTo>
                  <a:pt x="2532183" y="279400"/>
                </a:lnTo>
                <a:lnTo>
                  <a:pt x="2671883" y="139700"/>
                </a:lnTo>
                <a:close/>
                <a:moveTo>
                  <a:pt x="2215660" y="0"/>
                </a:moveTo>
                <a:lnTo>
                  <a:pt x="2355360" y="0"/>
                </a:lnTo>
                <a:lnTo>
                  <a:pt x="2495060" y="139700"/>
                </a:lnTo>
                <a:lnTo>
                  <a:pt x="2355360" y="279400"/>
                </a:lnTo>
                <a:lnTo>
                  <a:pt x="2215660" y="279400"/>
                </a:lnTo>
                <a:lnTo>
                  <a:pt x="2355360" y="139700"/>
                </a:lnTo>
                <a:close/>
                <a:moveTo>
                  <a:pt x="1899137" y="0"/>
                </a:moveTo>
                <a:lnTo>
                  <a:pt x="2038837" y="0"/>
                </a:lnTo>
                <a:lnTo>
                  <a:pt x="2178537" y="139700"/>
                </a:lnTo>
                <a:lnTo>
                  <a:pt x="2038837" y="279400"/>
                </a:lnTo>
                <a:lnTo>
                  <a:pt x="1899137" y="279400"/>
                </a:lnTo>
                <a:lnTo>
                  <a:pt x="2038837" y="139700"/>
                </a:lnTo>
                <a:close/>
                <a:moveTo>
                  <a:pt x="1582614" y="0"/>
                </a:moveTo>
                <a:lnTo>
                  <a:pt x="1722314" y="0"/>
                </a:lnTo>
                <a:lnTo>
                  <a:pt x="1862014" y="139700"/>
                </a:lnTo>
                <a:lnTo>
                  <a:pt x="1722314" y="279400"/>
                </a:lnTo>
                <a:lnTo>
                  <a:pt x="1582614" y="279400"/>
                </a:lnTo>
                <a:lnTo>
                  <a:pt x="1722314" y="139700"/>
                </a:lnTo>
                <a:close/>
                <a:moveTo>
                  <a:pt x="1266091" y="0"/>
                </a:moveTo>
                <a:lnTo>
                  <a:pt x="1405791" y="0"/>
                </a:lnTo>
                <a:lnTo>
                  <a:pt x="1545491" y="139700"/>
                </a:lnTo>
                <a:lnTo>
                  <a:pt x="1405791" y="279400"/>
                </a:lnTo>
                <a:lnTo>
                  <a:pt x="1266091" y="279400"/>
                </a:lnTo>
                <a:lnTo>
                  <a:pt x="1405791" y="139700"/>
                </a:lnTo>
                <a:close/>
                <a:moveTo>
                  <a:pt x="949568" y="0"/>
                </a:moveTo>
                <a:lnTo>
                  <a:pt x="1089268" y="0"/>
                </a:lnTo>
                <a:lnTo>
                  <a:pt x="1228968" y="139700"/>
                </a:lnTo>
                <a:lnTo>
                  <a:pt x="1089268" y="279400"/>
                </a:lnTo>
                <a:lnTo>
                  <a:pt x="949568" y="279400"/>
                </a:lnTo>
                <a:lnTo>
                  <a:pt x="1089268" y="139700"/>
                </a:lnTo>
                <a:close/>
                <a:moveTo>
                  <a:pt x="633045" y="0"/>
                </a:moveTo>
                <a:lnTo>
                  <a:pt x="772745" y="0"/>
                </a:lnTo>
                <a:lnTo>
                  <a:pt x="912445" y="139700"/>
                </a:lnTo>
                <a:lnTo>
                  <a:pt x="772745" y="279400"/>
                </a:lnTo>
                <a:lnTo>
                  <a:pt x="633045" y="279400"/>
                </a:lnTo>
                <a:lnTo>
                  <a:pt x="772745" y="139700"/>
                </a:lnTo>
                <a:close/>
                <a:moveTo>
                  <a:pt x="316522" y="0"/>
                </a:moveTo>
                <a:lnTo>
                  <a:pt x="456222" y="0"/>
                </a:lnTo>
                <a:lnTo>
                  <a:pt x="595922" y="139700"/>
                </a:lnTo>
                <a:lnTo>
                  <a:pt x="456222" y="279400"/>
                </a:lnTo>
                <a:lnTo>
                  <a:pt x="316522" y="279400"/>
                </a:lnTo>
                <a:lnTo>
                  <a:pt x="456222" y="139700"/>
                </a:lnTo>
                <a:close/>
                <a:moveTo>
                  <a:pt x="0" y="0"/>
                </a:moveTo>
                <a:lnTo>
                  <a:pt x="139700" y="0"/>
                </a:lnTo>
                <a:lnTo>
                  <a:pt x="279400" y="139700"/>
                </a:lnTo>
                <a:lnTo>
                  <a:pt x="139700" y="279400"/>
                </a:lnTo>
                <a:lnTo>
                  <a:pt x="0" y="279400"/>
                </a:lnTo>
                <a:lnTo>
                  <a:pt x="139700" y="139700"/>
                </a:lnTo>
                <a:close/>
              </a:path>
            </a:pathLst>
          </a:custGeom>
          <a:solidFill>
            <a:schemeClr val="accent1">
              <a:lumMod val="20000"/>
              <a:lumOff val="80000"/>
              <a:alpha val="4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a:off x="3310731" y="1786732"/>
            <a:ext cx="576262" cy="1412875"/>
          </a:xfrm>
          <a:custGeom>
            <a:avLst/>
            <a:gdLst>
              <a:gd name="connsiteX0" fmla="*/ 0 w 576262"/>
              <a:gd name="connsiteY0" fmla="*/ 422275 h 1412875"/>
              <a:gd name="connsiteX1" fmla="*/ 288131 w 576262"/>
              <a:gd name="connsiteY1" fmla="*/ 0 h 1412875"/>
              <a:gd name="connsiteX2" fmla="*/ 576262 w 576262"/>
              <a:gd name="connsiteY2" fmla="*/ 422275 h 1412875"/>
              <a:gd name="connsiteX3" fmla="*/ 0 w 576262"/>
              <a:gd name="connsiteY3" fmla="*/ 917575 h 1412875"/>
              <a:gd name="connsiteX4" fmla="*/ 288131 w 576262"/>
              <a:gd name="connsiteY4" fmla="*/ 495300 h 1412875"/>
              <a:gd name="connsiteX5" fmla="*/ 576262 w 576262"/>
              <a:gd name="connsiteY5" fmla="*/ 917575 h 1412875"/>
              <a:gd name="connsiteX6" fmla="*/ 0 w 576262"/>
              <a:gd name="connsiteY6" fmla="*/ 1412875 h 1412875"/>
              <a:gd name="connsiteX7" fmla="*/ 288131 w 576262"/>
              <a:gd name="connsiteY7" fmla="*/ 990600 h 1412875"/>
              <a:gd name="connsiteX8" fmla="*/ 576262 w 576262"/>
              <a:gd name="connsiteY8" fmla="*/ 1412875 h 1412875"/>
            </a:gdLst>
            <a:ahLst/>
            <a:cxnLst/>
            <a:rect l="l" t="t" r="r" b="b"/>
            <a:pathLst>
              <a:path w="576262" h="1412875">
                <a:moveTo>
                  <a:pt x="0" y="422275"/>
                </a:moveTo>
                <a:lnTo>
                  <a:pt x="288131" y="0"/>
                </a:lnTo>
                <a:lnTo>
                  <a:pt x="576262" y="422275"/>
                </a:lnTo>
                <a:close/>
                <a:moveTo>
                  <a:pt x="0" y="917575"/>
                </a:moveTo>
                <a:lnTo>
                  <a:pt x="288131" y="495300"/>
                </a:lnTo>
                <a:lnTo>
                  <a:pt x="576262" y="917575"/>
                </a:lnTo>
                <a:close/>
                <a:moveTo>
                  <a:pt x="0" y="1412875"/>
                </a:moveTo>
                <a:lnTo>
                  <a:pt x="288131" y="990600"/>
                </a:lnTo>
                <a:lnTo>
                  <a:pt x="576262" y="1412875"/>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16200000" flipH="1">
            <a:off x="8557419" y="1786731"/>
            <a:ext cx="576262" cy="1412876"/>
          </a:xfrm>
          <a:custGeom>
            <a:avLst/>
            <a:gdLst>
              <a:gd name="connsiteX0" fmla="*/ 0 w 576262"/>
              <a:gd name="connsiteY0" fmla="*/ 1412876 h 1412876"/>
              <a:gd name="connsiteX1" fmla="*/ 576262 w 576262"/>
              <a:gd name="connsiteY1" fmla="*/ 1412876 h 1412876"/>
              <a:gd name="connsiteX2" fmla="*/ 288131 w 576262"/>
              <a:gd name="connsiteY2" fmla="*/ 990600 h 1412876"/>
              <a:gd name="connsiteX3" fmla="*/ 0 w 576262"/>
              <a:gd name="connsiteY3" fmla="*/ 917576 h 1412876"/>
              <a:gd name="connsiteX4" fmla="*/ 576262 w 576262"/>
              <a:gd name="connsiteY4" fmla="*/ 917576 h 1412876"/>
              <a:gd name="connsiteX5" fmla="*/ 288131 w 576262"/>
              <a:gd name="connsiteY5" fmla="*/ 495300 h 1412876"/>
              <a:gd name="connsiteX6" fmla="*/ 0 w 576262"/>
              <a:gd name="connsiteY6" fmla="*/ 422276 h 1412876"/>
              <a:gd name="connsiteX7" fmla="*/ 576262 w 576262"/>
              <a:gd name="connsiteY7" fmla="*/ 422276 h 1412876"/>
              <a:gd name="connsiteX8" fmla="*/ 288131 w 576262"/>
              <a:gd name="connsiteY8" fmla="*/ 0 h 1412876"/>
            </a:gdLst>
            <a:ahLst/>
            <a:cxnLst/>
            <a:rect l="l" t="t" r="r" b="b"/>
            <a:pathLst>
              <a:path w="576262" h="1412876">
                <a:moveTo>
                  <a:pt x="0" y="1412876"/>
                </a:moveTo>
                <a:lnTo>
                  <a:pt x="576262" y="1412876"/>
                </a:lnTo>
                <a:lnTo>
                  <a:pt x="288131" y="990600"/>
                </a:lnTo>
                <a:close/>
                <a:moveTo>
                  <a:pt x="0" y="917576"/>
                </a:moveTo>
                <a:lnTo>
                  <a:pt x="576262" y="917576"/>
                </a:lnTo>
                <a:lnTo>
                  <a:pt x="288131" y="495300"/>
                </a:lnTo>
                <a:close/>
                <a:moveTo>
                  <a:pt x="0" y="422276"/>
                </a:moveTo>
                <a:lnTo>
                  <a:pt x="576262" y="422276"/>
                </a:lnTo>
                <a:lnTo>
                  <a:pt x="288131" y="0"/>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4573291" y="2157518"/>
            <a:ext cx="2153359" cy="752990"/>
          </a:xfrm>
          <a:prstGeom prst="rect">
            <a:avLst/>
          </a:prstGeom>
          <a:noFill/>
          <a:ln>
            <a:noFill/>
          </a:ln>
        </p:spPr>
        <p:txBody>
          <a:bodyPr vert="horz" wrap="square" lIns="0" tIns="0" rIns="0" bIns="0" rtlCol="0" anchor="b"/>
          <a:lstStyle/>
          <a:p>
            <a:pPr algn="r">
              <a:lnSpc>
                <a:spcPct val="110000"/>
              </a:lnSpc>
            </a:pPr>
            <a:r>
              <a:rPr kumimoji="1" lang="en-US" altLang="zh-CN" sz="5400">
                <a:ln w="12700">
                  <a:noFill/>
                </a:ln>
                <a:solidFill>
                  <a:srgbClr val="A9C7A7">
                    <a:alpha val="100000"/>
                  </a:srgbClr>
                </a:solidFill>
                <a:latin typeface="宋体" panose="02010600030101010101" pitchFamily="2" charset="-122"/>
                <a:ea typeface="宋体" panose="02010600030101010101" pitchFamily="2" charset="-122"/>
                <a:cs typeface="OPPOSans H"/>
              </a:rPr>
              <a:t>PART</a:t>
            </a:r>
            <a:endParaRPr kumimoji="1" lang="zh-CN" altLang="en-US"/>
          </a:p>
        </p:txBody>
      </p:sp>
      <p:sp>
        <p:nvSpPr>
          <p:cNvPr id="20" name="标题 1"/>
          <p:cNvSpPr txBox="1"/>
          <p:nvPr/>
        </p:nvSpPr>
        <p:spPr>
          <a:xfrm>
            <a:off x="6846577" y="926334"/>
            <a:ext cx="1428285" cy="1984174"/>
          </a:xfrm>
          <a:prstGeom prst="rect">
            <a:avLst/>
          </a:prstGeom>
          <a:noFill/>
          <a:ln>
            <a:noFill/>
          </a:ln>
        </p:spPr>
        <p:txBody>
          <a:bodyPr vert="horz" wrap="square" lIns="0" tIns="0" rIns="0" bIns="0" rtlCol="0" anchor="b"/>
          <a:lstStyle/>
          <a:p>
            <a:pPr algn="l">
              <a:lnSpc>
                <a:spcPct val="110000"/>
              </a:lnSpc>
            </a:pPr>
            <a:r>
              <a:rPr kumimoji="1" lang="en-US" altLang="zh-CN" sz="5400">
                <a:ln w="12700">
                  <a:noFill/>
                </a:ln>
                <a:solidFill>
                  <a:srgbClr val="A9C7A7">
                    <a:alpha val="100000"/>
                  </a:srgbClr>
                </a:solidFill>
                <a:latin typeface="宋体" panose="02010600030101010101" pitchFamily="2" charset="-122"/>
                <a:ea typeface="宋体" panose="02010600030101010101" pitchFamily="2" charset="-122"/>
                <a:cs typeface="OPPOSans H"/>
              </a:rPr>
              <a:t>05</a:t>
            </a: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图片 17">
            <a:extLst>
              <a:ext uri="{FF2B5EF4-FFF2-40B4-BE49-F238E27FC236}">
                <a16:creationId xmlns:a16="http://schemas.microsoft.com/office/drawing/2014/main" id="{CA52321B-0BB5-4292-B7FE-C2B4A34E9E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4946" y="794725"/>
            <a:ext cx="1994357" cy="3637681"/>
          </a:xfrm>
          <a:prstGeom prst="rect">
            <a:avLst/>
          </a:prstGeom>
        </p:spPr>
      </p:pic>
      <p:sp>
        <p:nvSpPr>
          <p:cNvPr id="3" name="标题 1"/>
          <p:cNvSpPr txBox="1"/>
          <p:nvPr/>
        </p:nvSpPr>
        <p:spPr>
          <a:xfrm>
            <a:off x="-378640" y="3566355"/>
            <a:ext cx="12080239" cy="325119"/>
          </a:xfrm>
          <a:custGeom>
            <a:avLst/>
            <a:gdLst>
              <a:gd name="connsiteX0" fmla="*/ 11308074 w 11778307"/>
              <a:gd name="connsiteY0" fmla="*/ 0 h 308807"/>
              <a:gd name="connsiteX1" fmla="*/ 11778307 w 11778307"/>
              <a:gd name="connsiteY1" fmla="*/ 308807 h 308807"/>
              <a:gd name="connsiteX2" fmla="*/ 0 w 11778307"/>
              <a:gd name="connsiteY2" fmla="*/ 308807 h 308807"/>
              <a:gd name="connsiteX3" fmla="*/ 0 w 11778307"/>
              <a:gd name="connsiteY3" fmla="*/ 193041 h 308807"/>
              <a:gd name="connsiteX4" fmla="*/ 11308074 w 11778307"/>
              <a:gd name="connsiteY4" fmla="*/ 193041 h 308807"/>
            </a:gdLst>
            <a:ahLst/>
            <a:cxnLst/>
            <a:rect l="l" t="t" r="r" b="b"/>
            <a:pathLst>
              <a:path w="11778307" h="308807">
                <a:moveTo>
                  <a:pt x="11308074" y="0"/>
                </a:moveTo>
                <a:lnTo>
                  <a:pt x="11778307" y="308807"/>
                </a:lnTo>
                <a:lnTo>
                  <a:pt x="0" y="308807"/>
                </a:lnTo>
                <a:lnTo>
                  <a:pt x="0" y="193041"/>
                </a:lnTo>
                <a:lnTo>
                  <a:pt x="11308074" y="193041"/>
                </a:lnTo>
                <a:close/>
              </a:path>
            </a:pathLst>
          </a:custGeom>
          <a:gradFill>
            <a:gsLst>
              <a:gs pos="0">
                <a:schemeClr val="accent2">
                  <a:alpha val="0"/>
                </a:schemeClr>
              </a:gs>
              <a:gs pos="53000">
                <a:schemeClr val="accent2"/>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96835" y="3624555"/>
            <a:ext cx="953778" cy="401573"/>
          </a:xfrm>
          <a:prstGeom prst="roundRect">
            <a:avLst>
              <a:gd name="adj" fmla="val 50000"/>
            </a:avLst>
          </a:prstGeom>
          <a:solidFill>
            <a:schemeClr val="accent1"/>
          </a:solidFill>
          <a:ln w="12700" cap="sq">
            <a:solidFill>
              <a:schemeClr val="bg1"/>
            </a:solidFill>
            <a:miter/>
          </a:ln>
          <a:effectLst>
            <a:outerShdw blurRad="152400" dist="76200" dir="5400000" algn="t"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18778" y="3614995"/>
            <a:ext cx="698006" cy="420693"/>
          </a:xfrm>
          <a:prstGeom prst="rect">
            <a:avLst/>
          </a:prstGeom>
          <a:noFill/>
          <a:ln>
            <a:noFill/>
          </a:ln>
        </p:spPr>
        <p:txBody>
          <a:bodyPr vert="horz" wrap="square" lIns="91440" tIns="45720" rIns="91440" bIns="45720" rtlCol="0" anchor="ctr"/>
          <a:lstStyle/>
          <a:p>
            <a:pPr algn="ctr">
              <a:lnSpc>
                <a:spcPct val="110000"/>
              </a:lnSpc>
            </a:pPr>
            <a:r>
              <a:rPr kumimoji="1" lang="en-US" altLang="zh-CN" sz="2000">
                <a:ln w="12700">
                  <a:noFill/>
                </a:ln>
                <a:solidFill>
                  <a:srgbClr val="FFFFFF">
                    <a:alpha val="100000"/>
                  </a:srgbClr>
                </a:solidFill>
                <a:latin typeface="OPPOSans R"/>
                <a:ea typeface="OPPOSans R"/>
                <a:cs typeface="OPPOSans R"/>
              </a:rPr>
              <a:t>01</a:t>
            </a:r>
            <a:endParaRPr kumimoji="1" lang="zh-CN" altLang="en-US"/>
          </a:p>
        </p:txBody>
      </p:sp>
      <p:sp>
        <p:nvSpPr>
          <p:cNvPr id="6" name="标题 1"/>
          <p:cNvSpPr txBox="1"/>
          <p:nvPr/>
        </p:nvSpPr>
        <p:spPr>
          <a:xfrm rot="16200000" flipV="1">
            <a:off x="-119266" y="5305406"/>
            <a:ext cx="1764000" cy="18000"/>
          </a:xfrm>
          <a:prstGeom prst="rect">
            <a:avLst/>
          </a:prstGeom>
          <a:gradFill>
            <a:gsLst>
              <a:gs pos="41000">
                <a:schemeClr val="accent1"/>
              </a:gs>
              <a:gs pos="100000">
                <a:schemeClr val="accent4">
                  <a:lumMod val="20000"/>
                  <a:lumOff val="8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flipV="1">
            <a:off x="721725" y="6173398"/>
            <a:ext cx="82019" cy="82019"/>
          </a:xfrm>
          <a:prstGeom prst="ellipse">
            <a:avLst/>
          </a:prstGeom>
          <a:solidFill>
            <a:schemeClr val="accent1"/>
          </a:solidFill>
          <a:ln w="63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1020411" y="4437674"/>
            <a:ext cx="4995056" cy="1798025"/>
          </a:xfrm>
          <a:prstGeom prst="rect">
            <a:avLst/>
          </a:prstGeom>
          <a:noFill/>
          <a:ln>
            <a:noFill/>
          </a:ln>
        </p:spPr>
        <p:txBody>
          <a:bodyPr vert="horz" wrap="square" lIns="0" tIns="0" rIns="0" bIns="0" rtlCol="0" anchor="t"/>
          <a:lstStyle>
            <a:defPPr>
              <a:defRPr lang="zh-CN"/>
            </a:defPPr>
            <a:lvl1pPr>
              <a:lnSpc>
                <a:spcPct val="150000"/>
              </a:lnSpc>
              <a:defRPr kumimoji="1" sz="1400">
                <a:ln w="12700">
                  <a:noFill/>
                </a:ln>
                <a:solidFill>
                  <a:srgbClr val="262626">
                    <a:alpha val="100000"/>
                  </a:srgbClr>
                </a:solidFill>
                <a:latin typeface="Source Han Sans"/>
                <a:ea typeface="Source Han Sans"/>
                <a:cs typeface="Source Han Sans"/>
              </a:defRPr>
            </a:lvl1pPr>
          </a:lstStyle>
          <a:p>
            <a:r>
              <a:rPr lang="zh-CN" altLang="en-US"/>
              <a:t>马克思主义主张人民群众是历史的创造者，这是一种群众史观。人民群众在社会历史发展中起着决定性作用，他们的实践活动是推动社会历史发展的根本动力。</a:t>
            </a:r>
          </a:p>
        </p:txBody>
      </p:sp>
      <p:sp>
        <p:nvSpPr>
          <p:cNvPr id="9" name="标题 1"/>
          <p:cNvSpPr txBox="1"/>
          <p:nvPr/>
        </p:nvSpPr>
        <p:spPr>
          <a:xfrm>
            <a:off x="6255472" y="3624555"/>
            <a:ext cx="953778" cy="401573"/>
          </a:xfrm>
          <a:prstGeom prst="roundRect">
            <a:avLst>
              <a:gd name="adj" fmla="val 50000"/>
            </a:avLst>
          </a:prstGeom>
          <a:solidFill>
            <a:schemeClr val="accent1"/>
          </a:solidFill>
          <a:ln w="12700" cap="sq">
            <a:solidFill>
              <a:schemeClr val="bg1"/>
            </a:solidFill>
            <a:miter/>
          </a:ln>
          <a:effectLst>
            <a:outerShdw blurRad="152400" dist="76200" dir="5400000" algn="t"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6377415" y="3614995"/>
            <a:ext cx="698006" cy="420693"/>
          </a:xfrm>
          <a:prstGeom prst="rect">
            <a:avLst/>
          </a:prstGeom>
          <a:noFill/>
          <a:ln>
            <a:noFill/>
          </a:ln>
        </p:spPr>
        <p:txBody>
          <a:bodyPr vert="horz" wrap="square" lIns="91440" tIns="45720" rIns="91440" bIns="45720" rtlCol="0" anchor="ctr"/>
          <a:lstStyle/>
          <a:p>
            <a:pPr algn="ctr">
              <a:lnSpc>
                <a:spcPct val="110000"/>
              </a:lnSpc>
            </a:pPr>
            <a:r>
              <a:rPr kumimoji="1" lang="en-US" altLang="zh-CN" sz="2000">
                <a:ln w="12700">
                  <a:noFill/>
                </a:ln>
                <a:solidFill>
                  <a:srgbClr val="FFFFFF">
                    <a:alpha val="100000"/>
                  </a:srgbClr>
                </a:solidFill>
                <a:latin typeface="OPPOSans R"/>
                <a:ea typeface="OPPOSans R"/>
                <a:cs typeface="OPPOSans R"/>
              </a:rPr>
              <a:t>02</a:t>
            </a:r>
            <a:endParaRPr kumimoji="1" lang="zh-CN" altLang="en-US"/>
          </a:p>
        </p:txBody>
      </p:sp>
      <p:sp>
        <p:nvSpPr>
          <p:cNvPr id="11" name="标题 1"/>
          <p:cNvSpPr txBox="1"/>
          <p:nvPr/>
        </p:nvSpPr>
        <p:spPr>
          <a:xfrm rot="5400000">
            <a:off x="5400508" y="2309359"/>
            <a:ext cx="1764000" cy="18000"/>
          </a:xfrm>
          <a:prstGeom prst="rect">
            <a:avLst/>
          </a:prstGeom>
          <a:gradFill>
            <a:gsLst>
              <a:gs pos="41000">
                <a:schemeClr val="accent1"/>
              </a:gs>
              <a:gs pos="100000">
                <a:schemeClr val="accent4">
                  <a:lumMod val="20000"/>
                  <a:lumOff val="8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241499" y="1377348"/>
            <a:ext cx="82019" cy="82019"/>
          </a:xfrm>
          <a:prstGeom prst="ellipse">
            <a:avLst/>
          </a:prstGeom>
          <a:solidFill>
            <a:schemeClr val="accent1"/>
          </a:solidFill>
          <a:ln w="635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6509739" y="1377348"/>
            <a:ext cx="4995056" cy="1798025"/>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李晓华的成功实现了个人价值</a:t>
            </a:r>
            <a:r>
              <a:rPr kumimoji="1" lang="zh-CN" altLang="en-US" sz="1400">
                <a:ln w="12700">
                  <a:noFill/>
                </a:ln>
                <a:solidFill>
                  <a:srgbClr val="262626">
                    <a:alpha val="100000"/>
                  </a:srgbClr>
                </a:solidFill>
                <a:latin typeface="Source Han Sans"/>
                <a:ea typeface="Source Han Sans"/>
                <a:cs typeface="Source Han Sans"/>
              </a:rPr>
              <a:t>。</a:t>
            </a:r>
            <a:r>
              <a:rPr kumimoji="1" lang="en-US" altLang="zh-CN" sz="1400">
                <a:ln w="12700">
                  <a:noFill/>
                </a:ln>
                <a:solidFill>
                  <a:srgbClr val="262626">
                    <a:alpha val="100000"/>
                  </a:srgbClr>
                </a:solidFill>
                <a:latin typeface="Source Han Sans"/>
                <a:ea typeface="Source Han Sans"/>
                <a:cs typeface="Source Han Sans"/>
              </a:rPr>
              <a:t>她的技艺和服务态度赢得了顾客的赞誉，她的亲民定价策略也为当地居民提供了更加实惠的理发服务，满足了人民群众的需求。</a:t>
            </a:r>
            <a:r>
              <a:rPr kumimoji="1" lang="zh-CN" altLang="en-US" sz="1400">
                <a:ln w="12700">
                  <a:noFill/>
                </a:ln>
                <a:solidFill>
                  <a:srgbClr val="262626">
                    <a:alpha val="100000"/>
                  </a:srgbClr>
                </a:solidFill>
                <a:latin typeface="Source Han Sans"/>
                <a:ea typeface="Source Han Sans"/>
              </a:rPr>
              <a:t>这体现了人民群众是历史的创造者的观点，即人民群众在实践活动中不断推动社会历史的发展。</a:t>
            </a:r>
          </a:p>
        </p:txBody>
      </p:sp>
      <p:sp>
        <p:nvSpPr>
          <p:cNvPr id="14" name="标题 1"/>
          <p:cNvSpPr txBox="1"/>
          <p:nvPr/>
        </p:nvSpPr>
        <p:spPr>
          <a:xfrm>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人民群众是历史的创造者</a:t>
            </a:r>
            <a:endParaRPr kumimoji="1" lang="zh-CN" altLang="en-US"/>
          </a:p>
        </p:txBody>
      </p:sp>
      <p:sp>
        <p:nvSpPr>
          <p:cNvPr id="16"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标题 1"/>
          <p:cNvSpPr txBox="1"/>
          <p:nvPr/>
        </p:nvSpPr>
        <p:spPr>
          <a:xfrm>
            <a:off x="-378640" y="3566355"/>
            <a:ext cx="12080239" cy="325119"/>
          </a:xfrm>
          <a:custGeom>
            <a:avLst/>
            <a:gdLst>
              <a:gd name="connsiteX0" fmla="*/ 11308074 w 11778307"/>
              <a:gd name="connsiteY0" fmla="*/ 0 h 308807"/>
              <a:gd name="connsiteX1" fmla="*/ 11778307 w 11778307"/>
              <a:gd name="connsiteY1" fmla="*/ 308807 h 308807"/>
              <a:gd name="connsiteX2" fmla="*/ 0 w 11778307"/>
              <a:gd name="connsiteY2" fmla="*/ 308807 h 308807"/>
              <a:gd name="connsiteX3" fmla="*/ 0 w 11778307"/>
              <a:gd name="connsiteY3" fmla="*/ 193041 h 308807"/>
              <a:gd name="connsiteX4" fmla="*/ 11308074 w 11778307"/>
              <a:gd name="connsiteY4" fmla="*/ 193041 h 308807"/>
            </a:gdLst>
            <a:ahLst/>
            <a:cxnLst/>
            <a:rect l="l" t="t" r="r" b="b"/>
            <a:pathLst>
              <a:path w="11778307" h="308807">
                <a:moveTo>
                  <a:pt x="11308074" y="0"/>
                </a:moveTo>
                <a:lnTo>
                  <a:pt x="11778307" y="308807"/>
                </a:lnTo>
                <a:lnTo>
                  <a:pt x="0" y="308807"/>
                </a:lnTo>
                <a:lnTo>
                  <a:pt x="0" y="193041"/>
                </a:lnTo>
                <a:lnTo>
                  <a:pt x="11308074" y="193041"/>
                </a:lnTo>
                <a:close/>
              </a:path>
            </a:pathLst>
          </a:custGeom>
          <a:gradFill>
            <a:gsLst>
              <a:gs pos="0">
                <a:schemeClr val="accent2">
                  <a:alpha val="0"/>
                </a:schemeClr>
              </a:gs>
              <a:gs pos="53000">
                <a:schemeClr val="accent2"/>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96835" y="3624555"/>
            <a:ext cx="953778" cy="401573"/>
          </a:xfrm>
          <a:prstGeom prst="roundRect">
            <a:avLst>
              <a:gd name="adj" fmla="val 50000"/>
            </a:avLst>
          </a:prstGeom>
          <a:solidFill>
            <a:schemeClr val="accent1"/>
          </a:solidFill>
          <a:ln w="12700" cap="sq">
            <a:solidFill>
              <a:schemeClr val="bg1"/>
            </a:solidFill>
            <a:miter/>
          </a:ln>
          <a:effectLst>
            <a:outerShdw blurRad="152400" dist="76200" dir="5400000" algn="t"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18778" y="3614995"/>
            <a:ext cx="698006" cy="420693"/>
          </a:xfrm>
          <a:prstGeom prst="rect">
            <a:avLst/>
          </a:prstGeom>
          <a:noFill/>
          <a:ln>
            <a:noFill/>
          </a:ln>
        </p:spPr>
        <p:txBody>
          <a:bodyPr vert="horz" wrap="square" lIns="91440" tIns="45720" rIns="91440" bIns="45720" rtlCol="0" anchor="ctr"/>
          <a:lstStyle/>
          <a:p>
            <a:pPr algn="ctr">
              <a:lnSpc>
                <a:spcPct val="110000"/>
              </a:lnSpc>
            </a:pPr>
            <a:r>
              <a:rPr kumimoji="1" lang="en-US" altLang="zh-CN" sz="2000">
                <a:ln w="12700">
                  <a:noFill/>
                </a:ln>
                <a:solidFill>
                  <a:srgbClr val="FFFFFF">
                    <a:alpha val="100000"/>
                  </a:srgbClr>
                </a:solidFill>
                <a:latin typeface="OPPOSans R"/>
                <a:ea typeface="OPPOSans R"/>
                <a:cs typeface="OPPOSans R"/>
              </a:rPr>
              <a:t>01</a:t>
            </a:r>
            <a:endParaRPr kumimoji="1" lang="zh-CN" altLang="en-US"/>
          </a:p>
        </p:txBody>
      </p:sp>
      <p:sp>
        <p:nvSpPr>
          <p:cNvPr id="6" name="标题 1"/>
          <p:cNvSpPr txBox="1"/>
          <p:nvPr/>
        </p:nvSpPr>
        <p:spPr>
          <a:xfrm rot="16200000" flipV="1">
            <a:off x="-119266" y="5305406"/>
            <a:ext cx="1764000" cy="18000"/>
          </a:xfrm>
          <a:prstGeom prst="rect">
            <a:avLst/>
          </a:prstGeom>
          <a:gradFill>
            <a:gsLst>
              <a:gs pos="41000">
                <a:schemeClr val="accent1"/>
              </a:gs>
              <a:gs pos="100000">
                <a:schemeClr val="accent4">
                  <a:lumMod val="20000"/>
                  <a:lumOff val="8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flipV="1">
            <a:off x="721725" y="6173398"/>
            <a:ext cx="82019" cy="82019"/>
          </a:xfrm>
          <a:prstGeom prst="ellipse">
            <a:avLst/>
          </a:prstGeom>
          <a:solidFill>
            <a:schemeClr val="accent1"/>
          </a:solidFill>
          <a:ln w="63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1006660" y="4737304"/>
            <a:ext cx="4995056" cy="1798025"/>
          </a:xfrm>
          <a:prstGeom prst="rect">
            <a:avLst/>
          </a:prstGeom>
          <a:noFill/>
          <a:ln>
            <a:noFill/>
          </a:ln>
        </p:spPr>
        <p:txBody>
          <a:bodyPr vert="horz" wrap="square" lIns="0" tIns="0" rIns="0" bIns="0" rtlCol="0" anchor="t"/>
          <a:lstStyle/>
          <a:p>
            <a:pPr algn="l">
              <a:lnSpc>
                <a:spcPct val="150000"/>
              </a:lnSpc>
            </a:pPr>
            <a:r>
              <a:rPr lang="zh-CN" altLang="en-US" sz="1400" b="0" i="0">
                <a:solidFill>
                  <a:srgbClr val="05073B"/>
                </a:solidFill>
                <a:effectLst/>
                <a:latin typeface="Abadi" panose="020B0604020104020204" pitchFamily="34" charset="0"/>
              </a:rPr>
              <a:t>马克思主义强调个人价值与社会价值的统一。一个人的价值不仅在于他自身的成就和贡献，更在于他对社会的贡献和影响。</a:t>
            </a:r>
          </a:p>
        </p:txBody>
      </p:sp>
      <p:sp>
        <p:nvSpPr>
          <p:cNvPr id="9" name="标题 1"/>
          <p:cNvSpPr txBox="1"/>
          <p:nvPr/>
        </p:nvSpPr>
        <p:spPr>
          <a:xfrm>
            <a:off x="6255472" y="3624555"/>
            <a:ext cx="953778" cy="401573"/>
          </a:xfrm>
          <a:prstGeom prst="roundRect">
            <a:avLst>
              <a:gd name="adj" fmla="val 50000"/>
            </a:avLst>
          </a:prstGeom>
          <a:solidFill>
            <a:schemeClr val="accent1"/>
          </a:solidFill>
          <a:ln w="12700" cap="sq">
            <a:solidFill>
              <a:schemeClr val="bg1"/>
            </a:solidFill>
            <a:miter/>
          </a:ln>
          <a:effectLst>
            <a:outerShdw blurRad="152400" dist="76200" dir="5400000" algn="t"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6377415" y="3614995"/>
            <a:ext cx="698006" cy="420693"/>
          </a:xfrm>
          <a:prstGeom prst="rect">
            <a:avLst/>
          </a:prstGeom>
          <a:noFill/>
          <a:ln>
            <a:noFill/>
          </a:ln>
        </p:spPr>
        <p:txBody>
          <a:bodyPr vert="horz" wrap="square" lIns="91440" tIns="45720" rIns="91440" bIns="45720" rtlCol="0" anchor="ctr"/>
          <a:lstStyle/>
          <a:p>
            <a:pPr algn="ctr">
              <a:lnSpc>
                <a:spcPct val="110000"/>
              </a:lnSpc>
            </a:pPr>
            <a:r>
              <a:rPr kumimoji="1" lang="en-US" altLang="zh-CN" sz="2000">
                <a:ln w="12700">
                  <a:noFill/>
                </a:ln>
                <a:solidFill>
                  <a:srgbClr val="FFFFFF">
                    <a:alpha val="100000"/>
                  </a:srgbClr>
                </a:solidFill>
                <a:latin typeface="OPPOSans R"/>
                <a:ea typeface="OPPOSans R"/>
                <a:cs typeface="OPPOSans R"/>
              </a:rPr>
              <a:t>02</a:t>
            </a:r>
            <a:endParaRPr kumimoji="1" lang="zh-CN" altLang="en-US"/>
          </a:p>
        </p:txBody>
      </p:sp>
      <p:sp>
        <p:nvSpPr>
          <p:cNvPr id="11" name="标题 1"/>
          <p:cNvSpPr txBox="1"/>
          <p:nvPr/>
        </p:nvSpPr>
        <p:spPr>
          <a:xfrm rot="5400000">
            <a:off x="5400508" y="2309359"/>
            <a:ext cx="1764000" cy="18000"/>
          </a:xfrm>
          <a:prstGeom prst="rect">
            <a:avLst/>
          </a:prstGeom>
          <a:gradFill>
            <a:gsLst>
              <a:gs pos="41000">
                <a:schemeClr val="accent1"/>
              </a:gs>
              <a:gs pos="100000">
                <a:schemeClr val="accent4">
                  <a:lumMod val="20000"/>
                  <a:lumOff val="80000"/>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241499" y="1377348"/>
            <a:ext cx="82019" cy="82019"/>
          </a:xfrm>
          <a:prstGeom prst="ellipse">
            <a:avLst/>
          </a:prstGeom>
          <a:solidFill>
            <a:schemeClr val="accent1"/>
          </a:solidFill>
          <a:ln w="635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6509739" y="1377348"/>
            <a:ext cx="4995056" cy="1798025"/>
          </a:xfrm>
          <a:prstGeom prst="rect">
            <a:avLst/>
          </a:prstGeom>
          <a:noFill/>
          <a:ln>
            <a:noFill/>
          </a:ln>
        </p:spPr>
        <p:txBody>
          <a:bodyPr vert="horz" wrap="square" lIns="0" tIns="0" rIns="0" bIns="0" rtlCol="0" anchor="t"/>
          <a:lstStyle/>
          <a:p>
            <a:pPr algn="l">
              <a:lnSpc>
                <a:spcPct val="150000"/>
              </a:lnSpc>
            </a:pPr>
            <a:r>
              <a:rPr lang="zh-CN" altLang="en-US" sz="1400" b="0" i="0">
                <a:solidFill>
                  <a:srgbClr val="05073B"/>
                </a:solidFill>
                <a:effectLst/>
                <a:latin typeface="Abadi" panose="020B0604020104020204" pitchFamily="34" charset="0"/>
              </a:rPr>
              <a:t>李晓华的成功不仅为她自己带来了荣誉和收益，也带动了周边商家的繁荣和当地经济的发展。她的成功故事激励了更多的人去关注服务质量、坚守职业道德和尊重消费者需求。</a:t>
            </a:r>
          </a:p>
        </p:txBody>
      </p:sp>
      <p:sp>
        <p:nvSpPr>
          <p:cNvPr id="14" name="标题 1"/>
          <p:cNvSpPr txBox="1"/>
          <p:nvPr/>
        </p:nvSpPr>
        <p:spPr>
          <a:xfrm>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753734" y="454500"/>
            <a:ext cx="10745750" cy="468000"/>
          </a:xfrm>
          <a:prstGeom prst="rect">
            <a:avLst/>
          </a:prstGeom>
          <a:noFill/>
          <a:ln>
            <a:noFill/>
          </a:ln>
        </p:spPr>
        <p:txBody>
          <a:bodyPr vert="horz" wrap="square" lIns="0" tIns="0" rIns="0" bIns="0" rtlCol="0" anchor="ctr"/>
          <a:lstStyle/>
          <a:p>
            <a:pPr algn="l">
              <a:lnSpc>
                <a:spcPct val="110000"/>
              </a:lnSpc>
            </a:pPr>
            <a:r>
              <a:rPr kumimoji="1" lang="zh-CN" altLang="en-US" sz="2800" b="1">
                <a:ln w="12700">
                  <a:noFill/>
                </a:ln>
                <a:solidFill>
                  <a:srgbClr val="262626">
                    <a:alpha val="100000"/>
                  </a:srgbClr>
                </a:solidFill>
                <a:latin typeface="Source Han Sans CN Bold"/>
                <a:ea typeface="Source Han Sans CN Bold"/>
              </a:rPr>
              <a:t>个人价值与社会价值相统一</a:t>
            </a:r>
            <a:endParaRPr kumimoji="1" lang="zh-CN" altLang="en-US" b="1"/>
          </a:p>
        </p:txBody>
      </p:sp>
      <p:sp>
        <p:nvSpPr>
          <p:cNvPr id="16"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20" name="图片 19">
            <a:extLst>
              <a:ext uri="{FF2B5EF4-FFF2-40B4-BE49-F238E27FC236}">
                <a16:creationId xmlns:a16="http://schemas.microsoft.com/office/drawing/2014/main" id="{ECEBF7E8-6538-42A3-B3C9-785736080C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7632" y="1050150"/>
            <a:ext cx="2072870" cy="3713085"/>
          </a:xfrm>
          <a:prstGeom prst="rect">
            <a:avLst/>
          </a:prstGeom>
        </p:spPr>
      </p:pic>
      <p:pic>
        <p:nvPicPr>
          <p:cNvPr id="22" name="图片 21">
            <a:extLst>
              <a:ext uri="{FF2B5EF4-FFF2-40B4-BE49-F238E27FC236}">
                <a16:creationId xmlns:a16="http://schemas.microsoft.com/office/drawing/2014/main" id="{005AADC4-6247-4513-A4D0-1403A330AB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6208" y="2635414"/>
            <a:ext cx="2036673" cy="3713085"/>
          </a:xfrm>
          <a:prstGeom prst="rect">
            <a:avLst/>
          </a:prstGeom>
        </p:spPr>
      </p:pic>
    </p:spTree>
    <p:extLst>
      <p:ext uri="{BB962C8B-B14F-4D97-AF65-F5344CB8AC3E}">
        <p14:creationId xmlns:p14="http://schemas.microsoft.com/office/powerpoint/2010/main" val="105778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93848"/>
            <a:ext cx="12192000" cy="6470305"/>
          </a:xfrm>
          <a:custGeom>
            <a:avLst/>
            <a:gdLst>
              <a:gd name="connsiteX0" fmla="*/ 12166698 w 12192000"/>
              <a:gd name="connsiteY0" fmla="*/ 6280001 h 6470305"/>
              <a:gd name="connsiteX1" fmla="*/ 12192000 w 12192000"/>
              <a:gd name="connsiteY1" fmla="*/ 6285109 h 6470305"/>
              <a:gd name="connsiteX2" fmla="*/ 12192000 w 12192000"/>
              <a:gd name="connsiteY2" fmla="*/ 6465197 h 6470305"/>
              <a:gd name="connsiteX3" fmla="*/ 12166698 w 12192000"/>
              <a:gd name="connsiteY3" fmla="*/ 6470305 h 6470305"/>
              <a:gd name="connsiteX4" fmla="*/ 12071546 w 12192000"/>
              <a:gd name="connsiteY4" fmla="*/ 6375153 h 6470305"/>
              <a:gd name="connsiteX5" fmla="*/ 12166698 w 12192000"/>
              <a:gd name="connsiteY5" fmla="*/ 6280001 h 6470305"/>
              <a:gd name="connsiteX6" fmla="*/ 11748029 w 12192000"/>
              <a:gd name="connsiteY6" fmla="*/ 6280001 h 6470305"/>
              <a:gd name="connsiteX7" fmla="*/ 11843181 w 12192000"/>
              <a:gd name="connsiteY7" fmla="*/ 6375153 h 6470305"/>
              <a:gd name="connsiteX8" fmla="*/ 11748029 w 12192000"/>
              <a:gd name="connsiteY8" fmla="*/ 6470305 h 6470305"/>
              <a:gd name="connsiteX9" fmla="*/ 11652877 w 12192000"/>
              <a:gd name="connsiteY9" fmla="*/ 6375153 h 6470305"/>
              <a:gd name="connsiteX10" fmla="*/ 11748029 w 12192000"/>
              <a:gd name="connsiteY10" fmla="*/ 6280001 h 6470305"/>
              <a:gd name="connsiteX11" fmla="*/ 11329360 w 12192000"/>
              <a:gd name="connsiteY11" fmla="*/ 6280001 h 6470305"/>
              <a:gd name="connsiteX12" fmla="*/ 11424512 w 12192000"/>
              <a:gd name="connsiteY12" fmla="*/ 6375153 h 6470305"/>
              <a:gd name="connsiteX13" fmla="*/ 11329360 w 12192000"/>
              <a:gd name="connsiteY13" fmla="*/ 6470305 h 6470305"/>
              <a:gd name="connsiteX14" fmla="*/ 11234208 w 12192000"/>
              <a:gd name="connsiteY14" fmla="*/ 6375153 h 6470305"/>
              <a:gd name="connsiteX15" fmla="*/ 11329360 w 12192000"/>
              <a:gd name="connsiteY15" fmla="*/ 6280001 h 6470305"/>
              <a:gd name="connsiteX16" fmla="*/ 10910691 w 12192000"/>
              <a:gd name="connsiteY16" fmla="*/ 6280001 h 6470305"/>
              <a:gd name="connsiteX17" fmla="*/ 11005843 w 12192000"/>
              <a:gd name="connsiteY17" fmla="*/ 6375153 h 6470305"/>
              <a:gd name="connsiteX18" fmla="*/ 10910691 w 12192000"/>
              <a:gd name="connsiteY18" fmla="*/ 6470305 h 6470305"/>
              <a:gd name="connsiteX19" fmla="*/ 10815539 w 12192000"/>
              <a:gd name="connsiteY19" fmla="*/ 6375153 h 6470305"/>
              <a:gd name="connsiteX20" fmla="*/ 10910691 w 12192000"/>
              <a:gd name="connsiteY20" fmla="*/ 6280001 h 6470305"/>
              <a:gd name="connsiteX21" fmla="*/ 10492022 w 12192000"/>
              <a:gd name="connsiteY21" fmla="*/ 6280001 h 6470305"/>
              <a:gd name="connsiteX22" fmla="*/ 10587174 w 12192000"/>
              <a:gd name="connsiteY22" fmla="*/ 6375153 h 6470305"/>
              <a:gd name="connsiteX23" fmla="*/ 10492022 w 12192000"/>
              <a:gd name="connsiteY23" fmla="*/ 6470305 h 6470305"/>
              <a:gd name="connsiteX24" fmla="*/ 10396870 w 12192000"/>
              <a:gd name="connsiteY24" fmla="*/ 6375153 h 6470305"/>
              <a:gd name="connsiteX25" fmla="*/ 10492022 w 12192000"/>
              <a:gd name="connsiteY25" fmla="*/ 6280001 h 6470305"/>
              <a:gd name="connsiteX26" fmla="*/ 10073353 w 12192000"/>
              <a:gd name="connsiteY26" fmla="*/ 6280001 h 6470305"/>
              <a:gd name="connsiteX27" fmla="*/ 10168505 w 12192000"/>
              <a:gd name="connsiteY27" fmla="*/ 6375153 h 6470305"/>
              <a:gd name="connsiteX28" fmla="*/ 10073353 w 12192000"/>
              <a:gd name="connsiteY28" fmla="*/ 6470305 h 6470305"/>
              <a:gd name="connsiteX29" fmla="*/ 9978201 w 12192000"/>
              <a:gd name="connsiteY29" fmla="*/ 6375153 h 6470305"/>
              <a:gd name="connsiteX30" fmla="*/ 10073353 w 12192000"/>
              <a:gd name="connsiteY30" fmla="*/ 6280001 h 6470305"/>
              <a:gd name="connsiteX31" fmla="*/ 9654684 w 12192000"/>
              <a:gd name="connsiteY31" fmla="*/ 6280001 h 6470305"/>
              <a:gd name="connsiteX32" fmla="*/ 9749836 w 12192000"/>
              <a:gd name="connsiteY32" fmla="*/ 6375153 h 6470305"/>
              <a:gd name="connsiteX33" fmla="*/ 9654684 w 12192000"/>
              <a:gd name="connsiteY33" fmla="*/ 6470305 h 6470305"/>
              <a:gd name="connsiteX34" fmla="*/ 9559532 w 12192000"/>
              <a:gd name="connsiteY34" fmla="*/ 6375153 h 6470305"/>
              <a:gd name="connsiteX35" fmla="*/ 9654684 w 12192000"/>
              <a:gd name="connsiteY35" fmla="*/ 6280001 h 6470305"/>
              <a:gd name="connsiteX36" fmla="*/ 9236015 w 12192000"/>
              <a:gd name="connsiteY36" fmla="*/ 6280001 h 6470305"/>
              <a:gd name="connsiteX37" fmla="*/ 9331167 w 12192000"/>
              <a:gd name="connsiteY37" fmla="*/ 6375153 h 6470305"/>
              <a:gd name="connsiteX38" fmla="*/ 9236015 w 12192000"/>
              <a:gd name="connsiteY38" fmla="*/ 6470305 h 6470305"/>
              <a:gd name="connsiteX39" fmla="*/ 9140863 w 12192000"/>
              <a:gd name="connsiteY39" fmla="*/ 6375153 h 6470305"/>
              <a:gd name="connsiteX40" fmla="*/ 9236015 w 12192000"/>
              <a:gd name="connsiteY40" fmla="*/ 6280001 h 6470305"/>
              <a:gd name="connsiteX41" fmla="*/ 8817346 w 12192000"/>
              <a:gd name="connsiteY41" fmla="*/ 6280001 h 6470305"/>
              <a:gd name="connsiteX42" fmla="*/ 8912498 w 12192000"/>
              <a:gd name="connsiteY42" fmla="*/ 6375153 h 6470305"/>
              <a:gd name="connsiteX43" fmla="*/ 8817346 w 12192000"/>
              <a:gd name="connsiteY43" fmla="*/ 6470305 h 6470305"/>
              <a:gd name="connsiteX44" fmla="*/ 8722194 w 12192000"/>
              <a:gd name="connsiteY44" fmla="*/ 6375153 h 6470305"/>
              <a:gd name="connsiteX45" fmla="*/ 8817346 w 12192000"/>
              <a:gd name="connsiteY45" fmla="*/ 6280001 h 6470305"/>
              <a:gd name="connsiteX46" fmla="*/ 8398677 w 12192000"/>
              <a:gd name="connsiteY46" fmla="*/ 6280001 h 6470305"/>
              <a:gd name="connsiteX47" fmla="*/ 8493829 w 12192000"/>
              <a:gd name="connsiteY47" fmla="*/ 6375153 h 6470305"/>
              <a:gd name="connsiteX48" fmla="*/ 8398677 w 12192000"/>
              <a:gd name="connsiteY48" fmla="*/ 6470305 h 6470305"/>
              <a:gd name="connsiteX49" fmla="*/ 8303526 w 12192000"/>
              <a:gd name="connsiteY49" fmla="*/ 6375153 h 6470305"/>
              <a:gd name="connsiteX50" fmla="*/ 8398677 w 12192000"/>
              <a:gd name="connsiteY50" fmla="*/ 6280001 h 6470305"/>
              <a:gd name="connsiteX51" fmla="*/ 7980009 w 12192000"/>
              <a:gd name="connsiteY51" fmla="*/ 6280001 h 6470305"/>
              <a:gd name="connsiteX52" fmla="*/ 8075161 w 12192000"/>
              <a:gd name="connsiteY52" fmla="*/ 6375153 h 6470305"/>
              <a:gd name="connsiteX53" fmla="*/ 7980009 w 12192000"/>
              <a:gd name="connsiteY53" fmla="*/ 6470305 h 6470305"/>
              <a:gd name="connsiteX54" fmla="*/ 7884857 w 12192000"/>
              <a:gd name="connsiteY54" fmla="*/ 6375153 h 6470305"/>
              <a:gd name="connsiteX55" fmla="*/ 7980009 w 12192000"/>
              <a:gd name="connsiteY55" fmla="*/ 6280001 h 6470305"/>
              <a:gd name="connsiteX56" fmla="*/ 7561340 w 12192000"/>
              <a:gd name="connsiteY56" fmla="*/ 6280001 h 6470305"/>
              <a:gd name="connsiteX57" fmla="*/ 7656492 w 12192000"/>
              <a:gd name="connsiteY57" fmla="*/ 6375153 h 6470305"/>
              <a:gd name="connsiteX58" fmla="*/ 7561340 w 12192000"/>
              <a:gd name="connsiteY58" fmla="*/ 6470305 h 6470305"/>
              <a:gd name="connsiteX59" fmla="*/ 7466188 w 12192000"/>
              <a:gd name="connsiteY59" fmla="*/ 6375153 h 6470305"/>
              <a:gd name="connsiteX60" fmla="*/ 7561340 w 12192000"/>
              <a:gd name="connsiteY60" fmla="*/ 6280001 h 6470305"/>
              <a:gd name="connsiteX61" fmla="*/ 7142671 w 12192000"/>
              <a:gd name="connsiteY61" fmla="*/ 6280001 h 6470305"/>
              <a:gd name="connsiteX62" fmla="*/ 7237823 w 12192000"/>
              <a:gd name="connsiteY62" fmla="*/ 6375153 h 6470305"/>
              <a:gd name="connsiteX63" fmla="*/ 7142671 w 12192000"/>
              <a:gd name="connsiteY63" fmla="*/ 6470305 h 6470305"/>
              <a:gd name="connsiteX64" fmla="*/ 7047519 w 12192000"/>
              <a:gd name="connsiteY64" fmla="*/ 6375153 h 6470305"/>
              <a:gd name="connsiteX65" fmla="*/ 7142671 w 12192000"/>
              <a:gd name="connsiteY65" fmla="*/ 6280001 h 6470305"/>
              <a:gd name="connsiteX66" fmla="*/ 6724002 w 12192000"/>
              <a:gd name="connsiteY66" fmla="*/ 6280001 h 6470305"/>
              <a:gd name="connsiteX67" fmla="*/ 6819154 w 12192000"/>
              <a:gd name="connsiteY67" fmla="*/ 6375153 h 6470305"/>
              <a:gd name="connsiteX68" fmla="*/ 6724002 w 12192000"/>
              <a:gd name="connsiteY68" fmla="*/ 6470305 h 6470305"/>
              <a:gd name="connsiteX69" fmla="*/ 6628850 w 12192000"/>
              <a:gd name="connsiteY69" fmla="*/ 6375153 h 6470305"/>
              <a:gd name="connsiteX70" fmla="*/ 6724002 w 12192000"/>
              <a:gd name="connsiteY70" fmla="*/ 6280001 h 6470305"/>
              <a:gd name="connsiteX71" fmla="*/ 6305333 w 12192000"/>
              <a:gd name="connsiteY71" fmla="*/ 6280001 h 6470305"/>
              <a:gd name="connsiteX72" fmla="*/ 6400485 w 12192000"/>
              <a:gd name="connsiteY72" fmla="*/ 6375153 h 6470305"/>
              <a:gd name="connsiteX73" fmla="*/ 6305333 w 12192000"/>
              <a:gd name="connsiteY73" fmla="*/ 6470305 h 6470305"/>
              <a:gd name="connsiteX74" fmla="*/ 6210181 w 12192000"/>
              <a:gd name="connsiteY74" fmla="*/ 6375153 h 6470305"/>
              <a:gd name="connsiteX75" fmla="*/ 6305333 w 12192000"/>
              <a:gd name="connsiteY75" fmla="*/ 6280001 h 6470305"/>
              <a:gd name="connsiteX76" fmla="*/ 5886664 w 12192000"/>
              <a:gd name="connsiteY76" fmla="*/ 6280001 h 6470305"/>
              <a:gd name="connsiteX77" fmla="*/ 5981816 w 12192000"/>
              <a:gd name="connsiteY77" fmla="*/ 6375153 h 6470305"/>
              <a:gd name="connsiteX78" fmla="*/ 5886664 w 12192000"/>
              <a:gd name="connsiteY78" fmla="*/ 6470305 h 6470305"/>
              <a:gd name="connsiteX79" fmla="*/ 5791512 w 12192000"/>
              <a:gd name="connsiteY79" fmla="*/ 6375153 h 6470305"/>
              <a:gd name="connsiteX80" fmla="*/ 5886664 w 12192000"/>
              <a:gd name="connsiteY80" fmla="*/ 6280001 h 6470305"/>
              <a:gd name="connsiteX81" fmla="*/ 5467994 w 12192000"/>
              <a:gd name="connsiteY81" fmla="*/ 6280001 h 6470305"/>
              <a:gd name="connsiteX82" fmla="*/ 5563146 w 12192000"/>
              <a:gd name="connsiteY82" fmla="*/ 6375153 h 6470305"/>
              <a:gd name="connsiteX83" fmla="*/ 5467994 w 12192000"/>
              <a:gd name="connsiteY83" fmla="*/ 6470305 h 6470305"/>
              <a:gd name="connsiteX84" fmla="*/ 5372842 w 12192000"/>
              <a:gd name="connsiteY84" fmla="*/ 6375153 h 6470305"/>
              <a:gd name="connsiteX85" fmla="*/ 5467994 w 12192000"/>
              <a:gd name="connsiteY85" fmla="*/ 6280001 h 6470305"/>
              <a:gd name="connsiteX86" fmla="*/ 5049325 w 12192000"/>
              <a:gd name="connsiteY86" fmla="*/ 6280001 h 6470305"/>
              <a:gd name="connsiteX87" fmla="*/ 5144478 w 12192000"/>
              <a:gd name="connsiteY87" fmla="*/ 6375153 h 6470305"/>
              <a:gd name="connsiteX88" fmla="*/ 5049325 w 12192000"/>
              <a:gd name="connsiteY88" fmla="*/ 6470305 h 6470305"/>
              <a:gd name="connsiteX89" fmla="*/ 4954173 w 12192000"/>
              <a:gd name="connsiteY89" fmla="*/ 6375153 h 6470305"/>
              <a:gd name="connsiteX90" fmla="*/ 5049325 w 12192000"/>
              <a:gd name="connsiteY90" fmla="*/ 6280001 h 6470305"/>
              <a:gd name="connsiteX91" fmla="*/ 4630656 w 12192000"/>
              <a:gd name="connsiteY91" fmla="*/ 6280001 h 6470305"/>
              <a:gd name="connsiteX92" fmla="*/ 4725808 w 12192000"/>
              <a:gd name="connsiteY92" fmla="*/ 6375153 h 6470305"/>
              <a:gd name="connsiteX93" fmla="*/ 4630656 w 12192000"/>
              <a:gd name="connsiteY93" fmla="*/ 6470305 h 6470305"/>
              <a:gd name="connsiteX94" fmla="*/ 4535504 w 12192000"/>
              <a:gd name="connsiteY94" fmla="*/ 6375153 h 6470305"/>
              <a:gd name="connsiteX95" fmla="*/ 4630656 w 12192000"/>
              <a:gd name="connsiteY95" fmla="*/ 6280001 h 6470305"/>
              <a:gd name="connsiteX96" fmla="*/ 4211987 w 12192000"/>
              <a:gd name="connsiteY96" fmla="*/ 6280001 h 6470305"/>
              <a:gd name="connsiteX97" fmla="*/ 4307139 w 12192000"/>
              <a:gd name="connsiteY97" fmla="*/ 6375153 h 6470305"/>
              <a:gd name="connsiteX98" fmla="*/ 4211987 w 12192000"/>
              <a:gd name="connsiteY98" fmla="*/ 6470305 h 6470305"/>
              <a:gd name="connsiteX99" fmla="*/ 4116835 w 12192000"/>
              <a:gd name="connsiteY99" fmla="*/ 6375153 h 6470305"/>
              <a:gd name="connsiteX100" fmla="*/ 4211987 w 12192000"/>
              <a:gd name="connsiteY100" fmla="*/ 6280001 h 6470305"/>
              <a:gd name="connsiteX101" fmla="*/ 3793342 w 12192000"/>
              <a:gd name="connsiteY101" fmla="*/ 6280001 h 6470305"/>
              <a:gd name="connsiteX102" fmla="*/ 3888470 w 12192000"/>
              <a:gd name="connsiteY102" fmla="*/ 6375153 h 6470305"/>
              <a:gd name="connsiteX103" fmla="*/ 3793342 w 12192000"/>
              <a:gd name="connsiteY103" fmla="*/ 6470305 h 6470305"/>
              <a:gd name="connsiteX104" fmla="*/ 3698190 w 12192000"/>
              <a:gd name="connsiteY104" fmla="*/ 6375153 h 6470305"/>
              <a:gd name="connsiteX105" fmla="*/ 3793342 w 12192000"/>
              <a:gd name="connsiteY105" fmla="*/ 6280001 h 6470305"/>
              <a:gd name="connsiteX106" fmla="*/ 3374671 w 12192000"/>
              <a:gd name="connsiteY106" fmla="*/ 6280001 h 6470305"/>
              <a:gd name="connsiteX107" fmla="*/ 3469825 w 12192000"/>
              <a:gd name="connsiteY107" fmla="*/ 6375153 h 6470305"/>
              <a:gd name="connsiteX108" fmla="*/ 3374671 w 12192000"/>
              <a:gd name="connsiteY108" fmla="*/ 6470305 h 6470305"/>
              <a:gd name="connsiteX109" fmla="*/ 3279519 w 12192000"/>
              <a:gd name="connsiteY109" fmla="*/ 6375153 h 6470305"/>
              <a:gd name="connsiteX110" fmla="*/ 3374671 w 12192000"/>
              <a:gd name="connsiteY110" fmla="*/ 6280001 h 6470305"/>
              <a:gd name="connsiteX111" fmla="*/ 2956001 w 12192000"/>
              <a:gd name="connsiteY111" fmla="*/ 6280001 h 6470305"/>
              <a:gd name="connsiteX112" fmla="*/ 3051154 w 12192000"/>
              <a:gd name="connsiteY112" fmla="*/ 6375153 h 6470305"/>
              <a:gd name="connsiteX113" fmla="*/ 2956001 w 12192000"/>
              <a:gd name="connsiteY113" fmla="*/ 6470305 h 6470305"/>
              <a:gd name="connsiteX114" fmla="*/ 2860848 w 12192000"/>
              <a:gd name="connsiteY114" fmla="*/ 6375153 h 6470305"/>
              <a:gd name="connsiteX115" fmla="*/ 2956001 w 12192000"/>
              <a:gd name="connsiteY115" fmla="*/ 6280001 h 6470305"/>
              <a:gd name="connsiteX116" fmla="*/ 2537330 w 12192000"/>
              <a:gd name="connsiteY116" fmla="*/ 6280001 h 6470305"/>
              <a:gd name="connsiteX117" fmla="*/ 2632482 w 12192000"/>
              <a:gd name="connsiteY117" fmla="*/ 6375153 h 6470305"/>
              <a:gd name="connsiteX118" fmla="*/ 2537330 w 12192000"/>
              <a:gd name="connsiteY118" fmla="*/ 6470305 h 6470305"/>
              <a:gd name="connsiteX119" fmla="*/ 2442177 w 12192000"/>
              <a:gd name="connsiteY119" fmla="*/ 6375153 h 6470305"/>
              <a:gd name="connsiteX120" fmla="*/ 2537330 w 12192000"/>
              <a:gd name="connsiteY120" fmla="*/ 6280001 h 6470305"/>
              <a:gd name="connsiteX121" fmla="*/ 2118660 w 12192000"/>
              <a:gd name="connsiteY121" fmla="*/ 6280001 h 6470305"/>
              <a:gd name="connsiteX122" fmla="*/ 2213812 w 12192000"/>
              <a:gd name="connsiteY122" fmla="*/ 6375153 h 6470305"/>
              <a:gd name="connsiteX123" fmla="*/ 2118660 w 12192000"/>
              <a:gd name="connsiteY123" fmla="*/ 6470305 h 6470305"/>
              <a:gd name="connsiteX124" fmla="*/ 2023508 w 12192000"/>
              <a:gd name="connsiteY124" fmla="*/ 6375153 h 6470305"/>
              <a:gd name="connsiteX125" fmla="*/ 2118660 w 12192000"/>
              <a:gd name="connsiteY125" fmla="*/ 6280001 h 6470305"/>
              <a:gd name="connsiteX126" fmla="*/ 1699989 w 12192000"/>
              <a:gd name="connsiteY126" fmla="*/ 6280001 h 6470305"/>
              <a:gd name="connsiteX127" fmla="*/ 1795142 w 12192000"/>
              <a:gd name="connsiteY127" fmla="*/ 6375153 h 6470305"/>
              <a:gd name="connsiteX128" fmla="*/ 1699989 w 12192000"/>
              <a:gd name="connsiteY128" fmla="*/ 6470305 h 6470305"/>
              <a:gd name="connsiteX129" fmla="*/ 1604835 w 12192000"/>
              <a:gd name="connsiteY129" fmla="*/ 6375153 h 6470305"/>
              <a:gd name="connsiteX130" fmla="*/ 1699989 w 12192000"/>
              <a:gd name="connsiteY130" fmla="*/ 6280001 h 6470305"/>
              <a:gd name="connsiteX131" fmla="*/ 1281318 w 12192000"/>
              <a:gd name="connsiteY131" fmla="*/ 6280001 h 6470305"/>
              <a:gd name="connsiteX132" fmla="*/ 1376471 w 12192000"/>
              <a:gd name="connsiteY132" fmla="*/ 6375153 h 6470305"/>
              <a:gd name="connsiteX133" fmla="*/ 1281318 w 12192000"/>
              <a:gd name="connsiteY133" fmla="*/ 6470305 h 6470305"/>
              <a:gd name="connsiteX134" fmla="*/ 1186165 w 12192000"/>
              <a:gd name="connsiteY134" fmla="*/ 6375153 h 6470305"/>
              <a:gd name="connsiteX135" fmla="*/ 1281318 w 12192000"/>
              <a:gd name="connsiteY135" fmla="*/ 6280001 h 6470305"/>
              <a:gd name="connsiteX136" fmla="*/ 862650 w 12192000"/>
              <a:gd name="connsiteY136" fmla="*/ 6280001 h 6470305"/>
              <a:gd name="connsiteX137" fmla="*/ 957802 w 12192000"/>
              <a:gd name="connsiteY137" fmla="*/ 6375153 h 6470305"/>
              <a:gd name="connsiteX138" fmla="*/ 862650 w 12192000"/>
              <a:gd name="connsiteY138" fmla="*/ 6470305 h 6470305"/>
              <a:gd name="connsiteX139" fmla="*/ 767498 w 12192000"/>
              <a:gd name="connsiteY139" fmla="*/ 6375153 h 6470305"/>
              <a:gd name="connsiteX140" fmla="*/ 862650 w 12192000"/>
              <a:gd name="connsiteY140" fmla="*/ 6280001 h 6470305"/>
              <a:gd name="connsiteX141" fmla="*/ 443982 w 12192000"/>
              <a:gd name="connsiteY141" fmla="*/ 6280001 h 6470305"/>
              <a:gd name="connsiteX142" fmla="*/ 539134 w 12192000"/>
              <a:gd name="connsiteY142" fmla="*/ 6375153 h 6470305"/>
              <a:gd name="connsiteX143" fmla="*/ 443982 w 12192000"/>
              <a:gd name="connsiteY143" fmla="*/ 6470305 h 6470305"/>
              <a:gd name="connsiteX144" fmla="*/ 348830 w 12192000"/>
              <a:gd name="connsiteY144" fmla="*/ 6375153 h 6470305"/>
              <a:gd name="connsiteX145" fmla="*/ 443982 w 12192000"/>
              <a:gd name="connsiteY145" fmla="*/ 6280001 h 6470305"/>
              <a:gd name="connsiteX146" fmla="*/ 25313 w 12192000"/>
              <a:gd name="connsiteY146" fmla="*/ 6280001 h 6470305"/>
              <a:gd name="connsiteX147" fmla="*/ 120465 w 12192000"/>
              <a:gd name="connsiteY147" fmla="*/ 6375153 h 6470305"/>
              <a:gd name="connsiteX148" fmla="*/ 25313 w 12192000"/>
              <a:gd name="connsiteY148" fmla="*/ 6470305 h 6470305"/>
              <a:gd name="connsiteX149" fmla="*/ 0 w 12192000"/>
              <a:gd name="connsiteY149" fmla="*/ 6465195 h 6470305"/>
              <a:gd name="connsiteX150" fmla="*/ 0 w 12192000"/>
              <a:gd name="connsiteY150" fmla="*/ 6285112 h 6470305"/>
              <a:gd name="connsiteX151" fmla="*/ 12166698 w 12192000"/>
              <a:gd name="connsiteY151" fmla="*/ 5861332 h 6470305"/>
              <a:gd name="connsiteX152" fmla="*/ 12192000 w 12192000"/>
              <a:gd name="connsiteY152" fmla="*/ 5866441 h 6470305"/>
              <a:gd name="connsiteX153" fmla="*/ 12192000 w 12192000"/>
              <a:gd name="connsiteY153" fmla="*/ 6046528 h 6470305"/>
              <a:gd name="connsiteX154" fmla="*/ 12166698 w 12192000"/>
              <a:gd name="connsiteY154" fmla="*/ 6051636 h 6470305"/>
              <a:gd name="connsiteX155" fmla="*/ 12071546 w 12192000"/>
              <a:gd name="connsiteY155" fmla="*/ 5956484 h 6470305"/>
              <a:gd name="connsiteX156" fmla="*/ 12166698 w 12192000"/>
              <a:gd name="connsiteY156" fmla="*/ 5861332 h 6470305"/>
              <a:gd name="connsiteX157" fmla="*/ 11748029 w 12192000"/>
              <a:gd name="connsiteY157" fmla="*/ 5861332 h 6470305"/>
              <a:gd name="connsiteX158" fmla="*/ 11843181 w 12192000"/>
              <a:gd name="connsiteY158" fmla="*/ 5956484 h 6470305"/>
              <a:gd name="connsiteX159" fmla="*/ 11748029 w 12192000"/>
              <a:gd name="connsiteY159" fmla="*/ 6051636 h 6470305"/>
              <a:gd name="connsiteX160" fmla="*/ 11652877 w 12192000"/>
              <a:gd name="connsiteY160" fmla="*/ 5956484 h 6470305"/>
              <a:gd name="connsiteX161" fmla="*/ 11748029 w 12192000"/>
              <a:gd name="connsiteY161" fmla="*/ 5861332 h 6470305"/>
              <a:gd name="connsiteX162" fmla="*/ 11329360 w 12192000"/>
              <a:gd name="connsiteY162" fmla="*/ 5861332 h 6470305"/>
              <a:gd name="connsiteX163" fmla="*/ 11424512 w 12192000"/>
              <a:gd name="connsiteY163" fmla="*/ 5956484 h 6470305"/>
              <a:gd name="connsiteX164" fmla="*/ 11329360 w 12192000"/>
              <a:gd name="connsiteY164" fmla="*/ 6051636 h 6470305"/>
              <a:gd name="connsiteX165" fmla="*/ 11234208 w 12192000"/>
              <a:gd name="connsiteY165" fmla="*/ 5956484 h 6470305"/>
              <a:gd name="connsiteX166" fmla="*/ 11329360 w 12192000"/>
              <a:gd name="connsiteY166" fmla="*/ 5861332 h 6470305"/>
              <a:gd name="connsiteX167" fmla="*/ 10910691 w 12192000"/>
              <a:gd name="connsiteY167" fmla="*/ 5861332 h 6470305"/>
              <a:gd name="connsiteX168" fmla="*/ 11005843 w 12192000"/>
              <a:gd name="connsiteY168" fmla="*/ 5956484 h 6470305"/>
              <a:gd name="connsiteX169" fmla="*/ 10910691 w 12192000"/>
              <a:gd name="connsiteY169" fmla="*/ 6051636 h 6470305"/>
              <a:gd name="connsiteX170" fmla="*/ 10815539 w 12192000"/>
              <a:gd name="connsiteY170" fmla="*/ 5956484 h 6470305"/>
              <a:gd name="connsiteX171" fmla="*/ 10910691 w 12192000"/>
              <a:gd name="connsiteY171" fmla="*/ 5861332 h 6470305"/>
              <a:gd name="connsiteX172" fmla="*/ 10492022 w 12192000"/>
              <a:gd name="connsiteY172" fmla="*/ 5861332 h 6470305"/>
              <a:gd name="connsiteX173" fmla="*/ 10587174 w 12192000"/>
              <a:gd name="connsiteY173" fmla="*/ 5956484 h 6470305"/>
              <a:gd name="connsiteX174" fmla="*/ 10492022 w 12192000"/>
              <a:gd name="connsiteY174" fmla="*/ 6051636 h 6470305"/>
              <a:gd name="connsiteX175" fmla="*/ 10396870 w 12192000"/>
              <a:gd name="connsiteY175" fmla="*/ 5956484 h 6470305"/>
              <a:gd name="connsiteX176" fmla="*/ 10492022 w 12192000"/>
              <a:gd name="connsiteY176" fmla="*/ 5861332 h 6470305"/>
              <a:gd name="connsiteX177" fmla="*/ 10073353 w 12192000"/>
              <a:gd name="connsiteY177" fmla="*/ 5861332 h 6470305"/>
              <a:gd name="connsiteX178" fmla="*/ 10168505 w 12192000"/>
              <a:gd name="connsiteY178" fmla="*/ 5956484 h 6470305"/>
              <a:gd name="connsiteX179" fmla="*/ 10073353 w 12192000"/>
              <a:gd name="connsiteY179" fmla="*/ 6051636 h 6470305"/>
              <a:gd name="connsiteX180" fmla="*/ 9978201 w 12192000"/>
              <a:gd name="connsiteY180" fmla="*/ 5956484 h 6470305"/>
              <a:gd name="connsiteX181" fmla="*/ 10073353 w 12192000"/>
              <a:gd name="connsiteY181" fmla="*/ 5861332 h 6470305"/>
              <a:gd name="connsiteX182" fmla="*/ 9654684 w 12192000"/>
              <a:gd name="connsiteY182" fmla="*/ 5861332 h 6470305"/>
              <a:gd name="connsiteX183" fmla="*/ 9749836 w 12192000"/>
              <a:gd name="connsiteY183" fmla="*/ 5956484 h 6470305"/>
              <a:gd name="connsiteX184" fmla="*/ 9654684 w 12192000"/>
              <a:gd name="connsiteY184" fmla="*/ 6051636 h 6470305"/>
              <a:gd name="connsiteX185" fmla="*/ 9559532 w 12192000"/>
              <a:gd name="connsiteY185" fmla="*/ 5956484 h 6470305"/>
              <a:gd name="connsiteX186" fmla="*/ 9654684 w 12192000"/>
              <a:gd name="connsiteY186" fmla="*/ 5861332 h 6470305"/>
              <a:gd name="connsiteX187" fmla="*/ 9236015 w 12192000"/>
              <a:gd name="connsiteY187" fmla="*/ 5861332 h 6470305"/>
              <a:gd name="connsiteX188" fmla="*/ 9331167 w 12192000"/>
              <a:gd name="connsiteY188" fmla="*/ 5956484 h 6470305"/>
              <a:gd name="connsiteX189" fmla="*/ 9236015 w 12192000"/>
              <a:gd name="connsiteY189" fmla="*/ 6051636 h 6470305"/>
              <a:gd name="connsiteX190" fmla="*/ 9140863 w 12192000"/>
              <a:gd name="connsiteY190" fmla="*/ 5956484 h 6470305"/>
              <a:gd name="connsiteX191" fmla="*/ 9236015 w 12192000"/>
              <a:gd name="connsiteY191" fmla="*/ 5861332 h 6470305"/>
              <a:gd name="connsiteX192" fmla="*/ 8817346 w 12192000"/>
              <a:gd name="connsiteY192" fmla="*/ 5861332 h 6470305"/>
              <a:gd name="connsiteX193" fmla="*/ 8912498 w 12192000"/>
              <a:gd name="connsiteY193" fmla="*/ 5956484 h 6470305"/>
              <a:gd name="connsiteX194" fmla="*/ 8817346 w 12192000"/>
              <a:gd name="connsiteY194" fmla="*/ 6051636 h 6470305"/>
              <a:gd name="connsiteX195" fmla="*/ 8722194 w 12192000"/>
              <a:gd name="connsiteY195" fmla="*/ 5956484 h 6470305"/>
              <a:gd name="connsiteX196" fmla="*/ 8817346 w 12192000"/>
              <a:gd name="connsiteY196" fmla="*/ 5861332 h 6470305"/>
              <a:gd name="connsiteX197" fmla="*/ 8398677 w 12192000"/>
              <a:gd name="connsiteY197" fmla="*/ 5861332 h 6470305"/>
              <a:gd name="connsiteX198" fmla="*/ 8493829 w 12192000"/>
              <a:gd name="connsiteY198" fmla="*/ 5956484 h 6470305"/>
              <a:gd name="connsiteX199" fmla="*/ 8398677 w 12192000"/>
              <a:gd name="connsiteY199" fmla="*/ 6051636 h 6470305"/>
              <a:gd name="connsiteX200" fmla="*/ 8303526 w 12192000"/>
              <a:gd name="connsiteY200" fmla="*/ 5956484 h 6470305"/>
              <a:gd name="connsiteX201" fmla="*/ 8398677 w 12192000"/>
              <a:gd name="connsiteY201" fmla="*/ 5861332 h 6470305"/>
              <a:gd name="connsiteX202" fmla="*/ 7980009 w 12192000"/>
              <a:gd name="connsiteY202" fmla="*/ 5861332 h 6470305"/>
              <a:gd name="connsiteX203" fmla="*/ 8075161 w 12192000"/>
              <a:gd name="connsiteY203" fmla="*/ 5956484 h 6470305"/>
              <a:gd name="connsiteX204" fmla="*/ 7980009 w 12192000"/>
              <a:gd name="connsiteY204" fmla="*/ 6051636 h 6470305"/>
              <a:gd name="connsiteX205" fmla="*/ 7884857 w 12192000"/>
              <a:gd name="connsiteY205" fmla="*/ 5956484 h 6470305"/>
              <a:gd name="connsiteX206" fmla="*/ 7980009 w 12192000"/>
              <a:gd name="connsiteY206" fmla="*/ 5861332 h 6470305"/>
              <a:gd name="connsiteX207" fmla="*/ 7561340 w 12192000"/>
              <a:gd name="connsiteY207" fmla="*/ 5861332 h 6470305"/>
              <a:gd name="connsiteX208" fmla="*/ 7656492 w 12192000"/>
              <a:gd name="connsiteY208" fmla="*/ 5956484 h 6470305"/>
              <a:gd name="connsiteX209" fmla="*/ 7561340 w 12192000"/>
              <a:gd name="connsiteY209" fmla="*/ 6051636 h 6470305"/>
              <a:gd name="connsiteX210" fmla="*/ 7466188 w 12192000"/>
              <a:gd name="connsiteY210" fmla="*/ 5956484 h 6470305"/>
              <a:gd name="connsiteX211" fmla="*/ 7561340 w 12192000"/>
              <a:gd name="connsiteY211" fmla="*/ 5861332 h 6470305"/>
              <a:gd name="connsiteX212" fmla="*/ 7142671 w 12192000"/>
              <a:gd name="connsiteY212" fmla="*/ 5861332 h 6470305"/>
              <a:gd name="connsiteX213" fmla="*/ 7237823 w 12192000"/>
              <a:gd name="connsiteY213" fmla="*/ 5956484 h 6470305"/>
              <a:gd name="connsiteX214" fmla="*/ 7142671 w 12192000"/>
              <a:gd name="connsiteY214" fmla="*/ 6051636 h 6470305"/>
              <a:gd name="connsiteX215" fmla="*/ 7047519 w 12192000"/>
              <a:gd name="connsiteY215" fmla="*/ 5956484 h 6470305"/>
              <a:gd name="connsiteX216" fmla="*/ 7142671 w 12192000"/>
              <a:gd name="connsiteY216" fmla="*/ 5861332 h 6470305"/>
              <a:gd name="connsiteX217" fmla="*/ 6724002 w 12192000"/>
              <a:gd name="connsiteY217" fmla="*/ 5861332 h 6470305"/>
              <a:gd name="connsiteX218" fmla="*/ 6819154 w 12192000"/>
              <a:gd name="connsiteY218" fmla="*/ 5956484 h 6470305"/>
              <a:gd name="connsiteX219" fmla="*/ 6724002 w 12192000"/>
              <a:gd name="connsiteY219" fmla="*/ 6051636 h 6470305"/>
              <a:gd name="connsiteX220" fmla="*/ 6628850 w 12192000"/>
              <a:gd name="connsiteY220" fmla="*/ 5956484 h 6470305"/>
              <a:gd name="connsiteX221" fmla="*/ 6724002 w 12192000"/>
              <a:gd name="connsiteY221" fmla="*/ 5861332 h 6470305"/>
              <a:gd name="connsiteX222" fmla="*/ 6305333 w 12192000"/>
              <a:gd name="connsiteY222" fmla="*/ 5861332 h 6470305"/>
              <a:gd name="connsiteX223" fmla="*/ 6400485 w 12192000"/>
              <a:gd name="connsiteY223" fmla="*/ 5956484 h 6470305"/>
              <a:gd name="connsiteX224" fmla="*/ 6305333 w 12192000"/>
              <a:gd name="connsiteY224" fmla="*/ 6051636 h 6470305"/>
              <a:gd name="connsiteX225" fmla="*/ 6210181 w 12192000"/>
              <a:gd name="connsiteY225" fmla="*/ 5956484 h 6470305"/>
              <a:gd name="connsiteX226" fmla="*/ 6305333 w 12192000"/>
              <a:gd name="connsiteY226" fmla="*/ 5861332 h 6470305"/>
              <a:gd name="connsiteX227" fmla="*/ 5886664 w 12192000"/>
              <a:gd name="connsiteY227" fmla="*/ 5861332 h 6470305"/>
              <a:gd name="connsiteX228" fmla="*/ 5981816 w 12192000"/>
              <a:gd name="connsiteY228" fmla="*/ 5956484 h 6470305"/>
              <a:gd name="connsiteX229" fmla="*/ 5886664 w 12192000"/>
              <a:gd name="connsiteY229" fmla="*/ 6051636 h 6470305"/>
              <a:gd name="connsiteX230" fmla="*/ 5791512 w 12192000"/>
              <a:gd name="connsiteY230" fmla="*/ 5956484 h 6470305"/>
              <a:gd name="connsiteX231" fmla="*/ 5886664 w 12192000"/>
              <a:gd name="connsiteY231" fmla="*/ 5861332 h 6470305"/>
              <a:gd name="connsiteX232" fmla="*/ 5467994 w 12192000"/>
              <a:gd name="connsiteY232" fmla="*/ 5861332 h 6470305"/>
              <a:gd name="connsiteX233" fmla="*/ 5563146 w 12192000"/>
              <a:gd name="connsiteY233" fmla="*/ 5956484 h 6470305"/>
              <a:gd name="connsiteX234" fmla="*/ 5467994 w 12192000"/>
              <a:gd name="connsiteY234" fmla="*/ 6051636 h 6470305"/>
              <a:gd name="connsiteX235" fmla="*/ 5372842 w 12192000"/>
              <a:gd name="connsiteY235" fmla="*/ 5956484 h 6470305"/>
              <a:gd name="connsiteX236" fmla="*/ 5467994 w 12192000"/>
              <a:gd name="connsiteY236" fmla="*/ 5861332 h 6470305"/>
              <a:gd name="connsiteX237" fmla="*/ 5049325 w 12192000"/>
              <a:gd name="connsiteY237" fmla="*/ 5861332 h 6470305"/>
              <a:gd name="connsiteX238" fmla="*/ 5144478 w 12192000"/>
              <a:gd name="connsiteY238" fmla="*/ 5956484 h 6470305"/>
              <a:gd name="connsiteX239" fmla="*/ 5049325 w 12192000"/>
              <a:gd name="connsiteY239" fmla="*/ 6051636 h 6470305"/>
              <a:gd name="connsiteX240" fmla="*/ 4954173 w 12192000"/>
              <a:gd name="connsiteY240" fmla="*/ 5956484 h 6470305"/>
              <a:gd name="connsiteX241" fmla="*/ 5049325 w 12192000"/>
              <a:gd name="connsiteY241" fmla="*/ 5861332 h 6470305"/>
              <a:gd name="connsiteX242" fmla="*/ 4630656 w 12192000"/>
              <a:gd name="connsiteY242" fmla="*/ 5861332 h 6470305"/>
              <a:gd name="connsiteX243" fmla="*/ 4725808 w 12192000"/>
              <a:gd name="connsiteY243" fmla="*/ 5956484 h 6470305"/>
              <a:gd name="connsiteX244" fmla="*/ 4630656 w 12192000"/>
              <a:gd name="connsiteY244" fmla="*/ 6051636 h 6470305"/>
              <a:gd name="connsiteX245" fmla="*/ 4535504 w 12192000"/>
              <a:gd name="connsiteY245" fmla="*/ 5956484 h 6470305"/>
              <a:gd name="connsiteX246" fmla="*/ 4630656 w 12192000"/>
              <a:gd name="connsiteY246" fmla="*/ 5861332 h 6470305"/>
              <a:gd name="connsiteX247" fmla="*/ 4211987 w 12192000"/>
              <a:gd name="connsiteY247" fmla="*/ 5861332 h 6470305"/>
              <a:gd name="connsiteX248" fmla="*/ 4307139 w 12192000"/>
              <a:gd name="connsiteY248" fmla="*/ 5956484 h 6470305"/>
              <a:gd name="connsiteX249" fmla="*/ 4211987 w 12192000"/>
              <a:gd name="connsiteY249" fmla="*/ 6051636 h 6470305"/>
              <a:gd name="connsiteX250" fmla="*/ 4116835 w 12192000"/>
              <a:gd name="connsiteY250" fmla="*/ 5956484 h 6470305"/>
              <a:gd name="connsiteX251" fmla="*/ 4211987 w 12192000"/>
              <a:gd name="connsiteY251" fmla="*/ 5861332 h 6470305"/>
              <a:gd name="connsiteX252" fmla="*/ 3793350 w 12192000"/>
              <a:gd name="connsiteY252" fmla="*/ 5861332 h 6470305"/>
              <a:gd name="connsiteX253" fmla="*/ 3888470 w 12192000"/>
              <a:gd name="connsiteY253" fmla="*/ 5956484 h 6470305"/>
              <a:gd name="connsiteX254" fmla="*/ 3793350 w 12192000"/>
              <a:gd name="connsiteY254" fmla="*/ 6051636 h 6470305"/>
              <a:gd name="connsiteX255" fmla="*/ 3698198 w 12192000"/>
              <a:gd name="connsiteY255" fmla="*/ 5956484 h 6470305"/>
              <a:gd name="connsiteX256" fmla="*/ 3793350 w 12192000"/>
              <a:gd name="connsiteY256" fmla="*/ 5861332 h 6470305"/>
              <a:gd name="connsiteX257" fmla="*/ 3374679 w 12192000"/>
              <a:gd name="connsiteY257" fmla="*/ 5861332 h 6470305"/>
              <a:gd name="connsiteX258" fmla="*/ 3469833 w 12192000"/>
              <a:gd name="connsiteY258" fmla="*/ 5956484 h 6470305"/>
              <a:gd name="connsiteX259" fmla="*/ 3374679 w 12192000"/>
              <a:gd name="connsiteY259" fmla="*/ 6051636 h 6470305"/>
              <a:gd name="connsiteX260" fmla="*/ 3279526 w 12192000"/>
              <a:gd name="connsiteY260" fmla="*/ 5956484 h 6470305"/>
              <a:gd name="connsiteX261" fmla="*/ 3374679 w 12192000"/>
              <a:gd name="connsiteY261" fmla="*/ 5861332 h 6470305"/>
              <a:gd name="connsiteX262" fmla="*/ 2956009 w 12192000"/>
              <a:gd name="connsiteY262" fmla="*/ 5861332 h 6470305"/>
              <a:gd name="connsiteX263" fmla="*/ 3051162 w 12192000"/>
              <a:gd name="connsiteY263" fmla="*/ 5956484 h 6470305"/>
              <a:gd name="connsiteX264" fmla="*/ 2956009 w 12192000"/>
              <a:gd name="connsiteY264" fmla="*/ 6051636 h 6470305"/>
              <a:gd name="connsiteX265" fmla="*/ 2860854 w 12192000"/>
              <a:gd name="connsiteY265" fmla="*/ 5956484 h 6470305"/>
              <a:gd name="connsiteX266" fmla="*/ 2956009 w 12192000"/>
              <a:gd name="connsiteY266" fmla="*/ 5861332 h 6470305"/>
              <a:gd name="connsiteX267" fmla="*/ 2537336 w 12192000"/>
              <a:gd name="connsiteY267" fmla="*/ 5861332 h 6470305"/>
              <a:gd name="connsiteX268" fmla="*/ 2632490 w 12192000"/>
              <a:gd name="connsiteY268" fmla="*/ 5956484 h 6470305"/>
              <a:gd name="connsiteX269" fmla="*/ 2537336 w 12192000"/>
              <a:gd name="connsiteY269" fmla="*/ 6051636 h 6470305"/>
              <a:gd name="connsiteX270" fmla="*/ 2442183 w 12192000"/>
              <a:gd name="connsiteY270" fmla="*/ 5956484 h 6470305"/>
              <a:gd name="connsiteX271" fmla="*/ 2537336 w 12192000"/>
              <a:gd name="connsiteY271" fmla="*/ 5861332 h 6470305"/>
              <a:gd name="connsiteX272" fmla="*/ 2118666 w 12192000"/>
              <a:gd name="connsiteY272" fmla="*/ 5861332 h 6470305"/>
              <a:gd name="connsiteX273" fmla="*/ 2213818 w 12192000"/>
              <a:gd name="connsiteY273" fmla="*/ 5956484 h 6470305"/>
              <a:gd name="connsiteX274" fmla="*/ 2118666 w 12192000"/>
              <a:gd name="connsiteY274" fmla="*/ 6051636 h 6470305"/>
              <a:gd name="connsiteX275" fmla="*/ 2023514 w 12192000"/>
              <a:gd name="connsiteY275" fmla="*/ 5956484 h 6470305"/>
              <a:gd name="connsiteX276" fmla="*/ 2118666 w 12192000"/>
              <a:gd name="connsiteY276" fmla="*/ 5861332 h 6470305"/>
              <a:gd name="connsiteX277" fmla="*/ 1699995 w 12192000"/>
              <a:gd name="connsiteY277" fmla="*/ 5861332 h 6470305"/>
              <a:gd name="connsiteX278" fmla="*/ 1795147 w 12192000"/>
              <a:gd name="connsiteY278" fmla="*/ 5956484 h 6470305"/>
              <a:gd name="connsiteX279" fmla="*/ 1699995 w 12192000"/>
              <a:gd name="connsiteY279" fmla="*/ 6051636 h 6470305"/>
              <a:gd name="connsiteX280" fmla="*/ 1604840 w 12192000"/>
              <a:gd name="connsiteY280" fmla="*/ 5956484 h 6470305"/>
              <a:gd name="connsiteX281" fmla="*/ 1699995 w 12192000"/>
              <a:gd name="connsiteY281" fmla="*/ 5861332 h 6470305"/>
              <a:gd name="connsiteX282" fmla="*/ 1281322 w 12192000"/>
              <a:gd name="connsiteY282" fmla="*/ 5861332 h 6470305"/>
              <a:gd name="connsiteX283" fmla="*/ 1376474 w 12192000"/>
              <a:gd name="connsiteY283" fmla="*/ 5956484 h 6470305"/>
              <a:gd name="connsiteX284" fmla="*/ 1281322 w 12192000"/>
              <a:gd name="connsiteY284" fmla="*/ 6051636 h 6470305"/>
              <a:gd name="connsiteX285" fmla="*/ 1186170 w 12192000"/>
              <a:gd name="connsiteY285" fmla="*/ 5956484 h 6470305"/>
              <a:gd name="connsiteX286" fmla="*/ 1281322 w 12192000"/>
              <a:gd name="connsiteY286" fmla="*/ 5861332 h 6470305"/>
              <a:gd name="connsiteX287" fmla="*/ 862654 w 12192000"/>
              <a:gd name="connsiteY287" fmla="*/ 5861332 h 6470305"/>
              <a:gd name="connsiteX288" fmla="*/ 957807 w 12192000"/>
              <a:gd name="connsiteY288" fmla="*/ 5956484 h 6470305"/>
              <a:gd name="connsiteX289" fmla="*/ 862654 w 12192000"/>
              <a:gd name="connsiteY289" fmla="*/ 6051636 h 6470305"/>
              <a:gd name="connsiteX290" fmla="*/ 767502 w 12192000"/>
              <a:gd name="connsiteY290" fmla="*/ 5956484 h 6470305"/>
              <a:gd name="connsiteX291" fmla="*/ 862654 w 12192000"/>
              <a:gd name="connsiteY291" fmla="*/ 5861332 h 6470305"/>
              <a:gd name="connsiteX292" fmla="*/ 443987 w 12192000"/>
              <a:gd name="connsiteY292" fmla="*/ 5861332 h 6470305"/>
              <a:gd name="connsiteX293" fmla="*/ 539139 w 12192000"/>
              <a:gd name="connsiteY293" fmla="*/ 5956484 h 6470305"/>
              <a:gd name="connsiteX294" fmla="*/ 443987 w 12192000"/>
              <a:gd name="connsiteY294" fmla="*/ 6051636 h 6470305"/>
              <a:gd name="connsiteX295" fmla="*/ 348835 w 12192000"/>
              <a:gd name="connsiteY295" fmla="*/ 5956484 h 6470305"/>
              <a:gd name="connsiteX296" fmla="*/ 443987 w 12192000"/>
              <a:gd name="connsiteY296" fmla="*/ 5861332 h 6470305"/>
              <a:gd name="connsiteX297" fmla="*/ 25318 w 12192000"/>
              <a:gd name="connsiteY297" fmla="*/ 5861332 h 6470305"/>
              <a:gd name="connsiteX298" fmla="*/ 120470 w 12192000"/>
              <a:gd name="connsiteY298" fmla="*/ 5956484 h 6470305"/>
              <a:gd name="connsiteX299" fmla="*/ 25318 w 12192000"/>
              <a:gd name="connsiteY299" fmla="*/ 6051636 h 6470305"/>
              <a:gd name="connsiteX300" fmla="*/ 0 w 12192000"/>
              <a:gd name="connsiteY300" fmla="*/ 6046525 h 6470305"/>
              <a:gd name="connsiteX301" fmla="*/ 0 w 12192000"/>
              <a:gd name="connsiteY301" fmla="*/ 5866444 h 6470305"/>
              <a:gd name="connsiteX302" fmla="*/ 12166698 w 12192000"/>
              <a:gd name="connsiteY302" fmla="*/ 5442663 h 6470305"/>
              <a:gd name="connsiteX303" fmla="*/ 12192000 w 12192000"/>
              <a:gd name="connsiteY303" fmla="*/ 5447772 h 6470305"/>
              <a:gd name="connsiteX304" fmla="*/ 12192000 w 12192000"/>
              <a:gd name="connsiteY304" fmla="*/ 5627859 h 6470305"/>
              <a:gd name="connsiteX305" fmla="*/ 12166698 w 12192000"/>
              <a:gd name="connsiteY305" fmla="*/ 5632967 h 6470305"/>
              <a:gd name="connsiteX306" fmla="*/ 12071546 w 12192000"/>
              <a:gd name="connsiteY306" fmla="*/ 5537815 h 6470305"/>
              <a:gd name="connsiteX307" fmla="*/ 12166698 w 12192000"/>
              <a:gd name="connsiteY307" fmla="*/ 5442663 h 6470305"/>
              <a:gd name="connsiteX308" fmla="*/ 11748029 w 12192000"/>
              <a:gd name="connsiteY308" fmla="*/ 5442663 h 6470305"/>
              <a:gd name="connsiteX309" fmla="*/ 11843181 w 12192000"/>
              <a:gd name="connsiteY309" fmla="*/ 5537815 h 6470305"/>
              <a:gd name="connsiteX310" fmla="*/ 11748029 w 12192000"/>
              <a:gd name="connsiteY310" fmla="*/ 5632967 h 6470305"/>
              <a:gd name="connsiteX311" fmla="*/ 11652877 w 12192000"/>
              <a:gd name="connsiteY311" fmla="*/ 5537815 h 6470305"/>
              <a:gd name="connsiteX312" fmla="*/ 11748029 w 12192000"/>
              <a:gd name="connsiteY312" fmla="*/ 5442663 h 6470305"/>
              <a:gd name="connsiteX313" fmla="*/ 11329360 w 12192000"/>
              <a:gd name="connsiteY313" fmla="*/ 5442663 h 6470305"/>
              <a:gd name="connsiteX314" fmla="*/ 11424512 w 12192000"/>
              <a:gd name="connsiteY314" fmla="*/ 5537815 h 6470305"/>
              <a:gd name="connsiteX315" fmla="*/ 11329360 w 12192000"/>
              <a:gd name="connsiteY315" fmla="*/ 5632967 h 6470305"/>
              <a:gd name="connsiteX316" fmla="*/ 11234208 w 12192000"/>
              <a:gd name="connsiteY316" fmla="*/ 5537815 h 6470305"/>
              <a:gd name="connsiteX317" fmla="*/ 11329360 w 12192000"/>
              <a:gd name="connsiteY317" fmla="*/ 5442663 h 6470305"/>
              <a:gd name="connsiteX318" fmla="*/ 10910691 w 12192000"/>
              <a:gd name="connsiteY318" fmla="*/ 5442663 h 6470305"/>
              <a:gd name="connsiteX319" fmla="*/ 11005843 w 12192000"/>
              <a:gd name="connsiteY319" fmla="*/ 5537815 h 6470305"/>
              <a:gd name="connsiteX320" fmla="*/ 10910691 w 12192000"/>
              <a:gd name="connsiteY320" fmla="*/ 5632967 h 6470305"/>
              <a:gd name="connsiteX321" fmla="*/ 10815539 w 12192000"/>
              <a:gd name="connsiteY321" fmla="*/ 5537815 h 6470305"/>
              <a:gd name="connsiteX322" fmla="*/ 10910691 w 12192000"/>
              <a:gd name="connsiteY322" fmla="*/ 5442663 h 6470305"/>
              <a:gd name="connsiteX323" fmla="*/ 10492022 w 12192000"/>
              <a:gd name="connsiteY323" fmla="*/ 5442663 h 6470305"/>
              <a:gd name="connsiteX324" fmla="*/ 10587174 w 12192000"/>
              <a:gd name="connsiteY324" fmla="*/ 5537815 h 6470305"/>
              <a:gd name="connsiteX325" fmla="*/ 10492022 w 12192000"/>
              <a:gd name="connsiteY325" fmla="*/ 5632967 h 6470305"/>
              <a:gd name="connsiteX326" fmla="*/ 10396870 w 12192000"/>
              <a:gd name="connsiteY326" fmla="*/ 5537815 h 6470305"/>
              <a:gd name="connsiteX327" fmla="*/ 10492022 w 12192000"/>
              <a:gd name="connsiteY327" fmla="*/ 5442663 h 6470305"/>
              <a:gd name="connsiteX328" fmla="*/ 10073353 w 12192000"/>
              <a:gd name="connsiteY328" fmla="*/ 5442663 h 6470305"/>
              <a:gd name="connsiteX329" fmla="*/ 10168505 w 12192000"/>
              <a:gd name="connsiteY329" fmla="*/ 5537815 h 6470305"/>
              <a:gd name="connsiteX330" fmla="*/ 10073353 w 12192000"/>
              <a:gd name="connsiteY330" fmla="*/ 5632967 h 6470305"/>
              <a:gd name="connsiteX331" fmla="*/ 9978201 w 12192000"/>
              <a:gd name="connsiteY331" fmla="*/ 5537815 h 6470305"/>
              <a:gd name="connsiteX332" fmla="*/ 10073353 w 12192000"/>
              <a:gd name="connsiteY332" fmla="*/ 5442663 h 6470305"/>
              <a:gd name="connsiteX333" fmla="*/ 9654684 w 12192000"/>
              <a:gd name="connsiteY333" fmla="*/ 5442663 h 6470305"/>
              <a:gd name="connsiteX334" fmla="*/ 9749836 w 12192000"/>
              <a:gd name="connsiteY334" fmla="*/ 5537815 h 6470305"/>
              <a:gd name="connsiteX335" fmla="*/ 9654684 w 12192000"/>
              <a:gd name="connsiteY335" fmla="*/ 5632967 h 6470305"/>
              <a:gd name="connsiteX336" fmla="*/ 9559532 w 12192000"/>
              <a:gd name="connsiteY336" fmla="*/ 5537815 h 6470305"/>
              <a:gd name="connsiteX337" fmla="*/ 9654684 w 12192000"/>
              <a:gd name="connsiteY337" fmla="*/ 5442663 h 6470305"/>
              <a:gd name="connsiteX338" fmla="*/ 9236015 w 12192000"/>
              <a:gd name="connsiteY338" fmla="*/ 5442663 h 6470305"/>
              <a:gd name="connsiteX339" fmla="*/ 9331167 w 12192000"/>
              <a:gd name="connsiteY339" fmla="*/ 5537815 h 6470305"/>
              <a:gd name="connsiteX340" fmla="*/ 9236015 w 12192000"/>
              <a:gd name="connsiteY340" fmla="*/ 5632967 h 6470305"/>
              <a:gd name="connsiteX341" fmla="*/ 9140863 w 12192000"/>
              <a:gd name="connsiteY341" fmla="*/ 5537815 h 6470305"/>
              <a:gd name="connsiteX342" fmla="*/ 9236015 w 12192000"/>
              <a:gd name="connsiteY342" fmla="*/ 5442663 h 6470305"/>
              <a:gd name="connsiteX343" fmla="*/ 8817346 w 12192000"/>
              <a:gd name="connsiteY343" fmla="*/ 5442663 h 6470305"/>
              <a:gd name="connsiteX344" fmla="*/ 8912498 w 12192000"/>
              <a:gd name="connsiteY344" fmla="*/ 5537815 h 6470305"/>
              <a:gd name="connsiteX345" fmla="*/ 8817346 w 12192000"/>
              <a:gd name="connsiteY345" fmla="*/ 5632967 h 6470305"/>
              <a:gd name="connsiteX346" fmla="*/ 8722194 w 12192000"/>
              <a:gd name="connsiteY346" fmla="*/ 5537815 h 6470305"/>
              <a:gd name="connsiteX347" fmla="*/ 8817346 w 12192000"/>
              <a:gd name="connsiteY347" fmla="*/ 5442663 h 6470305"/>
              <a:gd name="connsiteX348" fmla="*/ 8398677 w 12192000"/>
              <a:gd name="connsiteY348" fmla="*/ 5442663 h 6470305"/>
              <a:gd name="connsiteX349" fmla="*/ 8493829 w 12192000"/>
              <a:gd name="connsiteY349" fmla="*/ 5537815 h 6470305"/>
              <a:gd name="connsiteX350" fmla="*/ 8398677 w 12192000"/>
              <a:gd name="connsiteY350" fmla="*/ 5632967 h 6470305"/>
              <a:gd name="connsiteX351" fmla="*/ 8303526 w 12192000"/>
              <a:gd name="connsiteY351" fmla="*/ 5537815 h 6470305"/>
              <a:gd name="connsiteX352" fmla="*/ 8398677 w 12192000"/>
              <a:gd name="connsiteY352" fmla="*/ 5442663 h 6470305"/>
              <a:gd name="connsiteX353" fmla="*/ 7980009 w 12192000"/>
              <a:gd name="connsiteY353" fmla="*/ 5442663 h 6470305"/>
              <a:gd name="connsiteX354" fmla="*/ 8075161 w 12192000"/>
              <a:gd name="connsiteY354" fmla="*/ 5537815 h 6470305"/>
              <a:gd name="connsiteX355" fmla="*/ 7980009 w 12192000"/>
              <a:gd name="connsiteY355" fmla="*/ 5632967 h 6470305"/>
              <a:gd name="connsiteX356" fmla="*/ 7884857 w 12192000"/>
              <a:gd name="connsiteY356" fmla="*/ 5537815 h 6470305"/>
              <a:gd name="connsiteX357" fmla="*/ 7980009 w 12192000"/>
              <a:gd name="connsiteY357" fmla="*/ 5442663 h 6470305"/>
              <a:gd name="connsiteX358" fmla="*/ 7561340 w 12192000"/>
              <a:gd name="connsiteY358" fmla="*/ 5442663 h 6470305"/>
              <a:gd name="connsiteX359" fmla="*/ 7656492 w 12192000"/>
              <a:gd name="connsiteY359" fmla="*/ 5537815 h 6470305"/>
              <a:gd name="connsiteX360" fmla="*/ 7561340 w 12192000"/>
              <a:gd name="connsiteY360" fmla="*/ 5632967 h 6470305"/>
              <a:gd name="connsiteX361" fmla="*/ 7466188 w 12192000"/>
              <a:gd name="connsiteY361" fmla="*/ 5537815 h 6470305"/>
              <a:gd name="connsiteX362" fmla="*/ 7561340 w 12192000"/>
              <a:gd name="connsiteY362" fmla="*/ 5442663 h 6470305"/>
              <a:gd name="connsiteX363" fmla="*/ 7142671 w 12192000"/>
              <a:gd name="connsiteY363" fmla="*/ 5442663 h 6470305"/>
              <a:gd name="connsiteX364" fmla="*/ 7237823 w 12192000"/>
              <a:gd name="connsiteY364" fmla="*/ 5537815 h 6470305"/>
              <a:gd name="connsiteX365" fmla="*/ 7142671 w 12192000"/>
              <a:gd name="connsiteY365" fmla="*/ 5632967 h 6470305"/>
              <a:gd name="connsiteX366" fmla="*/ 7047519 w 12192000"/>
              <a:gd name="connsiteY366" fmla="*/ 5537815 h 6470305"/>
              <a:gd name="connsiteX367" fmla="*/ 7142671 w 12192000"/>
              <a:gd name="connsiteY367" fmla="*/ 5442663 h 6470305"/>
              <a:gd name="connsiteX368" fmla="*/ 6724002 w 12192000"/>
              <a:gd name="connsiteY368" fmla="*/ 5442663 h 6470305"/>
              <a:gd name="connsiteX369" fmla="*/ 6819154 w 12192000"/>
              <a:gd name="connsiteY369" fmla="*/ 5537815 h 6470305"/>
              <a:gd name="connsiteX370" fmla="*/ 6724002 w 12192000"/>
              <a:gd name="connsiteY370" fmla="*/ 5632967 h 6470305"/>
              <a:gd name="connsiteX371" fmla="*/ 6628850 w 12192000"/>
              <a:gd name="connsiteY371" fmla="*/ 5537815 h 6470305"/>
              <a:gd name="connsiteX372" fmla="*/ 6724002 w 12192000"/>
              <a:gd name="connsiteY372" fmla="*/ 5442663 h 6470305"/>
              <a:gd name="connsiteX373" fmla="*/ 6305333 w 12192000"/>
              <a:gd name="connsiteY373" fmla="*/ 5442663 h 6470305"/>
              <a:gd name="connsiteX374" fmla="*/ 6400485 w 12192000"/>
              <a:gd name="connsiteY374" fmla="*/ 5537815 h 6470305"/>
              <a:gd name="connsiteX375" fmla="*/ 6305333 w 12192000"/>
              <a:gd name="connsiteY375" fmla="*/ 5632967 h 6470305"/>
              <a:gd name="connsiteX376" fmla="*/ 6210181 w 12192000"/>
              <a:gd name="connsiteY376" fmla="*/ 5537815 h 6470305"/>
              <a:gd name="connsiteX377" fmla="*/ 6305333 w 12192000"/>
              <a:gd name="connsiteY377" fmla="*/ 5442663 h 6470305"/>
              <a:gd name="connsiteX378" fmla="*/ 5886664 w 12192000"/>
              <a:gd name="connsiteY378" fmla="*/ 5442663 h 6470305"/>
              <a:gd name="connsiteX379" fmla="*/ 5981816 w 12192000"/>
              <a:gd name="connsiteY379" fmla="*/ 5537815 h 6470305"/>
              <a:gd name="connsiteX380" fmla="*/ 5886664 w 12192000"/>
              <a:gd name="connsiteY380" fmla="*/ 5632967 h 6470305"/>
              <a:gd name="connsiteX381" fmla="*/ 5791512 w 12192000"/>
              <a:gd name="connsiteY381" fmla="*/ 5537815 h 6470305"/>
              <a:gd name="connsiteX382" fmla="*/ 5886664 w 12192000"/>
              <a:gd name="connsiteY382" fmla="*/ 5442663 h 6470305"/>
              <a:gd name="connsiteX383" fmla="*/ 5467994 w 12192000"/>
              <a:gd name="connsiteY383" fmla="*/ 5442663 h 6470305"/>
              <a:gd name="connsiteX384" fmla="*/ 5563146 w 12192000"/>
              <a:gd name="connsiteY384" fmla="*/ 5537815 h 6470305"/>
              <a:gd name="connsiteX385" fmla="*/ 5467994 w 12192000"/>
              <a:gd name="connsiteY385" fmla="*/ 5632967 h 6470305"/>
              <a:gd name="connsiteX386" fmla="*/ 5372842 w 12192000"/>
              <a:gd name="connsiteY386" fmla="*/ 5537815 h 6470305"/>
              <a:gd name="connsiteX387" fmla="*/ 5467994 w 12192000"/>
              <a:gd name="connsiteY387" fmla="*/ 5442663 h 6470305"/>
              <a:gd name="connsiteX388" fmla="*/ 5049325 w 12192000"/>
              <a:gd name="connsiteY388" fmla="*/ 5442663 h 6470305"/>
              <a:gd name="connsiteX389" fmla="*/ 5144478 w 12192000"/>
              <a:gd name="connsiteY389" fmla="*/ 5537815 h 6470305"/>
              <a:gd name="connsiteX390" fmla="*/ 5049325 w 12192000"/>
              <a:gd name="connsiteY390" fmla="*/ 5632967 h 6470305"/>
              <a:gd name="connsiteX391" fmla="*/ 4954173 w 12192000"/>
              <a:gd name="connsiteY391" fmla="*/ 5537815 h 6470305"/>
              <a:gd name="connsiteX392" fmla="*/ 5049325 w 12192000"/>
              <a:gd name="connsiteY392" fmla="*/ 5442663 h 6470305"/>
              <a:gd name="connsiteX393" fmla="*/ 4630656 w 12192000"/>
              <a:gd name="connsiteY393" fmla="*/ 5442663 h 6470305"/>
              <a:gd name="connsiteX394" fmla="*/ 4725808 w 12192000"/>
              <a:gd name="connsiteY394" fmla="*/ 5537815 h 6470305"/>
              <a:gd name="connsiteX395" fmla="*/ 4630656 w 12192000"/>
              <a:gd name="connsiteY395" fmla="*/ 5632967 h 6470305"/>
              <a:gd name="connsiteX396" fmla="*/ 4535504 w 12192000"/>
              <a:gd name="connsiteY396" fmla="*/ 5537815 h 6470305"/>
              <a:gd name="connsiteX397" fmla="*/ 4630656 w 12192000"/>
              <a:gd name="connsiteY397" fmla="*/ 5442663 h 6470305"/>
              <a:gd name="connsiteX398" fmla="*/ 4211987 w 12192000"/>
              <a:gd name="connsiteY398" fmla="*/ 5442663 h 6470305"/>
              <a:gd name="connsiteX399" fmla="*/ 4307139 w 12192000"/>
              <a:gd name="connsiteY399" fmla="*/ 5537815 h 6470305"/>
              <a:gd name="connsiteX400" fmla="*/ 4211987 w 12192000"/>
              <a:gd name="connsiteY400" fmla="*/ 5632967 h 6470305"/>
              <a:gd name="connsiteX401" fmla="*/ 4116835 w 12192000"/>
              <a:gd name="connsiteY401" fmla="*/ 5537815 h 6470305"/>
              <a:gd name="connsiteX402" fmla="*/ 4211987 w 12192000"/>
              <a:gd name="connsiteY402" fmla="*/ 5442663 h 6470305"/>
              <a:gd name="connsiteX403" fmla="*/ 3793358 w 12192000"/>
              <a:gd name="connsiteY403" fmla="*/ 5442663 h 6470305"/>
              <a:gd name="connsiteX404" fmla="*/ 3888470 w 12192000"/>
              <a:gd name="connsiteY404" fmla="*/ 5537815 h 6470305"/>
              <a:gd name="connsiteX405" fmla="*/ 3793358 w 12192000"/>
              <a:gd name="connsiteY405" fmla="*/ 5632967 h 6470305"/>
              <a:gd name="connsiteX406" fmla="*/ 3698207 w 12192000"/>
              <a:gd name="connsiteY406" fmla="*/ 5537815 h 6470305"/>
              <a:gd name="connsiteX407" fmla="*/ 3793358 w 12192000"/>
              <a:gd name="connsiteY407" fmla="*/ 5442663 h 6470305"/>
              <a:gd name="connsiteX408" fmla="*/ 3374686 w 12192000"/>
              <a:gd name="connsiteY408" fmla="*/ 5442663 h 6470305"/>
              <a:gd name="connsiteX409" fmla="*/ 3469841 w 12192000"/>
              <a:gd name="connsiteY409" fmla="*/ 5537815 h 6470305"/>
              <a:gd name="connsiteX410" fmla="*/ 3374686 w 12192000"/>
              <a:gd name="connsiteY410" fmla="*/ 5632967 h 6470305"/>
              <a:gd name="connsiteX411" fmla="*/ 3279534 w 12192000"/>
              <a:gd name="connsiteY411" fmla="*/ 5537815 h 6470305"/>
              <a:gd name="connsiteX412" fmla="*/ 3374686 w 12192000"/>
              <a:gd name="connsiteY412" fmla="*/ 5442663 h 6470305"/>
              <a:gd name="connsiteX413" fmla="*/ 2956015 w 12192000"/>
              <a:gd name="connsiteY413" fmla="*/ 5442663 h 6470305"/>
              <a:gd name="connsiteX414" fmla="*/ 3051169 w 12192000"/>
              <a:gd name="connsiteY414" fmla="*/ 5537815 h 6470305"/>
              <a:gd name="connsiteX415" fmla="*/ 2956015 w 12192000"/>
              <a:gd name="connsiteY415" fmla="*/ 5632967 h 6470305"/>
              <a:gd name="connsiteX416" fmla="*/ 2860862 w 12192000"/>
              <a:gd name="connsiteY416" fmla="*/ 5537815 h 6470305"/>
              <a:gd name="connsiteX417" fmla="*/ 2956015 w 12192000"/>
              <a:gd name="connsiteY417" fmla="*/ 5442663 h 6470305"/>
              <a:gd name="connsiteX418" fmla="*/ 2537342 w 12192000"/>
              <a:gd name="connsiteY418" fmla="*/ 5442663 h 6470305"/>
              <a:gd name="connsiteX419" fmla="*/ 2632497 w 12192000"/>
              <a:gd name="connsiteY419" fmla="*/ 5537815 h 6470305"/>
              <a:gd name="connsiteX420" fmla="*/ 2537342 w 12192000"/>
              <a:gd name="connsiteY420" fmla="*/ 5632967 h 6470305"/>
              <a:gd name="connsiteX421" fmla="*/ 2442190 w 12192000"/>
              <a:gd name="connsiteY421" fmla="*/ 5537815 h 6470305"/>
              <a:gd name="connsiteX422" fmla="*/ 2537342 w 12192000"/>
              <a:gd name="connsiteY422" fmla="*/ 5442663 h 6470305"/>
              <a:gd name="connsiteX423" fmla="*/ 2118672 w 12192000"/>
              <a:gd name="connsiteY423" fmla="*/ 5442663 h 6470305"/>
              <a:gd name="connsiteX424" fmla="*/ 2213824 w 12192000"/>
              <a:gd name="connsiteY424" fmla="*/ 5537815 h 6470305"/>
              <a:gd name="connsiteX425" fmla="*/ 2118672 w 12192000"/>
              <a:gd name="connsiteY425" fmla="*/ 5632967 h 6470305"/>
              <a:gd name="connsiteX426" fmla="*/ 2023520 w 12192000"/>
              <a:gd name="connsiteY426" fmla="*/ 5537815 h 6470305"/>
              <a:gd name="connsiteX427" fmla="*/ 2118672 w 12192000"/>
              <a:gd name="connsiteY427" fmla="*/ 5442663 h 6470305"/>
              <a:gd name="connsiteX428" fmla="*/ 1700000 w 12192000"/>
              <a:gd name="connsiteY428" fmla="*/ 5442663 h 6470305"/>
              <a:gd name="connsiteX429" fmla="*/ 1795153 w 12192000"/>
              <a:gd name="connsiteY429" fmla="*/ 5537815 h 6470305"/>
              <a:gd name="connsiteX430" fmla="*/ 1700000 w 12192000"/>
              <a:gd name="connsiteY430" fmla="*/ 5632967 h 6470305"/>
              <a:gd name="connsiteX431" fmla="*/ 1604845 w 12192000"/>
              <a:gd name="connsiteY431" fmla="*/ 5537815 h 6470305"/>
              <a:gd name="connsiteX432" fmla="*/ 1700000 w 12192000"/>
              <a:gd name="connsiteY432" fmla="*/ 5442663 h 6470305"/>
              <a:gd name="connsiteX433" fmla="*/ 1281327 w 12192000"/>
              <a:gd name="connsiteY433" fmla="*/ 5442663 h 6470305"/>
              <a:gd name="connsiteX434" fmla="*/ 1376479 w 12192000"/>
              <a:gd name="connsiteY434" fmla="*/ 5537815 h 6470305"/>
              <a:gd name="connsiteX435" fmla="*/ 1281327 w 12192000"/>
              <a:gd name="connsiteY435" fmla="*/ 5632967 h 6470305"/>
              <a:gd name="connsiteX436" fmla="*/ 1186175 w 12192000"/>
              <a:gd name="connsiteY436" fmla="*/ 5537815 h 6470305"/>
              <a:gd name="connsiteX437" fmla="*/ 1281327 w 12192000"/>
              <a:gd name="connsiteY437" fmla="*/ 5442663 h 6470305"/>
              <a:gd name="connsiteX438" fmla="*/ 862659 w 12192000"/>
              <a:gd name="connsiteY438" fmla="*/ 5442663 h 6470305"/>
              <a:gd name="connsiteX439" fmla="*/ 957811 w 12192000"/>
              <a:gd name="connsiteY439" fmla="*/ 5537815 h 6470305"/>
              <a:gd name="connsiteX440" fmla="*/ 862659 w 12192000"/>
              <a:gd name="connsiteY440" fmla="*/ 5632967 h 6470305"/>
              <a:gd name="connsiteX441" fmla="*/ 767507 w 12192000"/>
              <a:gd name="connsiteY441" fmla="*/ 5537815 h 6470305"/>
              <a:gd name="connsiteX442" fmla="*/ 862659 w 12192000"/>
              <a:gd name="connsiteY442" fmla="*/ 5442663 h 6470305"/>
              <a:gd name="connsiteX443" fmla="*/ 443991 w 12192000"/>
              <a:gd name="connsiteY443" fmla="*/ 5442663 h 6470305"/>
              <a:gd name="connsiteX444" fmla="*/ 539144 w 12192000"/>
              <a:gd name="connsiteY444" fmla="*/ 5537815 h 6470305"/>
              <a:gd name="connsiteX445" fmla="*/ 443991 w 12192000"/>
              <a:gd name="connsiteY445" fmla="*/ 5632967 h 6470305"/>
              <a:gd name="connsiteX446" fmla="*/ 348839 w 12192000"/>
              <a:gd name="connsiteY446" fmla="*/ 5537815 h 6470305"/>
              <a:gd name="connsiteX447" fmla="*/ 443991 w 12192000"/>
              <a:gd name="connsiteY447" fmla="*/ 5442663 h 6470305"/>
              <a:gd name="connsiteX448" fmla="*/ 25323 w 12192000"/>
              <a:gd name="connsiteY448" fmla="*/ 5442663 h 6470305"/>
              <a:gd name="connsiteX449" fmla="*/ 120475 w 12192000"/>
              <a:gd name="connsiteY449" fmla="*/ 5537815 h 6470305"/>
              <a:gd name="connsiteX450" fmla="*/ 25323 w 12192000"/>
              <a:gd name="connsiteY450" fmla="*/ 5632967 h 6470305"/>
              <a:gd name="connsiteX451" fmla="*/ 0 w 12192000"/>
              <a:gd name="connsiteY451" fmla="*/ 5627855 h 6470305"/>
              <a:gd name="connsiteX452" fmla="*/ 0 w 12192000"/>
              <a:gd name="connsiteY452" fmla="*/ 5447776 h 6470305"/>
              <a:gd name="connsiteX453" fmla="*/ 12166698 w 12192000"/>
              <a:gd name="connsiteY453" fmla="*/ 5023994 h 6470305"/>
              <a:gd name="connsiteX454" fmla="*/ 12192000 w 12192000"/>
              <a:gd name="connsiteY454" fmla="*/ 5029103 h 6470305"/>
              <a:gd name="connsiteX455" fmla="*/ 12192000 w 12192000"/>
              <a:gd name="connsiteY455" fmla="*/ 5209190 h 6470305"/>
              <a:gd name="connsiteX456" fmla="*/ 12166698 w 12192000"/>
              <a:gd name="connsiteY456" fmla="*/ 5214298 h 6470305"/>
              <a:gd name="connsiteX457" fmla="*/ 12071546 w 12192000"/>
              <a:gd name="connsiteY457" fmla="*/ 5119146 h 6470305"/>
              <a:gd name="connsiteX458" fmla="*/ 12166698 w 12192000"/>
              <a:gd name="connsiteY458" fmla="*/ 5023994 h 6470305"/>
              <a:gd name="connsiteX459" fmla="*/ 11748029 w 12192000"/>
              <a:gd name="connsiteY459" fmla="*/ 5023994 h 6470305"/>
              <a:gd name="connsiteX460" fmla="*/ 11843181 w 12192000"/>
              <a:gd name="connsiteY460" fmla="*/ 5119146 h 6470305"/>
              <a:gd name="connsiteX461" fmla="*/ 11748029 w 12192000"/>
              <a:gd name="connsiteY461" fmla="*/ 5214298 h 6470305"/>
              <a:gd name="connsiteX462" fmla="*/ 11652877 w 12192000"/>
              <a:gd name="connsiteY462" fmla="*/ 5119146 h 6470305"/>
              <a:gd name="connsiteX463" fmla="*/ 11748029 w 12192000"/>
              <a:gd name="connsiteY463" fmla="*/ 5023994 h 6470305"/>
              <a:gd name="connsiteX464" fmla="*/ 11329360 w 12192000"/>
              <a:gd name="connsiteY464" fmla="*/ 5023994 h 6470305"/>
              <a:gd name="connsiteX465" fmla="*/ 11424512 w 12192000"/>
              <a:gd name="connsiteY465" fmla="*/ 5119146 h 6470305"/>
              <a:gd name="connsiteX466" fmla="*/ 11329360 w 12192000"/>
              <a:gd name="connsiteY466" fmla="*/ 5214298 h 6470305"/>
              <a:gd name="connsiteX467" fmla="*/ 11234208 w 12192000"/>
              <a:gd name="connsiteY467" fmla="*/ 5119146 h 6470305"/>
              <a:gd name="connsiteX468" fmla="*/ 11329360 w 12192000"/>
              <a:gd name="connsiteY468" fmla="*/ 5023994 h 6470305"/>
              <a:gd name="connsiteX469" fmla="*/ 10910691 w 12192000"/>
              <a:gd name="connsiteY469" fmla="*/ 5023994 h 6470305"/>
              <a:gd name="connsiteX470" fmla="*/ 11005843 w 12192000"/>
              <a:gd name="connsiteY470" fmla="*/ 5119146 h 6470305"/>
              <a:gd name="connsiteX471" fmla="*/ 10910691 w 12192000"/>
              <a:gd name="connsiteY471" fmla="*/ 5214298 h 6470305"/>
              <a:gd name="connsiteX472" fmla="*/ 10815539 w 12192000"/>
              <a:gd name="connsiteY472" fmla="*/ 5119146 h 6470305"/>
              <a:gd name="connsiteX473" fmla="*/ 10910691 w 12192000"/>
              <a:gd name="connsiteY473" fmla="*/ 5023994 h 6470305"/>
              <a:gd name="connsiteX474" fmla="*/ 10492022 w 12192000"/>
              <a:gd name="connsiteY474" fmla="*/ 5023994 h 6470305"/>
              <a:gd name="connsiteX475" fmla="*/ 10587174 w 12192000"/>
              <a:gd name="connsiteY475" fmla="*/ 5119146 h 6470305"/>
              <a:gd name="connsiteX476" fmla="*/ 10492022 w 12192000"/>
              <a:gd name="connsiteY476" fmla="*/ 5214298 h 6470305"/>
              <a:gd name="connsiteX477" fmla="*/ 10396870 w 12192000"/>
              <a:gd name="connsiteY477" fmla="*/ 5119146 h 6470305"/>
              <a:gd name="connsiteX478" fmla="*/ 10492022 w 12192000"/>
              <a:gd name="connsiteY478" fmla="*/ 5023994 h 6470305"/>
              <a:gd name="connsiteX479" fmla="*/ 10073353 w 12192000"/>
              <a:gd name="connsiteY479" fmla="*/ 5023994 h 6470305"/>
              <a:gd name="connsiteX480" fmla="*/ 10168505 w 12192000"/>
              <a:gd name="connsiteY480" fmla="*/ 5119146 h 6470305"/>
              <a:gd name="connsiteX481" fmla="*/ 10073353 w 12192000"/>
              <a:gd name="connsiteY481" fmla="*/ 5214298 h 6470305"/>
              <a:gd name="connsiteX482" fmla="*/ 9978201 w 12192000"/>
              <a:gd name="connsiteY482" fmla="*/ 5119146 h 6470305"/>
              <a:gd name="connsiteX483" fmla="*/ 10073353 w 12192000"/>
              <a:gd name="connsiteY483" fmla="*/ 5023994 h 6470305"/>
              <a:gd name="connsiteX484" fmla="*/ 9654684 w 12192000"/>
              <a:gd name="connsiteY484" fmla="*/ 5023994 h 6470305"/>
              <a:gd name="connsiteX485" fmla="*/ 9749836 w 12192000"/>
              <a:gd name="connsiteY485" fmla="*/ 5119146 h 6470305"/>
              <a:gd name="connsiteX486" fmla="*/ 9654684 w 12192000"/>
              <a:gd name="connsiteY486" fmla="*/ 5214298 h 6470305"/>
              <a:gd name="connsiteX487" fmla="*/ 9559532 w 12192000"/>
              <a:gd name="connsiteY487" fmla="*/ 5119146 h 6470305"/>
              <a:gd name="connsiteX488" fmla="*/ 9654684 w 12192000"/>
              <a:gd name="connsiteY488" fmla="*/ 5023994 h 6470305"/>
              <a:gd name="connsiteX489" fmla="*/ 9236015 w 12192000"/>
              <a:gd name="connsiteY489" fmla="*/ 5023994 h 6470305"/>
              <a:gd name="connsiteX490" fmla="*/ 9331167 w 12192000"/>
              <a:gd name="connsiteY490" fmla="*/ 5119146 h 6470305"/>
              <a:gd name="connsiteX491" fmla="*/ 9236015 w 12192000"/>
              <a:gd name="connsiteY491" fmla="*/ 5214298 h 6470305"/>
              <a:gd name="connsiteX492" fmla="*/ 9140863 w 12192000"/>
              <a:gd name="connsiteY492" fmla="*/ 5119146 h 6470305"/>
              <a:gd name="connsiteX493" fmla="*/ 9236015 w 12192000"/>
              <a:gd name="connsiteY493" fmla="*/ 5023994 h 6470305"/>
              <a:gd name="connsiteX494" fmla="*/ 8817346 w 12192000"/>
              <a:gd name="connsiteY494" fmla="*/ 5023994 h 6470305"/>
              <a:gd name="connsiteX495" fmla="*/ 8912498 w 12192000"/>
              <a:gd name="connsiteY495" fmla="*/ 5119146 h 6470305"/>
              <a:gd name="connsiteX496" fmla="*/ 8817346 w 12192000"/>
              <a:gd name="connsiteY496" fmla="*/ 5214298 h 6470305"/>
              <a:gd name="connsiteX497" fmla="*/ 8722194 w 12192000"/>
              <a:gd name="connsiteY497" fmla="*/ 5119146 h 6470305"/>
              <a:gd name="connsiteX498" fmla="*/ 8817346 w 12192000"/>
              <a:gd name="connsiteY498" fmla="*/ 5023994 h 6470305"/>
              <a:gd name="connsiteX499" fmla="*/ 8398677 w 12192000"/>
              <a:gd name="connsiteY499" fmla="*/ 5023994 h 6470305"/>
              <a:gd name="connsiteX500" fmla="*/ 8493829 w 12192000"/>
              <a:gd name="connsiteY500" fmla="*/ 5119146 h 6470305"/>
              <a:gd name="connsiteX501" fmla="*/ 8398677 w 12192000"/>
              <a:gd name="connsiteY501" fmla="*/ 5214298 h 6470305"/>
              <a:gd name="connsiteX502" fmla="*/ 8303526 w 12192000"/>
              <a:gd name="connsiteY502" fmla="*/ 5119146 h 6470305"/>
              <a:gd name="connsiteX503" fmla="*/ 8398677 w 12192000"/>
              <a:gd name="connsiteY503" fmla="*/ 5023994 h 6470305"/>
              <a:gd name="connsiteX504" fmla="*/ 7980009 w 12192000"/>
              <a:gd name="connsiteY504" fmla="*/ 5023994 h 6470305"/>
              <a:gd name="connsiteX505" fmla="*/ 8075161 w 12192000"/>
              <a:gd name="connsiteY505" fmla="*/ 5119146 h 6470305"/>
              <a:gd name="connsiteX506" fmla="*/ 7980009 w 12192000"/>
              <a:gd name="connsiteY506" fmla="*/ 5214298 h 6470305"/>
              <a:gd name="connsiteX507" fmla="*/ 7884857 w 12192000"/>
              <a:gd name="connsiteY507" fmla="*/ 5119146 h 6470305"/>
              <a:gd name="connsiteX508" fmla="*/ 7980009 w 12192000"/>
              <a:gd name="connsiteY508" fmla="*/ 5023994 h 6470305"/>
              <a:gd name="connsiteX509" fmla="*/ 7561340 w 12192000"/>
              <a:gd name="connsiteY509" fmla="*/ 5023994 h 6470305"/>
              <a:gd name="connsiteX510" fmla="*/ 7656492 w 12192000"/>
              <a:gd name="connsiteY510" fmla="*/ 5119146 h 6470305"/>
              <a:gd name="connsiteX511" fmla="*/ 7561340 w 12192000"/>
              <a:gd name="connsiteY511" fmla="*/ 5214298 h 6470305"/>
              <a:gd name="connsiteX512" fmla="*/ 7466188 w 12192000"/>
              <a:gd name="connsiteY512" fmla="*/ 5119146 h 6470305"/>
              <a:gd name="connsiteX513" fmla="*/ 7561340 w 12192000"/>
              <a:gd name="connsiteY513" fmla="*/ 5023994 h 6470305"/>
              <a:gd name="connsiteX514" fmla="*/ 7142671 w 12192000"/>
              <a:gd name="connsiteY514" fmla="*/ 5023994 h 6470305"/>
              <a:gd name="connsiteX515" fmla="*/ 7237823 w 12192000"/>
              <a:gd name="connsiteY515" fmla="*/ 5119146 h 6470305"/>
              <a:gd name="connsiteX516" fmla="*/ 7142671 w 12192000"/>
              <a:gd name="connsiteY516" fmla="*/ 5214298 h 6470305"/>
              <a:gd name="connsiteX517" fmla="*/ 7047519 w 12192000"/>
              <a:gd name="connsiteY517" fmla="*/ 5119146 h 6470305"/>
              <a:gd name="connsiteX518" fmla="*/ 7142671 w 12192000"/>
              <a:gd name="connsiteY518" fmla="*/ 5023994 h 6470305"/>
              <a:gd name="connsiteX519" fmla="*/ 6724002 w 12192000"/>
              <a:gd name="connsiteY519" fmla="*/ 5023994 h 6470305"/>
              <a:gd name="connsiteX520" fmla="*/ 6819154 w 12192000"/>
              <a:gd name="connsiteY520" fmla="*/ 5119146 h 6470305"/>
              <a:gd name="connsiteX521" fmla="*/ 6724002 w 12192000"/>
              <a:gd name="connsiteY521" fmla="*/ 5214298 h 6470305"/>
              <a:gd name="connsiteX522" fmla="*/ 6628850 w 12192000"/>
              <a:gd name="connsiteY522" fmla="*/ 5119146 h 6470305"/>
              <a:gd name="connsiteX523" fmla="*/ 6724002 w 12192000"/>
              <a:gd name="connsiteY523" fmla="*/ 5023994 h 6470305"/>
              <a:gd name="connsiteX524" fmla="*/ 6305333 w 12192000"/>
              <a:gd name="connsiteY524" fmla="*/ 5023994 h 6470305"/>
              <a:gd name="connsiteX525" fmla="*/ 6400485 w 12192000"/>
              <a:gd name="connsiteY525" fmla="*/ 5119146 h 6470305"/>
              <a:gd name="connsiteX526" fmla="*/ 6305333 w 12192000"/>
              <a:gd name="connsiteY526" fmla="*/ 5214298 h 6470305"/>
              <a:gd name="connsiteX527" fmla="*/ 6210181 w 12192000"/>
              <a:gd name="connsiteY527" fmla="*/ 5119146 h 6470305"/>
              <a:gd name="connsiteX528" fmla="*/ 6305333 w 12192000"/>
              <a:gd name="connsiteY528" fmla="*/ 5023994 h 6470305"/>
              <a:gd name="connsiteX529" fmla="*/ 5886664 w 12192000"/>
              <a:gd name="connsiteY529" fmla="*/ 5023994 h 6470305"/>
              <a:gd name="connsiteX530" fmla="*/ 5981816 w 12192000"/>
              <a:gd name="connsiteY530" fmla="*/ 5119146 h 6470305"/>
              <a:gd name="connsiteX531" fmla="*/ 5886664 w 12192000"/>
              <a:gd name="connsiteY531" fmla="*/ 5214298 h 6470305"/>
              <a:gd name="connsiteX532" fmla="*/ 5791512 w 12192000"/>
              <a:gd name="connsiteY532" fmla="*/ 5119146 h 6470305"/>
              <a:gd name="connsiteX533" fmla="*/ 5886664 w 12192000"/>
              <a:gd name="connsiteY533" fmla="*/ 5023994 h 6470305"/>
              <a:gd name="connsiteX534" fmla="*/ 5467994 w 12192000"/>
              <a:gd name="connsiteY534" fmla="*/ 5023994 h 6470305"/>
              <a:gd name="connsiteX535" fmla="*/ 5563146 w 12192000"/>
              <a:gd name="connsiteY535" fmla="*/ 5119146 h 6470305"/>
              <a:gd name="connsiteX536" fmla="*/ 5467994 w 12192000"/>
              <a:gd name="connsiteY536" fmla="*/ 5214298 h 6470305"/>
              <a:gd name="connsiteX537" fmla="*/ 5372842 w 12192000"/>
              <a:gd name="connsiteY537" fmla="*/ 5119146 h 6470305"/>
              <a:gd name="connsiteX538" fmla="*/ 5467994 w 12192000"/>
              <a:gd name="connsiteY538" fmla="*/ 5023994 h 6470305"/>
              <a:gd name="connsiteX539" fmla="*/ 5049325 w 12192000"/>
              <a:gd name="connsiteY539" fmla="*/ 5023994 h 6470305"/>
              <a:gd name="connsiteX540" fmla="*/ 5144478 w 12192000"/>
              <a:gd name="connsiteY540" fmla="*/ 5119146 h 6470305"/>
              <a:gd name="connsiteX541" fmla="*/ 5049325 w 12192000"/>
              <a:gd name="connsiteY541" fmla="*/ 5214298 h 6470305"/>
              <a:gd name="connsiteX542" fmla="*/ 4954173 w 12192000"/>
              <a:gd name="connsiteY542" fmla="*/ 5119146 h 6470305"/>
              <a:gd name="connsiteX543" fmla="*/ 5049325 w 12192000"/>
              <a:gd name="connsiteY543" fmla="*/ 5023994 h 6470305"/>
              <a:gd name="connsiteX544" fmla="*/ 4630656 w 12192000"/>
              <a:gd name="connsiteY544" fmla="*/ 5023994 h 6470305"/>
              <a:gd name="connsiteX545" fmla="*/ 4725808 w 12192000"/>
              <a:gd name="connsiteY545" fmla="*/ 5119146 h 6470305"/>
              <a:gd name="connsiteX546" fmla="*/ 4630656 w 12192000"/>
              <a:gd name="connsiteY546" fmla="*/ 5214298 h 6470305"/>
              <a:gd name="connsiteX547" fmla="*/ 4535504 w 12192000"/>
              <a:gd name="connsiteY547" fmla="*/ 5119146 h 6470305"/>
              <a:gd name="connsiteX548" fmla="*/ 4630656 w 12192000"/>
              <a:gd name="connsiteY548" fmla="*/ 5023994 h 6470305"/>
              <a:gd name="connsiteX549" fmla="*/ 4211987 w 12192000"/>
              <a:gd name="connsiteY549" fmla="*/ 5023994 h 6470305"/>
              <a:gd name="connsiteX550" fmla="*/ 4307139 w 12192000"/>
              <a:gd name="connsiteY550" fmla="*/ 5119146 h 6470305"/>
              <a:gd name="connsiteX551" fmla="*/ 4211987 w 12192000"/>
              <a:gd name="connsiteY551" fmla="*/ 5214298 h 6470305"/>
              <a:gd name="connsiteX552" fmla="*/ 4116835 w 12192000"/>
              <a:gd name="connsiteY552" fmla="*/ 5119146 h 6470305"/>
              <a:gd name="connsiteX553" fmla="*/ 4211987 w 12192000"/>
              <a:gd name="connsiteY553" fmla="*/ 5023994 h 6470305"/>
              <a:gd name="connsiteX554" fmla="*/ 3793367 w 12192000"/>
              <a:gd name="connsiteY554" fmla="*/ 5023994 h 6470305"/>
              <a:gd name="connsiteX555" fmla="*/ 3888470 w 12192000"/>
              <a:gd name="connsiteY555" fmla="*/ 5119146 h 6470305"/>
              <a:gd name="connsiteX556" fmla="*/ 3793367 w 12192000"/>
              <a:gd name="connsiteY556" fmla="*/ 5214298 h 6470305"/>
              <a:gd name="connsiteX557" fmla="*/ 3698215 w 12192000"/>
              <a:gd name="connsiteY557" fmla="*/ 5119146 h 6470305"/>
              <a:gd name="connsiteX558" fmla="*/ 3793367 w 12192000"/>
              <a:gd name="connsiteY558" fmla="*/ 5023994 h 6470305"/>
              <a:gd name="connsiteX559" fmla="*/ 3374694 w 12192000"/>
              <a:gd name="connsiteY559" fmla="*/ 5023994 h 6470305"/>
              <a:gd name="connsiteX560" fmla="*/ 3469850 w 12192000"/>
              <a:gd name="connsiteY560" fmla="*/ 5119146 h 6470305"/>
              <a:gd name="connsiteX561" fmla="*/ 3374694 w 12192000"/>
              <a:gd name="connsiteY561" fmla="*/ 5214298 h 6470305"/>
              <a:gd name="connsiteX562" fmla="*/ 3279542 w 12192000"/>
              <a:gd name="connsiteY562" fmla="*/ 5119146 h 6470305"/>
              <a:gd name="connsiteX563" fmla="*/ 3374694 w 12192000"/>
              <a:gd name="connsiteY563" fmla="*/ 5023994 h 6470305"/>
              <a:gd name="connsiteX564" fmla="*/ 2956022 w 12192000"/>
              <a:gd name="connsiteY564" fmla="*/ 5023994 h 6470305"/>
              <a:gd name="connsiteX565" fmla="*/ 3051176 w 12192000"/>
              <a:gd name="connsiteY565" fmla="*/ 5119146 h 6470305"/>
              <a:gd name="connsiteX566" fmla="*/ 2956022 w 12192000"/>
              <a:gd name="connsiteY566" fmla="*/ 5214298 h 6470305"/>
              <a:gd name="connsiteX567" fmla="*/ 2860869 w 12192000"/>
              <a:gd name="connsiteY567" fmla="*/ 5119146 h 6470305"/>
              <a:gd name="connsiteX568" fmla="*/ 2956022 w 12192000"/>
              <a:gd name="connsiteY568" fmla="*/ 5023994 h 6470305"/>
              <a:gd name="connsiteX569" fmla="*/ 2537348 w 12192000"/>
              <a:gd name="connsiteY569" fmla="*/ 5023994 h 6470305"/>
              <a:gd name="connsiteX570" fmla="*/ 2632504 w 12192000"/>
              <a:gd name="connsiteY570" fmla="*/ 5119146 h 6470305"/>
              <a:gd name="connsiteX571" fmla="*/ 2537348 w 12192000"/>
              <a:gd name="connsiteY571" fmla="*/ 5214298 h 6470305"/>
              <a:gd name="connsiteX572" fmla="*/ 2442196 w 12192000"/>
              <a:gd name="connsiteY572" fmla="*/ 5119146 h 6470305"/>
              <a:gd name="connsiteX573" fmla="*/ 2537348 w 12192000"/>
              <a:gd name="connsiteY573" fmla="*/ 5023994 h 6470305"/>
              <a:gd name="connsiteX574" fmla="*/ 2118678 w 12192000"/>
              <a:gd name="connsiteY574" fmla="*/ 5023994 h 6470305"/>
              <a:gd name="connsiteX575" fmla="*/ 2213831 w 12192000"/>
              <a:gd name="connsiteY575" fmla="*/ 5119146 h 6470305"/>
              <a:gd name="connsiteX576" fmla="*/ 2118678 w 12192000"/>
              <a:gd name="connsiteY576" fmla="*/ 5214298 h 6470305"/>
              <a:gd name="connsiteX577" fmla="*/ 2023526 w 12192000"/>
              <a:gd name="connsiteY577" fmla="*/ 5119146 h 6470305"/>
              <a:gd name="connsiteX578" fmla="*/ 2118678 w 12192000"/>
              <a:gd name="connsiteY578" fmla="*/ 5023994 h 6470305"/>
              <a:gd name="connsiteX579" fmla="*/ 1700005 w 12192000"/>
              <a:gd name="connsiteY579" fmla="*/ 5023994 h 6470305"/>
              <a:gd name="connsiteX580" fmla="*/ 1795158 w 12192000"/>
              <a:gd name="connsiteY580" fmla="*/ 5119146 h 6470305"/>
              <a:gd name="connsiteX581" fmla="*/ 1700005 w 12192000"/>
              <a:gd name="connsiteY581" fmla="*/ 5214298 h 6470305"/>
              <a:gd name="connsiteX582" fmla="*/ 1604850 w 12192000"/>
              <a:gd name="connsiteY582" fmla="*/ 5119146 h 6470305"/>
              <a:gd name="connsiteX583" fmla="*/ 1700005 w 12192000"/>
              <a:gd name="connsiteY583" fmla="*/ 5023994 h 6470305"/>
              <a:gd name="connsiteX584" fmla="*/ 1281332 w 12192000"/>
              <a:gd name="connsiteY584" fmla="*/ 5023994 h 6470305"/>
              <a:gd name="connsiteX585" fmla="*/ 1376484 w 12192000"/>
              <a:gd name="connsiteY585" fmla="*/ 5119146 h 6470305"/>
              <a:gd name="connsiteX586" fmla="*/ 1281332 w 12192000"/>
              <a:gd name="connsiteY586" fmla="*/ 5214298 h 6470305"/>
              <a:gd name="connsiteX587" fmla="*/ 1186180 w 12192000"/>
              <a:gd name="connsiteY587" fmla="*/ 5119146 h 6470305"/>
              <a:gd name="connsiteX588" fmla="*/ 1281332 w 12192000"/>
              <a:gd name="connsiteY588" fmla="*/ 5023994 h 6470305"/>
              <a:gd name="connsiteX589" fmla="*/ 862664 w 12192000"/>
              <a:gd name="connsiteY589" fmla="*/ 5023994 h 6470305"/>
              <a:gd name="connsiteX590" fmla="*/ 957816 w 12192000"/>
              <a:gd name="connsiteY590" fmla="*/ 5119146 h 6470305"/>
              <a:gd name="connsiteX591" fmla="*/ 862664 w 12192000"/>
              <a:gd name="connsiteY591" fmla="*/ 5214298 h 6470305"/>
              <a:gd name="connsiteX592" fmla="*/ 767512 w 12192000"/>
              <a:gd name="connsiteY592" fmla="*/ 5119146 h 6470305"/>
              <a:gd name="connsiteX593" fmla="*/ 862664 w 12192000"/>
              <a:gd name="connsiteY593" fmla="*/ 5023994 h 6470305"/>
              <a:gd name="connsiteX594" fmla="*/ 443996 w 12192000"/>
              <a:gd name="connsiteY594" fmla="*/ 5023994 h 6470305"/>
              <a:gd name="connsiteX595" fmla="*/ 539148 w 12192000"/>
              <a:gd name="connsiteY595" fmla="*/ 5119146 h 6470305"/>
              <a:gd name="connsiteX596" fmla="*/ 443996 w 12192000"/>
              <a:gd name="connsiteY596" fmla="*/ 5214298 h 6470305"/>
              <a:gd name="connsiteX597" fmla="*/ 348844 w 12192000"/>
              <a:gd name="connsiteY597" fmla="*/ 5119146 h 6470305"/>
              <a:gd name="connsiteX598" fmla="*/ 443996 w 12192000"/>
              <a:gd name="connsiteY598" fmla="*/ 5023994 h 6470305"/>
              <a:gd name="connsiteX599" fmla="*/ 25327 w 12192000"/>
              <a:gd name="connsiteY599" fmla="*/ 5023994 h 6470305"/>
              <a:gd name="connsiteX600" fmla="*/ 120479 w 12192000"/>
              <a:gd name="connsiteY600" fmla="*/ 5119146 h 6470305"/>
              <a:gd name="connsiteX601" fmla="*/ 25327 w 12192000"/>
              <a:gd name="connsiteY601" fmla="*/ 5214298 h 6470305"/>
              <a:gd name="connsiteX602" fmla="*/ 0 w 12192000"/>
              <a:gd name="connsiteY602" fmla="*/ 5209185 h 6470305"/>
              <a:gd name="connsiteX603" fmla="*/ 0 w 12192000"/>
              <a:gd name="connsiteY603" fmla="*/ 5029108 h 6470305"/>
              <a:gd name="connsiteX604" fmla="*/ 12166698 w 12192000"/>
              <a:gd name="connsiteY604" fmla="*/ 4605325 h 6470305"/>
              <a:gd name="connsiteX605" fmla="*/ 12192000 w 12192000"/>
              <a:gd name="connsiteY605" fmla="*/ 4610434 h 6470305"/>
              <a:gd name="connsiteX606" fmla="*/ 12192000 w 12192000"/>
              <a:gd name="connsiteY606" fmla="*/ 4790521 h 6470305"/>
              <a:gd name="connsiteX607" fmla="*/ 12166698 w 12192000"/>
              <a:gd name="connsiteY607" fmla="*/ 4795629 h 6470305"/>
              <a:gd name="connsiteX608" fmla="*/ 12071546 w 12192000"/>
              <a:gd name="connsiteY608" fmla="*/ 4700477 h 6470305"/>
              <a:gd name="connsiteX609" fmla="*/ 12166698 w 12192000"/>
              <a:gd name="connsiteY609" fmla="*/ 4605325 h 6470305"/>
              <a:gd name="connsiteX610" fmla="*/ 11748029 w 12192000"/>
              <a:gd name="connsiteY610" fmla="*/ 4605325 h 6470305"/>
              <a:gd name="connsiteX611" fmla="*/ 11843181 w 12192000"/>
              <a:gd name="connsiteY611" fmla="*/ 4700477 h 6470305"/>
              <a:gd name="connsiteX612" fmla="*/ 11748029 w 12192000"/>
              <a:gd name="connsiteY612" fmla="*/ 4795629 h 6470305"/>
              <a:gd name="connsiteX613" fmla="*/ 11652877 w 12192000"/>
              <a:gd name="connsiteY613" fmla="*/ 4700477 h 6470305"/>
              <a:gd name="connsiteX614" fmla="*/ 11748029 w 12192000"/>
              <a:gd name="connsiteY614" fmla="*/ 4605325 h 6470305"/>
              <a:gd name="connsiteX615" fmla="*/ 11329360 w 12192000"/>
              <a:gd name="connsiteY615" fmla="*/ 4605325 h 6470305"/>
              <a:gd name="connsiteX616" fmla="*/ 11424512 w 12192000"/>
              <a:gd name="connsiteY616" fmla="*/ 4700477 h 6470305"/>
              <a:gd name="connsiteX617" fmla="*/ 11329360 w 12192000"/>
              <a:gd name="connsiteY617" fmla="*/ 4795629 h 6470305"/>
              <a:gd name="connsiteX618" fmla="*/ 11234208 w 12192000"/>
              <a:gd name="connsiteY618" fmla="*/ 4700477 h 6470305"/>
              <a:gd name="connsiteX619" fmla="*/ 11329360 w 12192000"/>
              <a:gd name="connsiteY619" fmla="*/ 4605325 h 6470305"/>
              <a:gd name="connsiteX620" fmla="*/ 10910691 w 12192000"/>
              <a:gd name="connsiteY620" fmla="*/ 4605325 h 6470305"/>
              <a:gd name="connsiteX621" fmla="*/ 11005843 w 12192000"/>
              <a:gd name="connsiteY621" fmla="*/ 4700477 h 6470305"/>
              <a:gd name="connsiteX622" fmla="*/ 10910691 w 12192000"/>
              <a:gd name="connsiteY622" fmla="*/ 4795629 h 6470305"/>
              <a:gd name="connsiteX623" fmla="*/ 10815539 w 12192000"/>
              <a:gd name="connsiteY623" fmla="*/ 4700477 h 6470305"/>
              <a:gd name="connsiteX624" fmla="*/ 10910691 w 12192000"/>
              <a:gd name="connsiteY624" fmla="*/ 4605325 h 6470305"/>
              <a:gd name="connsiteX625" fmla="*/ 10492022 w 12192000"/>
              <a:gd name="connsiteY625" fmla="*/ 4605325 h 6470305"/>
              <a:gd name="connsiteX626" fmla="*/ 10587174 w 12192000"/>
              <a:gd name="connsiteY626" fmla="*/ 4700477 h 6470305"/>
              <a:gd name="connsiteX627" fmla="*/ 10492022 w 12192000"/>
              <a:gd name="connsiteY627" fmla="*/ 4795629 h 6470305"/>
              <a:gd name="connsiteX628" fmla="*/ 10396870 w 12192000"/>
              <a:gd name="connsiteY628" fmla="*/ 4700477 h 6470305"/>
              <a:gd name="connsiteX629" fmla="*/ 10492022 w 12192000"/>
              <a:gd name="connsiteY629" fmla="*/ 4605325 h 6470305"/>
              <a:gd name="connsiteX630" fmla="*/ 10073353 w 12192000"/>
              <a:gd name="connsiteY630" fmla="*/ 4605325 h 6470305"/>
              <a:gd name="connsiteX631" fmla="*/ 10168505 w 12192000"/>
              <a:gd name="connsiteY631" fmla="*/ 4700477 h 6470305"/>
              <a:gd name="connsiteX632" fmla="*/ 10073353 w 12192000"/>
              <a:gd name="connsiteY632" fmla="*/ 4795629 h 6470305"/>
              <a:gd name="connsiteX633" fmla="*/ 9978201 w 12192000"/>
              <a:gd name="connsiteY633" fmla="*/ 4700477 h 6470305"/>
              <a:gd name="connsiteX634" fmla="*/ 10073353 w 12192000"/>
              <a:gd name="connsiteY634" fmla="*/ 4605325 h 6470305"/>
              <a:gd name="connsiteX635" fmla="*/ 9654684 w 12192000"/>
              <a:gd name="connsiteY635" fmla="*/ 4605325 h 6470305"/>
              <a:gd name="connsiteX636" fmla="*/ 9749836 w 12192000"/>
              <a:gd name="connsiteY636" fmla="*/ 4700477 h 6470305"/>
              <a:gd name="connsiteX637" fmla="*/ 9654684 w 12192000"/>
              <a:gd name="connsiteY637" fmla="*/ 4795629 h 6470305"/>
              <a:gd name="connsiteX638" fmla="*/ 9559532 w 12192000"/>
              <a:gd name="connsiteY638" fmla="*/ 4700477 h 6470305"/>
              <a:gd name="connsiteX639" fmla="*/ 9654684 w 12192000"/>
              <a:gd name="connsiteY639" fmla="*/ 4605325 h 6470305"/>
              <a:gd name="connsiteX640" fmla="*/ 9236015 w 12192000"/>
              <a:gd name="connsiteY640" fmla="*/ 4605325 h 6470305"/>
              <a:gd name="connsiteX641" fmla="*/ 9331167 w 12192000"/>
              <a:gd name="connsiteY641" fmla="*/ 4700477 h 6470305"/>
              <a:gd name="connsiteX642" fmla="*/ 9236015 w 12192000"/>
              <a:gd name="connsiteY642" fmla="*/ 4795629 h 6470305"/>
              <a:gd name="connsiteX643" fmla="*/ 9140863 w 12192000"/>
              <a:gd name="connsiteY643" fmla="*/ 4700477 h 6470305"/>
              <a:gd name="connsiteX644" fmla="*/ 9236015 w 12192000"/>
              <a:gd name="connsiteY644" fmla="*/ 4605325 h 6470305"/>
              <a:gd name="connsiteX645" fmla="*/ 8817346 w 12192000"/>
              <a:gd name="connsiteY645" fmla="*/ 4605325 h 6470305"/>
              <a:gd name="connsiteX646" fmla="*/ 8912498 w 12192000"/>
              <a:gd name="connsiteY646" fmla="*/ 4700477 h 6470305"/>
              <a:gd name="connsiteX647" fmla="*/ 8817346 w 12192000"/>
              <a:gd name="connsiteY647" fmla="*/ 4795629 h 6470305"/>
              <a:gd name="connsiteX648" fmla="*/ 8722194 w 12192000"/>
              <a:gd name="connsiteY648" fmla="*/ 4700477 h 6470305"/>
              <a:gd name="connsiteX649" fmla="*/ 8817346 w 12192000"/>
              <a:gd name="connsiteY649" fmla="*/ 4605325 h 6470305"/>
              <a:gd name="connsiteX650" fmla="*/ 8398677 w 12192000"/>
              <a:gd name="connsiteY650" fmla="*/ 4605325 h 6470305"/>
              <a:gd name="connsiteX651" fmla="*/ 8493829 w 12192000"/>
              <a:gd name="connsiteY651" fmla="*/ 4700477 h 6470305"/>
              <a:gd name="connsiteX652" fmla="*/ 8398677 w 12192000"/>
              <a:gd name="connsiteY652" fmla="*/ 4795629 h 6470305"/>
              <a:gd name="connsiteX653" fmla="*/ 8303526 w 12192000"/>
              <a:gd name="connsiteY653" fmla="*/ 4700477 h 6470305"/>
              <a:gd name="connsiteX654" fmla="*/ 8398677 w 12192000"/>
              <a:gd name="connsiteY654" fmla="*/ 4605325 h 6470305"/>
              <a:gd name="connsiteX655" fmla="*/ 7980009 w 12192000"/>
              <a:gd name="connsiteY655" fmla="*/ 4605325 h 6470305"/>
              <a:gd name="connsiteX656" fmla="*/ 8075161 w 12192000"/>
              <a:gd name="connsiteY656" fmla="*/ 4700477 h 6470305"/>
              <a:gd name="connsiteX657" fmla="*/ 7980009 w 12192000"/>
              <a:gd name="connsiteY657" fmla="*/ 4795629 h 6470305"/>
              <a:gd name="connsiteX658" fmla="*/ 7884857 w 12192000"/>
              <a:gd name="connsiteY658" fmla="*/ 4700477 h 6470305"/>
              <a:gd name="connsiteX659" fmla="*/ 7980009 w 12192000"/>
              <a:gd name="connsiteY659" fmla="*/ 4605325 h 6470305"/>
              <a:gd name="connsiteX660" fmla="*/ 7561340 w 12192000"/>
              <a:gd name="connsiteY660" fmla="*/ 4605325 h 6470305"/>
              <a:gd name="connsiteX661" fmla="*/ 7656492 w 12192000"/>
              <a:gd name="connsiteY661" fmla="*/ 4700477 h 6470305"/>
              <a:gd name="connsiteX662" fmla="*/ 7561340 w 12192000"/>
              <a:gd name="connsiteY662" fmla="*/ 4795629 h 6470305"/>
              <a:gd name="connsiteX663" fmla="*/ 7466188 w 12192000"/>
              <a:gd name="connsiteY663" fmla="*/ 4700477 h 6470305"/>
              <a:gd name="connsiteX664" fmla="*/ 7561340 w 12192000"/>
              <a:gd name="connsiteY664" fmla="*/ 4605325 h 6470305"/>
              <a:gd name="connsiteX665" fmla="*/ 7142671 w 12192000"/>
              <a:gd name="connsiteY665" fmla="*/ 4605325 h 6470305"/>
              <a:gd name="connsiteX666" fmla="*/ 7237823 w 12192000"/>
              <a:gd name="connsiteY666" fmla="*/ 4700477 h 6470305"/>
              <a:gd name="connsiteX667" fmla="*/ 7142671 w 12192000"/>
              <a:gd name="connsiteY667" fmla="*/ 4795629 h 6470305"/>
              <a:gd name="connsiteX668" fmla="*/ 7047519 w 12192000"/>
              <a:gd name="connsiteY668" fmla="*/ 4700477 h 6470305"/>
              <a:gd name="connsiteX669" fmla="*/ 7142671 w 12192000"/>
              <a:gd name="connsiteY669" fmla="*/ 4605325 h 6470305"/>
              <a:gd name="connsiteX670" fmla="*/ 6724002 w 12192000"/>
              <a:gd name="connsiteY670" fmla="*/ 4605325 h 6470305"/>
              <a:gd name="connsiteX671" fmla="*/ 6819154 w 12192000"/>
              <a:gd name="connsiteY671" fmla="*/ 4700477 h 6470305"/>
              <a:gd name="connsiteX672" fmla="*/ 6724002 w 12192000"/>
              <a:gd name="connsiteY672" fmla="*/ 4795629 h 6470305"/>
              <a:gd name="connsiteX673" fmla="*/ 6628850 w 12192000"/>
              <a:gd name="connsiteY673" fmla="*/ 4700477 h 6470305"/>
              <a:gd name="connsiteX674" fmla="*/ 6724002 w 12192000"/>
              <a:gd name="connsiteY674" fmla="*/ 4605325 h 6470305"/>
              <a:gd name="connsiteX675" fmla="*/ 6305333 w 12192000"/>
              <a:gd name="connsiteY675" fmla="*/ 4605325 h 6470305"/>
              <a:gd name="connsiteX676" fmla="*/ 6400485 w 12192000"/>
              <a:gd name="connsiteY676" fmla="*/ 4700477 h 6470305"/>
              <a:gd name="connsiteX677" fmla="*/ 6305333 w 12192000"/>
              <a:gd name="connsiteY677" fmla="*/ 4795629 h 6470305"/>
              <a:gd name="connsiteX678" fmla="*/ 6210181 w 12192000"/>
              <a:gd name="connsiteY678" fmla="*/ 4700477 h 6470305"/>
              <a:gd name="connsiteX679" fmla="*/ 6305333 w 12192000"/>
              <a:gd name="connsiteY679" fmla="*/ 4605325 h 6470305"/>
              <a:gd name="connsiteX680" fmla="*/ 5886664 w 12192000"/>
              <a:gd name="connsiteY680" fmla="*/ 4605325 h 6470305"/>
              <a:gd name="connsiteX681" fmla="*/ 5981816 w 12192000"/>
              <a:gd name="connsiteY681" fmla="*/ 4700477 h 6470305"/>
              <a:gd name="connsiteX682" fmla="*/ 5886664 w 12192000"/>
              <a:gd name="connsiteY682" fmla="*/ 4795629 h 6470305"/>
              <a:gd name="connsiteX683" fmla="*/ 5791512 w 12192000"/>
              <a:gd name="connsiteY683" fmla="*/ 4700477 h 6470305"/>
              <a:gd name="connsiteX684" fmla="*/ 5886664 w 12192000"/>
              <a:gd name="connsiteY684" fmla="*/ 4605325 h 6470305"/>
              <a:gd name="connsiteX685" fmla="*/ 5467994 w 12192000"/>
              <a:gd name="connsiteY685" fmla="*/ 4605325 h 6470305"/>
              <a:gd name="connsiteX686" fmla="*/ 5563146 w 12192000"/>
              <a:gd name="connsiteY686" fmla="*/ 4700477 h 6470305"/>
              <a:gd name="connsiteX687" fmla="*/ 5467994 w 12192000"/>
              <a:gd name="connsiteY687" fmla="*/ 4795629 h 6470305"/>
              <a:gd name="connsiteX688" fmla="*/ 5372842 w 12192000"/>
              <a:gd name="connsiteY688" fmla="*/ 4700477 h 6470305"/>
              <a:gd name="connsiteX689" fmla="*/ 5467994 w 12192000"/>
              <a:gd name="connsiteY689" fmla="*/ 4605325 h 6470305"/>
              <a:gd name="connsiteX690" fmla="*/ 5049325 w 12192000"/>
              <a:gd name="connsiteY690" fmla="*/ 4605325 h 6470305"/>
              <a:gd name="connsiteX691" fmla="*/ 5144478 w 12192000"/>
              <a:gd name="connsiteY691" fmla="*/ 4700477 h 6470305"/>
              <a:gd name="connsiteX692" fmla="*/ 5049325 w 12192000"/>
              <a:gd name="connsiteY692" fmla="*/ 4795629 h 6470305"/>
              <a:gd name="connsiteX693" fmla="*/ 4954173 w 12192000"/>
              <a:gd name="connsiteY693" fmla="*/ 4700477 h 6470305"/>
              <a:gd name="connsiteX694" fmla="*/ 5049325 w 12192000"/>
              <a:gd name="connsiteY694" fmla="*/ 4605325 h 6470305"/>
              <a:gd name="connsiteX695" fmla="*/ 4630656 w 12192000"/>
              <a:gd name="connsiteY695" fmla="*/ 4605325 h 6470305"/>
              <a:gd name="connsiteX696" fmla="*/ 4725808 w 12192000"/>
              <a:gd name="connsiteY696" fmla="*/ 4700477 h 6470305"/>
              <a:gd name="connsiteX697" fmla="*/ 4630656 w 12192000"/>
              <a:gd name="connsiteY697" fmla="*/ 4795629 h 6470305"/>
              <a:gd name="connsiteX698" fmla="*/ 4535504 w 12192000"/>
              <a:gd name="connsiteY698" fmla="*/ 4700477 h 6470305"/>
              <a:gd name="connsiteX699" fmla="*/ 4630656 w 12192000"/>
              <a:gd name="connsiteY699" fmla="*/ 4605325 h 6470305"/>
              <a:gd name="connsiteX700" fmla="*/ 4211987 w 12192000"/>
              <a:gd name="connsiteY700" fmla="*/ 4605325 h 6470305"/>
              <a:gd name="connsiteX701" fmla="*/ 4307139 w 12192000"/>
              <a:gd name="connsiteY701" fmla="*/ 4700477 h 6470305"/>
              <a:gd name="connsiteX702" fmla="*/ 4211987 w 12192000"/>
              <a:gd name="connsiteY702" fmla="*/ 4795629 h 6470305"/>
              <a:gd name="connsiteX703" fmla="*/ 4116835 w 12192000"/>
              <a:gd name="connsiteY703" fmla="*/ 4700477 h 6470305"/>
              <a:gd name="connsiteX704" fmla="*/ 4211987 w 12192000"/>
              <a:gd name="connsiteY704" fmla="*/ 4605325 h 6470305"/>
              <a:gd name="connsiteX705" fmla="*/ 3793376 w 12192000"/>
              <a:gd name="connsiteY705" fmla="*/ 4605325 h 6470305"/>
              <a:gd name="connsiteX706" fmla="*/ 3888470 w 12192000"/>
              <a:gd name="connsiteY706" fmla="*/ 4700477 h 6470305"/>
              <a:gd name="connsiteX707" fmla="*/ 3793376 w 12192000"/>
              <a:gd name="connsiteY707" fmla="*/ 4795629 h 6470305"/>
              <a:gd name="connsiteX708" fmla="*/ 3698224 w 12192000"/>
              <a:gd name="connsiteY708" fmla="*/ 4700477 h 6470305"/>
              <a:gd name="connsiteX709" fmla="*/ 3793376 w 12192000"/>
              <a:gd name="connsiteY709" fmla="*/ 4605325 h 6470305"/>
              <a:gd name="connsiteX710" fmla="*/ 3374703 w 12192000"/>
              <a:gd name="connsiteY710" fmla="*/ 4605325 h 6470305"/>
              <a:gd name="connsiteX711" fmla="*/ 3469858 w 12192000"/>
              <a:gd name="connsiteY711" fmla="*/ 4700477 h 6470305"/>
              <a:gd name="connsiteX712" fmla="*/ 3374703 w 12192000"/>
              <a:gd name="connsiteY712" fmla="*/ 4795629 h 6470305"/>
              <a:gd name="connsiteX713" fmla="*/ 3279550 w 12192000"/>
              <a:gd name="connsiteY713" fmla="*/ 4700477 h 6470305"/>
              <a:gd name="connsiteX714" fmla="*/ 3374703 w 12192000"/>
              <a:gd name="connsiteY714" fmla="*/ 4605325 h 6470305"/>
              <a:gd name="connsiteX715" fmla="*/ 2956029 w 12192000"/>
              <a:gd name="connsiteY715" fmla="*/ 4605325 h 6470305"/>
              <a:gd name="connsiteX716" fmla="*/ 3051184 w 12192000"/>
              <a:gd name="connsiteY716" fmla="*/ 4700477 h 6470305"/>
              <a:gd name="connsiteX717" fmla="*/ 2956029 w 12192000"/>
              <a:gd name="connsiteY717" fmla="*/ 4795629 h 6470305"/>
              <a:gd name="connsiteX718" fmla="*/ 2860876 w 12192000"/>
              <a:gd name="connsiteY718" fmla="*/ 4700477 h 6470305"/>
              <a:gd name="connsiteX719" fmla="*/ 2956029 w 12192000"/>
              <a:gd name="connsiteY719" fmla="*/ 4605325 h 6470305"/>
              <a:gd name="connsiteX720" fmla="*/ 2537355 w 12192000"/>
              <a:gd name="connsiteY720" fmla="*/ 4605325 h 6470305"/>
              <a:gd name="connsiteX721" fmla="*/ 2632511 w 12192000"/>
              <a:gd name="connsiteY721" fmla="*/ 4700477 h 6470305"/>
              <a:gd name="connsiteX722" fmla="*/ 2537355 w 12192000"/>
              <a:gd name="connsiteY722" fmla="*/ 4795629 h 6470305"/>
              <a:gd name="connsiteX723" fmla="*/ 2442202 w 12192000"/>
              <a:gd name="connsiteY723" fmla="*/ 4700477 h 6470305"/>
              <a:gd name="connsiteX724" fmla="*/ 2537355 w 12192000"/>
              <a:gd name="connsiteY724" fmla="*/ 4605325 h 6470305"/>
              <a:gd name="connsiteX725" fmla="*/ 2118684 w 12192000"/>
              <a:gd name="connsiteY725" fmla="*/ 4605325 h 6470305"/>
              <a:gd name="connsiteX726" fmla="*/ 2213837 w 12192000"/>
              <a:gd name="connsiteY726" fmla="*/ 4700477 h 6470305"/>
              <a:gd name="connsiteX727" fmla="*/ 2118684 w 12192000"/>
              <a:gd name="connsiteY727" fmla="*/ 4795629 h 6470305"/>
              <a:gd name="connsiteX728" fmla="*/ 2023532 w 12192000"/>
              <a:gd name="connsiteY728" fmla="*/ 4700477 h 6470305"/>
              <a:gd name="connsiteX729" fmla="*/ 2118684 w 12192000"/>
              <a:gd name="connsiteY729" fmla="*/ 4605325 h 6470305"/>
              <a:gd name="connsiteX730" fmla="*/ 1700010 w 12192000"/>
              <a:gd name="connsiteY730" fmla="*/ 4605325 h 6470305"/>
              <a:gd name="connsiteX731" fmla="*/ 1795163 w 12192000"/>
              <a:gd name="connsiteY731" fmla="*/ 4700477 h 6470305"/>
              <a:gd name="connsiteX732" fmla="*/ 1700010 w 12192000"/>
              <a:gd name="connsiteY732" fmla="*/ 4795629 h 6470305"/>
              <a:gd name="connsiteX733" fmla="*/ 1604856 w 12192000"/>
              <a:gd name="connsiteY733" fmla="*/ 4700477 h 6470305"/>
              <a:gd name="connsiteX734" fmla="*/ 1700010 w 12192000"/>
              <a:gd name="connsiteY734" fmla="*/ 4605325 h 6470305"/>
              <a:gd name="connsiteX735" fmla="*/ 1281336 w 12192000"/>
              <a:gd name="connsiteY735" fmla="*/ 4605325 h 6470305"/>
              <a:gd name="connsiteX736" fmla="*/ 1376489 w 12192000"/>
              <a:gd name="connsiteY736" fmla="*/ 4700477 h 6470305"/>
              <a:gd name="connsiteX737" fmla="*/ 1281336 w 12192000"/>
              <a:gd name="connsiteY737" fmla="*/ 4795629 h 6470305"/>
              <a:gd name="connsiteX738" fmla="*/ 1186185 w 12192000"/>
              <a:gd name="connsiteY738" fmla="*/ 4700477 h 6470305"/>
              <a:gd name="connsiteX739" fmla="*/ 1281336 w 12192000"/>
              <a:gd name="connsiteY739" fmla="*/ 4605325 h 6470305"/>
              <a:gd name="connsiteX740" fmla="*/ 862669 w 12192000"/>
              <a:gd name="connsiteY740" fmla="*/ 4605325 h 6470305"/>
              <a:gd name="connsiteX741" fmla="*/ 957821 w 12192000"/>
              <a:gd name="connsiteY741" fmla="*/ 4700477 h 6470305"/>
              <a:gd name="connsiteX742" fmla="*/ 862669 w 12192000"/>
              <a:gd name="connsiteY742" fmla="*/ 4795629 h 6470305"/>
              <a:gd name="connsiteX743" fmla="*/ 767517 w 12192000"/>
              <a:gd name="connsiteY743" fmla="*/ 4700477 h 6470305"/>
              <a:gd name="connsiteX744" fmla="*/ 862669 w 12192000"/>
              <a:gd name="connsiteY744" fmla="*/ 4605325 h 6470305"/>
              <a:gd name="connsiteX745" fmla="*/ 444001 w 12192000"/>
              <a:gd name="connsiteY745" fmla="*/ 4605325 h 6470305"/>
              <a:gd name="connsiteX746" fmla="*/ 539154 w 12192000"/>
              <a:gd name="connsiteY746" fmla="*/ 4700477 h 6470305"/>
              <a:gd name="connsiteX747" fmla="*/ 444001 w 12192000"/>
              <a:gd name="connsiteY747" fmla="*/ 4795629 h 6470305"/>
              <a:gd name="connsiteX748" fmla="*/ 348849 w 12192000"/>
              <a:gd name="connsiteY748" fmla="*/ 4700477 h 6470305"/>
              <a:gd name="connsiteX749" fmla="*/ 444001 w 12192000"/>
              <a:gd name="connsiteY749" fmla="*/ 4605325 h 6470305"/>
              <a:gd name="connsiteX750" fmla="*/ 25333 w 12192000"/>
              <a:gd name="connsiteY750" fmla="*/ 4605325 h 6470305"/>
              <a:gd name="connsiteX751" fmla="*/ 120485 w 12192000"/>
              <a:gd name="connsiteY751" fmla="*/ 4700477 h 6470305"/>
              <a:gd name="connsiteX752" fmla="*/ 25333 w 12192000"/>
              <a:gd name="connsiteY752" fmla="*/ 4795629 h 6470305"/>
              <a:gd name="connsiteX753" fmla="*/ 0 w 12192000"/>
              <a:gd name="connsiteY753" fmla="*/ 4790515 h 6470305"/>
              <a:gd name="connsiteX754" fmla="*/ 0 w 12192000"/>
              <a:gd name="connsiteY754" fmla="*/ 4610440 h 6470305"/>
              <a:gd name="connsiteX755" fmla="*/ 12166698 w 12192000"/>
              <a:gd name="connsiteY755" fmla="*/ 4186656 h 6470305"/>
              <a:gd name="connsiteX756" fmla="*/ 12192000 w 12192000"/>
              <a:gd name="connsiteY756" fmla="*/ 4191765 h 6470305"/>
              <a:gd name="connsiteX757" fmla="*/ 12192000 w 12192000"/>
              <a:gd name="connsiteY757" fmla="*/ 4371852 h 6470305"/>
              <a:gd name="connsiteX758" fmla="*/ 12166698 w 12192000"/>
              <a:gd name="connsiteY758" fmla="*/ 4376960 h 6470305"/>
              <a:gd name="connsiteX759" fmla="*/ 12071546 w 12192000"/>
              <a:gd name="connsiteY759" fmla="*/ 4281808 h 6470305"/>
              <a:gd name="connsiteX760" fmla="*/ 12166698 w 12192000"/>
              <a:gd name="connsiteY760" fmla="*/ 4186656 h 6470305"/>
              <a:gd name="connsiteX761" fmla="*/ 11748029 w 12192000"/>
              <a:gd name="connsiteY761" fmla="*/ 4186656 h 6470305"/>
              <a:gd name="connsiteX762" fmla="*/ 11843181 w 12192000"/>
              <a:gd name="connsiteY762" fmla="*/ 4281808 h 6470305"/>
              <a:gd name="connsiteX763" fmla="*/ 11748029 w 12192000"/>
              <a:gd name="connsiteY763" fmla="*/ 4376960 h 6470305"/>
              <a:gd name="connsiteX764" fmla="*/ 11652877 w 12192000"/>
              <a:gd name="connsiteY764" fmla="*/ 4281808 h 6470305"/>
              <a:gd name="connsiteX765" fmla="*/ 11748029 w 12192000"/>
              <a:gd name="connsiteY765" fmla="*/ 4186656 h 6470305"/>
              <a:gd name="connsiteX766" fmla="*/ 11329360 w 12192000"/>
              <a:gd name="connsiteY766" fmla="*/ 4186656 h 6470305"/>
              <a:gd name="connsiteX767" fmla="*/ 11424512 w 12192000"/>
              <a:gd name="connsiteY767" fmla="*/ 4281808 h 6470305"/>
              <a:gd name="connsiteX768" fmla="*/ 11329360 w 12192000"/>
              <a:gd name="connsiteY768" fmla="*/ 4376960 h 6470305"/>
              <a:gd name="connsiteX769" fmla="*/ 11234208 w 12192000"/>
              <a:gd name="connsiteY769" fmla="*/ 4281808 h 6470305"/>
              <a:gd name="connsiteX770" fmla="*/ 11329360 w 12192000"/>
              <a:gd name="connsiteY770" fmla="*/ 4186656 h 6470305"/>
              <a:gd name="connsiteX771" fmla="*/ 10910691 w 12192000"/>
              <a:gd name="connsiteY771" fmla="*/ 4186656 h 6470305"/>
              <a:gd name="connsiteX772" fmla="*/ 11005843 w 12192000"/>
              <a:gd name="connsiteY772" fmla="*/ 4281808 h 6470305"/>
              <a:gd name="connsiteX773" fmla="*/ 10910691 w 12192000"/>
              <a:gd name="connsiteY773" fmla="*/ 4376960 h 6470305"/>
              <a:gd name="connsiteX774" fmla="*/ 10815539 w 12192000"/>
              <a:gd name="connsiteY774" fmla="*/ 4281808 h 6470305"/>
              <a:gd name="connsiteX775" fmla="*/ 10910691 w 12192000"/>
              <a:gd name="connsiteY775" fmla="*/ 4186656 h 6470305"/>
              <a:gd name="connsiteX776" fmla="*/ 10492022 w 12192000"/>
              <a:gd name="connsiteY776" fmla="*/ 4186656 h 6470305"/>
              <a:gd name="connsiteX777" fmla="*/ 10587174 w 12192000"/>
              <a:gd name="connsiteY777" fmla="*/ 4281808 h 6470305"/>
              <a:gd name="connsiteX778" fmla="*/ 10492022 w 12192000"/>
              <a:gd name="connsiteY778" fmla="*/ 4376960 h 6470305"/>
              <a:gd name="connsiteX779" fmla="*/ 10396870 w 12192000"/>
              <a:gd name="connsiteY779" fmla="*/ 4281808 h 6470305"/>
              <a:gd name="connsiteX780" fmla="*/ 10492022 w 12192000"/>
              <a:gd name="connsiteY780" fmla="*/ 4186656 h 6470305"/>
              <a:gd name="connsiteX781" fmla="*/ 10073353 w 12192000"/>
              <a:gd name="connsiteY781" fmla="*/ 4186656 h 6470305"/>
              <a:gd name="connsiteX782" fmla="*/ 10168505 w 12192000"/>
              <a:gd name="connsiteY782" fmla="*/ 4281808 h 6470305"/>
              <a:gd name="connsiteX783" fmla="*/ 10073353 w 12192000"/>
              <a:gd name="connsiteY783" fmla="*/ 4376960 h 6470305"/>
              <a:gd name="connsiteX784" fmla="*/ 9978201 w 12192000"/>
              <a:gd name="connsiteY784" fmla="*/ 4281808 h 6470305"/>
              <a:gd name="connsiteX785" fmla="*/ 10073353 w 12192000"/>
              <a:gd name="connsiteY785" fmla="*/ 4186656 h 6470305"/>
              <a:gd name="connsiteX786" fmla="*/ 9654684 w 12192000"/>
              <a:gd name="connsiteY786" fmla="*/ 4186656 h 6470305"/>
              <a:gd name="connsiteX787" fmla="*/ 9749836 w 12192000"/>
              <a:gd name="connsiteY787" fmla="*/ 4281808 h 6470305"/>
              <a:gd name="connsiteX788" fmla="*/ 9654684 w 12192000"/>
              <a:gd name="connsiteY788" fmla="*/ 4376960 h 6470305"/>
              <a:gd name="connsiteX789" fmla="*/ 9559532 w 12192000"/>
              <a:gd name="connsiteY789" fmla="*/ 4281808 h 6470305"/>
              <a:gd name="connsiteX790" fmla="*/ 9654684 w 12192000"/>
              <a:gd name="connsiteY790" fmla="*/ 4186656 h 6470305"/>
              <a:gd name="connsiteX791" fmla="*/ 9236015 w 12192000"/>
              <a:gd name="connsiteY791" fmla="*/ 4186656 h 6470305"/>
              <a:gd name="connsiteX792" fmla="*/ 9331167 w 12192000"/>
              <a:gd name="connsiteY792" fmla="*/ 4281808 h 6470305"/>
              <a:gd name="connsiteX793" fmla="*/ 9236015 w 12192000"/>
              <a:gd name="connsiteY793" fmla="*/ 4376960 h 6470305"/>
              <a:gd name="connsiteX794" fmla="*/ 9140863 w 12192000"/>
              <a:gd name="connsiteY794" fmla="*/ 4281808 h 6470305"/>
              <a:gd name="connsiteX795" fmla="*/ 9236015 w 12192000"/>
              <a:gd name="connsiteY795" fmla="*/ 4186656 h 6470305"/>
              <a:gd name="connsiteX796" fmla="*/ 8817346 w 12192000"/>
              <a:gd name="connsiteY796" fmla="*/ 4186656 h 6470305"/>
              <a:gd name="connsiteX797" fmla="*/ 8912498 w 12192000"/>
              <a:gd name="connsiteY797" fmla="*/ 4281808 h 6470305"/>
              <a:gd name="connsiteX798" fmla="*/ 8817346 w 12192000"/>
              <a:gd name="connsiteY798" fmla="*/ 4376960 h 6470305"/>
              <a:gd name="connsiteX799" fmla="*/ 8722194 w 12192000"/>
              <a:gd name="connsiteY799" fmla="*/ 4281808 h 6470305"/>
              <a:gd name="connsiteX800" fmla="*/ 8817346 w 12192000"/>
              <a:gd name="connsiteY800" fmla="*/ 4186656 h 6470305"/>
              <a:gd name="connsiteX801" fmla="*/ 8398677 w 12192000"/>
              <a:gd name="connsiteY801" fmla="*/ 4186656 h 6470305"/>
              <a:gd name="connsiteX802" fmla="*/ 8493829 w 12192000"/>
              <a:gd name="connsiteY802" fmla="*/ 4281808 h 6470305"/>
              <a:gd name="connsiteX803" fmla="*/ 8398677 w 12192000"/>
              <a:gd name="connsiteY803" fmla="*/ 4376960 h 6470305"/>
              <a:gd name="connsiteX804" fmla="*/ 8303526 w 12192000"/>
              <a:gd name="connsiteY804" fmla="*/ 4281808 h 6470305"/>
              <a:gd name="connsiteX805" fmla="*/ 8398677 w 12192000"/>
              <a:gd name="connsiteY805" fmla="*/ 4186656 h 6470305"/>
              <a:gd name="connsiteX806" fmla="*/ 7980009 w 12192000"/>
              <a:gd name="connsiteY806" fmla="*/ 4186656 h 6470305"/>
              <a:gd name="connsiteX807" fmla="*/ 8075161 w 12192000"/>
              <a:gd name="connsiteY807" fmla="*/ 4281808 h 6470305"/>
              <a:gd name="connsiteX808" fmla="*/ 7980009 w 12192000"/>
              <a:gd name="connsiteY808" fmla="*/ 4376960 h 6470305"/>
              <a:gd name="connsiteX809" fmla="*/ 7884857 w 12192000"/>
              <a:gd name="connsiteY809" fmla="*/ 4281808 h 6470305"/>
              <a:gd name="connsiteX810" fmla="*/ 7980009 w 12192000"/>
              <a:gd name="connsiteY810" fmla="*/ 4186656 h 6470305"/>
              <a:gd name="connsiteX811" fmla="*/ 7561340 w 12192000"/>
              <a:gd name="connsiteY811" fmla="*/ 4186656 h 6470305"/>
              <a:gd name="connsiteX812" fmla="*/ 7656492 w 12192000"/>
              <a:gd name="connsiteY812" fmla="*/ 4281808 h 6470305"/>
              <a:gd name="connsiteX813" fmla="*/ 7561340 w 12192000"/>
              <a:gd name="connsiteY813" fmla="*/ 4376960 h 6470305"/>
              <a:gd name="connsiteX814" fmla="*/ 7466188 w 12192000"/>
              <a:gd name="connsiteY814" fmla="*/ 4281808 h 6470305"/>
              <a:gd name="connsiteX815" fmla="*/ 7561340 w 12192000"/>
              <a:gd name="connsiteY815" fmla="*/ 4186656 h 6470305"/>
              <a:gd name="connsiteX816" fmla="*/ 7142671 w 12192000"/>
              <a:gd name="connsiteY816" fmla="*/ 4186656 h 6470305"/>
              <a:gd name="connsiteX817" fmla="*/ 7237823 w 12192000"/>
              <a:gd name="connsiteY817" fmla="*/ 4281808 h 6470305"/>
              <a:gd name="connsiteX818" fmla="*/ 7142671 w 12192000"/>
              <a:gd name="connsiteY818" fmla="*/ 4376960 h 6470305"/>
              <a:gd name="connsiteX819" fmla="*/ 7047519 w 12192000"/>
              <a:gd name="connsiteY819" fmla="*/ 4281808 h 6470305"/>
              <a:gd name="connsiteX820" fmla="*/ 7142671 w 12192000"/>
              <a:gd name="connsiteY820" fmla="*/ 4186656 h 6470305"/>
              <a:gd name="connsiteX821" fmla="*/ 6724002 w 12192000"/>
              <a:gd name="connsiteY821" fmla="*/ 4186656 h 6470305"/>
              <a:gd name="connsiteX822" fmla="*/ 6819154 w 12192000"/>
              <a:gd name="connsiteY822" fmla="*/ 4281808 h 6470305"/>
              <a:gd name="connsiteX823" fmla="*/ 6724002 w 12192000"/>
              <a:gd name="connsiteY823" fmla="*/ 4376960 h 6470305"/>
              <a:gd name="connsiteX824" fmla="*/ 6628850 w 12192000"/>
              <a:gd name="connsiteY824" fmla="*/ 4281808 h 6470305"/>
              <a:gd name="connsiteX825" fmla="*/ 6724002 w 12192000"/>
              <a:gd name="connsiteY825" fmla="*/ 4186656 h 6470305"/>
              <a:gd name="connsiteX826" fmla="*/ 6305333 w 12192000"/>
              <a:gd name="connsiteY826" fmla="*/ 4186656 h 6470305"/>
              <a:gd name="connsiteX827" fmla="*/ 6400485 w 12192000"/>
              <a:gd name="connsiteY827" fmla="*/ 4281808 h 6470305"/>
              <a:gd name="connsiteX828" fmla="*/ 6305333 w 12192000"/>
              <a:gd name="connsiteY828" fmla="*/ 4376960 h 6470305"/>
              <a:gd name="connsiteX829" fmla="*/ 6210181 w 12192000"/>
              <a:gd name="connsiteY829" fmla="*/ 4281808 h 6470305"/>
              <a:gd name="connsiteX830" fmla="*/ 6305333 w 12192000"/>
              <a:gd name="connsiteY830" fmla="*/ 4186656 h 6470305"/>
              <a:gd name="connsiteX831" fmla="*/ 5886664 w 12192000"/>
              <a:gd name="connsiteY831" fmla="*/ 4186656 h 6470305"/>
              <a:gd name="connsiteX832" fmla="*/ 5981816 w 12192000"/>
              <a:gd name="connsiteY832" fmla="*/ 4281808 h 6470305"/>
              <a:gd name="connsiteX833" fmla="*/ 5886664 w 12192000"/>
              <a:gd name="connsiteY833" fmla="*/ 4376960 h 6470305"/>
              <a:gd name="connsiteX834" fmla="*/ 5791512 w 12192000"/>
              <a:gd name="connsiteY834" fmla="*/ 4281808 h 6470305"/>
              <a:gd name="connsiteX835" fmla="*/ 5886664 w 12192000"/>
              <a:gd name="connsiteY835" fmla="*/ 4186656 h 6470305"/>
              <a:gd name="connsiteX836" fmla="*/ 5467994 w 12192000"/>
              <a:gd name="connsiteY836" fmla="*/ 4186656 h 6470305"/>
              <a:gd name="connsiteX837" fmla="*/ 5563146 w 12192000"/>
              <a:gd name="connsiteY837" fmla="*/ 4281808 h 6470305"/>
              <a:gd name="connsiteX838" fmla="*/ 5467994 w 12192000"/>
              <a:gd name="connsiteY838" fmla="*/ 4376960 h 6470305"/>
              <a:gd name="connsiteX839" fmla="*/ 5372842 w 12192000"/>
              <a:gd name="connsiteY839" fmla="*/ 4281808 h 6470305"/>
              <a:gd name="connsiteX840" fmla="*/ 5467994 w 12192000"/>
              <a:gd name="connsiteY840" fmla="*/ 4186656 h 6470305"/>
              <a:gd name="connsiteX841" fmla="*/ 5049325 w 12192000"/>
              <a:gd name="connsiteY841" fmla="*/ 4186656 h 6470305"/>
              <a:gd name="connsiteX842" fmla="*/ 5144478 w 12192000"/>
              <a:gd name="connsiteY842" fmla="*/ 4281808 h 6470305"/>
              <a:gd name="connsiteX843" fmla="*/ 5049325 w 12192000"/>
              <a:gd name="connsiteY843" fmla="*/ 4376960 h 6470305"/>
              <a:gd name="connsiteX844" fmla="*/ 4954173 w 12192000"/>
              <a:gd name="connsiteY844" fmla="*/ 4281808 h 6470305"/>
              <a:gd name="connsiteX845" fmla="*/ 5049325 w 12192000"/>
              <a:gd name="connsiteY845" fmla="*/ 4186656 h 6470305"/>
              <a:gd name="connsiteX846" fmla="*/ 4630656 w 12192000"/>
              <a:gd name="connsiteY846" fmla="*/ 4186656 h 6470305"/>
              <a:gd name="connsiteX847" fmla="*/ 4725808 w 12192000"/>
              <a:gd name="connsiteY847" fmla="*/ 4281808 h 6470305"/>
              <a:gd name="connsiteX848" fmla="*/ 4630656 w 12192000"/>
              <a:gd name="connsiteY848" fmla="*/ 4376960 h 6470305"/>
              <a:gd name="connsiteX849" fmla="*/ 4535504 w 12192000"/>
              <a:gd name="connsiteY849" fmla="*/ 4281808 h 6470305"/>
              <a:gd name="connsiteX850" fmla="*/ 4630656 w 12192000"/>
              <a:gd name="connsiteY850" fmla="*/ 4186656 h 6470305"/>
              <a:gd name="connsiteX851" fmla="*/ 4211987 w 12192000"/>
              <a:gd name="connsiteY851" fmla="*/ 4186656 h 6470305"/>
              <a:gd name="connsiteX852" fmla="*/ 4307139 w 12192000"/>
              <a:gd name="connsiteY852" fmla="*/ 4281808 h 6470305"/>
              <a:gd name="connsiteX853" fmla="*/ 4211987 w 12192000"/>
              <a:gd name="connsiteY853" fmla="*/ 4376960 h 6470305"/>
              <a:gd name="connsiteX854" fmla="*/ 4116835 w 12192000"/>
              <a:gd name="connsiteY854" fmla="*/ 4281808 h 6470305"/>
              <a:gd name="connsiteX855" fmla="*/ 4211987 w 12192000"/>
              <a:gd name="connsiteY855" fmla="*/ 4186656 h 6470305"/>
              <a:gd name="connsiteX856" fmla="*/ 3793385 w 12192000"/>
              <a:gd name="connsiteY856" fmla="*/ 4186656 h 6470305"/>
              <a:gd name="connsiteX857" fmla="*/ 3888470 w 12192000"/>
              <a:gd name="connsiteY857" fmla="*/ 4281808 h 6470305"/>
              <a:gd name="connsiteX858" fmla="*/ 3793385 w 12192000"/>
              <a:gd name="connsiteY858" fmla="*/ 4376960 h 6470305"/>
              <a:gd name="connsiteX859" fmla="*/ 3698233 w 12192000"/>
              <a:gd name="connsiteY859" fmla="*/ 4281808 h 6470305"/>
              <a:gd name="connsiteX860" fmla="*/ 3793385 w 12192000"/>
              <a:gd name="connsiteY860" fmla="*/ 4186656 h 6470305"/>
              <a:gd name="connsiteX861" fmla="*/ 3374710 w 12192000"/>
              <a:gd name="connsiteY861" fmla="*/ 4186656 h 6470305"/>
              <a:gd name="connsiteX862" fmla="*/ 3469866 w 12192000"/>
              <a:gd name="connsiteY862" fmla="*/ 4281808 h 6470305"/>
              <a:gd name="connsiteX863" fmla="*/ 3374710 w 12192000"/>
              <a:gd name="connsiteY863" fmla="*/ 4376960 h 6470305"/>
              <a:gd name="connsiteX864" fmla="*/ 3279558 w 12192000"/>
              <a:gd name="connsiteY864" fmla="*/ 4281808 h 6470305"/>
              <a:gd name="connsiteX865" fmla="*/ 3374710 w 12192000"/>
              <a:gd name="connsiteY865" fmla="*/ 4186656 h 6470305"/>
              <a:gd name="connsiteX866" fmla="*/ 2956037 w 12192000"/>
              <a:gd name="connsiteY866" fmla="*/ 4186656 h 6470305"/>
              <a:gd name="connsiteX867" fmla="*/ 3051192 w 12192000"/>
              <a:gd name="connsiteY867" fmla="*/ 4281808 h 6470305"/>
              <a:gd name="connsiteX868" fmla="*/ 2956037 w 12192000"/>
              <a:gd name="connsiteY868" fmla="*/ 4376960 h 6470305"/>
              <a:gd name="connsiteX869" fmla="*/ 2860883 w 12192000"/>
              <a:gd name="connsiteY869" fmla="*/ 4281808 h 6470305"/>
              <a:gd name="connsiteX870" fmla="*/ 2956037 w 12192000"/>
              <a:gd name="connsiteY870" fmla="*/ 4186656 h 6470305"/>
              <a:gd name="connsiteX871" fmla="*/ 2537361 w 12192000"/>
              <a:gd name="connsiteY871" fmla="*/ 4186656 h 6470305"/>
              <a:gd name="connsiteX872" fmla="*/ 2632518 w 12192000"/>
              <a:gd name="connsiteY872" fmla="*/ 4281808 h 6470305"/>
              <a:gd name="connsiteX873" fmla="*/ 2537361 w 12192000"/>
              <a:gd name="connsiteY873" fmla="*/ 4376960 h 6470305"/>
              <a:gd name="connsiteX874" fmla="*/ 2442208 w 12192000"/>
              <a:gd name="connsiteY874" fmla="*/ 4281808 h 6470305"/>
              <a:gd name="connsiteX875" fmla="*/ 2537361 w 12192000"/>
              <a:gd name="connsiteY875" fmla="*/ 4186656 h 6470305"/>
              <a:gd name="connsiteX876" fmla="*/ 2118691 w 12192000"/>
              <a:gd name="connsiteY876" fmla="*/ 4186656 h 6470305"/>
              <a:gd name="connsiteX877" fmla="*/ 2213843 w 12192000"/>
              <a:gd name="connsiteY877" fmla="*/ 4281808 h 6470305"/>
              <a:gd name="connsiteX878" fmla="*/ 2118691 w 12192000"/>
              <a:gd name="connsiteY878" fmla="*/ 4376960 h 6470305"/>
              <a:gd name="connsiteX879" fmla="*/ 2023537 w 12192000"/>
              <a:gd name="connsiteY879" fmla="*/ 4281808 h 6470305"/>
              <a:gd name="connsiteX880" fmla="*/ 2118691 w 12192000"/>
              <a:gd name="connsiteY880" fmla="*/ 4186656 h 6470305"/>
              <a:gd name="connsiteX881" fmla="*/ 1700016 w 12192000"/>
              <a:gd name="connsiteY881" fmla="*/ 4186656 h 6470305"/>
              <a:gd name="connsiteX882" fmla="*/ 1795168 w 12192000"/>
              <a:gd name="connsiteY882" fmla="*/ 4281808 h 6470305"/>
              <a:gd name="connsiteX883" fmla="*/ 1700016 w 12192000"/>
              <a:gd name="connsiteY883" fmla="*/ 4376960 h 6470305"/>
              <a:gd name="connsiteX884" fmla="*/ 1604860 w 12192000"/>
              <a:gd name="connsiteY884" fmla="*/ 4281808 h 6470305"/>
              <a:gd name="connsiteX885" fmla="*/ 1700016 w 12192000"/>
              <a:gd name="connsiteY885" fmla="*/ 4186656 h 6470305"/>
              <a:gd name="connsiteX886" fmla="*/ 1281341 w 12192000"/>
              <a:gd name="connsiteY886" fmla="*/ 4186656 h 6470305"/>
              <a:gd name="connsiteX887" fmla="*/ 1376493 w 12192000"/>
              <a:gd name="connsiteY887" fmla="*/ 4281808 h 6470305"/>
              <a:gd name="connsiteX888" fmla="*/ 1281341 w 12192000"/>
              <a:gd name="connsiteY888" fmla="*/ 4376960 h 6470305"/>
              <a:gd name="connsiteX889" fmla="*/ 1186189 w 12192000"/>
              <a:gd name="connsiteY889" fmla="*/ 4281808 h 6470305"/>
              <a:gd name="connsiteX890" fmla="*/ 1281341 w 12192000"/>
              <a:gd name="connsiteY890" fmla="*/ 4186656 h 6470305"/>
              <a:gd name="connsiteX891" fmla="*/ 862675 w 12192000"/>
              <a:gd name="connsiteY891" fmla="*/ 4186656 h 6470305"/>
              <a:gd name="connsiteX892" fmla="*/ 957826 w 12192000"/>
              <a:gd name="connsiteY892" fmla="*/ 4281808 h 6470305"/>
              <a:gd name="connsiteX893" fmla="*/ 862675 w 12192000"/>
              <a:gd name="connsiteY893" fmla="*/ 4376960 h 6470305"/>
              <a:gd name="connsiteX894" fmla="*/ 767521 w 12192000"/>
              <a:gd name="connsiteY894" fmla="*/ 4281808 h 6470305"/>
              <a:gd name="connsiteX895" fmla="*/ 862675 w 12192000"/>
              <a:gd name="connsiteY895" fmla="*/ 4186656 h 6470305"/>
              <a:gd name="connsiteX896" fmla="*/ 444007 w 12192000"/>
              <a:gd name="connsiteY896" fmla="*/ 4186656 h 6470305"/>
              <a:gd name="connsiteX897" fmla="*/ 539159 w 12192000"/>
              <a:gd name="connsiteY897" fmla="*/ 4281808 h 6470305"/>
              <a:gd name="connsiteX898" fmla="*/ 444007 w 12192000"/>
              <a:gd name="connsiteY898" fmla="*/ 4376960 h 6470305"/>
              <a:gd name="connsiteX899" fmla="*/ 348855 w 12192000"/>
              <a:gd name="connsiteY899" fmla="*/ 4281808 h 6470305"/>
              <a:gd name="connsiteX900" fmla="*/ 444007 w 12192000"/>
              <a:gd name="connsiteY900" fmla="*/ 4186656 h 6470305"/>
              <a:gd name="connsiteX901" fmla="*/ 25338 w 12192000"/>
              <a:gd name="connsiteY901" fmla="*/ 4186656 h 6470305"/>
              <a:gd name="connsiteX902" fmla="*/ 120490 w 12192000"/>
              <a:gd name="connsiteY902" fmla="*/ 4281808 h 6470305"/>
              <a:gd name="connsiteX903" fmla="*/ 25338 w 12192000"/>
              <a:gd name="connsiteY903" fmla="*/ 4376960 h 6470305"/>
              <a:gd name="connsiteX904" fmla="*/ 0 w 12192000"/>
              <a:gd name="connsiteY904" fmla="*/ 4371845 h 6470305"/>
              <a:gd name="connsiteX905" fmla="*/ 0 w 12192000"/>
              <a:gd name="connsiteY905" fmla="*/ 4191772 h 6470305"/>
              <a:gd name="connsiteX906" fmla="*/ 12166698 w 12192000"/>
              <a:gd name="connsiteY906" fmla="*/ 3767987 h 6470305"/>
              <a:gd name="connsiteX907" fmla="*/ 12192000 w 12192000"/>
              <a:gd name="connsiteY907" fmla="*/ 3773095 h 6470305"/>
              <a:gd name="connsiteX908" fmla="*/ 12192000 w 12192000"/>
              <a:gd name="connsiteY908" fmla="*/ 3953183 h 6470305"/>
              <a:gd name="connsiteX909" fmla="*/ 12166698 w 12192000"/>
              <a:gd name="connsiteY909" fmla="*/ 3958292 h 6470305"/>
              <a:gd name="connsiteX910" fmla="*/ 12071546 w 12192000"/>
              <a:gd name="connsiteY910" fmla="*/ 3863139 h 6470305"/>
              <a:gd name="connsiteX911" fmla="*/ 12166698 w 12192000"/>
              <a:gd name="connsiteY911" fmla="*/ 3767987 h 6470305"/>
              <a:gd name="connsiteX912" fmla="*/ 11748029 w 12192000"/>
              <a:gd name="connsiteY912" fmla="*/ 3767987 h 6470305"/>
              <a:gd name="connsiteX913" fmla="*/ 11843181 w 12192000"/>
              <a:gd name="connsiteY913" fmla="*/ 3863139 h 6470305"/>
              <a:gd name="connsiteX914" fmla="*/ 11748029 w 12192000"/>
              <a:gd name="connsiteY914" fmla="*/ 3958292 h 6470305"/>
              <a:gd name="connsiteX915" fmla="*/ 11652877 w 12192000"/>
              <a:gd name="connsiteY915" fmla="*/ 3863139 h 6470305"/>
              <a:gd name="connsiteX916" fmla="*/ 11748029 w 12192000"/>
              <a:gd name="connsiteY916" fmla="*/ 3767987 h 6470305"/>
              <a:gd name="connsiteX917" fmla="*/ 11329360 w 12192000"/>
              <a:gd name="connsiteY917" fmla="*/ 3767987 h 6470305"/>
              <a:gd name="connsiteX918" fmla="*/ 11424512 w 12192000"/>
              <a:gd name="connsiteY918" fmla="*/ 3863139 h 6470305"/>
              <a:gd name="connsiteX919" fmla="*/ 11329360 w 12192000"/>
              <a:gd name="connsiteY919" fmla="*/ 3958292 h 6470305"/>
              <a:gd name="connsiteX920" fmla="*/ 11234208 w 12192000"/>
              <a:gd name="connsiteY920" fmla="*/ 3863139 h 6470305"/>
              <a:gd name="connsiteX921" fmla="*/ 11329360 w 12192000"/>
              <a:gd name="connsiteY921" fmla="*/ 3767987 h 6470305"/>
              <a:gd name="connsiteX922" fmla="*/ 10910691 w 12192000"/>
              <a:gd name="connsiteY922" fmla="*/ 3767987 h 6470305"/>
              <a:gd name="connsiteX923" fmla="*/ 11005843 w 12192000"/>
              <a:gd name="connsiteY923" fmla="*/ 3863139 h 6470305"/>
              <a:gd name="connsiteX924" fmla="*/ 10910691 w 12192000"/>
              <a:gd name="connsiteY924" fmla="*/ 3958292 h 6470305"/>
              <a:gd name="connsiteX925" fmla="*/ 10815539 w 12192000"/>
              <a:gd name="connsiteY925" fmla="*/ 3863139 h 6470305"/>
              <a:gd name="connsiteX926" fmla="*/ 10910691 w 12192000"/>
              <a:gd name="connsiteY926" fmla="*/ 3767987 h 6470305"/>
              <a:gd name="connsiteX927" fmla="*/ 10492022 w 12192000"/>
              <a:gd name="connsiteY927" fmla="*/ 3767987 h 6470305"/>
              <a:gd name="connsiteX928" fmla="*/ 10587174 w 12192000"/>
              <a:gd name="connsiteY928" fmla="*/ 3863139 h 6470305"/>
              <a:gd name="connsiteX929" fmla="*/ 10492022 w 12192000"/>
              <a:gd name="connsiteY929" fmla="*/ 3958292 h 6470305"/>
              <a:gd name="connsiteX930" fmla="*/ 10396870 w 12192000"/>
              <a:gd name="connsiteY930" fmla="*/ 3863139 h 6470305"/>
              <a:gd name="connsiteX931" fmla="*/ 10492022 w 12192000"/>
              <a:gd name="connsiteY931" fmla="*/ 3767987 h 6470305"/>
              <a:gd name="connsiteX932" fmla="*/ 10073353 w 12192000"/>
              <a:gd name="connsiteY932" fmla="*/ 3767987 h 6470305"/>
              <a:gd name="connsiteX933" fmla="*/ 10168505 w 12192000"/>
              <a:gd name="connsiteY933" fmla="*/ 3863139 h 6470305"/>
              <a:gd name="connsiteX934" fmla="*/ 10073353 w 12192000"/>
              <a:gd name="connsiteY934" fmla="*/ 3958292 h 6470305"/>
              <a:gd name="connsiteX935" fmla="*/ 9978201 w 12192000"/>
              <a:gd name="connsiteY935" fmla="*/ 3863139 h 6470305"/>
              <a:gd name="connsiteX936" fmla="*/ 10073353 w 12192000"/>
              <a:gd name="connsiteY936" fmla="*/ 3767987 h 6470305"/>
              <a:gd name="connsiteX937" fmla="*/ 9654684 w 12192000"/>
              <a:gd name="connsiteY937" fmla="*/ 3767987 h 6470305"/>
              <a:gd name="connsiteX938" fmla="*/ 9749836 w 12192000"/>
              <a:gd name="connsiteY938" fmla="*/ 3863139 h 6470305"/>
              <a:gd name="connsiteX939" fmla="*/ 9654684 w 12192000"/>
              <a:gd name="connsiteY939" fmla="*/ 3958292 h 6470305"/>
              <a:gd name="connsiteX940" fmla="*/ 9559532 w 12192000"/>
              <a:gd name="connsiteY940" fmla="*/ 3863139 h 6470305"/>
              <a:gd name="connsiteX941" fmla="*/ 9654684 w 12192000"/>
              <a:gd name="connsiteY941" fmla="*/ 3767987 h 6470305"/>
              <a:gd name="connsiteX942" fmla="*/ 9236015 w 12192000"/>
              <a:gd name="connsiteY942" fmla="*/ 3767987 h 6470305"/>
              <a:gd name="connsiteX943" fmla="*/ 9331167 w 12192000"/>
              <a:gd name="connsiteY943" fmla="*/ 3863139 h 6470305"/>
              <a:gd name="connsiteX944" fmla="*/ 9236015 w 12192000"/>
              <a:gd name="connsiteY944" fmla="*/ 3958292 h 6470305"/>
              <a:gd name="connsiteX945" fmla="*/ 9140863 w 12192000"/>
              <a:gd name="connsiteY945" fmla="*/ 3863139 h 6470305"/>
              <a:gd name="connsiteX946" fmla="*/ 9236015 w 12192000"/>
              <a:gd name="connsiteY946" fmla="*/ 3767987 h 6470305"/>
              <a:gd name="connsiteX947" fmla="*/ 8817346 w 12192000"/>
              <a:gd name="connsiteY947" fmla="*/ 3767987 h 6470305"/>
              <a:gd name="connsiteX948" fmla="*/ 8912498 w 12192000"/>
              <a:gd name="connsiteY948" fmla="*/ 3863139 h 6470305"/>
              <a:gd name="connsiteX949" fmla="*/ 8817346 w 12192000"/>
              <a:gd name="connsiteY949" fmla="*/ 3958292 h 6470305"/>
              <a:gd name="connsiteX950" fmla="*/ 8722194 w 12192000"/>
              <a:gd name="connsiteY950" fmla="*/ 3863139 h 6470305"/>
              <a:gd name="connsiteX951" fmla="*/ 8817346 w 12192000"/>
              <a:gd name="connsiteY951" fmla="*/ 3767987 h 6470305"/>
              <a:gd name="connsiteX952" fmla="*/ 8398677 w 12192000"/>
              <a:gd name="connsiteY952" fmla="*/ 3767987 h 6470305"/>
              <a:gd name="connsiteX953" fmla="*/ 8493829 w 12192000"/>
              <a:gd name="connsiteY953" fmla="*/ 3863139 h 6470305"/>
              <a:gd name="connsiteX954" fmla="*/ 8398677 w 12192000"/>
              <a:gd name="connsiteY954" fmla="*/ 3958292 h 6470305"/>
              <a:gd name="connsiteX955" fmla="*/ 8303526 w 12192000"/>
              <a:gd name="connsiteY955" fmla="*/ 3863139 h 6470305"/>
              <a:gd name="connsiteX956" fmla="*/ 8398677 w 12192000"/>
              <a:gd name="connsiteY956" fmla="*/ 3767987 h 6470305"/>
              <a:gd name="connsiteX957" fmla="*/ 7980009 w 12192000"/>
              <a:gd name="connsiteY957" fmla="*/ 3767987 h 6470305"/>
              <a:gd name="connsiteX958" fmla="*/ 8075161 w 12192000"/>
              <a:gd name="connsiteY958" fmla="*/ 3863139 h 6470305"/>
              <a:gd name="connsiteX959" fmla="*/ 7980009 w 12192000"/>
              <a:gd name="connsiteY959" fmla="*/ 3958292 h 6470305"/>
              <a:gd name="connsiteX960" fmla="*/ 7884857 w 12192000"/>
              <a:gd name="connsiteY960" fmla="*/ 3863139 h 6470305"/>
              <a:gd name="connsiteX961" fmla="*/ 7980009 w 12192000"/>
              <a:gd name="connsiteY961" fmla="*/ 3767987 h 6470305"/>
              <a:gd name="connsiteX962" fmla="*/ 7561340 w 12192000"/>
              <a:gd name="connsiteY962" fmla="*/ 3767987 h 6470305"/>
              <a:gd name="connsiteX963" fmla="*/ 7656492 w 12192000"/>
              <a:gd name="connsiteY963" fmla="*/ 3863139 h 6470305"/>
              <a:gd name="connsiteX964" fmla="*/ 7561340 w 12192000"/>
              <a:gd name="connsiteY964" fmla="*/ 3958292 h 6470305"/>
              <a:gd name="connsiteX965" fmla="*/ 7466188 w 12192000"/>
              <a:gd name="connsiteY965" fmla="*/ 3863139 h 6470305"/>
              <a:gd name="connsiteX966" fmla="*/ 7561340 w 12192000"/>
              <a:gd name="connsiteY966" fmla="*/ 3767987 h 6470305"/>
              <a:gd name="connsiteX967" fmla="*/ 7142671 w 12192000"/>
              <a:gd name="connsiteY967" fmla="*/ 3767987 h 6470305"/>
              <a:gd name="connsiteX968" fmla="*/ 7237823 w 12192000"/>
              <a:gd name="connsiteY968" fmla="*/ 3863139 h 6470305"/>
              <a:gd name="connsiteX969" fmla="*/ 7142671 w 12192000"/>
              <a:gd name="connsiteY969" fmla="*/ 3958292 h 6470305"/>
              <a:gd name="connsiteX970" fmla="*/ 7047519 w 12192000"/>
              <a:gd name="connsiteY970" fmla="*/ 3863139 h 6470305"/>
              <a:gd name="connsiteX971" fmla="*/ 7142671 w 12192000"/>
              <a:gd name="connsiteY971" fmla="*/ 3767987 h 6470305"/>
              <a:gd name="connsiteX972" fmla="*/ 6724002 w 12192000"/>
              <a:gd name="connsiteY972" fmla="*/ 3767987 h 6470305"/>
              <a:gd name="connsiteX973" fmla="*/ 6819154 w 12192000"/>
              <a:gd name="connsiteY973" fmla="*/ 3863139 h 6470305"/>
              <a:gd name="connsiteX974" fmla="*/ 6724002 w 12192000"/>
              <a:gd name="connsiteY974" fmla="*/ 3958292 h 6470305"/>
              <a:gd name="connsiteX975" fmla="*/ 6628850 w 12192000"/>
              <a:gd name="connsiteY975" fmla="*/ 3863139 h 6470305"/>
              <a:gd name="connsiteX976" fmla="*/ 6724002 w 12192000"/>
              <a:gd name="connsiteY976" fmla="*/ 3767987 h 6470305"/>
              <a:gd name="connsiteX977" fmla="*/ 6305333 w 12192000"/>
              <a:gd name="connsiteY977" fmla="*/ 3767987 h 6470305"/>
              <a:gd name="connsiteX978" fmla="*/ 6400485 w 12192000"/>
              <a:gd name="connsiteY978" fmla="*/ 3863139 h 6470305"/>
              <a:gd name="connsiteX979" fmla="*/ 6305333 w 12192000"/>
              <a:gd name="connsiteY979" fmla="*/ 3958292 h 6470305"/>
              <a:gd name="connsiteX980" fmla="*/ 6210181 w 12192000"/>
              <a:gd name="connsiteY980" fmla="*/ 3863139 h 6470305"/>
              <a:gd name="connsiteX981" fmla="*/ 6305333 w 12192000"/>
              <a:gd name="connsiteY981" fmla="*/ 3767987 h 6470305"/>
              <a:gd name="connsiteX982" fmla="*/ 5886664 w 12192000"/>
              <a:gd name="connsiteY982" fmla="*/ 3767987 h 6470305"/>
              <a:gd name="connsiteX983" fmla="*/ 5981816 w 12192000"/>
              <a:gd name="connsiteY983" fmla="*/ 3863139 h 6470305"/>
              <a:gd name="connsiteX984" fmla="*/ 5886664 w 12192000"/>
              <a:gd name="connsiteY984" fmla="*/ 3958292 h 6470305"/>
              <a:gd name="connsiteX985" fmla="*/ 5791512 w 12192000"/>
              <a:gd name="connsiteY985" fmla="*/ 3863139 h 6470305"/>
              <a:gd name="connsiteX986" fmla="*/ 5886664 w 12192000"/>
              <a:gd name="connsiteY986" fmla="*/ 3767987 h 6470305"/>
              <a:gd name="connsiteX987" fmla="*/ 5467994 w 12192000"/>
              <a:gd name="connsiteY987" fmla="*/ 3767987 h 6470305"/>
              <a:gd name="connsiteX988" fmla="*/ 5563146 w 12192000"/>
              <a:gd name="connsiteY988" fmla="*/ 3863139 h 6470305"/>
              <a:gd name="connsiteX989" fmla="*/ 5467994 w 12192000"/>
              <a:gd name="connsiteY989" fmla="*/ 3958292 h 6470305"/>
              <a:gd name="connsiteX990" fmla="*/ 5372842 w 12192000"/>
              <a:gd name="connsiteY990" fmla="*/ 3863139 h 6470305"/>
              <a:gd name="connsiteX991" fmla="*/ 5467994 w 12192000"/>
              <a:gd name="connsiteY991" fmla="*/ 3767987 h 6470305"/>
              <a:gd name="connsiteX992" fmla="*/ 5049325 w 12192000"/>
              <a:gd name="connsiteY992" fmla="*/ 3767987 h 6470305"/>
              <a:gd name="connsiteX993" fmla="*/ 5144478 w 12192000"/>
              <a:gd name="connsiteY993" fmla="*/ 3863139 h 6470305"/>
              <a:gd name="connsiteX994" fmla="*/ 5049325 w 12192000"/>
              <a:gd name="connsiteY994" fmla="*/ 3958292 h 6470305"/>
              <a:gd name="connsiteX995" fmla="*/ 4954173 w 12192000"/>
              <a:gd name="connsiteY995" fmla="*/ 3863139 h 6470305"/>
              <a:gd name="connsiteX996" fmla="*/ 5049325 w 12192000"/>
              <a:gd name="connsiteY996" fmla="*/ 3767987 h 6470305"/>
              <a:gd name="connsiteX997" fmla="*/ 4630656 w 12192000"/>
              <a:gd name="connsiteY997" fmla="*/ 3767987 h 6470305"/>
              <a:gd name="connsiteX998" fmla="*/ 4725808 w 12192000"/>
              <a:gd name="connsiteY998" fmla="*/ 3863139 h 6470305"/>
              <a:gd name="connsiteX999" fmla="*/ 4630656 w 12192000"/>
              <a:gd name="connsiteY999" fmla="*/ 3958292 h 6470305"/>
              <a:gd name="connsiteX1000" fmla="*/ 4535504 w 12192000"/>
              <a:gd name="connsiteY1000" fmla="*/ 3863139 h 6470305"/>
              <a:gd name="connsiteX1001" fmla="*/ 4630656 w 12192000"/>
              <a:gd name="connsiteY1001" fmla="*/ 3767987 h 6470305"/>
              <a:gd name="connsiteX1002" fmla="*/ 4211987 w 12192000"/>
              <a:gd name="connsiteY1002" fmla="*/ 3767987 h 6470305"/>
              <a:gd name="connsiteX1003" fmla="*/ 4307139 w 12192000"/>
              <a:gd name="connsiteY1003" fmla="*/ 3863139 h 6470305"/>
              <a:gd name="connsiteX1004" fmla="*/ 4211987 w 12192000"/>
              <a:gd name="connsiteY1004" fmla="*/ 3958292 h 6470305"/>
              <a:gd name="connsiteX1005" fmla="*/ 4116835 w 12192000"/>
              <a:gd name="connsiteY1005" fmla="*/ 3863139 h 6470305"/>
              <a:gd name="connsiteX1006" fmla="*/ 4211987 w 12192000"/>
              <a:gd name="connsiteY1006" fmla="*/ 3767987 h 6470305"/>
              <a:gd name="connsiteX1007" fmla="*/ 3793393 w 12192000"/>
              <a:gd name="connsiteY1007" fmla="*/ 3767987 h 6470305"/>
              <a:gd name="connsiteX1008" fmla="*/ 3888470 w 12192000"/>
              <a:gd name="connsiteY1008" fmla="*/ 3863139 h 6470305"/>
              <a:gd name="connsiteX1009" fmla="*/ 3793393 w 12192000"/>
              <a:gd name="connsiteY1009" fmla="*/ 3958292 h 6470305"/>
              <a:gd name="connsiteX1010" fmla="*/ 3698241 w 12192000"/>
              <a:gd name="connsiteY1010" fmla="*/ 3863139 h 6470305"/>
              <a:gd name="connsiteX1011" fmla="*/ 3793393 w 12192000"/>
              <a:gd name="connsiteY1011" fmla="*/ 3767987 h 6470305"/>
              <a:gd name="connsiteX1012" fmla="*/ 3374718 w 12192000"/>
              <a:gd name="connsiteY1012" fmla="*/ 3767987 h 6470305"/>
              <a:gd name="connsiteX1013" fmla="*/ 3469874 w 12192000"/>
              <a:gd name="connsiteY1013" fmla="*/ 3863139 h 6470305"/>
              <a:gd name="connsiteX1014" fmla="*/ 3374718 w 12192000"/>
              <a:gd name="connsiteY1014" fmla="*/ 3958292 h 6470305"/>
              <a:gd name="connsiteX1015" fmla="*/ 3279565 w 12192000"/>
              <a:gd name="connsiteY1015" fmla="*/ 3863139 h 6470305"/>
              <a:gd name="connsiteX1016" fmla="*/ 3374718 w 12192000"/>
              <a:gd name="connsiteY1016" fmla="*/ 3767987 h 6470305"/>
              <a:gd name="connsiteX1017" fmla="*/ 2956045 w 12192000"/>
              <a:gd name="connsiteY1017" fmla="*/ 3767987 h 6470305"/>
              <a:gd name="connsiteX1018" fmla="*/ 3051199 w 12192000"/>
              <a:gd name="connsiteY1018" fmla="*/ 3863139 h 6470305"/>
              <a:gd name="connsiteX1019" fmla="*/ 2956045 w 12192000"/>
              <a:gd name="connsiteY1019" fmla="*/ 3958292 h 6470305"/>
              <a:gd name="connsiteX1020" fmla="*/ 2860890 w 12192000"/>
              <a:gd name="connsiteY1020" fmla="*/ 3863139 h 6470305"/>
              <a:gd name="connsiteX1021" fmla="*/ 2956045 w 12192000"/>
              <a:gd name="connsiteY1021" fmla="*/ 3767987 h 6470305"/>
              <a:gd name="connsiteX1022" fmla="*/ 2537367 w 12192000"/>
              <a:gd name="connsiteY1022" fmla="*/ 3767987 h 6470305"/>
              <a:gd name="connsiteX1023" fmla="*/ 2632525 w 12192000"/>
              <a:gd name="connsiteY1023" fmla="*/ 3863139 h 6470305"/>
              <a:gd name="connsiteX1024" fmla="*/ 2537367 w 12192000"/>
              <a:gd name="connsiteY1024" fmla="*/ 3958292 h 6470305"/>
              <a:gd name="connsiteX1025" fmla="*/ 2442215 w 12192000"/>
              <a:gd name="connsiteY1025" fmla="*/ 3863139 h 6470305"/>
              <a:gd name="connsiteX1026" fmla="*/ 2537367 w 12192000"/>
              <a:gd name="connsiteY1026" fmla="*/ 3767987 h 6470305"/>
              <a:gd name="connsiteX1027" fmla="*/ 2118697 w 12192000"/>
              <a:gd name="connsiteY1027" fmla="*/ 3767987 h 6470305"/>
              <a:gd name="connsiteX1028" fmla="*/ 2213849 w 12192000"/>
              <a:gd name="connsiteY1028" fmla="*/ 3863139 h 6470305"/>
              <a:gd name="connsiteX1029" fmla="*/ 2118697 w 12192000"/>
              <a:gd name="connsiteY1029" fmla="*/ 3958292 h 6470305"/>
              <a:gd name="connsiteX1030" fmla="*/ 2023543 w 12192000"/>
              <a:gd name="connsiteY1030" fmla="*/ 3863139 h 6470305"/>
              <a:gd name="connsiteX1031" fmla="*/ 2118697 w 12192000"/>
              <a:gd name="connsiteY1031" fmla="*/ 3767987 h 6470305"/>
              <a:gd name="connsiteX1032" fmla="*/ 1700022 w 12192000"/>
              <a:gd name="connsiteY1032" fmla="*/ 3767987 h 6470305"/>
              <a:gd name="connsiteX1033" fmla="*/ 1795174 w 12192000"/>
              <a:gd name="connsiteY1033" fmla="*/ 3863139 h 6470305"/>
              <a:gd name="connsiteX1034" fmla="*/ 1700022 w 12192000"/>
              <a:gd name="connsiteY1034" fmla="*/ 3958292 h 6470305"/>
              <a:gd name="connsiteX1035" fmla="*/ 1604865 w 12192000"/>
              <a:gd name="connsiteY1035" fmla="*/ 3863139 h 6470305"/>
              <a:gd name="connsiteX1036" fmla="*/ 1700022 w 12192000"/>
              <a:gd name="connsiteY1036" fmla="*/ 3767987 h 6470305"/>
              <a:gd name="connsiteX1037" fmla="*/ 1281346 w 12192000"/>
              <a:gd name="connsiteY1037" fmla="*/ 3767987 h 6470305"/>
              <a:gd name="connsiteX1038" fmla="*/ 1376498 w 12192000"/>
              <a:gd name="connsiteY1038" fmla="*/ 3863139 h 6470305"/>
              <a:gd name="connsiteX1039" fmla="*/ 1281346 w 12192000"/>
              <a:gd name="connsiteY1039" fmla="*/ 3958292 h 6470305"/>
              <a:gd name="connsiteX1040" fmla="*/ 1186194 w 12192000"/>
              <a:gd name="connsiteY1040" fmla="*/ 3863139 h 6470305"/>
              <a:gd name="connsiteX1041" fmla="*/ 1281346 w 12192000"/>
              <a:gd name="connsiteY1041" fmla="*/ 3767987 h 6470305"/>
              <a:gd name="connsiteX1042" fmla="*/ 862679 w 12192000"/>
              <a:gd name="connsiteY1042" fmla="*/ 3767987 h 6470305"/>
              <a:gd name="connsiteX1043" fmla="*/ 957830 w 12192000"/>
              <a:gd name="connsiteY1043" fmla="*/ 3863139 h 6470305"/>
              <a:gd name="connsiteX1044" fmla="*/ 862679 w 12192000"/>
              <a:gd name="connsiteY1044" fmla="*/ 3958292 h 6470305"/>
              <a:gd name="connsiteX1045" fmla="*/ 767526 w 12192000"/>
              <a:gd name="connsiteY1045" fmla="*/ 3863139 h 6470305"/>
              <a:gd name="connsiteX1046" fmla="*/ 862679 w 12192000"/>
              <a:gd name="connsiteY1046" fmla="*/ 3767987 h 6470305"/>
              <a:gd name="connsiteX1047" fmla="*/ 444012 w 12192000"/>
              <a:gd name="connsiteY1047" fmla="*/ 3767987 h 6470305"/>
              <a:gd name="connsiteX1048" fmla="*/ 539164 w 12192000"/>
              <a:gd name="connsiteY1048" fmla="*/ 3863139 h 6470305"/>
              <a:gd name="connsiteX1049" fmla="*/ 444012 w 12192000"/>
              <a:gd name="connsiteY1049" fmla="*/ 3958292 h 6470305"/>
              <a:gd name="connsiteX1050" fmla="*/ 348860 w 12192000"/>
              <a:gd name="connsiteY1050" fmla="*/ 3863139 h 6470305"/>
              <a:gd name="connsiteX1051" fmla="*/ 444012 w 12192000"/>
              <a:gd name="connsiteY1051" fmla="*/ 3767987 h 6470305"/>
              <a:gd name="connsiteX1052" fmla="*/ 25343 w 12192000"/>
              <a:gd name="connsiteY1052" fmla="*/ 3767987 h 6470305"/>
              <a:gd name="connsiteX1053" fmla="*/ 120495 w 12192000"/>
              <a:gd name="connsiteY1053" fmla="*/ 3863139 h 6470305"/>
              <a:gd name="connsiteX1054" fmla="*/ 25343 w 12192000"/>
              <a:gd name="connsiteY1054" fmla="*/ 3958292 h 6470305"/>
              <a:gd name="connsiteX1055" fmla="*/ 0 w 12192000"/>
              <a:gd name="connsiteY1055" fmla="*/ 3953175 h 6470305"/>
              <a:gd name="connsiteX1056" fmla="*/ 0 w 12192000"/>
              <a:gd name="connsiteY1056" fmla="*/ 3773104 h 6470305"/>
              <a:gd name="connsiteX1057" fmla="*/ 12166698 w 12192000"/>
              <a:gd name="connsiteY1057" fmla="*/ 3349318 h 6470305"/>
              <a:gd name="connsiteX1058" fmla="*/ 12192000 w 12192000"/>
              <a:gd name="connsiteY1058" fmla="*/ 3354427 h 6470305"/>
              <a:gd name="connsiteX1059" fmla="*/ 12192000 w 12192000"/>
              <a:gd name="connsiteY1059" fmla="*/ 3534514 h 6470305"/>
              <a:gd name="connsiteX1060" fmla="*/ 12166698 w 12192000"/>
              <a:gd name="connsiteY1060" fmla="*/ 3539623 h 6470305"/>
              <a:gd name="connsiteX1061" fmla="*/ 12071546 w 12192000"/>
              <a:gd name="connsiteY1061" fmla="*/ 3444470 h 6470305"/>
              <a:gd name="connsiteX1062" fmla="*/ 12166698 w 12192000"/>
              <a:gd name="connsiteY1062" fmla="*/ 3349318 h 6470305"/>
              <a:gd name="connsiteX1063" fmla="*/ 11748029 w 12192000"/>
              <a:gd name="connsiteY1063" fmla="*/ 3349318 h 6470305"/>
              <a:gd name="connsiteX1064" fmla="*/ 11843181 w 12192000"/>
              <a:gd name="connsiteY1064" fmla="*/ 3444470 h 6470305"/>
              <a:gd name="connsiteX1065" fmla="*/ 11748029 w 12192000"/>
              <a:gd name="connsiteY1065" fmla="*/ 3539623 h 6470305"/>
              <a:gd name="connsiteX1066" fmla="*/ 11652877 w 12192000"/>
              <a:gd name="connsiteY1066" fmla="*/ 3444470 h 6470305"/>
              <a:gd name="connsiteX1067" fmla="*/ 11748029 w 12192000"/>
              <a:gd name="connsiteY1067" fmla="*/ 3349318 h 6470305"/>
              <a:gd name="connsiteX1068" fmla="*/ 11329360 w 12192000"/>
              <a:gd name="connsiteY1068" fmla="*/ 3349318 h 6470305"/>
              <a:gd name="connsiteX1069" fmla="*/ 11424512 w 12192000"/>
              <a:gd name="connsiteY1069" fmla="*/ 3444470 h 6470305"/>
              <a:gd name="connsiteX1070" fmla="*/ 11329360 w 12192000"/>
              <a:gd name="connsiteY1070" fmla="*/ 3539623 h 6470305"/>
              <a:gd name="connsiteX1071" fmla="*/ 11234208 w 12192000"/>
              <a:gd name="connsiteY1071" fmla="*/ 3444470 h 6470305"/>
              <a:gd name="connsiteX1072" fmla="*/ 11329360 w 12192000"/>
              <a:gd name="connsiteY1072" fmla="*/ 3349318 h 6470305"/>
              <a:gd name="connsiteX1073" fmla="*/ 10910691 w 12192000"/>
              <a:gd name="connsiteY1073" fmla="*/ 3349318 h 6470305"/>
              <a:gd name="connsiteX1074" fmla="*/ 11005843 w 12192000"/>
              <a:gd name="connsiteY1074" fmla="*/ 3444470 h 6470305"/>
              <a:gd name="connsiteX1075" fmla="*/ 10910691 w 12192000"/>
              <a:gd name="connsiteY1075" fmla="*/ 3539623 h 6470305"/>
              <a:gd name="connsiteX1076" fmla="*/ 10815539 w 12192000"/>
              <a:gd name="connsiteY1076" fmla="*/ 3444470 h 6470305"/>
              <a:gd name="connsiteX1077" fmla="*/ 10910691 w 12192000"/>
              <a:gd name="connsiteY1077" fmla="*/ 3349318 h 6470305"/>
              <a:gd name="connsiteX1078" fmla="*/ 10492022 w 12192000"/>
              <a:gd name="connsiteY1078" fmla="*/ 3349318 h 6470305"/>
              <a:gd name="connsiteX1079" fmla="*/ 10587174 w 12192000"/>
              <a:gd name="connsiteY1079" fmla="*/ 3444470 h 6470305"/>
              <a:gd name="connsiteX1080" fmla="*/ 10492022 w 12192000"/>
              <a:gd name="connsiteY1080" fmla="*/ 3539623 h 6470305"/>
              <a:gd name="connsiteX1081" fmla="*/ 10396870 w 12192000"/>
              <a:gd name="connsiteY1081" fmla="*/ 3444470 h 6470305"/>
              <a:gd name="connsiteX1082" fmla="*/ 10492022 w 12192000"/>
              <a:gd name="connsiteY1082" fmla="*/ 3349318 h 6470305"/>
              <a:gd name="connsiteX1083" fmla="*/ 10073353 w 12192000"/>
              <a:gd name="connsiteY1083" fmla="*/ 3349318 h 6470305"/>
              <a:gd name="connsiteX1084" fmla="*/ 10168505 w 12192000"/>
              <a:gd name="connsiteY1084" fmla="*/ 3444470 h 6470305"/>
              <a:gd name="connsiteX1085" fmla="*/ 10073353 w 12192000"/>
              <a:gd name="connsiteY1085" fmla="*/ 3539623 h 6470305"/>
              <a:gd name="connsiteX1086" fmla="*/ 9978201 w 12192000"/>
              <a:gd name="connsiteY1086" fmla="*/ 3444470 h 6470305"/>
              <a:gd name="connsiteX1087" fmla="*/ 10073353 w 12192000"/>
              <a:gd name="connsiteY1087" fmla="*/ 3349318 h 6470305"/>
              <a:gd name="connsiteX1088" fmla="*/ 9654684 w 12192000"/>
              <a:gd name="connsiteY1088" fmla="*/ 3349318 h 6470305"/>
              <a:gd name="connsiteX1089" fmla="*/ 9749836 w 12192000"/>
              <a:gd name="connsiteY1089" fmla="*/ 3444470 h 6470305"/>
              <a:gd name="connsiteX1090" fmla="*/ 9654684 w 12192000"/>
              <a:gd name="connsiteY1090" fmla="*/ 3539623 h 6470305"/>
              <a:gd name="connsiteX1091" fmla="*/ 9559532 w 12192000"/>
              <a:gd name="connsiteY1091" fmla="*/ 3444470 h 6470305"/>
              <a:gd name="connsiteX1092" fmla="*/ 9654684 w 12192000"/>
              <a:gd name="connsiteY1092" fmla="*/ 3349318 h 6470305"/>
              <a:gd name="connsiteX1093" fmla="*/ 9236015 w 12192000"/>
              <a:gd name="connsiteY1093" fmla="*/ 3349318 h 6470305"/>
              <a:gd name="connsiteX1094" fmla="*/ 9331167 w 12192000"/>
              <a:gd name="connsiteY1094" fmla="*/ 3444470 h 6470305"/>
              <a:gd name="connsiteX1095" fmla="*/ 9236015 w 12192000"/>
              <a:gd name="connsiteY1095" fmla="*/ 3539623 h 6470305"/>
              <a:gd name="connsiteX1096" fmla="*/ 9140863 w 12192000"/>
              <a:gd name="connsiteY1096" fmla="*/ 3444470 h 6470305"/>
              <a:gd name="connsiteX1097" fmla="*/ 9236015 w 12192000"/>
              <a:gd name="connsiteY1097" fmla="*/ 3349318 h 6470305"/>
              <a:gd name="connsiteX1098" fmla="*/ 8817346 w 12192000"/>
              <a:gd name="connsiteY1098" fmla="*/ 3349318 h 6470305"/>
              <a:gd name="connsiteX1099" fmla="*/ 8912498 w 12192000"/>
              <a:gd name="connsiteY1099" fmla="*/ 3444470 h 6470305"/>
              <a:gd name="connsiteX1100" fmla="*/ 8817346 w 12192000"/>
              <a:gd name="connsiteY1100" fmla="*/ 3539623 h 6470305"/>
              <a:gd name="connsiteX1101" fmla="*/ 8722194 w 12192000"/>
              <a:gd name="connsiteY1101" fmla="*/ 3444470 h 6470305"/>
              <a:gd name="connsiteX1102" fmla="*/ 8817346 w 12192000"/>
              <a:gd name="connsiteY1102" fmla="*/ 3349318 h 6470305"/>
              <a:gd name="connsiteX1103" fmla="*/ 8398677 w 12192000"/>
              <a:gd name="connsiteY1103" fmla="*/ 3349318 h 6470305"/>
              <a:gd name="connsiteX1104" fmla="*/ 8493829 w 12192000"/>
              <a:gd name="connsiteY1104" fmla="*/ 3444470 h 6470305"/>
              <a:gd name="connsiteX1105" fmla="*/ 8398677 w 12192000"/>
              <a:gd name="connsiteY1105" fmla="*/ 3539623 h 6470305"/>
              <a:gd name="connsiteX1106" fmla="*/ 8303526 w 12192000"/>
              <a:gd name="connsiteY1106" fmla="*/ 3444470 h 6470305"/>
              <a:gd name="connsiteX1107" fmla="*/ 8398677 w 12192000"/>
              <a:gd name="connsiteY1107" fmla="*/ 3349318 h 6470305"/>
              <a:gd name="connsiteX1108" fmla="*/ 7980009 w 12192000"/>
              <a:gd name="connsiteY1108" fmla="*/ 3349318 h 6470305"/>
              <a:gd name="connsiteX1109" fmla="*/ 8075161 w 12192000"/>
              <a:gd name="connsiteY1109" fmla="*/ 3444470 h 6470305"/>
              <a:gd name="connsiteX1110" fmla="*/ 7980009 w 12192000"/>
              <a:gd name="connsiteY1110" fmla="*/ 3539623 h 6470305"/>
              <a:gd name="connsiteX1111" fmla="*/ 7884857 w 12192000"/>
              <a:gd name="connsiteY1111" fmla="*/ 3444470 h 6470305"/>
              <a:gd name="connsiteX1112" fmla="*/ 7980009 w 12192000"/>
              <a:gd name="connsiteY1112" fmla="*/ 3349318 h 6470305"/>
              <a:gd name="connsiteX1113" fmla="*/ 7561340 w 12192000"/>
              <a:gd name="connsiteY1113" fmla="*/ 3349318 h 6470305"/>
              <a:gd name="connsiteX1114" fmla="*/ 7656492 w 12192000"/>
              <a:gd name="connsiteY1114" fmla="*/ 3444470 h 6470305"/>
              <a:gd name="connsiteX1115" fmla="*/ 7561340 w 12192000"/>
              <a:gd name="connsiteY1115" fmla="*/ 3539623 h 6470305"/>
              <a:gd name="connsiteX1116" fmla="*/ 7466188 w 12192000"/>
              <a:gd name="connsiteY1116" fmla="*/ 3444470 h 6470305"/>
              <a:gd name="connsiteX1117" fmla="*/ 7561340 w 12192000"/>
              <a:gd name="connsiteY1117" fmla="*/ 3349318 h 6470305"/>
              <a:gd name="connsiteX1118" fmla="*/ 7142671 w 12192000"/>
              <a:gd name="connsiteY1118" fmla="*/ 3349318 h 6470305"/>
              <a:gd name="connsiteX1119" fmla="*/ 7237823 w 12192000"/>
              <a:gd name="connsiteY1119" fmla="*/ 3444470 h 6470305"/>
              <a:gd name="connsiteX1120" fmla="*/ 7142671 w 12192000"/>
              <a:gd name="connsiteY1120" fmla="*/ 3539623 h 6470305"/>
              <a:gd name="connsiteX1121" fmla="*/ 7047519 w 12192000"/>
              <a:gd name="connsiteY1121" fmla="*/ 3444470 h 6470305"/>
              <a:gd name="connsiteX1122" fmla="*/ 7142671 w 12192000"/>
              <a:gd name="connsiteY1122" fmla="*/ 3349318 h 6470305"/>
              <a:gd name="connsiteX1123" fmla="*/ 6724002 w 12192000"/>
              <a:gd name="connsiteY1123" fmla="*/ 3349318 h 6470305"/>
              <a:gd name="connsiteX1124" fmla="*/ 6819154 w 12192000"/>
              <a:gd name="connsiteY1124" fmla="*/ 3444470 h 6470305"/>
              <a:gd name="connsiteX1125" fmla="*/ 6724002 w 12192000"/>
              <a:gd name="connsiteY1125" fmla="*/ 3539623 h 6470305"/>
              <a:gd name="connsiteX1126" fmla="*/ 6628850 w 12192000"/>
              <a:gd name="connsiteY1126" fmla="*/ 3444470 h 6470305"/>
              <a:gd name="connsiteX1127" fmla="*/ 6724002 w 12192000"/>
              <a:gd name="connsiteY1127" fmla="*/ 3349318 h 6470305"/>
              <a:gd name="connsiteX1128" fmla="*/ 6305333 w 12192000"/>
              <a:gd name="connsiteY1128" fmla="*/ 3349318 h 6470305"/>
              <a:gd name="connsiteX1129" fmla="*/ 6400485 w 12192000"/>
              <a:gd name="connsiteY1129" fmla="*/ 3444470 h 6470305"/>
              <a:gd name="connsiteX1130" fmla="*/ 6305333 w 12192000"/>
              <a:gd name="connsiteY1130" fmla="*/ 3539623 h 6470305"/>
              <a:gd name="connsiteX1131" fmla="*/ 6210181 w 12192000"/>
              <a:gd name="connsiteY1131" fmla="*/ 3444470 h 6470305"/>
              <a:gd name="connsiteX1132" fmla="*/ 6305333 w 12192000"/>
              <a:gd name="connsiteY1132" fmla="*/ 3349318 h 6470305"/>
              <a:gd name="connsiteX1133" fmla="*/ 5886664 w 12192000"/>
              <a:gd name="connsiteY1133" fmla="*/ 3349318 h 6470305"/>
              <a:gd name="connsiteX1134" fmla="*/ 5981816 w 12192000"/>
              <a:gd name="connsiteY1134" fmla="*/ 3444470 h 6470305"/>
              <a:gd name="connsiteX1135" fmla="*/ 5886664 w 12192000"/>
              <a:gd name="connsiteY1135" fmla="*/ 3539623 h 6470305"/>
              <a:gd name="connsiteX1136" fmla="*/ 5791512 w 12192000"/>
              <a:gd name="connsiteY1136" fmla="*/ 3444470 h 6470305"/>
              <a:gd name="connsiteX1137" fmla="*/ 5886664 w 12192000"/>
              <a:gd name="connsiteY1137" fmla="*/ 3349318 h 6470305"/>
              <a:gd name="connsiteX1138" fmla="*/ 5467994 w 12192000"/>
              <a:gd name="connsiteY1138" fmla="*/ 3349318 h 6470305"/>
              <a:gd name="connsiteX1139" fmla="*/ 5563146 w 12192000"/>
              <a:gd name="connsiteY1139" fmla="*/ 3444470 h 6470305"/>
              <a:gd name="connsiteX1140" fmla="*/ 5467994 w 12192000"/>
              <a:gd name="connsiteY1140" fmla="*/ 3539623 h 6470305"/>
              <a:gd name="connsiteX1141" fmla="*/ 5372842 w 12192000"/>
              <a:gd name="connsiteY1141" fmla="*/ 3444470 h 6470305"/>
              <a:gd name="connsiteX1142" fmla="*/ 5467994 w 12192000"/>
              <a:gd name="connsiteY1142" fmla="*/ 3349318 h 6470305"/>
              <a:gd name="connsiteX1143" fmla="*/ 5049325 w 12192000"/>
              <a:gd name="connsiteY1143" fmla="*/ 3349318 h 6470305"/>
              <a:gd name="connsiteX1144" fmla="*/ 5144478 w 12192000"/>
              <a:gd name="connsiteY1144" fmla="*/ 3444470 h 6470305"/>
              <a:gd name="connsiteX1145" fmla="*/ 5049325 w 12192000"/>
              <a:gd name="connsiteY1145" fmla="*/ 3539623 h 6470305"/>
              <a:gd name="connsiteX1146" fmla="*/ 4954173 w 12192000"/>
              <a:gd name="connsiteY1146" fmla="*/ 3444470 h 6470305"/>
              <a:gd name="connsiteX1147" fmla="*/ 5049325 w 12192000"/>
              <a:gd name="connsiteY1147" fmla="*/ 3349318 h 6470305"/>
              <a:gd name="connsiteX1148" fmla="*/ 4630656 w 12192000"/>
              <a:gd name="connsiteY1148" fmla="*/ 3349318 h 6470305"/>
              <a:gd name="connsiteX1149" fmla="*/ 4725808 w 12192000"/>
              <a:gd name="connsiteY1149" fmla="*/ 3444470 h 6470305"/>
              <a:gd name="connsiteX1150" fmla="*/ 4630656 w 12192000"/>
              <a:gd name="connsiteY1150" fmla="*/ 3539623 h 6470305"/>
              <a:gd name="connsiteX1151" fmla="*/ 4535504 w 12192000"/>
              <a:gd name="connsiteY1151" fmla="*/ 3444470 h 6470305"/>
              <a:gd name="connsiteX1152" fmla="*/ 4630656 w 12192000"/>
              <a:gd name="connsiteY1152" fmla="*/ 3349318 h 6470305"/>
              <a:gd name="connsiteX1153" fmla="*/ 4211987 w 12192000"/>
              <a:gd name="connsiteY1153" fmla="*/ 3349318 h 6470305"/>
              <a:gd name="connsiteX1154" fmla="*/ 4307139 w 12192000"/>
              <a:gd name="connsiteY1154" fmla="*/ 3444470 h 6470305"/>
              <a:gd name="connsiteX1155" fmla="*/ 4211987 w 12192000"/>
              <a:gd name="connsiteY1155" fmla="*/ 3539623 h 6470305"/>
              <a:gd name="connsiteX1156" fmla="*/ 4116835 w 12192000"/>
              <a:gd name="connsiteY1156" fmla="*/ 3444470 h 6470305"/>
              <a:gd name="connsiteX1157" fmla="*/ 4211987 w 12192000"/>
              <a:gd name="connsiteY1157" fmla="*/ 3349318 h 6470305"/>
              <a:gd name="connsiteX1158" fmla="*/ 3793401 w 12192000"/>
              <a:gd name="connsiteY1158" fmla="*/ 3349318 h 6470305"/>
              <a:gd name="connsiteX1159" fmla="*/ 3888470 w 12192000"/>
              <a:gd name="connsiteY1159" fmla="*/ 3444470 h 6470305"/>
              <a:gd name="connsiteX1160" fmla="*/ 3793401 w 12192000"/>
              <a:gd name="connsiteY1160" fmla="*/ 3539623 h 6470305"/>
              <a:gd name="connsiteX1161" fmla="*/ 3698249 w 12192000"/>
              <a:gd name="connsiteY1161" fmla="*/ 3444470 h 6470305"/>
              <a:gd name="connsiteX1162" fmla="*/ 3793401 w 12192000"/>
              <a:gd name="connsiteY1162" fmla="*/ 3349318 h 6470305"/>
              <a:gd name="connsiteX1163" fmla="*/ 3374725 w 12192000"/>
              <a:gd name="connsiteY1163" fmla="*/ 3349318 h 6470305"/>
              <a:gd name="connsiteX1164" fmla="*/ 3469882 w 12192000"/>
              <a:gd name="connsiteY1164" fmla="*/ 3444470 h 6470305"/>
              <a:gd name="connsiteX1165" fmla="*/ 3374725 w 12192000"/>
              <a:gd name="connsiteY1165" fmla="*/ 3539623 h 6470305"/>
              <a:gd name="connsiteX1166" fmla="*/ 3279573 w 12192000"/>
              <a:gd name="connsiteY1166" fmla="*/ 3444470 h 6470305"/>
              <a:gd name="connsiteX1167" fmla="*/ 3374725 w 12192000"/>
              <a:gd name="connsiteY1167" fmla="*/ 3349318 h 6470305"/>
              <a:gd name="connsiteX1168" fmla="*/ 2956052 w 12192000"/>
              <a:gd name="connsiteY1168" fmla="*/ 3349318 h 6470305"/>
              <a:gd name="connsiteX1169" fmla="*/ 3051206 w 12192000"/>
              <a:gd name="connsiteY1169" fmla="*/ 3444470 h 6470305"/>
              <a:gd name="connsiteX1170" fmla="*/ 2956052 w 12192000"/>
              <a:gd name="connsiteY1170" fmla="*/ 3539623 h 6470305"/>
              <a:gd name="connsiteX1171" fmla="*/ 2860897 w 12192000"/>
              <a:gd name="connsiteY1171" fmla="*/ 3444470 h 6470305"/>
              <a:gd name="connsiteX1172" fmla="*/ 2956052 w 12192000"/>
              <a:gd name="connsiteY1172" fmla="*/ 3349318 h 6470305"/>
              <a:gd name="connsiteX1173" fmla="*/ 2537373 w 12192000"/>
              <a:gd name="connsiteY1173" fmla="*/ 3349318 h 6470305"/>
              <a:gd name="connsiteX1174" fmla="*/ 2632532 w 12192000"/>
              <a:gd name="connsiteY1174" fmla="*/ 3444470 h 6470305"/>
              <a:gd name="connsiteX1175" fmla="*/ 2537373 w 12192000"/>
              <a:gd name="connsiteY1175" fmla="*/ 3539623 h 6470305"/>
              <a:gd name="connsiteX1176" fmla="*/ 2442221 w 12192000"/>
              <a:gd name="connsiteY1176" fmla="*/ 3444470 h 6470305"/>
              <a:gd name="connsiteX1177" fmla="*/ 2537373 w 12192000"/>
              <a:gd name="connsiteY1177" fmla="*/ 3349318 h 6470305"/>
              <a:gd name="connsiteX1178" fmla="*/ 2118703 w 12192000"/>
              <a:gd name="connsiteY1178" fmla="*/ 3349318 h 6470305"/>
              <a:gd name="connsiteX1179" fmla="*/ 2213856 w 12192000"/>
              <a:gd name="connsiteY1179" fmla="*/ 3444470 h 6470305"/>
              <a:gd name="connsiteX1180" fmla="*/ 2118703 w 12192000"/>
              <a:gd name="connsiteY1180" fmla="*/ 3539623 h 6470305"/>
              <a:gd name="connsiteX1181" fmla="*/ 2023548 w 12192000"/>
              <a:gd name="connsiteY1181" fmla="*/ 3444470 h 6470305"/>
              <a:gd name="connsiteX1182" fmla="*/ 2118703 w 12192000"/>
              <a:gd name="connsiteY1182" fmla="*/ 3349318 h 6470305"/>
              <a:gd name="connsiteX1183" fmla="*/ 1700027 w 12192000"/>
              <a:gd name="connsiteY1183" fmla="*/ 3349318 h 6470305"/>
              <a:gd name="connsiteX1184" fmla="*/ 1795180 w 12192000"/>
              <a:gd name="connsiteY1184" fmla="*/ 3444470 h 6470305"/>
              <a:gd name="connsiteX1185" fmla="*/ 1700027 w 12192000"/>
              <a:gd name="connsiteY1185" fmla="*/ 3539623 h 6470305"/>
              <a:gd name="connsiteX1186" fmla="*/ 1604870 w 12192000"/>
              <a:gd name="connsiteY1186" fmla="*/ 3444470 h 6470305"/>
              <a:gd name="connsiteX1187" fmla="*/ 1700027 w 12192000"/>
              <a:gd name="connsiteY1187" fmla="*/ 3349318 h 6470305"/>
              <a:gd name="connsiteX1188" fmla="*/ 1281351 w 12192000"/>
              <a:gd name="connsiteY1188" fmla="*/ 3349318 h 6470305"/>
              <a:gd name="connsiteX1189" fmla="*/ 1376503 w 12192000"/>
              <a:gd name="connsiteY1189" fmla="*/ 3444470 h 6470305"/>
              <a:gd name="connsiteX1190" fmla="*/ 1281351 w 12192000"/>
              <a:gd name="connsiteY1190" fmla="*/ 3539623 h 6470305"/>
              <a:gd name="connsiteX1191" fmla="*/ 1186199 w 12192000"/>
              <a:gd name="connsiteY1191" fmla="*/ 3444470 h 6470305"/>
              <a:gd name="connsiteX1192" fmla="*/ 1281351 w 12192000"/>
              <a:gd name="connsiteY1192" fmla="*/ 3349318 h 6470305"/>
              <a:gd name="connsiteX1193" fmla="*/ 862684 w 12192000"/>
              <a:gd name="connsiteY1193" fmla="*/ 3349318 h 6470305"/>
              <a:gd name="connsiteX1194" fmla="*/ 957835 w 12192000"/>
              <a:gd name="connsiteY1194" fmla="*/ 3444470 h 6470305"/>
              <a:gd name="connsiteX1195" fmla="*/ 862684 w 12192000"/>
              <a:gd name="connsiteY1195" fmla="*/ 3539623 h 6470305"/>
              <a:gd name="connsiteX1196" fmla="*/ 767531 w 12192000"/>
              <a:gd name="connsiteY1196" fmla="*/ 3444470 h 6470305"/>
              <a:gd name="connsiteX1197" fmla="*/ 862684 w 12192000"/>
              <a:gd name="connsiteY1197" fmla="*/ 3349318 h 6470305"/>
              <a:gd name="connsiteX1198" fmla="*/ 444017 w 12192000"/>
              <a:gd name="connsiteY1198" fmla="*/ 3349318 h 6470305"/>
              <a:gd name="connsiteX1199" fmla="*/ 539170 w 12192000"/>
              <a:gd name="connsiteY1199" fmla="*/ 3444470 h 6470305"/>
              <a:gd name="connsiteX1200" fmla="*/ 444017 w 12192000"/>
              <a:gd name="connsiteY1200" fmla="*/ 3539623 h 6470305"/>
              <a:gd name="connsiteX1201" fmla="*/ 348864 w 12192000"/>
              <a:gd name="connsiteY1201" fmla="*/ 3444470 h 6470305"/>
              <a:gd name="connsiteX1202" fmla="*/ 444017 w 12192000"/>
              <a:gd name="connsiteY1202" fmla="*/ 3349318 h 6470305"/>
              <a:gd name="connsiteX1203" fmla="*/ 25348 w 12192000"/>
              <a:gd name="connsiteY1203" fmla="*/ 3349318 h 6470305"/>
              <a:gd name="connsiteX1204" fmla="*/ 120500 w 12192000"/>
              <a:gd name="connsiteY1204" fmla="*/ 3444470 h 6470305"/>
              <a:gd name="connsiteX1205" fmla="*/ 25348 w 12192000"/>
              <a:gd name="connsiteY1205" fmla="*/ 3539623 h 6470305"/>
              <a:gd name="connsiteX1206" fmla="*/ 0 w 12192000"/>
              <a:gd name="connsiteY1206" fmla="*/ 3534505 h 6470305"/>
              <a:gd name="connsiteX1207" fmla="*/ 0 w 12192000"/>
              <a:gd name="connsiteY1207" fmla="*/ 3354436 h 6470305"/>
              <a:gd name="connsiteX1208" fmla="*/ 12166698 w 12192000"/>
              <a:gd name="connsiteY1208" fmla="*/ 2930653 h 6470305"/>
              <a:gd name="connsiteX1209" fmla="*/ 12192000 w 12192000"/>
              <a:gd name="connsiteY1209" fmla="*/ 2935761 h 6470305"/>
              <a:gd name="connsiteX1210" fmla="*/ 12192000 w 12192000"/>
              <a:gd name="connsiteY1210" fmla="*/ 3115847 h 6470305"/>
              <a:gd name="connsiteX1211" fmla="*/ 12166698 w 12192000"/>
              <a:gd name="connsiteY1211" fmla="*/ 3120955 h 6470305"/>
              <a:gd name="connsiteX1212" fmla="*/ 12071546 w 12192000"/>
              <a:gd name="connsiteY1212" fmla="*/ 3025805 h 6470305"/>
              <a:gd name="connsiteX1213" fmla="*/ 12166698 w 12192000"/>
              <a:gd name="connsiteY1213" fmla="*/ 2930653 h 6470305"/>
              <a:gd name="connsiteX1214" fmla="*/ 11748029 w 12192000"/>
              <a:gd name="connsiteY1214" fmla="*/ 2930653 h 6470305"/>
              <a:gd name="connsiteX1215" fmla="*/ 11843181 w 12192000"/>
              <a:gd name="connsiteY1215" fmla="*/ 3025805 h 6470305"/>
              <a:gd name="connsiteX1216" fmla="*/ 11748029 w 12192000"/>
              <a:gd name="connsiteY1216" fmla="*/ 3120955 h 6470305"/>
              <a:gd name="connsiteX1217" fmla="*/ 11652877 w 12192000"/>
              <a:gd name="connsiteY1217" fmla="*/ 3025805 h 6470305"/>
              <a:gd name="connsiteX1218" fmla="*/ 11748029 w 12192000"/>
              <a:gd name="connsiteY1218" fmla="*/ 2930653 h 6470305"/>
              <a:gd name="connsiteX1219" fmla="*/ 11329360 w 12192000"/>
              <a:gd name="connsiteY1219" fmla="*/ 2930653 h 6470305"/>
              <a:gd name="connsiteX1220" fmla="*/ 11424512 w 12192000"/>
              <a:gd name="connsiteY1220" fmla="*/ 3025805 h 6470305"/>
              <a:gd name="connsiteX1221" fmla="*/ 11329360 w 12192000"/>
              <a:gd name="connsiteY1221" fmla="*/ 3120955 h 6470305"/>
              <a:gd name="connsiteX1222" fmla="*/ 11234208 w 12192000"/>
              <a:gd name="connsiteY1222" fmla="*/ 3025805 h 6470305"/>
              <a:gd name="connsiteX1223" fmla="*/ 11329360 w 12192000"/>
              <a:gd name="connsiteY1223" fmla="*/ 2930653 h 6470305"/>
              <a:gd name="connsiteX1224" fmla="*/ 10910691 w 12192000"/>
              <a:gd name="connsiteY1224" fmla="*/ 2930653 h 6470305"/>
              <a:gd name="connsiteX1225" fmla="*/ 11005843 w 12192000"/>
              <a:gd name="connsiteY1225" fmla="*/ 3025805 h 6470305"/>
              <a:gd name="connsiteX1226" fmla="*/ 10910691 w 12192000"/>
              <a:gd name="connsiteY1226" fmla="*/ 3120955 h 6470305"/>
              <a:gd name="connsiteX1227" fmla="*/ 10815539 w 12192000"/>
              <a:gd name="connsiteY1227" fmla="*/ 3025805 h 6470305"/>
              <a:gd name="connsiteX1228" fmla="*/ 10910691 w 12192000"/>
              <a:gd name="connsiteY1228" fmla="*/ 2930653 h 6470305"/>
              <a:gd name="connsiteX1229" fmla="*/ 10492022 w 12192000"/>
              <a:gd name="connsiteY1229" fmla="*/ 2930653 h 6470305"/>
              <a:gd name="connsiteX1230" fmla="*/ 10587174 w 12192000"/>
              <a:gd name="connsiteY1230" fmla="*/ 3025805 h 6470305"/>
              <a:gd name="connsiteX1231" fmla="*/ 10492022 w 12192000"/>
              <a:gd name="connsiteY1231" fmla="*/ 3120955 h 6470305"/>
              <a:gd name="connsiteX1232" fmla="*/ 10396870 w 12192000"/>
              <a:gd name="connsiteY1232" fmla="*/ 3025805 h 6470305"/>
              <a:gd name="connsiteX1233" fmla="*/ 10492022 w 12192000"/>
              <a:gd name="connsiteY1233" fmla="*/ 2930653 h 6470305"/>
              <a:gd name="connsiteX1234" fmla="*/ 10073353 w 12192000"/>
              <a:gd name="connsiteY1234" fmla="*/ 2930653 h 6470305"/>
              <a:gd name="connsiteX1235" fmla="*/ 10168505 w 12192000"/>
              <a:gd name="connsiteY1235" fmla="*/ 3025805 h 6470305"/>
              <a:gd name="connsiteX1236" fmla="*/ 10073353 w 12192000"/>
              <a:gd name="connsiteY1236" fmla="*/ 3120955 h 6470305"/>
              <a:gd name="connsiteX1237" fmla="*/ 9978201 w 12192000"/>
              <a:gd name="connsiteY1237" fmla="*/ 3025805 h 6470305"/>
              <a:gd name="connsiteX1238" fmla="*/ 10073353 w 12192000"/>
              <a:gd name="connsiteY1238" fmla="*/ 2930653 h 6470305"/>
              <a:gd name="connsiteX1239" fmla="*/ 9654684 w 12192000"/>
              <a:gd name="connsiteY1239" fmla="*/ 2930653 h 6470305"/>
              <a:gd name="connsiteX1240" fmla="*/ 9749836 w 12192000"/>
              <a:gd name="connsiteY1240" fmla="*/ 3025805 h 6470305"/>
              <a:gd name="connsiteX1241" fmla="*/ 9654684 w 12192000"/>
              <a:gd name="connsiteY1241" fmla="*/ 3120955 h 6470305"/>
              <a:gd name="connsiteX1242" fmla="*/ 9559532 w 12192000"/>
              <a:gd name="connsiteY1242" fmla="*/ 3025805 h 6470305"/>
              <a:gd name="connsiteX1243" fmla="*/ 9654684 w 12192000"/>
              <a:gd name="connsiteY1243" fmla="*/ 2930653 h 6470305"/>
              <a:gd name="connsiteX1244" fmla="*/ 9236015 w 12192000"/>
              <a:gd name="connsiteY1244" fmla="*/ 2930653 h 6470305"/>
              <a:gd name="connsiteX1245" fmla="*/ 9331167 w 12192000"/>
              <a:gd name="connsiteY1245" fmla="*/ 3025805 h 6470305"/>
              <a:gd name="connsiteX1246" fmla="*/ 9236015 w 12192000"/>
              <a:gd name="connsiteY1246" fmla="*/ 3120955 h 6470305"/>
              <a:gd name="connsiteX1247" fmla="*/ 9140863 w 12192000"/>
              <a:gd name="connsiteY1247" fmla="*/ 3025805 h 6470305"/>
              <a:gd name="connsiteX1248" fmla="*/ 9236015 w 12192000"/>
              <a:gd name="connsiteY1248" fmla="*/ 2930653 h 6470305"/>
              <a:gd name="connsiteX1249" fmla="*/ 8817346 w 12192000"/>
              <a:gd name="connsiteY1249" fmla="*/ 2930653 h 6470305"/>
              <a:gd name="connsiteX1250" fmla="*/ 8912498 w 12192000"/>
              <a:gd name="connsiteY1250" fmla="*/ 3025805 h 6470305"/>
              <a:gd name="connsiteX1251" fmla="*/ 8817346 w 12192000"/>
              <a:gd name="connsiteY1251" fmla="*/ 3120955 h 6470305"/>
              <a:gd name="connsiteX1252" fmla="*/ 8722194 w 12192000"/>
              <a:gd name="connsiteY1252" fmla="*/ 3025805 h 6470305"/>
              <a:gd name="connsiteX1253" fmla="*/ 8817346 w 12192000"/>
              <a:gd name="connsiteY1253" fmla="*/ 2930653 h 6470305"/>
              <a:gd name="connsiteX1254" fmla="*/ 8398677 w 12192000"/>
              <a:gd name="connsiteY1254" fmla="*/ 2930653 h 6470305"/>
              <a:gd name="connsiteX1255" fmla="*/ 8493829 w 12192000"/>
              <a:gd name="connsiteY1255" fmla="*/ 3025805 h 6470305"/>
              <a:gd name="connsiteX1256" fmla="*/ 8398677 w 12192000"/>
              <a:gd name="connsiteY1256" fmla="*/ 3120955 h 6470305"/>
              <a:gd name="connsiteX1257" fmla="*/ 8303526 w 12192000"/>
              <a:gd name="connsiteY1257" fmla="*/ 3025805 h 6470305"/>
              <a:gd name="connsiteX1258" fmla="*/ 8398677 w 12192000"/>
              <a:gd name="connsiteY1258" fmla="*/ 2930653 h 6470305"/>
              <a:gd name="connsiteX1259" fmla="*/ 7980009 w 12192000"/>
              <a:gd name="connsiteY1259" fmla="*/ 2930653 h 6470305"/>
              <a:gd name="connsiteX1260" fmla="*/ 8075161 w 12192000"/>
              <a:gd name="connsiteY1260" fmla="*/ 3025805 h 6470305"/>
              <a:gd name="connsiteX1261" fmla="*/ 7980009 w 12192000"/>
              <a:gd name="connsiteY1261" fmla="*/ 3120955 h 6470305"/>
              <a:gd name="connsiteX1262" fmla="*/ 7884857 w 12192000"/>
              <a:gd name="connsiteY1262" fmla="*/ 3025805 h 6470305"/>
              <a:gd name="connsiteX1263" fmla="*/ 7980009 w 12192000"/>
              <a:gd name="connsiteY1263" fmla="*/ 2930653 h 6470305"/>
              <a:gd name="connsiteX1264" fmla="*/ 7561340 w 12192000"/>
              <a:gd name="connsiteY1264" fmla="*/ 2930653 h 6470305"/>
              <a:gd name="connsiteX1265" fmla="*/ 7656492 w 12192000"/>
              <a:gd name="connsiteY1265" fmla="*/ 3025805 h 6470305"/>
              <a:gd name="connsiteX1266" fmla="*/ 7561340 w 12192000"/>
              <a:gd name="connsiteY1266" fmla="*/ 3120955 h 6470305"/>
              <a:gd name="connsiteX1267" fmla="*/ 7466188 w 12192000"/>
              <a:gd name="connsiteY1267" fmla="*/ 3025805 h 6470305"/>
              <a:gd name="connsiteX1268" fmla="*/ 7561340 w 12192000"/>
              <a:gd name="connsiteY1268" fmla="*/ 2930653 h 6470305"/>
              <a:gd name="connsiteX1269" fmla="*/ 7142671 w 12192000"/>
              <a:gd name="connsiteY1269" fmla="*/ 2930653 h 6470305"/>
              <a:gd name="connsiteX1270" fmla="*/ 7237823 w 12192000"/>
              <a:gd name="connsiteY1270" fmla="*/ 3025805 h 6470305"/>
              <a:gd name="connsiteX1271" fmla="*/ 7142671 w 12192000"/>
              <a:gd name="connsiteY1271" fmla="*/ 3120955 h 6470305"/>
              <a:gd name="connsiteX1272" fmla="*/ 7047519 w 12192000"/>
              <a:gd name="connsiteY1272" fmla="*/ 3025805 h 6470305"/>
              <a:gd name="connsiteX1273" fmla="*/ 7142671 w 12192000"/>
              <a:gd name="connsiteY1273" fmla="*/ 2930653 h 6470305"/>
              <a:gd name="connsiteX1274" fmla="*/ 6724002 w 12192000"/>
              <a:gd name="connsiteY1274" fmla="*/ 2930653 h 6470305"/>
              <a:gd name="connsiteX1275" fmla="*/ 6819154 w 12192000"/>
              <a:gd name="connsiteY1275" fmla="*/ 3025805 h 6470305"/>
              <a:gd name="connsiteX1276" fmla="*/ 6724002 w 12192000"/>
              <a:gd name="connsiteY1276" fmla="*/ 3120955 h 6470305"/>
              <a:gd name="connsiteX1277" fmla="*/ 6628850 w 12192000"/>
              <a:gd name="connsiteY1277" fmla="*/ 3025805 h 6470305"/>
              <a:gd name="connsiteX1278" fmla="*/ 6724002 w 12192000"/>
              <a:gd name="connsiteY1278" fmla="*/ 2930653 h 6470305"/>
              <a:gd name="connsiteX1279" fmla="*/ 6305333 w 12192000"/>
              <a:gd name="connsiteY1279" fmla="*/ 2930653 h 6470305"/>
              <a:gd name="connsiteX1280" fmla="*/ 6400485 w 12192000"/>
              <a:gd name="connsiteY1280" fmla="*/ 3025805 h 6470305"/>
              <a:gd name="connsiteX1281" fmla="*/ 6305333 w 12192000"/>
              <a:gd name="connsiteY1281" fmla="*/ 3120955 h 6470305"/>
              <a:gd name="connsiteX1282" fmla="*/ 6210181 w 12192000"/>
              <a:gd name="connsiteY1282" fmla="*/ 3025805 h 6470305"/>
              <a:gd name="connsiteX1283" fmla="*/ 6305333 w 12192000"/>
              <a:gd name="connsiteY1283" fmla="*/ 2930653 h 6470305"/>
              <a:gd name="connsiteX1284" fmla="*/ 5886664 w 12192000"/>
              <a:gd name="connsiteY1284" fmla="*/ 2930653 h 6470305"/>
              <a:gd name="connsiteX1285" fmla="*/ 5981816 w 12192000"/>
              <a:gd name="connsiteY1285" fmla="*/ 3025805 h 6470305"/>
              <a:gd name="connsiteX1286" fmla="*/ 5886664 w 12192000"/>
              <a:gd name="connsiteY1286" fmla="*/ 3120955 h 6470305"/>
              <a:gd name="connsiteX1287" fmla="*/ 5791512 w 12192000"/>
              <a:gd name="connsiteY1287" fmla="*/ 3025805 h 6470305"/>
              <a:gd name="connsiteX1288" fmla="*/ 5886664 w 12192000"/>
              <a:gd name="connsiteY1288" fmla="*/ 2930653 h 6470305"/>
              <a:gd name="connsiteX1289" fmla="*/ 5467994 w 12192000"/>
              <a:gd name="connsiteY1289" fmla="*/ 2930653 h 6470305"/>
              <a:gd name="connsiteX1290" fmla="*/ 5563146 w 12192000"/>
              <a:gd name="connsiteY1290" fmla="*/ 3025805 h 6470305"/>
              <a:gd name="connsiteX1291" fmla="*/ 5467994 w 12192000"/>
              <a:gd name="connsiteY1291" fmla="*/ 3120955 h 6470305"/>
              <a:gd name="connsiteX1292" fmla="*/ 5372842 w 12192000"/>
              <a:gd name="connsiteY1292" fmla="*/ 3025805 h 6470305"/>
              <a:gd name="connsiteX1293" fmla="*/ 5467994 w 12192000"/>
              <a:gd name="connsiteY1293" fmla="*/ 2930653 h 6470305"/>
              <a:gd name="connsiteX1294" fmla="*/ 5049325 w 12192000"/>
              <a:gd name="connsiteY1294" fmla="*/ 2930653 h 6470305"/>
              <a:gd name="connsiteX1295" fmla="*/ 5144478 w 12192000"/>
              <a:gd name="connsiteY1295" fmla="*/ 3025805 h 6470305"/>
              <a:gd name="connsiteX1296" fmla="*/ 5049325 w 12192000"/>
              <a:gd name="connsiteY1296" fmla="*/ 3120955 h 6470305"/>
              <a:gd name="connsiteX1297" fmla="*/ 4954173 w 12192000"/>
              <a:gd name="connsiteY1297" fmla="*/ 3025805 h 6470305"/>
              <a:gd name="connsiteX1298" fmla="*/ 5049325 w 12192000"/>
              <a:gd name="connsiteY1298" fmla="*/ 2930653 h 6470305"/>
              <a:gd name="connsiteX1299" fmla="*/ 4630656 w 12192000"/>
              <a:gd name="connsiteY1299" fmla="*/ 2930653 h 6470305"/>
              <a:gd name="connsiteX1300" fmla="*/ 4725808 w 12192000"/>
              <a:gd name="connsiteY1300" fmla="*/ 3025805 h 6470305"/>
              <a:gd name="connsiteX1301" fmla="*/ 4630656 w 12192000"/>
              <a:gd name="connsiteY1301" fmla="*/ 3120955 h 6470305"/>
              <a:gd name="connsiteX1302" fmla="*/ 4535504 w 12192000"/>
              <a:gd name="connsiteY1302" fmla="*/ 3025805 h 6470305"/>
              <a:gd name="connsiteX1303" fmla="*/ 4630656 w 12192000"/>
              <a:gd name="connsiteY1303" fmla="*/ 2930653 h 6470305"/>
              <a:gd name="connsiteX1304" fmla="*/ 4211987 w 12192000"/>
              <a:gd name="connsiteY1304" fmla="*/ 2930653 h 6470305"/>
              <a:gd name="connsiteX1305" fmla="*/ 4307139 w 12192000"/>
              <a:gd name="connsiteY1305" fmla="*/ 3025805 h 6470305"/>
              <a:gd name="connsiteX1306" fmla="*/ 4211987 w 12192000"/>
              <a:gd name="connsiteY1306" fmla="*/ 3120955 h 6470305"/>
              <a:gd name="connsiteX1307" fmla="*/ 4116835 w 12192000"/>
              <a:gd name="connsiteY1307" fmla="*/ 3025805 h 6470305"/>
              <a:gd name="connsiteX1308" fmla="*/ 4211987 w 12192000"/>
              <a:gd name="connsiteY1308" fmla="*/ 2930653 h 6470305"/>
              <a:gd name="connsiteX1309" fmla="*/ 3793410 w 12192000"/>
              <a:gd name="connsiteY1309" fmla="*/ 2930653 h 6470305"/>
              <a:gd name="connsiteX1310" fmla="*/ 3888470 w 12192000"/>
              <a:gd name="connsiteY1310" fmla="*/ 3025805 h 6470305"/>
              <a:gd name="connsiteX1311" fmla="*/ 3793410 w 12192000"/>
              <a:gd name="connsiteY1311" fmla="*/ 3120955 h 6470305"/>
              <a:gd name="connsiteX1312" fmla="*/ 3698259 w 12192000"/>
              <a:gd name="connsiteY1312" fmla="*/ 3025805 h 6470305"/>
              <a:gd name="connsiteX1313" fmla="*/ 3793410 w 12192000"/>
              <a:gd name="connsiteY1313" fmla="*/ 2930653 h 6470305"/>
              <a:gd name="connsiteX1314" fmla="*/ 3374734 w 12192000"/>
              <a:gd name="connsiteY1314" fmla="*/ 2930653 h 6470305"/>
              <a:gd name="connsiteX1315" fmla="*/ 3469891 w 12192000"/>
              <a:gd name="connsiteY1315" fmla="*/ 3025805 h 6470305"/>
              <a:gd name="connsiteX1316" fmla="*/ 3374734 w 12192000"/>
              <a:gd name="connsiteY1316" fmla="*/ 3120955 h 6470305"/>
              <a:gd name="connsiteX1317" fmla="*/ 3279580 w 12192000"/>
              <a:gd name="connsiteY1317" fmla="*/ 3025805 h 6470305"/>
              <a:gd name="connsiteX1318" fmla="*/ 3374734 w 12192000"/>
              <a:gd name="connsiteY1318" fmla="*/ 2930653 h 6470305"/>
              <a:gd name="connsiteX1319" fmla="*/ 2956059 w 12192000"/>
              <a:gd name="connsiteY1319" fmla="*/ 2930653 h 6470305"/>
              <a:gd name="connsiteX1320" fmla="*/ 3051215 w 12192000"/>
              <a:gd name="connsiteY1320" fmla="*/ 3025805 h 6470305"/>
              <a:gd name="connsiteX1321" fmla="*/ 2956059 w 12192000"/>
              <a:gd name="connsiteY1321" fmla="*/ 3120955 h 6470305"/>
              <a:gd name="connsiteX1322" fmla="*/ 2860904 w 12192000"/>
              <a:gd name="connsiteY1322" fmla="*/ 3025805 h 6470305"/>
              <a:gd name="connsiteX1323" fmla="*/ 2956059 w 12192000"/>
              <a:gd name="connsiteY1323" fmla="*/ 2930653 h 6470305"/>
              <a:gd name="connsiteX1324" fmla="*/ 2537380 w 12192000"/>
              <a:gd name="connsiteY1324" fmla="*/ 2930653 h 6470305"/>
              <a:gd name="connsiteX1325" fmla="*/ 2632538 w 12192000"/>
              <a:gd name="connsiteY1325" fmla="*/ 3025805 h 6470305"/>
              <a:gd name="connsiteX1326" fmla="*/ 2537380 w 12192000"/>
              <a:gd name="connsiteY1326" fmla="*/ 3120955 h 6470305"/>
              <a:gd name="connsiteX1327" fmla="*/ 2442227 w 12192000"/>
              <a:gd name="connsiteY1327" fmla="*/ 3025805 h 6470305"/>
              <a:gd name="connsiteX1328" fmla="*/ 2537380 w 12192000"/>
              <a:gd name="connsiteY1328" fmla="*/ 2930653 h 6470305"/>
              <a:gd name="connsiteX1329" fmla="*/ 2118709 w 12192000"/>
              <a:gd name="connsiteY1329" fmla="*/ 2930653 h 6470305"/>
              <a:gd name="connsiteX1330" fmla="*/ 2213862 w 12192000"/>
              <a:gd name="connsiteY1330" fmla="*/ 3025805 h 6470305"/>
              <a:gd name="connsiteX1331" fmla="*/ 2118709 w 12192000"/>
              <a:gd name="connsiteY1331" fmla="*/ 3120955 h 6470305"/>
              <a:gd name="connsiteX1332" fmla="*/ 2023556 w 12192000"/>
              <a:gd name="connsiteY1332" fmla="*/ 3025805 h 6470305"/>
              <a:gd name="connsiteX1333" fmla="*/ 2118709 w 12192000"/>
              <a:gd name="connsiteY1333" fmla="*/ 2930653 h 6470305"/>
              <a:gd name="connsiteX1334" fmla="*/ 1700033 w 12192000"/>
              <a:gd name="connsiteY1334" fmla="*/ 2930653 h 6470305"/>
              <a:gd name="connsiteX1335" fmla="*/ 1795185 w 12192000"/>
              <a:gd name="connsiteY1335" fmla="*/ 3025805 h 6470305"/>
              <a:gd name="connsiteX1336" fmla="*/ 1700033 w 12192000"/>
              <a:gd name="connsiteY1336" fmla="*/ 3120955 h 6470305"/>
              <a:gd name="connsiteX1337" fmla="*/ 1604875 w 12192000"/>
              <a:gd name="connsiteY1337" fmla="*/ 3025805 h 6470305"/>
              <a:gd name="connsiteX1338" fmla="*/ 1700033 w 12192000"/>
              <a:gd name="connsiteY1338" fmla="*/ 2930653 h 6470305"/>
              <a:gd name="connsiteX1339" fmla="*/ 1281356 w 12192000"/>
              <a:gd name="connsiteY1339" fmla="*/ 2930653 h 6470305"/>
              <a:gd name="connsiteX1340" fmla="*/ 1376508 w 12192000"/>
              <a:gd name="connsiteY1340" fmla="*/ 3025805 h 6470305"/>
              <a:gd name="connsiteX1341" fmla="*/ 1281356 w 12192000"/>
              <a:gd name="connsiteY1341" fmla="*/ 3120955 h 6470305"/>
              <a:gd name="connsiteX1342" fmla="*/ 1186203 w 12192000"/>
              <a:gd name="connsiteY1342" fmla="*/ 3025805 h 6470305"/>
              <a:gd name="connsiteX1343" fmla="*/ 1281356 w 12192000"/>
              <a:gd name="connsiteY1343" fmla="*/ 2930653 h 6470305"/>
              <a:gd name="connsiteX1344" fmla="*/ 862689 w 12192000"/>
              <a:gd name="connsiteY1344" fmla="*/ 2930653 h 6470305"/>
              <a:gd name="connsiteX1345" fmla="*/ 957840 w 12192000"/>
              <a:gd name="connsiteY1345" fmla="*/ 3025805 h 6470305"/>
              <a:gd name="connsiteX1346" fmla="*/ 862689 w 12192000"/>
              <a:gd name="connsiteY1346" fmla="*/ 3120955 h 6470305"/>
              <a:gd name="connsiteX1347" fmla="*/ 767536 w 12192000"/>
              <a:gd name="connsiteY1347" fmla="*/ 3025805 h 6470305"/>
              <a:gd name="connsiteX1348" fmla="*/ 862689 w 12192000"/>
              <a:gd name="connsiteY1348" fmla="*/ 2930653 h 6470305"/>
              <a:gd name="connsiteX1349" fmla="*/ 444021 w 12192000"/>
              <a:gd name="connsiteY1349" fmla="*/ 2930653 h 6470305"/>
              <a:gd name="connsiteX1350" fmla="*/ 539175 w 12192000"/>
              <a:gd name="connsiteY1350" fmla="*/ 3025805 h 6470305"/>
              <a:gd name="connsiteX1351" fmla="*/ 444021 w 12192000"/>
              <a:gd name="connsiteY1351" fmla="*/ 3120955 h 6470305"/>
              <a:gd name="connsiteX1352" fmla="*/ 348870 w 12192000"/>
              <a:gd name="connsiteY1352" fmla="*/ 3025805 h 6470305"/>
              <a:gd name="connsiteX1353" fmla="*/ 444021 w 12192000"/>
              <a:gd name="connsiteY1353" fmla="*/ 2930653 h 6470305"/>
              <a:gd name="connsiteX1354" fmla="*/ 25352 w 12192000"/>
              <a:gd name="connsiteY1354" fmla="*/ 2930653 h 6470305"/>
              <a:gd name="connsiteX1355" fmla="*/ 120506 w 12192000"/>
              <a:gd name="connsiteY1355" fmla="*/ 3025805 h 6470305"/>
              <a:gd name="connsiteX1356" fmla="*/ 25352 w 12192000"/>
              <a:gd name="connsiteY1356" fmla="*/ 3120955 h 6470305"/>
              <a:gd name="connsiteX1357" fmla="*/ 0 w 12192000"/>
              <a:gd name="connsiteY1357" fmla="*/ 3115836 h 6470305"/>
              <a:gd name="connsiteX1358" fmla="*/ 0 w 12192000"/>
              <a:gd name="connsiteY1358" fmla="*/ 2935771 h 6470305"/>
              <a:gd name="connsiteX1359" fmla="*/ 12166698 w 12192000"/>
              <a:gd name="connsiteY1359" fmla="*/ 2511990 h 6470305"/>
              <a:gd name="connsiteX1360" fmla="*/ 12192000 w 12192000"/>
              <a:gd name="connsiteY1360" fmla="*/ 2517098 h 6470305"/>
              <a:gd name="connsiteX1361" fmla="*/ 12192000 w 12192000"/>
              <a:gd name="connsiteY1361" fmla="*/ 2697184 h 6470305"/>
              <a:gd name="connsiteX1362" fmla="*/ 12166698 w 12192000"/>
              <a:gd name="connsiteY1362" fmla="*/ 2702292 h 6470305"/>
              <a:gd name="connsiteX1363" fmla="*/ 12071546 w 12192000"/>
              <a:gd name="connsiteY1363" fmla="*/ 2607140 h 6470305"/>
              <a:gd name="connsiteX1364" fmla="*/ 12166698 w 12192000"/>
              <a:gd name="connsiteY1364" fmla="*/ 2511990 h 6470305"/>
              <a:gd name="connsiteX1365" fmla="*/ 11748029 w 12192000"/>
              <a:gd name="connsiteY1365" fmla="*/ 2511990 h 6470305"/>
              <a:gd name="connsiteX1366" fmla="*/ 11843181 w 12192000"/>
              <a:gd name="connsiteY1366" fmla="*/ 2607140 h 6470305"/>
              <a:gd name="connsiteX1367" fmla="*/ 11748029 w 12192000"/>
              <a:gd name="connsiteY1367" fmla="*/ 2702292 h 6470305"/>
              <a:gd name="connsiteX1368" fmla="*/ 11652877 w 12192000"/>
              <a:gd name="connsiteY1368" fmla="*/ 2607140 h 6470305"/>
              <a:gd name="connsiteX1369" fmla="*/ 11748029 w 12192000"/>
              <a:gd name="connsiteY1369" fmla="*/ 2511990 h 6470305"/>
              <a:gd name="connsiteX1370" fmla="*/ 11329360 w 12192000"/>
              <a:gd name="connsiteY1370" fmla="*/ 2511990 h 6470305"/>
              <a:gd name="connsiteX1371" fmla="*/ 11424512 w 12192000"/>
              <a:gd name="connsiteY1371" fmla="*/ 2607140 h 6470305"/>
              <a:gd name="connsiteX1372" fmla="*/ 11329360 w 12192000"/>
              <a:gd name="connsiteY1372" fmla="*/ 2702292 h 6470305"/>
              <a:gd name="connsiteX1373" fmla="*/ 11234208 w 12192000"/>
              <a:gd name="connsiteY1373" fmla="*/ 2607140 h 6470305"/>
              <a:gd name="connsiteX1374" fmla="*/ 11329360 w 12192000"/>
              <a:gd name="connsiteY1374" fmla="*/ 2511990 h 6470305"/>
              <a:gd name="connsiteX1375" fmla="*/ 10910691 w 12192000"/>
              <a:gd name="connsiteY1375" fmla="*/ 2511990 h 6470305"/>
              <a:gd name="connsiteX1376" fmla="*/ 11005843 w 12192000"/>
              <a:gd name="connsiteY1376" fmla="*/ 2607140 h 6470305"/>
              <a:gd name="connsiteX1377" fmla="*/ 10910691 w 12192000"/>
              <a:gd name="connsiteY1377" fmla="*/ 2702292 h 6470305"/>
              <a:gd name="connsiteX1378" fmla="*/ 10815539 w 12192000"/>
              <a:gd name="connsiteY1378" fmla="*/ 2607140 h 6470305"/>
              <a:gd name="connsiteX1379" fmla="*/ 10910691 w 12192000"/>
              <a:gd name="connsiteY1379" fmla="*/ 2511990 h 6470305"/>
              <a:gd name="connsiteX1380" fmla="*/ 10492022 w 12192000"/>
              <a:gd name="connsiteY1380" fmla="*/ 2511990 h 6470305"/>
              <a:gd name="connsiteX1381" fmla="*/ 10587174 w 12192000"/>
              <a:gd name="connsiteY1381" fmla="*/ 2607140 h 6470305"/>
              <a:gd name="connsiteX1382" fmla="*/ 10492022 w 12192000"/>
              <a:gd name="connsiteY1382" fmla="*/ 2702292 h 6470305"/>
              <a:gd name="connsiteX1383" fmla="*/ 10396870 w 12192000"/>
              <a:gd name="connsiteY1383" fmla="*/ 2607140 h 6470305"/>
              <a:gd name="connsiteX1384" fmla="*/ 10492022 w 12192000"/>
              <a:gd name="connsiteY1384" fmla="*/ 2511990 h 6470305"/>
              <a:gd name="connsiteX1385" fmla="*/ 10073353 w 12192000"/>
              <a:gd name="connsiteY1385" fmla="*/ 2511990 h 6470305"/>
              <a:gd name="connsiteX1386" fmla="*/ 10168505 w 12192000"/>
              <a:gd name="connsiteY1386" fmla="*/ 2607140 h 6470305"/>
              <a:gd name="connsiteX1387" fmla="*/ 10073353 w 12192000"/>
              <a:gd name="connsiteY1387" fmla="*/ 2702292 h 6470305"/>
              <a:gd name="connsiteX1388" fmla="*/ 9978201 w 12192000"/>
              <a:gd name="connsiteY1388" fmla="*/ 2607140 h 6470305"/>
              <a:gd name="connsiteX1389" fmla="*/ 10073353 w 12192000"/>
              <a:gd name="connsiteY1389" fmla="*/ 2511990 h 6470305"/>
              <a:gd name="connsiteX1390" fmla="*/ 9654684 w 12192000"/>
              <a:gd name="connsiteY1390" fmla="*/ 2511990 h 6470305"/>
              <a:gd name="connsiteX1391" fmla="*/ 9749836 w 12192000"/>
              <a:gd name="connsiteY1391" fmla="*/ 2607140 h 6470305"/>
              <a:gd name="connsiteX1392" fmla="*/ 9654684 w 12192000"/>
              <a:gd name="connsiteY1392" fmla="*/ 2702292 h 6470305"/>
              <a:gd name="connsiteX1393" fmla="*/ 9559532 w 12192000"/>
              <a:gd name="connsiteY1393" fmla="*/ 2607140 h 6470305"/>
              <a:gd name="connsiteX1394" fmla="*/ 9654684 w 12192000"/>
              <a:gd name="connsiteY1394" fmla="*/ 2511990 h 6470305"/>
              <a:gd name="connsiteX1395" fmla="*/ 9236015 w 12192000"/>
              <a:gd name="connsiteY1395" fmla="*/ 2511990 h 6470305"/>
              <a:gd name="connsiteX1396" fmla="*/ 9331167 w 12192000"/>
              <a:gd name="connsiteY1396" fmla="*/ 2607140 h 6470305"/>
              <a:gd name="connsiteX1397" fmla="*/ 9236015 w 12192000"/>
              <a:gd name="connsiteY1397" fmla="*/ 2702292 h 6470305"/>
              <a:gd name="connsiteX1398" fmla="*/ 9140863 w 12192000"/>
              <a:gd name="connsiteY1398" fmla="*/ 2607140 h 6470305"/>
              <a:gd name="connsiteX1399" fmla="*/ 9236015 w 12192000"/>
              <a:gd name="connsiteY1399" fmla="*/ 2511990 h 6470305"/>
              <a:gd name="connsiteX1400" fmla="*/ 8817346 w 12192000"/>
              <a:gd name="connsiteY1400" fmla="*/ 2511990 h 6470305"/>
              <a:gd name="connsiteX1401" fmla="*/ 8912498 w 12192000"/>
              <a:gd name="connsiteY1401" fmla="*/ 2607140 h 6470305"/>
              <a:gd name="connsiteX1402" fmla="*/ 8817346 w 12192000"/>
              <a:gd name="connsiteY1402" fmla="*/ 2702292 h 6470305"/>
              <a:gd name="connsiteX1403" fmla="*/ 8722194 w 12192000"/>
              <a:gd name="connsiteY1403" fmla="*/ 2607140 h 6470305"/>
              <a:gd name="connsiteX1404" fmla="*/ 8817346 w 12192000"/>
              <a:gd name="connsiteY1404" fmla="*/ 2511990 h 6470305"/>
              <a:gd name="connsiteX1405" fmla="*/ 8398677 w 12192000"/>
              <a:gd name="connsiteY1405" fmla="*/ 2511990 h 6470305"/>
              <a:gd name="connsiteX1406" fmla="*/ 8493829 w 12192000"/>
              <a:gd name="connsiteY1406" fmla="*/ 2607140 h 6470305"/>
              <a:gd name="connsiteX1407" fmla="*/ 8398677 w 12192000"/>
              <a:gd name="connsiteY1407" fmla="*/ 2702292 h 6470305"/>
              <a:gd name="connsiteX1408" fmla="*/ 8303526 w 12192000"/>
              <a:gd name="connsiteY1408" fmla="*/ 2607140 h 6470305"/>
              <a:gd name="connsiteX1409" fmla="*/ 8398677 w 12192000"/>
              <a:gd name="connsiteY1409" fmla="*/ 2511990 h 6470305"/>
              <a:gd name="connsiteX1410" fmla="*/ 7980009 w 12192000"/>
              <a:gd name="connsiteY1410" fmla="*/ 2511990 h 6470305"/>
              <a:gd name="connsiteX1411" fmla="*/ 8075161 w 12192000"/>
              <a:gd name="connsiteY1411" fmla="*/ 2607140 h 6470305"/>
              <a:gd name="connsiteX1412" fmla="*/ 7980009 w 12192000"/>
              <a:gd name="connsiteY1412" fmla="*/ 2702292 h 6470305"/>
              <a:gd name="connsiteX1413" fmla="*/ 7884857 w 12192000"/>
              <a:gd name="connsiteY1413" fmla="*/ 2607140 h 6470305"/>
              <a:gd name="connsiteX1414" fmla="*/ 7980009 w 12192000"/>
              <a:gd name="connsiteY1414" fmla="*/ 2511990 h 6470305"/>
              <a:gd name="connsiteX1415" fmla="*/ 7561340 w 12192000"/>
              <a:gd name="connsiteY1415" fmla="*/ 2511990 h 6470305"/>
              <a:gd name="connsiteX1416" fmla="*/ 7656492 w 12192000"/>
              <a:gd name="connsiteY1416" fmla="*/ 2607140 h 6470305"/>
              <a:gd name="connsiteX1417" fmla="*/ 7561340 w 12192000"/>
              <a:gd name="connsiteY1417" fmla="*/ 2702292 h 6470305"/>
              <a:gd name="connsiteX1418" fmla="*/ 7466188 w 12192000"/>
              <a:gd name="connsiteY1418" fmla="*/ 2607140 h 6470305"/>
              <a:gd name="connsiteX1419" fmla="*/ 7561340 w 12192000"/>
              <a:gd name="connsiteY1419" fmla="*/ 2511990 h 6470305"/>
              <a:gd name="connsiteX1420" fmla="*/ 7142671 w 12192000"/>
              <a:gd name="connsiteY1420" fmla="*/ 2511990 h 6470305"/>
              <a:gd name="connsiteX1421" fmla="*/ 7237823 w 12192000"/>
              <a:gd name="connsiteY1421" fmla="*/ 2607140 h 6470305"/>
              <a:gd name="connsiteX1422" fmla="*/ 7142671 w 12192000"/>
              <a:gd name="connsiteY1422" fmla="*/ 2702292 h 6470305"/>
              <a:gd name="connsiteX1423" fmla="*/ 7047519 w 12192000"/>
              <a:gd name="connsiteY1423" fmla="*/ 2607140 h 6470305"/>
              <a:gd name="connsiteX1424" fmla="*/ 7142671 w 12192000"/>
              <a:gd name="connsiteY1424" fmla="*/ 2511990 h 6470305"/>
              <a:gd name="connsiteX1425" fmla="*/ 6724002 w 12192000"/>
              <a:gd name="connsiteY1425" fmla="*/ 2511990 h 6470305"/>
              <a:gd name="connsiteX1426" fmla="*/ 6819154 w 12192000"/>
              <a:gd name="connsiteY1426" fmla="*/ 2607140 h 6470305"/>
              <a:gd name="connsiteX1427" fmla="*/ 6724002 w 12192000"/>
              <a:gd name="connsiteY1427" fmla="*/ 2702292 h 6470305"/>
              <a:gd name="connsiteX1428" fmla="*/ 6628850 w 12192000"/>
              <a:gd name="connsiteY1428" fmla="*/ 2607140 h 6470305"/>
              <a:gd name="connsiteX1429" fmla="*/ 6724002 w 12192000"/>
              <a:gd name="connsiteY1429" fmla="*/ 2511990 h 6470305"/>
              <a:gd name="connsiteX1430" fmla="*/ 6305333 w 12192000"/>
              <a:gd name="connsiteY1430" fmla="*/ 2511990 h 6470305"/>
              <a:gd name="connsiteX1431" fmla="*/ 6400485 w 12192000"/>
              <a:gd name="connsiteY1431" fmla="*/ 2607140 h 6470305"/>
              <a:gd name="connsiteX1432" fmla="*/ 6305333 w 12192000"/>
              <a:gd name="connsiteY1432" fmla="*/ 2702292 h 6470305"/>
              <a:gd name="connsiteX1433" fmla="*/ 6210181 w 12192000"/>
              <a:gd name="connsiteY1433" fmla="*/ 2607140 h 6470305"/>
              <a:gd name="connsiteX1434" fmla="*/ 6305333 w 12192000"/>
              <a:gd name="connsiteY1434" fmla="*/ 2511990 h 6470305"/>
              <a:gd name="connsiteX1435" fmla="*/ 5886664 w 12192000"/>
              <a:gd name="connsiteY1435" fmla="*/ 2511990 h 6470305"/>
              <a:gd name="connsiteX1436" fmla="*/ 5981816 w 12192000"/>
              <a:gd name="connsiteY1436" fmla="*/ 2607140 h 6470305"/>
              <a:gd name="connsiteX1437" fmla="*/ 5886664 w 12192000"/>
              <a:gd name="connsiteY1437" fmla="*/ 2702292 h 6470305"/>
              <a:gd name="connsiteX1438" fmla="*/ 5791512 w 12192000"/>
              <a:gd name="connsiteY1438" fmla="*/ 2607140 h 6470305"/>
              <a:gd name="connsiteX1439" fmla="*/ 5886664 w 12192000"/>
              <a:gd name="connsiteY1439" fmla="*/ 2511990 h 6470305"/>
              <a:gd name="connsiteX1440" fmla="*/ 5467994 w 12192000"/>
              <a:gd name="connsiteY1440" fmla="*/ 2511990 h 6470305"/>
              <a:gd name="connsiteX1441" fmla="*/ 5563146 w 12192000"/>
              <a:gd name="connsiteY1441" fmla="*/ 2607140 h 6470305"/>
              <a:gd name="connsiteX1442" fmla="*/ 5467994 w 12192000"/>
              <a:gd name="connsiteY1442" fmla="*/ 2702292 h 6470305"/>
              <a:gd name="connsiteX1443" fmla="*/ 5372842 w 12192000"/>
              <a:gd name="connsiteY1443" fmla="*/ 2607140 h 6470305"/>
              <a:gd name="connsiteX1444" fmla="*/ 5467994 w 12192000"/>
              <a:gd name="connsiteY1444" fmla="*/ 2511990 h 6470305"/>
              <a:gd name="connsiteX1445" fmla="*/ 5049325 w 12192000"/>
              <a:gd name="connsiteY1445" fmla="*/ 2511990 h 6470305"/>
              <a:gd name="connsiteX1446" fmla="*/ 5144478 w 12192000"/>
              <a:gd name="connsiteY1446" fmla="*/ 2607140 h 6470305"/>
              <a:gd name="connsiteX1447" fmla="*/ 5049325 w 12192000"/>
              <a:gd name="connsiteY1447" fmla="*/ 2702292 h 6470305"/>
              <a:gd name="connsiteX1448" fmla="*/ 4954173 w 12192000"/>
              <a:gd name="connsiteY1448" fmla="*/ 2607140 h 6470305"/>
              <a:gd name="connsiteX1449" fmla="*/ 5049325 w 12192000"/>
              <a:gd name="connsiteY1449" fmla="*/ 2511990 h 6470305"/>
              <a:gd name="connsiteX1450" fmla="*/ 4630656 w 12192000"/>
              <a:gd name="connsiteY1450" fmla="*/ 2511990 h 6470305"/>
              <a:gd name="connsiteX1451" fmla="*/ 4725808 w 12192000"/>
              <a:gd name="connsiteY1451" fmla="*/ 2607140 h 6470305"/>
              <a:gd name="connsiteX1452" fmla="*/ 4630656 w 12192000"/>
              <a:gd name="connsiteY1452" fmla="*/ 2702292 h 6470305"/>
              <a:gd name="connsiteX1453" fmla="*/ 4535504 w 12192000"/>
              <a:gd name="connsiteY1453" fmla="*/ 2607140 h 6470305"/>
              <a:gd name="connsiteX1454" fmla="*/ 4630656 w 12192000"/>
              <a:gd name="connsiteY1454" fmla="*/ 2511990 h 6470305"/>
              <a:gd name="connsiteX1455" fmla="*/ 4211987 w 12192000"/>
              <a:gd name="connsiteY1455" fmla="*/ 2511990 h 6470305"/>
              <a:gd name="connsiteX1456" fmla="*/ 4307139 w 12192000"/>
              <a:gd name="connsiteY1456" fmla="*/ 2607140 h 6470305"/>
              <a:gd name="connsiteX1457" fmla="*/ 4211987 w 12192000"/>
              <a:gd name="connsiteY1457" fmla="*/ 2702292 h 6470305"/>
              <a:gd name="connsiteX1458" fmla="*/ 4116835 w 12192000"/>
              <a:gd name="connsiteY1458" fmla="*/ 2607140 h 6470305"/>
              <a:gd name="connsiteX1459" fmla="*/ 4211987 w 12192000"/>
              <a:gd name="connsiteY1459" fmla="*/ 2511990 h 6470305"/>
              <a:gd name="connsiteX1460" fmla="*/ 3793419 w 12192000"/>
              <a:gd name="connsiteY1460" fmla="*/ 2511990 h 6470305"/>
              <a:gd name="connsiteX1461" fmla="*/ 3888470 w 12192000"/>
              <a:gd name="connsiteY1461" fmla="*/ 2607140 h 6470305"/>
              <a:gd name="connsiteX1462" fmla="*/ 3793419 w 12192000"/>
              <a:gd name="connsiteY1462" fmla="*/ 2702292 h 6470305"/>
              <a:gd name="connsiteX1463" fmla="*/ 3698267 w 12192000"/>
              <a:gd name="connsiteY1463" fmla="*/ 2607140 h 6470305"/>
              <a:gd name="connsiteX1464" fmla="*/ 3793419 w 12192000"/>
              <a:gd name="connsiteY1464" fmla="*/ 2511990 h 6470305"/>
              <a:gd name="connsiteX1465" fmla="*/ 3374741 w 12192000"/>
              <a:gd name="connsiteY1465" fmla="*/ 2511990 h 6470305"/>
              <a:gd name="connsiteX1466" fmla="*/ 3469899 w 12192000"/>
              <a:gd name="connsiteY1466" fmla="*/ 2607140 h 6470305"/>
              <a:gd name="connsiteX1467" fmla="*/ 3374741 w 12192000"/>
              <a:gd name="connsiteY1467" fmla="*/ 2702292 h 6470305"/>
              <a:gd name="connsiteX1468" fmla="*/ 3279589 w 12192000"/>
              <a:gd name="connsiteY1468" fmla="*/ 2607140 h 6470305"/>
              <a:gd name="connsiteX1469" fmla="*/ 3374741 w 12192000"/>
              <a:gd name="connsiteY1469" fmla="*/ 2511990 h 6470305"/>
              <a:gd name="connsiteX1470" fmla="*/ 2956066 w 12192000"/>
              <a:gd name="connsiteY1470" fmla="*/ 2511990 h 6470305"/>
              <a:gd name="connsiteX1471" fmla="*/ 3051222 w 12192000"/>
              <a:gd name="connsiteY1471" fmla="*/ 2607140 h 6470305"/>
              <a:gd name="connsiteX1472" fmla="*/ 2956066 w 12192000"/>
              <a:gd name="connsiteY1472" fmla="*/ 2702292 h 6470305"/>
              <a:gd name="connsiteX1473" fmla="*/ 2860912 w 12192000"/>
              <a:gd name="connsiteY1473" fmla="*/ 2607140 h 6470305"/>
              <a:gd name="connsiteX1474" fmla="*/ 2956066 w 12192000"/>
              <a:gd name="connsiteY1474" fmla="*/ 2511990 h 6470305"/>
              <a:gd name="connsiteX1475" fmla="*/ 2537386 w 12192000"/>
              <a:gd name="connsiteY1475" fmla="*/ 2511990 h 6470305"/>
              <a:gd name="connsiteX1476" fmla="*/ 2632545 w 12192000"/>
              <a:gd name="connsiteY1476" fmla="*/ 2607140 h 6470305"/>
              <a:gd name="connsiteX1477" fmla="*/ 2537386 w 12192000"/>
              <a:gd name="connsiteY1477" fmla="*/ 2702292 h 6470305"/>
              <a:gd name="connsiteX1478" fmla="*/ 2442233 w 12192000"/>
              <a:gd name="connsiteY1478" fmla="*/ 2607140 h 6470305"/>
              <a:gd name="connsiteX1479" fmla="*/ 2537386 w 12192000"/>
              <a:gd name="connsiteY1479" fmla="*/ 2511990 h 6470305"/>
              <a:gd name="connsiteX1480" fmla="*/ 2118716 w 12192000"/>
              <a:gd name="connsiteY1480" fmla="*/ 2511990 h 6470305"/>
              <a:gd name="connsiteX1481" fmla="*/ 2213868 w 12192000"/>
              <a:gd name="connsiteY1481" fmla="*/ 2607140 h 6470305"/>
              <a:gd name="connsiteX1482" fmla="*/ 2118716 w 12192000"/>
              <a:gd name="connsiteY1482" fmla="*/ 2702292 h 6470305"/>
              <a:gd name="connsiteX1483" fmla="*/ 2023562 w 12192000"/>
              <a:gd name="connsiteY1483" fmla="*/ 2607140 h 6470305"/>
              <a:gd name="connsiteX1484" fmla="*/ 2118716 w 12192000"/>
              <a:gd name="connsiteY1484" fmla="*/ 2511990 h 6470305"/>
              <a:gd name="connsiteX1485" fmla="*/ 1700038 w 12192000"/>
              <a:gd name="connsiteY1485" fmla="*/ 2511990 h 6470305"/>
              <a:gd name="connsiteX1486" fmla="*/ 1795191 w 12192000"/>
              <a:gd name="connsiteY1486" fmla="*/ 2607140 h 6470305"/>
              <a:gd name="connsiteX1487" fmla="*/ 1700038 w 12192000"/>
              <a:gd name="connsiteY1487" fmla="*/ 2702292 h 6470305"/>
              <a:gd name="connsiteX1488" fmla="*/ 1604881 w 12192000"/>
              <a:gd name="connsiteY1488" fmla="*/ 2607140 h 6470305"/>
              <a:gd name="connsiteX1489" fmla="*/ 1700038 w 12192000"/>
              <a:gd name="connsiteY1489" fmla="*/ 2511990 h 6470305"/>
              <a:gd name="connsiteX1490" fmla="*/ 1281360 w 12192000"/>
              <a:gd name="connsiteY1490" fmla="*/ 2511990 h 6470305"/>
              <a:gd name="connsiteX1491" fmla="*/ 1376512 w 12192000"/>
              <a:gd name="connsiteY1491" fmla="*/ 2607140 h 6470305"/>
              <a:gd name="connsiteX1492" fmla="*/ 1281360 w 12192000"/>
              <a:gd name="connsiteY1492" fmla="*/ 2702292 h 6470305"/>
              <a:gd name="connsiteX1493" fmla="*/ 1186208 w 12192000"/>
              <a:gd name="connsiteY1493" fmla="*/ 2607140 h 6470305"/>
              <a:gd name="connsiteX1494" fmla="*/ 1281360 w 12192000"/>
              <a:gd name="connsiteY1494" fmla="*/ 2511990 h 6470305"/>
              <a:gd name="connsiteX1495" fmla="*/ 862694 w 12192000"/>
              <a:gd name="connsiteY1495" fmla="*/ 2511990 h 6470305"/>
              <a:gd name="connsiteX1496" fmla="*/ 957845 w 12192000"/>
              <a:gd name="connsiteY1496" fmla="*/ 2607140 h 6470305"/>
              <a:gd name="connsiteX1497" fmla="*/ 862694 w 12192000"/>
              <a:gd name="connsiteY1497" fmla="*/ 2702292 h 6470305"/>
              <a:gd name="connsiteX1498" fmla="*/ 767541 w 12192000"/>
              <a:gd name="connsiteY1498" fmla="*/ 2607140 h 6470305"/>
              <a:gd name="connsiteX1499" fmla="*/ 862694 w 12192000"/>
              <a:gd name="connsiteY1499" fmla="*/ 2511990 h 6470305"/>
              <a:gd name="connsiteX1500" fmla="*/ 444027 w 12192000"/>
              <a:gd name="connsiteY1500" fmla="*/ 2511990 h 6470305"/>
              <a:gd name="connsiteX1501" fmla="*/ 539179 w 12192000"/>
              <a:gd name="connsiteY1501" fmla="*/ 2607140 h 6470305"/>
              <a:gd name="connsiteX1502" fmla="*/ 444027 w 12192000"/>
              <a:gd name="connsiteY1502" fmla="*/ 2702292 h 6470305"/>
              <a:gd name="connsiteX1503" fmla="*/ 348875 w 12192000"/>
              <a:gd name="connsiteY1503" fmla="*/ 2607140 h 6470305"/>
              <a:gd name="connsiteX1504" fmla="*/ 444027 w 12192000"/>
              <a:gd name="connsiteY1504" fmla="*/ 2511990 h 6470305"/>
              <a:gd name="connsiteX1505" fmla="*/ 25358 w 12192000"/>
              <a:gd name="connsiteY1505" fmla="*/ 2511990 h 6470305"/>
              <a:gd name="connsiteX1506" fmla="*/ 120510 w 12192000"/>
              <a:gd name="connsiteY1506" fmla="*/ 2607140 h 6470305"/>
              <a:gd name="connsiteX1507" fmla="*/ 25358 w 12192000"/>
              <a:gd name="connsiteY1507" fmla="*/ 2702292 h 6470305"/>
              <a:gd name="connsiteX1508" fmla="*/ 0 w 12192000"/>
              <a:gd name="connsiteY1508" fmla="*/ 2697172 h 6470305"/>
              <a:gd name="connsiteX1509" fmla="*/ 0 w 12192000"/>
              <a:gd name="connsiteY1509" fmla="*/ 2517109 h 6470305"/>
              <a:gd name="connsiteX1510" fmla="*/ 12166698 w 12192000"/>
              <a:gd name="connsiteY1510" fmla="*/ 2093322 h 6470305"/>
              <a:gd name="connsiteX1511" fmla="*/ 12192000 w 12192000"/>
              <a:gd name="connsiteY1511" fmla="*/ 2098431 h 6470305"/>
              <a:gd name="connsiteX1512" fmla="*/ 12192000 w 12192000"/>
              <a:gd name="connsiteY1512" fmla="*/ 2278521 h 6470305"/>
              <a:gd name="connsiteX1513" fmla="*/ 12166698 w 12192000"/>
              <a:gd name="connsiteY1513" fmla="*/ 2283630 h 6470305"/>
              <a:gd name="connsiteX1514" fmla="*/ 12071546 w 12192000"/>
              <a:gd name="connsiteY1514" fmla="*/ 2188474 h 6470305"/>
              <a:gd name="connsiteX1515" fmla="*/ 12166698 w 12192000"/>
              <a:gd name="connsiteY1515" fmla="*/ 2093322 h 6470305"/>
              <a:gd name="connsiteX1516" fmla="*/ 11748029 w 12192000"/>
              <a:gd name="connsiteY1516" fmla="*/ 2093322 h 6470305"/>
              <a:gd name="connsiteX1517" fmla="*/ 11843181 w 12192000"/>
              <a:gd name="connsiteY1517" fmla="*/ 2188474 h 6470305"/>
              <a:gd name="connsiteX1518" fmla="*/ 11748029 w 12192000"/>
              <a:gd name="connsiteY1518" fmla="*/ 2283630 h 6470305"/>
              <a:gd name="connsiteX1519" fmla="*/ 11652877 w 12192000"/>
              <a:gd name="connsiteY1519" fmla="*/ 2188474 h 6470305"/>
              <a:gd name="connsiteX1520" fmla="*/ 11748029 w 12192000"/>
              <a:gd name="connsiteY1520" fmla="*/ 2093322 h 6470305"/>
              <a:gd name="connsiteX1521" fmla="*/ 11329360 w 12192000"/>
              <a:gd name="connsiteY1521" fmla="*/ 2093322 h 6470305"/>
              <a:gd name="connsiteX1522" fmla="*/ 11424512 w 12192000"/>
              <a:gd name="connsiteY1522" fmla="*/ 2188474 h 6470305"/>
              <a:gd name="connsiteX1523" fmla="*/ 11329360 w 12192000"/>
              <a:gd name="connsiteY1523" fmla="*/ 2283630 h 6470305"/>
              <a:gd name="connsiteX1524" fmla="*/ 11234208 w 12192000"/>
              <a:gd name="connsiteY1524" fmla="*/ 2188474 h 6470305"/>
              <a:gd name="connsiteX1525" fmla="*/ 11329360 w 12192000"/>
              <a:gd name="connsiteY1525" fmla="*/ 2093322 h 6470305"/>
              <a:gd name="connsiteX1526" fmla="*/ 10910691 w 12192000"/>
              <a:gd name="connsiteY1526" fmla="*/ 2093322 h 6470305"/>
              <a:gd name="connsiteX1527" fmla="*/ 11005843 w 12192000"/>
              <a:gd name="connsiteY1527" fmla="*/ 2188474 h 6470305"/>
              <a:gd name="connsiteX1528" fmla="*/ 10910691 w 12192000"/>
              <a:gd name="connsiteY1528" fmla="*/ 2283630 h 6470305"/>
              <a:gd name="connsiteX1529" fmla="*/ 10815539 w 12192000"/>
              <a:gd name="connsiteY1529" fmla="*/ 2188474 h 6470305"/>
              <a:gd name="connsiteX1530" fmla="*/ 10910691 w 12192000"/>
              <a:gd name="connsiteY1530" fmla="*/ 2093322 h 6470305"/>
              <a:gd name="connsiteX1531" fmla="*/ 10492022 w 12192000"/>
              <a:gd name="connsiteY1531" fmla="*/ 2093322 h 6470305"/>
              <a:gd name="connsiteX1532" fmla="*/ 10587174 w 12192000"/>
              <a:gd name="connsiteY1532" fmla="*/ 2188474 h 6470305"/>
              <a:gd name="connsiteX1533" fmla="*/ 10492022 w 12192000"/>
              <a:gd name="connsiteY1533" fmla="*/ 2283630 h 6470305"/>
              <a:gd name="connsiteX1534" fmla="*/ 10396870 w 12192000"/>
              <a:gd name="connsiteY1534" fmla="*/ 2188474 h 6470305"/>
              <a:gd name="connsiteX1535" fmla="*/ 10492022 w 12192000"/>
              <a:gd name="connsiteY1535" fmla="*/ 2093322 h 6470305"/>
              <a:gd name="connsiteX1536" fmla="*/ 10073353 w 12192000"/>
              <a:gd name="connsiteY1536" fmla="*/ 2093322 h 6470305"/>
              <a:gd name="connsiteX1537" fmla="*/ 10168505 w 12192000"/>
              <a:gd name="connsiteY1537" fmla="*/ 2188474 h 6470305"/>
              <a:gd name="connsiteX1538" fmla="*/ 10073353 w 12192000"/>
              <a:gd name="connsiteY1538" fmla="*/ 2283630 h 6470305"/>
              <a:gd name="connsiteX1539" fmla="*/ 9978201 w 12192000"/>
              <a:gd name="connsiteY1539" fmla="*/ 2188474 h 6470305"/>
              <a:gd name="connsiteX1540" fmla="*/ 10073353 w 12192000"/>
              <a:gd name="connsiteY1540" fmla="*/ 2093322 h 6470305"/>
              <a:gd name="connsiteX1541" fmla="*/ 9654684 w 12192000"/>
              <a:gd name="connsiteY1541" fmla="*/ 2093322 h 6470305"/>
              <a:gd name="connsiteX1542" fmla="*/ 9749836 w 12192000"/>
              <a:gd name="connsiteY1542" fmla="*/ 2188474 h 6470305"/>
              <a:gd name="connsiteX1543" fmla="*/ 9654684 w 12192000"/>
              <a:gd name="connsiteY1543" fmla="*/ 2283630 h 6470305"/>
              <a:gd name="connsiteX1544" fmla="*/ 9559532 w 12192000"/>
              <a:gd name="connsiteY1544" fmla="*/ 2188474 h 6470305"/>
              <a:gd name="connsiteX1545" fmla="*/ 9654684 w 12192000"/>
              <a:gd name="connsiteY1545" fmla="*/ 2093322 h 6470305"/>
              <a:gd name="connsiteX1546" fmla="*/ 9236015 w 12192000"/>
              <a:gd name="connsiteY1546" fmla="*/ 2093322 h 6470305"/>
              <a:gd name="connsiteX1547" fmla="*/ 9331167 w 12192000"/>
              <a:gd name="connsiteY1547" fmla="*/ 2188474 h 6470305"/>
              <a:gd name="connsiteX1548" fmla="*/ 9236015 w 12192000"/>
              <a:gd name="connsiteY1548" fmla="*/ 2283630 h 6470305"/>
              <a:gd name="connsiteX1549" fmla="*/ 9140863 w 12192000"/>
              <a:gd name="connsiteY1549" fmla="*/ 2188474 h 6470305"/>
              <a:gd name="connsiteX1550" fmla="*/ 9236015 w 12192000"/>
              <a:gd name="connsiteY1550" fmla="*/ 2093322 h 6470305"/>
              <a:gd name="connsiteX1551" fmla="*/ 8817346 w 12192000"/>
              <a:gd name="connsiteY1551" fmla="*/ 2093322 h 6470305"/>
              <a:gd name="connsiteX1552" fmla="*/ 8912498 w 12192000"/>
              <a:gd name="connsiteY1552" fmla="*/ 2188474 h 6470305"/>
              <a:gd name="connsiteX1553" fmla="*/ 8817346 w 12192000"/>
              <a:gd name="connsiteY1553" fmla="*/ 2283630 h 6470305"/>
              <a:gd name="connsiteX1554" fmla="*/ 8722194 w 12192000"/>
              <a:gd name="connsiteY1554" fmla="*/ 2188474 h 6470305"/>
              <a:gd name="connsiteX1555" fmla="*/ 8817346 w 12192000"/>
              <a:gd name="connsiteY1555" fmla="*/ 2093322 h 6470305"/>
              <a:gd name="connsiteX1556" fmla="*/ 8398677 w 12192000"/>
              <a:gd name="connsiteY1556" fmla="*/ 2093322 h 6470305"/>
              <a:gd name="connsiteX1557" fmla="*/ 8493829 w 12192000"/>
              <a:gd name="connsiteY1557" fmla="*/ 2188474 h 6470305"/>
              <a:gd name="connsiteX1558" fmla="*/ 8398677 w 12192000"/>
              <a:gd name="connsiteY1558" fmla="*/ 2283630 h 6470305"/>
              <a:gd name="connsiteX1559" fmla="*/ 8303526 w 12192000"/>
              <a:gd name="connsiteY1559" fmla="*/ 2188474 h 6470305"/>
              <a:gd name="connsiteX1560" fmla="*/ 8398677 w 12192000"/>
              <a:gd name="connsiteY1560" fmla="*/ 2093322 h 6470305"/>
              <a:gd name="connsiteX1561" fmla="*/ 7980009 w 12192000"/>
              <a:gd name="connsiteY1561" fmla="*/ 2093322 h 6470305"/>
              <a:gd name="connsiteX1562" fmla="*/ 8075161 w 12192000"/>
              <a:gd name="connsiteY1562" fmla="*/ 2188474 h 6470305"/>
              <a:gd name="connsiteX1563" fmla="*/ 7980009 w 12192000"/>
              <a:gd name="connsiteY1563" fmla="*/ 2283630 h 6470305"/>
              <a:gd name="connsiteX1564" fmla="*/ 7884857 w 12192000"/>
              <a:gd name="connsiteY1564" fmla="*/ 2188474 h 6470305"/>
              <a:gd name="connsiteX1565" fmla="*/ 7980009 w 12192000"/>
              <a:gd name="connsiteY1565" fmla="*/ 2093322 h 6470305"/>
              <a:gd name="connsiteX1566" fmla="*/ 7561340 w 12192000"/>
              <a:gd name="connsiteY1566" fmla="*/ 2093322 h 6470305"/>
              <a:gd name="connsiteX1567" fmla="*/ 7656492 w 12192000"/>
              <a:gd name="connsiteY1567" fmla="*/ 2188474 h 6470305"/>
              <a:gd name="connsiteX1568" fmla="*/ 7561340 w 12192000"/>
              <a:gd name="connsiteY1568" fmla="*/ 2283630 h 6470305"/>
              <a:gd name="connsiteX1569" fmla="*/ 7466188 w 12192000"/>
              <a:gd name="connsiteY1569" fmla="*/ 2188474 h 6470305"/>
              <a:gd name="connsiteX1570" fmla="*/ 7561340 w 12192000"/>
              <a:gd name="connsiteY1570" fmla="*/ 2093322 h 6470305"/>
              <a:gd name="connsiteX1571" fmla="*/ 7142671 w 12192000"/>
              <a:gd name="connsiteY1571" fmla="*/ 2093322 h 6470305"/>
              <a:gd name="connsiteX1572" fmla="*/ 7237823 w 12192000"/>
              <a:gd name="connsiteY1572" fmla="*/ 2188474 h 6470305"/>
              <a:gd name="connsiteX1573" fmla="*/ 7142671 w 12192000"/>
              <a:gd name="connsiteY1573" fmla="*/ 2283630 h 6470305"/>
              <a:gd name="connsiteX1574" fmla="*/ 7047519 w 12192000"/>
              <a:gd name="connsiteY1574" fmla="*/ 2188474 h 6470305"/>
              <a:gd name="connsiteX1575" fmla="*/ 7142671 w 12192000"/>
              <a:gd name="connsiteY1575" fmla="*/ 2093322 h 6470305"/>
              <a:gd name="connsiteX1576" fmla="*/ 6724002 w 12192000"/>
              <a:gd name="connsiteY1576" fmla="*/ 2093322 h 6470305"/>
              <a:gd name="connsiteX1577" fmla="*/ 6819154 w 12192000"/>
              <a:gd name="connsiteY1577" fmla="*/ 2188474 h 6470305"/>
              <a:gd name="connsiteX1578" fmla="*/ 6724002 w 12192000"/>
              <a:gd name="connsiteY1578" fmla="*/ 2283630 h 6470305"/>
              <a:gd name="connsiteX1579" fmla="*/ 6628850 w 12192000"/>
              <a:gd name="connsiteY1579" fmla="*/ 2188474 h 6470305"/>
              <a:gd name="connsiteX1580" fmla="*/ 6724002 w 12192000"/>
              <a:gd name="connsiteY1580" fmla="*/ 2093322 h 6470305"/>
              <a:gd name="connsiteX1581" fmla="*/ 6305333 w 12192000"/>
              <a:gd name="connsiteY1581" fmla="*/ 2093322 h 6470305"/>
              <a:gd name="connsiteX1582" fmla="*/ 6400485 w 12192000"/>
              <a:gd name="connsiteY1582" fmla="*/ 2188474 h 6470305"/>
              <a:gd name="connsiteX1583" fmla="*/ 6305333 w 12192000"/>
              <a:gd name="connsiteY1583" fmla="*/ 2283630 h 6470305"/>
              <a:gd name="connsiteX1584" fmla="*/ 6210181 w 12192000"/>
              <a:gd name="connsiteY1584" fmla="*/ 2188474 h 6470305"/>
              <a:gd name="connsiteX1585" fmla="*/ 6305333 w 12192000"/>
              <a:gd name="connsiteY1585" fmla="*/ 2093322 h 6470305"/>
              <a:gd name="connsiteX1586" fmla="*/ 5886664 w 12192000"/>
              <a:gd name="connsiteY1586" fmla="*/ 2093322 h 6470305"/>
              <a:gd name="connsiteX1587" fmla="*/ 5981816 w 12192000"/>
              <a:gd name="connsiteY1587" fmla="*/ 2188474 h 6470305"/>
              <a:gd name="connsiteX1588" fmla="*/ 5886664 w 12192000"/>
              <a:gd name="connsiteY1588" fmla="*/ 2283630 h 6470305"/>
              <a:gd name="connsiteX1589" fmla="*/ 5791512 w 12192000"/>
              <a:gd name="connsiteY1589" fmla="*/ 2188474 h 6470305"/>
              <a:gd name="connsiteX1590" fmla="*/ 5886664 w 12192000"/>
              <a:gd name="connsiteY1590" fmla="*/ 2093322 h 6470305"/>
              <a:gd name="connsiteX1591" fmla="*/ 5467994 w 12192000"/>
              <a:gd name="connsiteY1591" fmla="*/ 2093322 h 6470305"/>
              <a:gd name="connsiteX1592" fmla="*/ 5563146 w 12192000"/>
              <a:gd name="connsiteY1592" fmla="*/ 2188474 h 6470305"/>
              <a:gd name="connsiteX1593" fmla="*/ 5467994 w 12192000"/>
              <a:gd name="connsiteY1593" fmla="*/ 2283630 h 6470305"/>
              <a:gd name="connsiteX1594" fmla="*/ 5372842 w 12192000"/>
              <a:gd name="connsiteY1594" fmla="*/ 2188474 h 6470305"/>
              <a:gd name="connsiteX1595" fmla="*/ 5467994 w 12192000"/>
              <a:gd name="connsiteY1595" fmla="*/ 2093322 h 6470305"/>
              <a:gd name="connsiteX1596" fmla="*/ 5049325 w 12192000"/>
              <a:gd name="connsiteY1596" fmla="*/ 2093322 h 6470305"/>
              <a:gd name="connsiteX1597" fmla="*/ 5144478 w 12192000"/>
              <a:gd name="connsiteY1597" fmla="*/ 2188474 h 6470305"/>
              <a:gd name="connsiteX1598" fmla="*/ 5049325 w 12192000"/>
              <a:gd name="connsiteY1598" fmla="*/ 2283630 h 6470305"/>
              <a:gd name="connsiteX1599" fmla="*/ 4954173 w 12192000"/>
              <a:gd name="connsiteY1599" fmla="*/ 2188474 h 6470305"/>
              <a:gd name="connsiteX1600" fmla="*/ 5049325 w 12192000"/>
              <a:gd name="connsiteY1600" fmla="*/ 2093322 h 6470305"/>
              <a:gd name="connsiteX1601" fmla="*/ 4630656 w 12192000"/>
              <a:gd name="connsiteY1601" fmla="*/ 2093322 h 6470305"/>
              <a:gd name="connsiteX1602" fmla="*/ 4725808 w 12192000"/>
              <a:gd name="connsiteY1602" fmla="*/ 2188474 h 6470305"/>
              <a:gd name="connsiteX1603" fmla="*/ 4630656 w 12192000"/>
              <a:gd name="connsiteY1603" fmla="*/ 2283630 h 6470305"/>
              <a:gd name="connsiteX1604" fmla="*/ 4535504 w 12192000"/>
              <a:gd name="connsiteY1604" fmla="*/ 2188474 h 6470305"/>
              <a:gd name="connsiteX1605" fmla="*/ 4630656 w 12192000"/>
              <a:gd name="connsiteY1605" fmla="*/ 2093322 h 6470305"/>
              <a:gd name="connsiteX1606" fmla="*/ 4211987 w 12192000"/>
              <a:gd name="connsiteY1606" fmla="*/ 2093322 h 6470305"/>
              <a:gd name="connsiteX1607" fmla="*/ 4307139 w 12192000"/>
              <a:gd name="connsiteY1607" fmla="*/ 2188474 h 6470305"/>
              <a:gd name="connsiteX1608" fmla="*/ 4211987 w 12192000"/>
              <a:gd name="connsiteY1608" fmla="*/ 2283630 h 6470305"/>
              <a:gd name="connsiteX1609" fmla="*/ 4116835 w 12192000"/>
              <a:gd name="connsiteY1609" fmla="*/ 2188474 h 6470305"/>
              <a:gd name="connsiteX1610" fmla="*/ 4211987 w 12192000"/>
              <a:gd name="connsiteY1610" fmla="*/ 2093322 h 6470305"/>
              <a:gd name="connsiteX1611" fmla="*/ 3793428 w 12192000"/>
              <a:gd name="connsiteY1611" fmla="*/ 2093322 h 6470305"/>
              <a:gd name="connsiteX1612" fmla="*/ 3888470 w 12192000"/>
              <a:gd name="connsiteY1612" fmla="*/ 2188474 h 6470305"/>
              <a:gd name="connsiteX1613" fmla="*/ 3793428 w 12192000"/>
              <a:gd name="connsiteY1613" fmla="*/ 2283630 h 6470305"/>
              <a:gd name="connsiteX1614" fmla="*/ 3698276 w 12192000"/>
              <a:gd name="connsiteY1614" fmla="*/ 2188474 h 6470305"/>
              <a:gd name="connsiteX1615" fmla="*/ 3793428 w 12192000"/>
              <a:gd name="connsiteY1615" fmla="*/ 2093322 h 6470305"/>
              <a:gd name="connsiteX1616" fmla="*/ 3374749 w 12192000"/>
              <a:gd name="connsiteY1616" fmla="*/ 2093322 h 6470305"/>
              <a:gd name="connsiteX1617" fmla="*/ 3469907 w 12192000"/>
              <a:gd name="connsiteY1617" fmla="*/ 2188474 h 6470305"/>
              <a:gd name="connsiteX1618" fmla="*/ 3374749 w 12192000"/>
              <a:gd name="connsiteY1618" fmla="*/ 2283630 h 6470305"/>
              <a:gd name="connsiteX1619" fmla="*/ 3279596 w 12192000"/>
              <a:gd name="connsiteY1619" fmla="*/ 2188474 h 6470305"/>
              <a:gd name="connsiteX1620" fmla="*/ 3374749 w 12192000"/>
              <a:gd name="connsiteY1620" fmla="*/ 2093322 h 6470305"/>
              <a:gd name="connsiteX1621" fmla="*/ 2956073 w 12192000"/>
              <a:gd name="connsiteY1621" fmla="*/ 2093322 h 6470305"/>
              <a:gd name="connsiteX1622" fmla="*/ 3051229 w 12192000"/>
              <a:gd name="connsiteY1622" fmla="*/ 2188474 h 6470305"/>
              <a:gd name="connsiteX1623" fmla="*/ 2956073 w 12192000"/>
              <a:gd name="connsiteY1623" fmla="*/ 2283630 h 6470305"/>
              <a:gd name="connsiteX1624" fmla="*/ 2860919 w 12192000"/>
              <a:gd name="connsiteY1624" fmla="*/ 2188474 h 6470305"/>
              <a:gd name="connsiteX1625" fmla="*/ 2956073 w 12192000"/>
              <a:gd name="connsiteY1625" fmla="*/ 2093322 h 6470305"/>
              <a:gd name="connsiteX1626" fmla="*/ 2537392 w 12192000"/>
              <a:gd name="connsiteY1626" fmla="*/ 2093322 h 6470305"/>
              <a:gd name="connsiteX1627" fmla="*/ 2632553 w 12192000"/>
              <a:gd name="connsiteY1627" fmla="*/ 2188474 h 6470305"/>
              <a:gd name="connsiteX1628" fmla="*/ 2537392 w 12192000"/>
              <a:gd name="connsiteY1628" fmla="*/ 2283630 h 6470305"/>
              <a:gd name="connsiteX1629" fmla="*/ 2442240 w 12192000"/>
              <a:gd name="connsiteY1629" fmla="*/ 2188474 h 6470305"/>
              <a:gd name="connsiteX1630" fmla="*/ 2537392 w 12192000"/>
              <a:gd name="connsiteY1630" fmla="*/ 2093322 h 6470305"/>
              <a:gd name="connsiteX1631" fmla="*/ 2118722 w 12192000"/>
              <a:gd name="connsiteY1631" fmla="*/ 2093322 h 6470305"/>
              <a:gd name="connsiteX1632" fmla="*/ 2213874 w 12192000"/>
              <a:gd name="connsiteY1632" fmla="*/ 2188474 h 6470305"/>
              <a:gd name="connsiteX1633" fmla="*/ 2118722 w 12192000"/>
              <a:gd name="connsiteY1633" fmla="*/ 2283630 h 6470305"/>
              <a:gd name="connsiteX1634" fmla="*/ 2023567 w 12192000"/>
              <a:gd name="connsiteY1634" fmla="*/ 2188474 h 6470305"/>
              <a:gd name="connsiteX1635" fmla="*/ 2118722 w 12192000"/>
              <a:gd name="connsiteY1635" fmla="*/ 2093322 h 6470305"/>
              <a:gd name="connsiteX1636" fmla="*/ 1700044 w 12192000"/>
              <a:gd name="connsiteY1636" fmla="*/ 2093322 h 6470305"/>
              <a:gd name="connsiteX1637" fmla="*/ 1795196 w 12192000"/>
              <a:gd name="connsiteY1637" fmla="*/ 2188474 h 6470305"/>
              <a:gd name="connsiteX1638" fmla="*/ 1700044 w 12192000"/>
              <a:gd name="connsiteY1638" fmla="*/ 2283630 h 6470305"/>
              <a:gd name="connsiteX1639" fmla="*/ 1604885 w 12192000"/>
              <a:gd name="connsiteY1639" fmla="*/ 2188474 h 6470305"/>
              <a:gd name="connsiteX1640" fmla="*/ 1700044 w 12192000"/>
              <a:gd name="connsiteY1640" fmla="*/ 2093322 h 6470305"/>
              <a:gd name="connsiteX1641" fmla="*/ 1281365 w 12192000"/>
              <a:gd name="connsiteY1641" fmla="*/ 2093322 h 6470305"/>
              <a:gd name="connsiteX1642" fmla="*/ 1376517 w 12192000"/>
              <a:gd name="connsiteY1642" fmla="*/ 2188474 h 6470305"/>
              <a:gd name="connsiteX1643" fmla="*/ 1281365 w 12192000"/>
              <a:gd name="connsiteY1643" fmla="*/ 2283630 h 6470305"/>
              <a:gd name="connsiteX1644" fmla="*/ 1186213 w 12192000"/>
              <a:gd name="connsiteY1644" fmla="*/ 2188474 h 6470305"/>
              <a:gd name="connsiteX1645" fmla="*/ 1281365 w 12192000"/>
              <a:gd name="connsiteY1645" fmla="*/ 2093322 h 6470305"/>
              <a:gd name="connsiteX1646" fmla="*/ 862699 w 12192000"/>
              <a:gd name="connsiteY1646" fmla="*/ 2093322 h 6470305"/>
              <a:gd name="connsiteX1647" fmla="*/ 957849 w 12192000"/>
              <a:gd name="connsiteY1647" fmla="*/ 2188474 h 6470305"/>
              <a:gd name="connsiteX1648" fmla="*/ 862699 w 12192000"/>
              <a:gd name="connsiteY1648" fmla="*/ 2283630 h 6470305"/>
              <a:gd name="connsiteX1649" fmla="*/ 767546 w 12192000"/>
              <a:gd name="connsiteY1649" fmla="*/ 2188474 h 6470305"/>
              <a:gd name="connsiteX1650" fmla="*/ 862699 w 12192000"/>
              <a:gd name="connsiteY1650" fmla="*/ 2093322 h 6470305"/>
              <a:gd name="connsiteX1651" fmla="*/ 444032 w 12192000"/>
              <a:gd name="connsiteY1651" fmla="*/ 2093322 h 6470305"/>
              <a:gd name="connsiteX1652" fmla="*/ 539184 w 12192000"/>
              <a:gd name="connsiteY1652" fmla="*/ 2188474 h 6470305"/>
              <a:gd name="connsiteX1653" fmla="*/ 444032 w 12192000"/>
              <a:gd name="connsiteY1653" fmla="*/ 2283630 h 6470305"/>
              <a:gd name="connsiteX1654" fmla="*/ 348880 w 12192000"/>
              <a:gd name="connsiteY1654" fmla="*/ 2188474 h 6470305"/>
              <a:gd name="connsiteX1655" fmla="*/ 444032 w 12192000"/>
              <a:gd name="connsiteY1655" fmla="*/ 2093322 h 6470305"/>
              <a:gd name="connsiteX1656" fmla="*/ 25363 w 12192000"/>
              <a:gd name="connsiteY1656" fmla="*/ 2093322 h 6470305"/>
              <a:gd name="connsiteX1657" fmla="*/ 120515 w 12192000"/>
              <a:gd name="connsiteY1657" fmla="*/ 2188474 h 6470305"/>
              <a:gd name="connsiteX1658" fmla="*/ 25363 w 12192000"/>
              <a:gd name="connsiteY1658" fmla="*/ 2283630 h 6470305"/>
              <a:gd name="connsiteX1659" fmla="*/ 0 w 12192000"/>
              <a:gd name="connsiteY1659" fmla="*/ 2278509 h 6470305"/>
              <a:gd name="connsiteX1660" fmla="*/ 0 w 12192000"/>
              <a:gd name="connsiteY1660" fmla="*/ 2098443 h 6470305"/>
              <a:gd name="connsiteX1661" fmla="*/ 12166698 w 12192000"/>
              <a:gd name="connsiteY1661" fmla="*/ 1674648 h 6470305"/>
              <a:gd name="connsiteX1662" fmla="*/ 12192000 w 12192000"/>
              <a:gd name="connsiteY1662" fmla="*/ 1679757 h 6470305"/>
              <a:gd name="connsiteX1663" fmla="*/ 12192000 w 12192000"/>
              <a:gd name="connsiteY1663" fmla="*/ 1859844 h 6470305"/>
              <a:gd name="connsiteX1664" fmla="*/ 12166698 w 12192000"/>
              <a:gd name="connsiteY1664" fmla="*/ 1864953 h 6470305"/>
              <a:gd name="connsiteX1665" fmla="*/ 12071546 w 12192000"/>
              <a:gd name="connsiteY1665" fmla="*/ 1769800 h 6470305"/>
              <a:gd name="connsiteX1666" fmla="*/ 12166698 w 12192000"/>
              <a:gd name="connsiteY1666" fmla="*/ 1674648 h 6470305"/>
              <a:gd name="connsiteX1667" fmla="*/ 11748029 w 12192000"/>
              <a:gd name="connsiteY1667" fmla="*/ 1674648 h 6470305"/>
              <a:gd name="connsiteX1668" fmla="*/ 11843181 w 12192000"/>
              <a:gd name="connsiteY1668" fmla="*/ 1769800 h 6470305"/>
              <a:gd name="connsiteX1669" fmla="*/ 11748029 w 12192000"/>
              <a:gd name="connsiteY1669" fmla="*/ 1864953 h 6470305"/>
              <a:gd name="connsiteX1670" fmla="*/ 11652877 w 12192000"/>
              <a:gd name="connsiteY1670" fmla="*/ 1769800 h 6470305"/>
              <a:gd name="connsiteX1671" fmla="*/ 11748029 w 12192000"/>
              <a:gd name="connsiteY1671" fmla="*/ 1674648 h 6470305"/>
              <a:gd name="connsiteX1672" fmla="*/ 11329360 w 12192000"/>
              <a:gd name="connsiteY1672" fmla="*/ 1674648 h 6470305"/>
              <a:gd name="connsiteX1673" fmla="*/ 11424512 w 12192000"/>
              <a:gd name="connsiteY1673" fmla="*/ 1769800 h 6470305"/>
              <a:gd name="connsiteX1674" fmla="*/ 11329360 w 12192000"/>
              <a:gd name="connsiteY1674" fmla="*/ 1864953 h 6470305"/>
              <a:gd name="connsiteX1675" fmla="*/ 11234208 w 12192000"/>
              <a:gd name="connsiteY1675" fmla="*/ 1769800 h 6470305"/>
              <a:gd name="connsiteX1676" fmla="*/ 11329360 w 12192000"/>
              <a:gd name="connsiteY1676" fmla="*/ 1674648 h 6470305"/>
              <a:gd name="connsiteX1677" fmla="*/ 10910691 w 12192000"/>
              <a:gd name="connsiteY1677" fmla="*/ 1674648 h 6470305"/>
              <a:gd name="connsiteX1678" fmla="*/ 11005843 w 12192000"/>
              <a:gd name="connsiteY1678" fmla="*/ 1769800 h 6470305"/>
              <a:gd name="connsiteX1679" fmla="*/ 10910691 w 12192000"/>
              <a:gd name="connsiteY1679" fmla="*/ 1864953 h 6470305"/>
              <a:gd name="connsiteX1680" fmla="*/ 10815539 w 12192000"/>
              <a:gd name="connsiteY1680" fmla="*/ 1769800 h 6470305"/>
              <a:gd name="connsiteX1681" fmla="*/ 10910691 w 12192000"/>
              <a:gd name="connsiteY1681" fmla="*/ 1674648 h 6470305"/>
              <a:gd name="connsiteX1682" fmla="*/ 10492022 w 12192000"/>
              <a:gd name="connsiteY1682" fmla="*/ 1674648 h 6470305"/>
              <a:gd name="connsiteX1683" fmla="*/ 10587174 w 12192000"/>
              <a:gd name="connsiteY1683" fmla="*/ 1769800 h 6470305"/>
              <a:gd name="connsiteX1684" fmla="*/ 10492022 w 12192000"/>
              <a:gd name="connsiteY1684" fmla="*/ 1864953 h 6470305"/>
              <a:gd name="connsiteX1685" fmla="*/ 10396870 w 12192000"/>
              <a:gd name="connsiteY1685" fmla="*/ 1769800 h 6470305"/>
              <a:gd name="connsiteX1686" fmla="*/ 10492022 w 12192000"/>
              <a:gd name="connsiteY1686" fmla="*/ 1674648 h 6470305"/>
              <a:gd name="connsiteX1687" fmla="*/ 10073353 w 12192000"/>
              <a:gd name="connsiteY1687" fmla="*/ 1674648 h 6470305"/>
              <a:gd name="connsiteX1688" fmla="*/ 10168505 w 12192000"/>
              <a:gd name="connsiteY1688" fmla="*/ 1769800 h 6470305"/>
              <a:gd name="connsiteX1689" fmla="*/ 10073353 w 12192000"/>
              <a:gd name="connsiteY1689" fmla="*/ 1864953 h 6470305"/>
              <a:gd name="connsiteX1690" fmla="*/ 9978201 w 12192000"/>
              <a:gd name="connsiteY1690" fmla="*/ 1769800 h 6470305"/>
              <a:gd name="connsiteX1691" fmla="*/ 10073353 w 12192000"/>
              <a:gd name="connsiteY1691" fmla="*/ 1674648 h 6470305"/>
              <a:gd name="connsiteX1692" fmla="*/ 9654684 w 12192000"/>
              <a:gd name="connsiteY1692" fmla="*/ 1674648 h 6470305"/>
              <a:gd name="connsiteX1693" fmla="*/ 9749836 w 12192000"/>
              <a:gd name="connsiteY1693" fmla="*/ 1769800 h 6470305"/>
              <a:gd name="connsiteX1694" fmla="*/ 9654684 w 12192000"/>
              <a:gd name="connsiteY1694" fmla="*/ 1864953 h 6470305"/>
              <a:gd name="connsiteX1695" fmla="*/ 9559532 w 12192000"/>
              <a:gd name="connsiteY1695" fmla="*/ 1769800 h 6470305"/>
              <a:gd name="connsiteX1696" fmla="*/ 9654684 w 12192000"/>
              <a:gd name="connsiteY1696" fmla="*/ 1674648 h 6470305"/>
              <a:gd name="connsiteX1697" fmla="*/ 9236015 w 12192000"/>
              <a:gd name="connsiteY1697" fmla="*/ 1674648 h 6470305"/>
              <a:gd name="connsiteX1698" fmla="*/ 9331167 w 12192000"/>
              <a:gd name="connsiteY1698" fmla="*/ 1769800 h 6470305"/>
              <a:gd name="connsiteX1699" fmla="*/ 9236015 w 12192000"/>
              <a:gd name="connsiteY1699" fmla="*/ 1864953 h 6470305"/>
              <a:gd name="connsiteX1700" fmla="*/ 9140863 w 12192000"/>
              <a:gd name="connsiteY1700" fmla="*/ 1769800 h 6470305"/>
              <a:gd name="connsiteX1701" fmla="*/ 9236015 w 12192000"/>
              <a:gd name="connsiteY1701" fmla="*/ 1674648 h 6470305"/>
              <a:gd name="connsiteX1702" fmla="*/ 8817346 w 12192000"/>
              <a:gd name="connsiteY1702" fmla="*/ 1674648 h 6470305"/>
              <a:gd name="connsiteX1703" fmla="*/ 8912498 w 12192000"/>
              <a:gd name="connsiteY1703" fmla="*/ 1769800 h 6470305"/>
              <a:gd name="connsiteX1704" fmla="*/ 8817346 w 12192000"/>
              <a:gd name="connsiteY1704" fmla="*/ 1864953 h 6470305"/>
              <a:gd name="connsiteX1705" fmla="*/ 8722194 w 12192000"/>
              <a:gd name="connsiteY1705" fmla="*/ 1769800 h 6470305"/>
              <a:gd name="connsiteX1706" fmla="*/ 8817346 w 12192000"/>
              <a:gd name="connsiteY1706" fmla="*/ 1674648 h 6470305"/>
              <a:gd name="connsiteX1707" fmla="*/ 8398677 w 12192000"/>
              <a:gd name="connsiteY1707" fmla="*/ 1674648 h 6470305"/>
              <a:gd name="connsiteX1708" fmla="*/ 8493829 w 12192000"/>
              <a:gd name="connsiteY1708" fmla="*/ 1769800 h 6470305"/>
              <a:gd name="connsiteX1709" fmla="*/ 8398677 w 12192000"/>
              <a:gd name="connsiteY1709" fmla="*/ 1864953 h 6470305"/>
              <a:gd name="connsiteX1710" fmla="*/ 8303526 w 12192000"/>
              <a:gd name="connsiteY1710" fmla="*/ 1769800 h 6470305"/>
              <a:gd name="connsiteX1711" fmla="*/ 8398677 w 12192000"/>
              <a:gd name="connsiteY1711" fmla="*/ 1674648 h 6470305"/>
              <a:gd name="connsiteX1712" fmla="*/ 7980009 w 12192000"/>
              <a:gd name="connsiteY1712" fmla="*/ 1674648 h 6470305"/>
              <a:gd name="connsiteX1713" fmla="*/ 8075161 w 12192000"/>
              <a:gd name="connsiteY1713" fmla="*/ 1769800 h 6470305"/>
              <a:gd name="connsiteX1714" fmla="*/ 7980009 w 12192000"/>
              <a:gd name="connsiteY1714" fmla="*/ 1864953 h 6470305"/>
              <a:gd name="connsiteX1715" fmla="*/ 7884857 w 12192000"/>
              <a:gd name="connsiteY1715" fmla="*/ 1769800 h 6470305"/>
              <a:gd name="connsiteX1716" fmla="*/ 7980009 w 12192000"/>
              <a:gd name="connsiteY1716" fmla="*/ 1674648 h 6470305"/>
              <a:gd name="connsiteX1717" fmla="*/ 7561340 w 12192000"/>
              <a:gd name="connsiteY1717" fmla="*/ 1674648 h 6470305"/>
              <a:gd name="connsiteX1718" fmla="*/ 7656492 w 12192000"/>
              <a:gd name="connsiteY1718" fmla="*/ 1769800 h 6470305"/>
              <a:gd name="connsiteX1719" fmla="*/ 7561340 w 12192000"/>
              <a:gd name="connsiteY1719" fmla="*/ 1864953 h 6470305"/>
              <a:gd name="connsiteX1720" fmla="*/ 7466188 w 12192000"/>
              <a:gd name="connsiteY1720" fmla="*/ 1769800 h 6470305"/>
              <a:gd name="connsiteX1721" fmla="*/ 7561340 w 12192000"/>
              <a:gd name="connsiteY1721" fmla="*/ 1674648 h 6470305"/>
              <a:gd name="connsiteX1722" fmla="*/ 7142671 w 12192000"/>
              <a:gd name="connsiteY1722" fmla="*/ 1674648 h 6470305"/>
              <a:gd name="connsiteX1723" fmla="*/ 7237823 w 12192000"/>
              <a:gd name="connsiteY1723" fmla="*/ 1769800 h 6470305"/>
              <a:gd name="connsiteX1724" fmla="*/ 7142671 w 12192000"/>
              <a:gd name="connsiteY1724" fmla="*/ 1864953 h 6470305"/>
              <a:gd name="connsiteX1725" fmla="*/ 7047519 w 12192000"/>
              <a:gd name="connsiteY1725" fmla="*/ 1769800 h 6470305"/>
              <a:gd name="connsiteX1726" fmla="*/ 7142671 w 12192000"/>
              <a:gd name="connsiteY1726" fmla="*/ 1674648 h 6470305"/>
              <a:gd name="connsiteX1727" fmla="*/ 6724002 w 12192000"/>
              <a:gd name="connsiteY1727" fmla="*/ 1674648 h 6470305"/>
              <a:gd name="connsiteX1728" fmla="*/ 6819154 w 12192000"/>
              <a:gd name="connsiteY1728" fmla="*/ 1769800 h 6470305"/>
              <a:gd name="connsiteX1729" fmla="*/ 6724002 w 12192000"/>
              <a:gd name="connsiteY1729" fmla="*/ 1864953 h 6470305"/>
              <a:gd name="connsiteX1730" fmla="*/ 6628850 w 12192000"/>
              <a:gd name="connsiteY1730" fmla="*/ 1769800 h 6470305"/>
              <a:gd name="connsiteX1731" fmla="*/ 6724002 w 12192000"/>
              <a:gd name="connsiteY1731" fmla="*/ 1674648 h 6470305"/>
              <a:gd name="connsiteX1732" fmla="*/ 6305333 w 12192000"/>
              <a:gd name="connsiteY1732" fmla="*/ 1674648 h 6470305"/>
              <a:gd name="connsiteX1733" fmla="*/ 6400485 w 12192000"/>
              <a:gd name="connsiteY1733" fmla="*/ 1769800 h 6470305"/>
              <a:gd name="connsiteX1734" fmla="*/ 6305333 w 12192000"/>
              <a:gd name="connsiteY1734" fmla="*/ 1864953 h 6470305"/>
              <a:gd name="connsiteX1735" fmla="*/ 6210181 w 12192000"/>
              <a:gd name="connsiteY1735" fmla="*/ 1769800 h 6470305"/>
              <a:gd name="connsiteX1736" fmla="*/ 6305333 w 12192000"/>
              <a:gd name="connsiteY1736" fmla="*/ 1674648 h 6470305"/>
              <a:gd name="connsiteX1737" fmla="*/ 5886664 w 12192000"/>
              <a:gd name="connsiteY1737" fmla="*/ 1674648 h 6470305"/>
              <a:gd name="connsiteX1738" fmla="*/ 5981816 w 12192000"/>
              <a:gd name="connsiteY1738" fmla="*/ 1769800 h 6470305"/>
              <a:gd name="connsiteX1739" fmla="*/ 5886664 w 12192000"/>
              <a:gd name="connsiteY1739" fmla="*/ 1864953 h 6470305"/>
              <a:gd name="connsiteX1740" fmla="*/ 5791512 w 12192000"/>
              <a:gd name="connsiteY1740" fmla="*/ 1769800 h 6470305"/>
              <a:gd name="connsiteX1741" fmla="*/ 5886664 w 12192000"/>
              <a:gd name="connsiteY1741" fmla="*/ 1674648 h 6470305"/>
              <a:gd name="connsiteX1742" fmla="*/ 5467994 w 12192000"/>
              <a:gd name="connsiteY1742" fmla="*/ 1674648 h 6470305"/>
              <a:gd name="connsiteX1743" fmla="*/ 5563146 w 12192000"/>
              <a:gd name="connsiteY1743" fmla="*/ 1769800 h 6470305"/>
              <a:gd name="connsiteX1744" fmla="*/ 5467994 w 12192000"/>
              <a:gd name="connsiteY1744" fmla="*/ 1864953 h 6470305"/>
              <a:gd name="connsiteX1745" fmla="*/ 5372842 w 12192000"/>
              <a:gd name="connsiteY1745" fmla="*/ 1769800 h 6470305"/>
              <a:gd name="connsiteX1746" fmla="*/ 5467994 w 12192000"/>
              <a:gd name="connsiteY1746" fmla="*/ 1674648 h 6470305"/>
              <a:gd name="connsiteX1747" fmla="*/ 5049325 w 12192000"/>
              <a:gd name="connsiteY1747" fmla="*/ 1674648 h 6470305"/>
              <a:gd name="connsiteX1748" fmla="*/ 5144478 w 12192000"/>
              <a:gd name="connsiteY1748" fmla="*/ 1769800 h 6470305"/>
              <a:gd name="connsiteX1749" fmla="*/ 5049325 w 12192000"/>
              <a:gd name="connsiteY1749" fmla="*/ 1864953 h 6470305"/>
              <a:gd name="connsiteX1750" fmla="*/ 4954173 w 12192000"/>
              <a:gd name="connsiteY1750" fmla="*/ 1769800 h 6470305"/>
              <a:gd name="connsiteX1751" fmla="*/ 5049325 w 12192000"/>
              <a:gd name="connsiteY1751" fmla="*/ 1674648 h 6470305"/>
              <a:gd name="connsiteX1752" fmla="*/ 4630656 w 12192000"/>
              <a:gd name="connsiteY1752" fmla="*/ 1674648 h 6470305"/>
              <a:gd name="connsiteX1753" fmla="*/ 4725808 w 12192000"/>
              <a:gd name="connsiteY1753" fmla="*/ 1769800 h 6470305"/>
              <a:gd name="connsiteX1754" fmla="*/ 4630656 w 12192000"/>
              <a:gd name="connsiteY1754" fmla="*/ 1864953 h 6470305"/>
              <a:gd name="connsiteX1755" fmla="*/ 4535504 w 12192000"/>
              <a:gd name="connsiteY1755" fmla="*/ 1769800 h 6470305"/>
              <a:gd name="connsiteX1756" fmla="*/ 4630656 w 12192000"/>
              <a:gd name="connsiteY1756" fmla="*/ 1674648 h 6470305"/>
              <a:gd name="connsiteX1757" fmla="*/ 4211987 w 12192000"/>
              <a:gd name="connsiteY1757" fmla="*/ 1674648 h 6470305"/>
              <a:gd name="connsiteX1758" fmla="*/ 4307139 w 12192000"/>
              <a:gd name="connsiteY1758" fmla="*/ 1769800 h 6470305"/>
              <a:gd name="connsiteX1759" fmla="*/ 4211987 w 12192000"/>
              <a:gd name="connsiteY1759" fmla="*/ 1864953 h 6470305"/>
              <a:gd name="connsiteX1760" fmla="*/ 4116835 w 12192000"/>
              <a:gd name="connsiteY1760" fmla="*/ 1769800 h 6470305"/>
              <a:gd name="connsiteX1761" fmla="*/ 4211987 w 12192000"/>
              <a:gd name="connsiteY1761" fmla="*/ 1674648 h 6470305"/>
              <a:gd name="connsiteX1762" fmla="*/ 3793436 w 12192000"/>
              <a:gd name="connsiteY1762" fmla="*/ 1674648 h 6470305"/>
              <a:gd name="connsiteX1763" fmla="*/ 3888470 w 12192000"/>
              <a:gd name="connsiteY1763" fmla="*/ 1769800 h 6470305"/>
              <a:gd name="connsiteX1764" fmla="*/ 3793436 w 12192000"/>
              <a:gd name="connsiteY1764" fmla="*/ 1864953 h 6470305"/>
              <a:gd name="connsiteX1765" fmla="*/ 3698284 w 12192000"/>
              <a:gd name="connsiteY1765" fmla="*/ 1769800 h 6470305"/>
              <a:gd name="connsiteX1766" fmla="*/ 3793436 w 12192000"/>
              <a:gd name="connsiteY1766" fmla="*/ 1674648 h 6470305"/>
              <a:gd name="connsiteX1767" fmla="*/ 3374758 w 12192000"/>
              <a:gd name="connsiteY1767" fmla="*/ 1674648 h 6470305"/>
              <a:gd name="connsiteX1768" fmla="*/ 3469916 w 12192000"/>
              <a:gd name="connsiteY1768" fmla="*/ 1769800 h 6470305"/>
              <a:gd name="connsiteX1769" fmla="*/ 3374758 w 12192000"/>
              <a:gd name="connsiteY1769" fmla="*/ 1864953 h 6470305"/>
              <a:gd name="connsiteX1770" fmla="*/ 3279604 w 12192000"/>
              <a:gd name="connsiteY1770" fmla="*/ 1769800 h 6470305"/>
              <a:gd name="connsiteX1771" fmla="*/ 3374758 w 12192000"/>
              <a:gd name="connsiteY1771" fmla="*/ 1674648 h 6470305"/>
              <a:gd name="connsiteX1772" fmla="*/ 2956081 w 12192000"/>
              <a:gd name="connsiteY1772" fmla="*/ 1674648 h 6470305"/>
              <a:gd name="connsiteX1773" fmla="*/ 3051237 w 12192000"/>
              <a:gd name="connsiteY1773" fmla="*/ 1769800 h 6470305"/>
              <a:gd name="connsiteX1774" fmla="*/ 2956081 w 12192000"/>
              <a:gd name="connsiteY1774" fmla="*/ 1864953 h 6470305"/>
              <a:gd name="connsiteX1775" fmla="*/ 2860924 w 12192000"/>
              <a:gd name="connsiteY1775" fmla="*/ 1769800 h 6470305"/>
              <a:gd name="connsiteX1776" fmla="*/ 2956081 w 12192000"/>
              <a:gd name="connsiteY1776" fmla="*/ 1674648 h 6470305"/>
              <a:gd name="connsiteX1777" fmla="*/ 2537398 w 12192000"/>
              <a:gd name="connsiteY1777" fmla="*/ 1674648 h 6470305"/>
              <a:gd name="connsiteX1778" fmla="*/ 2632560 w 12192000"/>
              <a:gd name="connsiteY1778" fmla="*/ 1769800 h 6470305"/>
              <a:gd name="connsiteX1779" fmla="*/ 2537398 w 12192000"/>
              <a:gd name="connsiteY1779" fmla="*/ 1864953 h 6470305"/>
              <a:gd name="connsiteX1780" fmla="*/ 2442246 w 12192000"/>
              <a:gd name="connsiteY1780" fmla="*/ 1769800 h 6470305"/>
              <a:gd name="connsiteX1781" fmla="*/ 2537398 w 12192000"/>
              <a:gd name="connsiteY1781" fmla="*/ 1674648 h 6470305"/>
              <a:gd name="connsiteX1782" fmla="*/ 2118728 w 12192000"/>
              <a:gd name="connsiteY1782" fmla="*/ 1674648 h 6470305"/>
              <a:gd name="connsiteX1783" fmla="*/ 2213881 w 12192000"/>
              <a:gd name="connsiteY1783" fmla="*/ 1769800 h 6470305"/>
              <a:gd name="connsiteX1784" fmla="*/ 2118728 w 12192000"/>
              <a:gd name="connsiteY1784" fmla="*/ 1864953 h 6470305"/>
              <a:gd name="connsiteX1785" fmla="*/ 2023573 w 12192000"/>
              <a:gd name="connsiteY1785" fmla="*/ 1769800 h 6470305"/>
              <a:gd name="connsiteX1786" fmla="*/ 2118728 w 12192000"/>
              <a:gd name="connsiteY1786" fmla="*/ 1674648 h 6470305"/>
              <a:gd name="connsiteX1787" fmla="*/ 1700050 w 12192000"/>
              <a:gd name="connsiteY1787" fmla="*/ 1674648 h 6470305"/>
              <a:gd name="connsiteX1788" fmla="*/ 1795202 w 12192000"/>
              <a:gd name="connsiteY1788" fmla="*/ 1769800 h 6470305"/>
              <a:gd name="connsiteX1789" fmla="*/ 1700050 w 12192000"/>
              <a:gd name="connsiteY1789" fmla="*/ 1864953 h 6470305"/>
              <a:gd name="connsiteX1790" fmla="*/ 1604890 w 12192000"/>
              <a:gd name="connsiteY1790" fmla="*/ 1769800 h 6470305"/>
              <a:gd name="connsiteX1791" fmla="*/ 1700050 w 12192000"/>
              <a:gd name="connsiteY1791" fmla="*/ 1674648 h 6470305"/>
              <a:gd name="connsiteX1792" fmla="*/ 1281369 w 12192000"/>
              <a:gd name="connsiteY1792" fmla="*/ 1674648 h 6470305"/>
              <a:gd name="connsiteX1793" fmla="*/ 1376522 w 12192000"/>
              <a:gd name="connsiteY1793" fmla="*/ 1769800 h 6470305"/>
              <a:gd name="connsiteX1794" fmla="*/ 1281369 w 12192000"/>
              <a:gd name="connsiteY1794" fmla="*/ 1864953 h 6470305"/>
              <a:gd name="connsiteX1795" fmla="*/ 1186218 w 12192000"/>
              <a:gd name="connsiteY1795" fmla="*/ 1769800 h 6470305"/>
              <a:gd name="connsiteX1796" fmla="*/ 1281369 w 12192000"/>
              <a:gd name="connsiteY1796" fmla="*/ 1674648 h 6470305"/>
              <a:gd name="connsiteX1797" fmla="*/ 862703 w 12192000"/>
              <a:gd name="connsiteY1797" fmla="*/ 1674648 h 6470305"/>
              <a:gd name="connsiteX1798" fmla="*/ 957854 w 12192000"/>
              <a:gd name="connsiteY1798" fmla="*/ 1769800 h 6470305"/>
              <a:gd name="connsiteX1799" fmla="*/ 862703 w 12192000"/>
              <a:gd name="connsiteY1799" fmla="*/ 1864953 h 6470305"/>
              <a:gd name="connsiteX1800" fmla="*/ 767551 w 12192000"/>
              <a:gd name="connsiteY1800" fmla="*/ 1769800 h 6470305"/>
              <a:gd name="connsiteX1801" fmla="*/ 862703 w 12192000"/>
              <a:gd name="connsiteY1801" fmla="*/ 1674648 h 6470305"/>
              <a:gd name="connsiteX1802" fmla="*/ 444037 w 12192000"/>
              <a:gd name="connsiteY1802" fmla="*/ 1674648 h 6470305"/>
              <a:gd name="connsiteX1803" fmla="*/ 539190 w 12192000"/>
              <a:gd name="connsiteY1803" fmla="*/ 1769800 h 6470305"/>
              <a:gd name="connsiteX1804" fmla="*/ 444037 w 12192000"/>
              <a:gd name="connsiteY1804" fmla="*/ 1864953 h 6470305"/>
              <a:gd name="connsiteX1805" fmla="*/ 348885 w 12192000"/>
              <a:gd name="connsiteY1805" fmla="*/ 1769800 h 6470305"/>
              <a:gd name="connsiteX1806" fmla="*/ 444037 w 12192000"/>
              <a:gd name="connsiteY1806" fmla="*/ 1674648 h 6470305"/>
              <a:gd name="connsiteX1807" fmla="*/ 25368 w 12192000"/>
              <a:gd name="connsiteY1807" fmla="*/ 1674648 h 6470305"/>
              <a:gd name="connsiteX1808" fmla="*/ 120521 w 12192000"/>
              <a:gd name="connsiteY1808" fmla="*/ 1769800 h 6470305"/>
              <a:gd name="connsiteX1809" fmla="*/ 25368 w 12192000"/>
              <a:gd name="connsiteY1809" fmla="*/ 1864953 h 6470305"/>
              <a:gd name="connsiteX1810" fmla="*/ 0 w 12192000"/>
              <a:gd name="connsiteY1810" fmla="*/ 1859831 h 6470305"/>
              <a:gd name="connsiteX1811" fmla="*/ 0 w 12192000"/>
              <a:gd name="connsiteY1811" fmla="*/ 1679770 h 6470305"/>
              <a:gd name="connsiteX1812" fmla="*/ 12166698 w 12192000"/>
              <a:gd name="connsiteY1812" fmla="*/ 1256004 h 6470305"/>
              <a:gd name="connsiteX1813" fmla="*/ 12192000 w 12192000"/>
              <a:gd name="connsiteY1813" fmla="*/ 1261113 h 6470305"/>
              <a:gd name="connsiteX1814" fmla="*/ 12192000 w 12192000"/>
              <a:gd name="connsiteY1814" fmla="*/ 1441198 h 6470305"/>
              <a:gd name="connsiteX1815" fmla="*/ 12166698 w 12192000"/>
              <a:gd name="connsiteY1815" fmla="*/ 1446306 h 6470305"/>
              <a:gd name="connsiteX1816" fmla="*/ 12071546 w 12192000"/>
              <a:gd name="connsiteY1816" fmla="*/ 1351155 h 6470305"/>
              <a:gd name="connsiteX1817" fmla="*/ 12166698 w 12192000"/>
              <a:gd name="connsiteY1817" fmla="*/ 1256004 h 6470305"/>
              <a:gd name="connsiteX1818" fmla="*/ 11748029 w 12192000"/>
              <a:gd name="connsiteY1818" fmla="*/ 1256004 h 6470305"/>
              <a:gd name="connsiteX1819" fmla="*/ 11843181 w 12192000"/>
              <a:gd name="connsiteY1819" fmla="*/ 1351155 h 6470305"/>
              <a:gd name="connsiteX1820" fmla="*/ 11748029 w 12192000"/>
              <a:gd name="connsiteY1820" fmla="*/ 1446306 h 6470305"/>
              <a:gd name="connsiteX1821" fmla="*/ 11652877 w 12192000"/>
              <a:gd name="connsiteY1821" fmla="*/ 1351155 h 6470305"/>
              <a:gd name="connsiteX1822" fmla="*/ 11748029 w 12192000"/>
              <a:gd name="connsiteY1822" fmla="*/ 1256004 h 6470305"/>
              <a:gd name="connsiteX1823" fmla="*/ 11329360 w 12192000"/>
              <a:gd name="connsiteY1823" fmla="*/ 1256004 h 6470305"/>
              <a:gd name="connsiteX1824" fmla="*/ 11424512 w 12192000"/>
              <a:gd name="connsiteY1824" fmla="*/ 1351155 h 6470305"/>
              <a:gd name="connsiteX1825" fmla="*/ 11329360 w 12192000"/>
              <a:gd name="connsiteY1825" fmla="*/ 1446306 h 6470305"/>
              <a:gd name="connsiteX1826" fmla="*/ 11234208 w 12192000"/>
              <a:gd name="connsiteY1826" fmla="*/ 1351155 h 6470305"/>
              <a:gd name="connsiteX1827" fmla="*/ 11329360 w 12192000"/>
              <a:gd name="connsiteY1827" fmla="*/ 1256004 h 6470305"/>
              <a:gd name="connsiteX1828" fmla="*/ 10910691 w 12192000"/>
              <a:gd name="connsiteY1828" fmla="*/ 1256004 h 6470305"/>
              <a:gd name="connsiteX1829" fmla="*/ 11005843 w 12192000"/>
              <a:gd name="connsiteY1829" fmla="*/ 1351155 h 6470305"/>
              <a:gd name="connsiteX1830" fmla="*/ 10910691 w 12192000"/>
              <a:gd name="connsiteY1830" fmla="*/ 1446306 h 6470305"/>
              <a:gd name="connsiteX1831" fmla="*/ 10815539 w 12192000"/>
              <a:gd name="connsiteY1831" fmla="*/ 1351155 h 6470305"/>
              <a:gd name="connsiteX1832" fmla="*/ 10910691 w 12192000"/>
              <a:gd name="connsiteY1832" fmla="*/ 1256004 h 6470305"/>
              <a:gd name="connsiteX1833" fmla="*/ 10492022 w 12192000"/>
              <a:gd name="connsiteY1833" fmla="*/ 1256004 h 6470305"/>
              <a:gd name="connsiteX1834" fmla="*/ 10587174 w 12192000"/>
              <a:gd name="connsiteY1834" fmla="*/ 1351155 h 6470305"/>
              <a:gd name="connsiteX1835" fmla="*/ 10492022 w 12192000"/>
              <a:gd name="connsiteY1835" fmla="*/ 1446306 h 6470305"/>
              <a:gd name="connsiteX1836" fmla="*/ 10396870 w 12192000"/>
              <a:gd name="connsiteY1836" fmla="*/ 1351155 h 6470305"/>
              <a:gd name="connsiteX1837" fmla="*/ 10492022 w 12192000"/>
              <a:gd name="connsiteY1837" fmla="*/ 1256004 h 6470305"/>
              <a:gd name="connsiteX1838" fmla="*/ 10073353 w 12192000"/>
              <a:gd name="connsiteY1838" fmla="*/ 1256004 h 6470305"/>
              <a:gd name="connsiteX1839" fmla="*/ 10168505 w 12192000"/>
              <a:gd name="connsiteY1839" fmla="*/ 1351155 h 6470305"/>
              <a:gd name="connsiteX1840" fmla="*/ 10073353 w 12192000"/>
              <a:gd name="connsiteY1840" fmla="*/ 1446306 h 6470305"/>
              <a:gd name="connsiteX1841" fmla="*/ 9978201 w 12192000"/>
              <a:gd name="connsiteY1841" fmla="*/ 1351155 h 6470305"/>
              <a:gd name="connsiteX1842" fmla="*/ 10073353 w 12192000"/>
              <a:gd name="connsiteY1842" fmla="*/ 1256004 h 6470305"/>
              <a:gd name="connsiteX1843" fmla="*/ 9654684 w 12192000"/>
              <a:gd name="connsiteY1843" fmla="*/ 1256004 h 6470305"/>
              <a:gd name="connsiteX1844" fmla="*/ 9749836 w 12192000"/>
              <a:gd name="connsiteY1844" fmla="*/ 1351155 h 6470305"/>
              <a:gd name="connsiteX1845" fmla="*/ 9654684 w 12192000"/>
              <a:gd name="connsiteY1845" fmla="*/ 1446306 h 6470305"/>
              <a:gd name="connsiteX1846" fmla="*/ 9559532 w 12192000"/>
              <a:gd name="connsiteY1846" fmla="*/ 1351155 h 6470305"/>
              <a:gd name="connsiteX1847" fmla="*/ 9654684 w 12192000"/>
              <a:gd name="connsiteY1847" fmla="*/ 1256004 h 6470305"/>
              <a:gd name="connsiteX1848" fmla="*/ 9236015 w 12192000"/>
              <a:gd name="connsiteY1848" fmla="*/ 1256004 h 6470305"/>
              <a:gd name="connsiteX1849" fmla="*/ 9331167 w 12192000"/>
              <a:gd name="connsiteY1849" fmla="*/ 1351155 h 6470305"/>
              <a:gd name="connsiteX1850" fmla="*/ 9236015 w 12192000"/>
              <a:gd name="connsiteY1850" fmla="*/ 1446306 h 6470305"/>
              <a:gd name="connsiteX1851" fmla="*/ 9140863 w 12192000"/>
              <a:gd name="connsiteY1851" fmla="*/ 1351155 h 6470305"/>
              <a:gd name="connsiteX1852" fmla="*/ 9236015 w 12192000"/>
              <a:gd name="connsiteY1852" fmla="*/ 1256004 h 6470305"/>
              <a:gd name="connsiteX1853" fmla="*/ 8817346 w 12192000"/>
              <a:gd name="connsiteY1853" fmla="*/ 1256004 h 6470305"/>
              <a:gd name="connsiteX1854" fmla="*/ 8912498 w 12192000"/>
              <a:gd name="connsiteY1854" fmla="*/ 1351155 h 6470305"/>
              <a:gd name="connsiteX1855" fmla="*/ 8817346 w 12192000"/>
              <a:gd name="connsiteY1855" fmla="*/ 1446306 h 6470305"/>
              <a:gd name="connsiteX1856" fmla="*/ 8722194 w 12192000"/>
              <a:gd name="connsiteY1856" fmla="*/ 1351155 h 6470305"/>
              <a:gd name="connsiteX1857" fmla="*/ 8817346 w 12192000"/>
              <a:gd name="connsiteY1857" fmla="*/ 1256004 h 6470305"/>
              <a:gd name="connsiteX1858" fmla="*/ 8398677 w 12192000"/>
              <a:gd name="connsiteY1858" fmla="*/ 1256004 h 6470305"/>
              <a:gd name="connsiteX1859" fmla="*/ 8493829 w 12192000"/>
              <a:gd name="connsiteY1859" fmla="*/ 1351155 h 6470305"/>
              <a:gd name="connsiteX1860" fmla="*/ 8398677 w 12192000"/>
              <a:gd name="connsiteY1860" fmla="*/ 1446306 h 6470305"/>
              <a:gd name="connsiteX1861" fmla="*/ 8303526 w 12192000"/>
              <a:gd name="connsiteY1861" fmla="*/ 1351155 h 6470305"/>
              <a:gd name="connsiteX1862" fmla="*/ 8398677 w 12192000"/>
              <a:gd name="connsiteY1862" fmla="*/ 1256004 h 6470305"/>
              <a:gd name="connsiteX1863" fmla="*/ 7980009 w 12192000"/>
              <a:gd name="connsiteY1863" fmla="*/ 1256004 h 6470305"/>
              <a:gd name="connsiteX1864" fmla="*/ 8075161 w 12192000"/>
              <a:gd name="connsiteY1864" fmla="*/ 1351155 h 6470305"/>
              <a:gd name="connsiteX1865" fmla="*/ 7980009 w 12192000"/>
              <a:gd name="connsiteY1865" fmla="*/ 1446306 h 6470305"/>
              <a:gd name="connsiteX1866" fmla="*/ 7884857 w 12192000"/>
              <a:gd name="connsiteY1866" fmla="*/ 1351155 h 6470305"/>
              <a:gd name="connsiteX1867" fmla="*/ 7980009 w 12192000"/>
              <a:gd name="connsiteY1867" fmla="*/ 1256004 h 6470305"/>
              <a:gd name="connsiteX1868" fmla="*/ 7561340 w 12192000"/>
              <a:gd name="connsiteY1868" fmla="*/ 1256004 h 6470305"/>
              <a:gd name="connsiteX1869" fmla="*/ 7656492 w 12192000"/>
              <a:gd name="connsiteY1869" fmla="*/ 1351155 h 6470305"/>
              <a:gd name="connsiteX1870" fmla="*/ 7561340 w 12192000"/>
              <a:gd name="connsiteY1870" fmla="*/ 1446306 h 6470305"/>
              <a:gd name="connsiteX1871" fmla="*/ 7466188 w 12192000"/>
              <a:gd name="connsiteY1871" fmla="*/ 1351155 h 6470305"/>
              <a:gd name="connsiteX1872" fmla="*/ 7561340 w 12192000"/>
              <a:gd name="connsiteY1872" fmla="*/ 1256004 h 6470305"/>
              <a:gd name="connsiteX1873" fmla="*/ 7142671 w 12192000"/>
              <a:gd name="connsiteY1873" fmla="*/ 1256004 h 6470305"/>
              <a:gd name="connsiteX1874" fmla="*/ 7237823 w 12192000"/>
              <a:gd name="connsiteY1874" fmla="*/ 1351155 h 6470305"/>
              <a:gd name="connsiteX1875" fmla="*/ 7142671 w 12192000"/>
              <a:gd name="connsiteY1875" fmla="*/ 1446306 h 6470305"/>
              <a:gd name="connsiteX1876" fmla="*/ 7047519 w 12192000"/>
              <a:gd name="connsiteY1876" fmla="*/ 1351155 h 6470305"/>
              <a:gd name="connsiteX1877" fmla="*/ 7142671 w 12192000"/>
              <a:gd name="connsiteY1877" fmla="*/ 1256004 h 6470305"/>
              <a:gd name="connsiteX1878" fmla="*/ 6724002 w 12192000"/>
              <a:gd name="connsiteY1878" fmla="*/ 1256004 h 6470305"/>
              <a:gd name="connsiteX1879" fmla="*/ 6819154 w 12192000"/>
              <a:gd name="connsiteY1879" fmla="*/ 1351155 h 6470305"/>
              <a:gd name="connsiteX1880" fmla="*/ 6724002 w 12192000"/>
              <a:gd name="connsiteY1880" fmla="*/ 1446306 h 6470305"/>
              <a:gd name="connsiteX1881" fmla="*/ 6628850 w 12192000"/>
              <a:gd name="connsiteY1881" fmla="*/ 1351155 h 6470305"/>
              <a:gd name="connsiteX1882" fmla="*/ 6724002 w 12192000"/>
              <a:gd name="connsiteY1882" fmla="*/ 1256004 h 6470305"/>
              <a:gd name="connsiteX1883" fmla="*/ 6305333 w 12192000"/>
              <a:gd name="connsiteY1883" fmla="*/ 1256004 h 6470305"/>
              <a:gd name="connsiteX1884" fmla="*/ 6400485 w 12192000"/>
              <a:gd name="connsiteY1884" fmla="*/ 1351155 h 6470305"/>
              <a:gd name="connsiteX1885" fmla="*/ 6305333 w 12192000"/>
              <a:gd name="connsiteY1885" fmla="*/ 1446306 h 6470305"/>
              <a:gd name="connsiteX1886" fmla="*/ 6210181 w 12192000"/>
              <a:gd name="connsiteY1886" fmla="*/ 1351155 h 6470305"/>
              <a:gd name="connsiteX1887" fmla="*/ 6305333 w 12192000"/>
              <a:gd name="connsiteY1887" fmla="*/ 1256004 h 6470305"/>
              <a:gd name="connsiteX1888" fmla="*/ 5886664 w 12192000"/>
              <a:gd name="connsiteY1888" fmla="*/ 1256004 h 6470305"/>
              <a:gd name="connsiteX1889" fmla="*/ 5981816 w 12192000"/>
              <a:gd name="connsiteY1889" fmla="*/ 1351155 h 6470305"/>
              <a:gd name="connsiteX1890" fmla="*/ 5886664 w 12192000"/>
              <a:gd name="connsiteY1890" fmla="*/ 1446306 h 6470305"/>
              <a:gd name="connsiteX1891" fmla="*/ 5791512 w 12192000"/>
              <a:gd name="connsiteY1891" fmla="*/ 1351155 h 6470305"/>
              <a:gd name="connsiteX1892" fmla="*/ 5886664 w 12192000"/>
              <a:gd name="connsiteY1892" fmla="*/ 1256004 h 6470305"/>
              <a:gd name="connsiteX1893" fmla="*/ 5467994 w 12192000"/>
              <a:gd name="connsiteY1893" fmla="*/ 1256004 h 6470305"/>
              <a:gd name="connsiteX1894" fmla="*/ 5563146 w 12192000"/>
              <a:gd name="connsiteY1894" fmla="*/ 1351155 h 6470305"/>
              <a:gd name="connsiteX1895" fmla="*/ 5467994 w 12192000"/>
              <a:gd name="connsiteY1895" fmla="*/ 1446306 h 6470305"/>
              <a:gd name="connsiteX1896" fmla="*/ 5372842 w 12192000"/>
              <a:gd name="connsiteY1896" fmla="*/ 1351155 h 6470305"/>
              <a:gd name="connsiteX1897" fmla="*/ 5467994 w 12192000"/>
              <a:gd name="connsiteY1897" fmla="*/ 1256004 h 6470305"/>
              <a:gd name="connsiteX1898" fmla="*/ 5049325 w 12192000"/>
              <a:gd name="connsiteY1898" fmla="*/ 1256004 h 6470305"/>
              <a:gd name="connsiteX1899" fmla="*/ 5144478 w 12192000"/>
              <a:gd name="connsiteY1899" fmla="*/ 1351155 h 6470305"/>
              <a:gd name="connsiteX1900" fmla="*/ 5049325 w 12192000"/>
              <a:gd name="connsiteY1900" fmla="*/ 1446306 h 6470305"/>
              <a:gd name="connsiteX1901" fmla="*/ 4954173 w 12192000"/>
              <a:gd name="connsiteY1901" fmla="*/ 1351155 h 6470305"/>
              <a:gd name="connsiteX1902" fmla="*/ 5049325 w 12192000"/>
              <a:gd name="connsiteY1902" fmla="*/ 1256004 h 6470305"/>
              <a:gd name="connsiteX1903" fmla="*/ 4630656 w 12192000"/>
              <a:gd name="connsiteY1903" fmla="*/ 1256004 h 6470305"/>
              <a:gd name="connsiteX1904" fmla="*/ 4725808 w 12192000"/>
              <a:gd name="connsiteY1904" fmla="*/ 1351155 h 6470305"/>
              <a:gd name="connsiteX1905" fmla="*/ 4630656 w 12192000"/>
              <a:gd name="connsiteY1905" fmla="*/ 1446306 h 6470305"/>
              <a:gd name="connsiteX1906" fmla="*/ 4535504 w 12192000"/>
              <a:gd name="connsiteY1906" fmla="*/ 1351155 h 6470305"/>
              <a:gd name="connsiteX1907" fmla="*/ 4630656 w 12192000"/>
              <a:gd name="connsiteY1907" fmla="*/ 1256004 h 6470305"/>
              <a:gd name="connsiteX1908" fmla="*/ 4211987 w 12192000"/>
              <a:gd name="connsiteY1908" fmla="*/ 1256004 h 6470305"/>
              <a:gd name="connsiteX1909" fmla="*/ 4307139 w 12192000"/>
              <a:gd name="connsiteY1909" fmla="*/ 1351155 h 6470305"/>
              <a:gd name="connsiteX1910" fmla="*/ 4211987 w 12192000"/>
              <a:gd name="connsiteY1910" fmla="*/ 1446306 h 6470305"/>
              <a:gd name="connsiteX1911" fmla="*/ 4116835 w 12192000"/>
              <a:gd name="connsiteY1911" fmla="*/ 1351155 h 6470305"/>
              <a:gd name="connsiteX1912" fmla="*/ 4211987 w 12192000"/>
              <a:gd name="connsiteY1912" fmla="*/ 1256004 h 6470305"/>
              <a:gd name="connsiteX1913" fmla="*/ 3793444 w 12192000"/>
              <a:gd name="connsiteY1913" fmla="*/ 1256004 h 6470305"/>
              <a:gd name="connsiteX1914" fmla="*/ 3888470 w 12192000"/>
              <a:gd name="connsiteY1914" fmla="*/ 1351155 h 6470305"/>
              <a:gd name="connsiteX1915" fmla="*/ 3793444 w 12192000"/>
              <a:gd name="connsiteY1915" fmla="*/ 1446306 h 6470305"/>
              <a:gd name="connsiteX1916" fmla="*/ 3698292 w 12192000"/>
              <a:gd name="connsiteY1916" fmla="*/ 1351155 h 6470305"/>
              <a:gd name="connsiteX1917" fmla="*/ 3793444 w 12192000"/>
              <a:gd name="connsiteY1917" fmla="*/ 1256004 h 6470305"/>
              <a:gd name="connsiteX1918" fmla="*/ 3374764 w 12192000"/>
              <a:gd name="connsiteY1918" fmla="*/ 1256004 h 6470305"/>
              <a:gd name="connsiteX1919" fmla="*/ 3469924 w 12192000"/>
              <a:gd name="connsiteY1919" fmla="*/ 1351155 h 6470305"/>
              <a:gd name="connsiteX1920" fmla="*/ 3374764 w 12192000"/>
              <a:gd name="connsiteY1920" fmla="*/ 1446306 h 6470305"/>
              <a:gd name="connsiteX1921" fmla="*/ 3279613 w 12192000"/>
              <a:gd name="connsiteY1921" fmla="*/ 1351155 h 6470305"/>
              <a:gd name="connsiteX1922" fmla="*/ 3374764 w 12192000"/>
              <a:gd name="connsiteY1922" fmla="*/ 1256004 h 6470305"/>
              <a:gd name="connsiteX1923" fmla="*/ 2956087 w 12192000"/>
              <a:gd name="connsiteY1923" fmla="*/ 1256004 h 6470305"/>
              <a:gd name="connsiteX1924" fmla="*/ 3051244 w 12192000"/>
              <a:gd name="connsiteY1924" fmla="*/ 1351155 h 6470305"/>
              <a:gd name="connsiteX1925" fmla="*/ 2956087 w 12192000"/>
              <a:gd name="connsiteY1925" fmla="*/ 1446306 h 6470305"/>
              <a:gd name="connsiteX1926" fmla="*/ 2860932 w 12192000"/>
              <a:gd name="connsiteY1926" fmla="*/ 1351155 h 6470305"/>
              <a:gd name="connsiteX1927" fmla="*/ 2956087 w 12192000"/>
              <a:gd name="connsiteY1927" fmla="*/ 1256004 h 6470305"/>
              <a:gd name="connsiteX1928" fmla="*/ 2537405 w 12192000"/>
              <a:gd name="connsiteY1928" fmla="*/ 1256004 h 6470305"/>
              <a:gd name="connsiteX1929" fmla="*/ 2632567 w 12192000"/>
              <a:gd name="connsiteY1929" fmla="*/ 1351155 h 6470305"/>
              <a:gd name="connsiteX1930" fmla="*/ 2537405 w 12192000"/>
              <a:gd name="connsiteY1930" fmla="*/ 1446306 h 6470305"/>
              <a:gd name="connsiteX1931" fmla="*/ 2442252 w 12192000"/>
              <a:gd name="connsiteY1931" fmla="*/ 1351155 h 6470305"/>
              <a:gd name="connsiteX1932" fmla="*/ 2537405 w 12192000"/>
              <a:gd name="connsiteY1932" fmla="*/ 1256004 h 6470305"/>
              <a:gd name="connsiteX1933" fmla="*/ 2118734 w 12192000"/>
              <a:gd name="connsiteY1933" fmla="*/ 1256004 h 6470305"/>
              <a:gd name="connsiteX1934" fmla="*/ 2213887 w 12192000"/>
              <a:gd name="connsiteY1934" fmla="*/ 1351155 h 6470305"/>
              <a:gd name="connsiteX1935" fmla="*/ 2118734 w 12192000"/>
              <a:gd name="connsiteY1935" fmla="*/ 1446306 h 6470305"/>
              <a:gd name="connsiteX1936" fmla="*/ 2023581 w 12192000"/>
              <a:gd name="connsiteY1936" fmla="*/ 1351155 h 6470305"/>
              <a:gd name="connsiteX1937" fmla="*/ 2118734 w 12192000"/>
              <a:gd name="connsiteY1937" fmla="*/ 1256004 h 6470305"/>
              <a:gd name="connsiteX1938" fmla="*/ 1700054 w 12192000"/>
              <a:gd name="connsiteY1938" fmla="*/ 1256004 h 6470305"/>
              <a:gd name="connsiteX1939" fmla="*/ 1795208 w 12192000"/>
              <a:gd name="connsiteY1939" fmla="*/ 1351155 h 6470305"/>
              <a:gd name="connsiteX1940" fmla="*/ 1700054 w 12192000"/>
              <a:gd name="connsiteY1940" fmla="*/ 1446306 h 6470305"/>
              <a:gd name="connsiteX1941" fmla="*/ 1604895 w 12192000"/>
              <a:gd name="connsiteY1941" fmla="*/ 1351155 h 6470305"/>
              <a:gd name="connsiteX1942" fmla="*/ 1700054 w 12192000"/>
              <a:gd name="connsiteY1942" fmla="*/ 1256004 h 6470305"/>
              <a:gd name="connsiteX1943" fmla="*/ 1281373 w 12192000"/>
              <a:gd name="connsiteY1943" fmla="*/ 1256004 h 6470305"/>
              <a:gd name="connsiteX1944" fmla="*/ 1376527 w 12192000"/>
              <a:gd name="connsiteY1944" fmla="*/ 1351155 h 6470305"/>
              <a:gd name="connsiteX1945" fmla="*/ 1281373 w 12192000"/>
              <a:gd name="connsiteY1945" fmla="*/ 1446306 h 6470305"/>
              <a:gd name="connsiteX1946" fmla="*/ 1186223 w 12192000"/>
              <a:gd name="connsiteY1946" fmla="*/ 1351155 h 6470305"/>
              <a:gd name="connsiteX1947" fmla="*/ 1281373 w 12192000"/>
              <a:gd name="connsiteY1947" fmla="*/ 1256004 h 6470305"/>
              <a:gd name="connsiteX1948" fmla="*/ 862708 w 12192000"/>
              <a:gd name="connsiteY1948" fmla="*/ 1256004 h 6470305"/>
              <a:gd name="connsiteX1949" fmla="*/ 957859 w 12192000"/>
              <a:gd name="connsiteY1949" fmla="*/ 1351155 h 6470305"/>
              <a:gd name="connsiteX1950" fmla="*/ 862708 w 12192000"/>
              <a:gd name="connsiteY1950" fmla="*/ 1446306 h 6470305"/>
              <a:gd name="connsiteX1951" fmla="*/ 767556 w 12192000"/>
              <a:gd name="connsiteY1951" fmla="*/ 1351155 h 6470305"/>
              <a:gd name="connsiteX1952" fmla="*/ 862708 w 12192000"/>
              <a:gd name="connsiteY1952" fmla="*/ 1256004 h 6470305"/>
              <a:gd name="connsiteX1953" fmla="*/ 444042 w 12192000"/>
              <a:gd name="connsiteY1953" fmla="*/ 1256004 h 6470305"/>
              <a:gd name="connsiteX1954" fmla="*/ 539195 w 12192000"/>
              <a:gd name="connsiteY1954" fmla="*/ 1351155 h 6470305"/>
              <a:gd name="connsiteX1955" fmla="*/ 444042 w 12192000"/>
              <a:gd name="connsiteY1955" fmla="*/ 1446306 h 6470305"/>
              <a:gd name="connsiteX1956" fmla="*/ 348889 w 12192000"/>
              <a:gd name="connsiteY1956" fmla="*/ 1351155 h 6470305"/>
              <a:gd name="connsiteX1957" fmla="*/ 444042 w 12192000"/>
              <a:gd name="connsiteY1957" fmla="*/ 1256004 h 6470305"/>
              <a:gd name="connsiteX1958" fmla="*/ 25373 w 12192000"/>
              <a:gd name="connsiteY1958" fmla="*/ 1256004 h 6470305"/>
              <a:gd name="connsiteX1959" fmla="*/ 120526 w 12192000"/>
              <a:gd name="connsiteY1959" fmla="*/ 1351155 h 6470305"/>
              <a:gd name="connsiteX1960" fmla="*/ 25373 w 12192000"/>
              <a:gd name="connsiteY1960" fmla="*/ 1446306 h 6470305"/>
              <a:gd name="connsiteX1961" fmla="*/ 0 w 12192000"/>
              <a:gd name="connsiteY1961" fmla="*/ 1441184 h 6470305"/>
              <a:gd name="connsiteX1962" fmla="*/ 0 w 12192000"/>
              <a:gd name="connsiteY1962" fmla="*/ 1261127 h 6470305"/>
              <a:gd name="connsiteX1963" fmla="*/ 12166698 w 12192000"/>
              <a:gd name="connsiteY1963" fmla="*/ 837337 h 6470305"/>
              <a:gd name="connsiteX1964" fmla="*/ 12192000 w 12192000"/>
              <a:gd name="connsiteY1964" fmla="*/ 842445 h 6470305"/>
              <a:gd name="connsiteX1965" fmla="*/ 12192000 w 12192000"/>
              <a:gd name="connsiteY1965" fmla="*/ 1022530 h 6470305"/>
              <a:gd name="connsiteX1966" fmla="*/ 12166698 w 12192000"/>
              <a:gd name="connsiteY1966" fmla="*/ 1027638 h 6470305"/>
              <a:gd name="connsiteX1967" fmla="*/ 12071546 w 12192000"/>
              <a:gd name="connsiteY1967" fmla="*/ 932489 h 6470305"/>
              <a:gd name="connsiteX1968" fmla="*/ 12166698 w 12192000"/>
              <a:gd name="connsiteY1968" fmla="*/ 837337 h 6470305"/>
              <a:gd name="connsiteX1969" fmla="*/ 11748029 w 12192000"/>
              <a:gd name="connsiteY1969" fmla="*/ 837337 h 6470305"/>
              <a:gd name="connsiteX1970" fmla="*/ 11843181 w 12192000"/>
              <a:gd name="connsiteY1970" fmla="*/ 932489 h 6470305"/>
              <a:gd name="connsiteX1971" fmla="*/ 11748029 w 12192000"/>
              <a:gd name="connsiteY1971" fmla="*/ 1027638 h 6470305"/>
              <a:gd name="connsiteX1972" fmla="*/ 11652877 w 12192000"/>
              <a:gd name="connsiteY1972" fmla="*/ 932489 h 6470305"/>
              <a:gd name="connsiteX1973" fmla="*/ 11748029 w 12192000"/>
              <a:gd name="connsiteY1973" fmla="*/ 837337 h 6470305"/>
              <a:gd name="connsiteX1974" fmla="*/ 11329360 w 12192000"/>
              <a:gd name="connsiteY1974" fmla="*/ 837337 h 6470305"/>
              <a:gd name="connsiteX1975" fmla="*/ 11424512 w 12192000"/>
              <a:gd name="connsiteY1975" fmla="*/ 932489 h 6470305"/>
              <a:gd name="connsiteX1976" fmla="*/ 11329360 w 12192000"/>
              <a:gd name="connsiteY1976" fmla="*/ 1027638 h 6470305"/>
              <a:gd name="connsiteX1977" fmla="*/ 11234208 w 12192000"/>
              <a:gd name="connsiteY1977" fmla="*/ 932489 h 6470305"/>
              <a:gd name="connsiteX1978" fmla="*/ 11329360 w 12192000"/>
              <a:gd name="connsiteY1978" fmla="*/ 837337 h 6470305"/>
              <a:gd name="connsiteX1979" fmla="*/ 10910691 w 12192000"/>
              <a:gd name="connsiteY1979" fmla="*/ 837337 h 6470305"/>
              <a:gd name="connsiteX1980" fmla="*/ 11005843 w 12192000"/>
              <a:gd name="connsiteY1980" fmla="*/ 932489 h 6470305"/>
              <a:gd name="connsiteX1981" fmla="*/ 10910691 w 12192000"/>
              <a:gd name="connsiteY1981" fmla="*/ 1027638 h 6470305"/>
              <a:gd name="connsiteX1982" fmla="*/ 10815539 w 12192000"/>
              <a:gd name="connsiteY1982" fmla="*/ 932489 h 6470305"/>
              <a:gd name="connsiteX1983" fmla="*/ 10910691 w 12192000"/>
              <a:gd name="connsiteY1983" fmla="*/ 837337 h 6470305"/>
              <a:gd name="connsiteX1984" fmla="*/ 10492022 w 12192000"/>
              <a:gd name="connsiteY1984" fmla="*/ 837337 h 6470305"/>
              <a:gd name="connsiteX1985" fmla="*/ 10587174 w 12192000"/>
              <a:gd name="connsiteY1985" fmla="*/ 932489 h 6470305"/>
              <a:gd name="connsiteX1986" fmla="*/ 10492022 w 12192000"/>
              <a:gd name="connsiteY1986" fmla="*/ 1027638 h 6470305"/>
              <a:gd name="connsiteX1987" fmla="*/ 10396870 w 12192000"/>
              <a:gd name="connsiteY1987" fmla="*/ 932489 h 6470305"/>
              <a:gd name="connsiteX1988" fmla="*/ 10492022 w 12192000"/>
              <a:gd name="connsiteY1988" fmla="*/ 837337 h 6470305"/>
              <a:gd name="connsiteX1989" fmla="*/ 10073353 w 12192000"/>
              <a:gd name="connsiteY1989" fmla="*/ 837337 h 6470305"/>
              <a:gd name="connsiteX1990" fmla="*/ 10168505 w 12192000"/>
              <a:gd name="connsiteY1990" fmla="*/ 932489 h 6470305"/>
              <a:gd name="connsiteX1991" fmla="*/ 10073353 w 12192000"/>
              <a:gd name="connsiteY1991" fmla="*/ 1027638 h 6470305"/>
              <a:gd name="connsiteX1992" fmla="*/ 9978201 w 12192000"/>
              <a:gd name="connsiteY1992" fmla="*/ 932489 h 6470305"/>
              <a:gd name="connsiteX1993" fmla="*/ 10073353 w 12192000"/>
              <a:gd name="connsiteY1993" fmla="*/ 837337 h 6470305"/>
              <a:gd name="connsiteX1994" fmla="*/ 9654684 w 12192000"/>
              <a:gd name="connsiteY1994" fmla="*/ 837337 h 6470305"/>
              <a:gd name="connsiteX1995" fmla="*/ 9749836 w 12192000"/>
              <a:gd name="connsiteY1995" fmla="*/ 932489 h 6470305"/>
              <a:gd name="connsiteX1996" fmla="*/ 9654684 w 12192000"/>
              <a:gd name="connsiteY1996" fmla="*/ 1027638 h 6470305"/>
              <a:gd name="connsiteX1997" fmla="*/ 9559532 w 12192000"/>
              <a:gd name="connsiteY1997" fmla="*/ 932489 h 6470305"/>
              <a:gd name="connsiteX1998" fmla="*/ 9654684 w 12192000"/>
              <a:gd name="connsiteY1998" fmla="*/ 837337 h 6470305"/>
              <a:gd name="connsiteX1999" fmla="*/ 9236015 w 12192000"/>
              <a:gd name="connsiteY1999" fmla="*/ 837337 h 6470305"/>
              <a:gd name="connsiteX2000" fmla="*/ 9331167 w 12192000"/>
              <a:gd name="connsiteY2000" fmla="*/ 932489 h 6470305"/>
              <a:gd name="connsiteX2001" fmla="*/ 9236015 w 12192000"/>
              <a:gd name="connsiteY2001" fmla="*/ 1027638 h 6470305"/>
              <a:gd name="connsiteX2002" fmla="*/ 9140863 w 12192000"/>
              <a:gd name="connsiteY2002" fmla="*/ 932489 h 6470305"/>
              <a:gd name="connsiteX2003" fmla="*/ 9236015 w 12192000"/>
              <a:gd name="connsiteY2003" fmla="*/ 837337 h 6470305"/>
              <a:gd name="connsiteX2004" fmla="*/ 8817346 w 12192000"/>
              <a:gd name="connsiteY2004" fmla="*/ 837337 h 6470305"/>
              <a:gd name="connsiteX2005" fmla="*/ 8912498 w 12192000"/>
              <a:gd name="connsiteY2005" fmla="*/ 932489 h 6470305"/>
              <a:gd name="connsiteX2006" fmla="*/ 8817346 w 12192000"/>
              <a:gd name="connsiteY2006" fmla="*/ 1027638 h 6470305"/>
              <a:gd name="connsiteX2007" fmla="*/ 8722194 w 12192000"/>
              <a:gd name="connsiteY2007" fmla="*/ 932489 h 6470305"/>
              <a:gd name="connsiteX2008" fmla="*/ 8817346 w 12192000"/>
              <a:gd name="connsiteY2008" fmla="*/ 837337 h 6470305"/>
              <a:gd name="connsiteX2009" fmla="*/ 8398677 w 12192000"/>
              <a:gd name="connsiteY2009" fmla="*/ 837337 h 6470305"/>
              <a:gd name="connsiteX2010" fmla="*/ 8493829 w 12192000"/>
              <a:gd name="connsiteY2010" fmla="*/ 932489 h 6470305"/>
              <a:gd name="connsiteX2011" fmla="*/ 8398677 w 12192000"/>
              <a:gd name="connsiteY2011" fmla="*/ 1027638 h 6470305"/>
              <a:gd name="connsiteX2012" fmla="*/ 8303526 w 12192000"/>
              <a:gd name="connsiteY2012" fmla="*/ 932489 h 6470305"/>
              <a:gd name="connsiteX2013" fmla="*/ 8398677 w 12192000"/>
              <a:gd name="connsiteY2013" fmla="*/ 837337 h 6470305"/>
              <a:gd name="connsiteX2014" fmla="*/ 7980009 w 12192000"/>
              <a:gd name="connsiteY2014" fmla="*/ 837337 h 6470305"/>
              <a:gd name="connsiteX2015" fmla="*/ 8075161 w 12192000"/>
              <a:gd name="connsiteY2015" fmla="*/ 932489 h 6470305"/>
              <a:gd name="connsiteX2016" fmla="*/ 7980009 w 12192000"/>
              <a:gd name="connsiteY2016" fmla="*/ 1027638 h 6470305"/>
              <a:gd name="connsiteX2017" fmla="*/ 7884857 w 12192000"/>
              <a:gd name="connsiteY2017" fmla="*/ 932489 h 6470305"/>
              <a:gd name="connsiteX2018" fmla="*/ 7980009 w 12192000"/>
              <a:gd name="connsiteY2018" fmla="*/ 837337 h 6470305"/>
              <a:gd name="connsiteX2019" fmla="*/ 7561340 w 12192000"/>
              <a:gd name="connsiteY2019" fmla="*/ 837337 h 6470305"/>
              <a:gd name="connsiteX2020" fmla="*/ 7656492 w 12192000"/>
              <a:gd name="connsiteY2020" fmla="*/ 932489 h 6470305"/>
              <a:gd name="connsiteX2021" fmla="*/ 7561340 w 12192000"/>
              <a:gd name="connsiteY2021" fmla="*/ 1027638 h 6470305"/>
              <a:gd name="connsiteX2022" fmla="*/ 7466188 w 12192000"/>
              <a:gd name="connsiteY2022" fmla="*/ 932489 h 6470305"/>
              <a:gd name="connsiteX2023" fmla="*/ 7561340 w 12192000"/>
              <a:gd name="connsiteY2023" fmla="*/ 837337 h 6470305"/>
              <a:gd name="connsiteX2024" fmla="*/ 7142671 w 12192000"/>
              <a:gd name="connsiteY2024" fmla="*/ 837337 h 6470305"/>
              <a:gd name="connsiteX2025" fmla="*/ 7237823 w 12192000"/>
              <a:gd name="connsiteY2025" fmla="*/ 932489 h 6470305"/>
              <a:gd name="connsiteX2026" fmla="*/ 7142671 w 12192000"/>
              <a:gd name="connsiteY2026" fmla="*/ 1027638 h 6470305"/>
              <a:gd name="connsiteX2027" fmla="*/ 7047519 w 12192000"/>
              <a:gd name="connsiteY2027" fmla="*/ 932489 h 6470305"/>
              <a:gd name="connsiteX2028" fmla="*/ 7142671 w 12192000"/>
              <a:gd name="connsiteY2028" fmla="*/ 837337 h 6470305"/>
              <a:gd name="connsiteX2029" fmla="*/ 6724002 w 12192000"/>
              <a:gd name="connsiteY2029" fmla="*/ 837337 h 6470305"/>
              <a:gd name="connsiteX2030" fmla="*/ 6819154 w 12192000"/>
              <a:gd name="connsiteY2030" fmla="*/ 932489 h 6470305"/>
              <a:gd name="connsiteX2031" fmla="*/ 6724002 w 12192000"/>
              <a:gd name="connsiteY2031" fmla="*/ 1027638 h 6470305"/>
              <a:gd name="connsiteX2032" fmla="*/ 6628850 w 12192000"/>
              <a:gd name="connsiteY2032" fmla="*/ 932489 h 6470305"/>
              <a:gd name="connsiteX2033" fmla="*/ 6724002 w 12192000"/>
              <a:gd name="connsiteY2033" fmla="*/ 837337 h 6470305"/>
              <a:gd name="connsiteX2034" fmla="*/ 6305333 w 12192000"/>
              <a:gd name="connsiteY2034" fmla="*/ 837337 h 6470305"/>
              <a:gd name="connsiteX2035" fmla="*/ 6400485 w 12192000"/>
              <a:gd name="connsiteY2035" fmla="*/ 932489 h 6470305"/>
              <a:gd name="connsiteX2036" fmla="*/ 6305333 w 12192000"/>
              <a:gd name="connsiteY2036" fmla="*/ 1027638 h 6470305"/>
              <a:gd name="connsiteX2037" fmla="*/ 6210181 w 12192000"/>
              <a:gd name="connsiteY2037" fmla="*/ 932489 h 6470305"/>
              <a:gd name="connsiteX2038" fmla="*/ 6305333 w 12192000"/>
              <a:gd name="connsiteY2038" fmla="*/ 837337 h 6470305"/>
              <a:gd name="connsiteX2039" fmla="*/ 5886664 w 12192000"/>
              <a:gd name="connsiteY2039" fmla="*/ 837337 h 6470305"/>
              <a:gd name="connsiteX2040" fmla="*/ 5981816 w 12192000"/>
              <a:gd name="connsiteY2040" fmla="*/ 932489 h 6470305"/>
              <a:gd name="connsiteX2041" fmla="*/ 5886664 w 12192000"/>
              <a:gd name="connsiteY2041" fmla="*/ 1027638 h 6470305"/>
              <a:gd name="connsiteX2042" fmla="*/ 5791512 w 12192000"/>
              <a:gd name="connsiteY2042" fmla="*/ 932489 h 6470305"/>
              <a:gd name="connsiteX2043" fmla="*/ 5886664 w 12192000"/>
              <a:gd name="connsiteY2043" fmla="*/ 837337 h 6470305"/>
              <a:gd name="connsiteX2044" fmla="*/ 5467994 w 12192000"/>
              <a:gd name="connsiteY2044" fmla="*/ 837337 h 6470305"/>
              <a:gd name="connsiteX2045" fmla="*/ 5563146 w 12192000"/>
              <a:gd name="connsiteY2045" fmla="*/ 932489 h 6470305"/>
              <a:gd name="connsiteX2046" fmla="*/ 5467994 w 12192000"/>
              <a:gd name="connsiteY2046" fmla="*/ 1027638 h 6470305"/>
              <a:gd name="connsiteX2047" fmla="*/ 5372842 w 12192000"/>
              <a:gd name="connsiteY2047" fmla="*/ 932489 h 6470305"/>
              <a:gd name="connsiteX2048" fmla="*/ 5467994 w 12192000"/>
              <a:gd name="connsiteY2048" fmla="*/ 837337 h 6470305"/>
              <a:gd name="connsiteX2049" fmla="*/ 5049325 w 12192000"/>
              <a:gd name="connsiteY2049" fmla="*/ 837337 h 6470305"/>
              <a:gd name="connsiteX2050" fmla="*/ 5144478 w 12192000"/>
              <a:gd name="connsiteY2050" fmla="*/ 932489 h 6470305"/>
              <a:gd name="connsiteX2051" fmla="*/ 5049325 w 12192000"/>
              <a:gd name="connsiteY2051" fmla="*/ 1027638 h 6470305"/>
              <a:gd name="connsiteX2052" fmla="*/ 4954173 w 12192000"/>
              <a:gd name="connsiteY2052" fmla="*/ 932489 h 6470305"/>
              <a:gd name="connsiteX2053" fmla="*/ 5049325 w 12192000"/>
              <a:gd name="connsiteY2053" fmla="*/ 837337 h 6470305"/>
              <a:gd name="connsiteX2054" fmla="*/ 4630656 w 12192000"/>
              <a:gd name="connsiteY2054" fmla="*/ 837337 h 6470305"/>
              <a:gd name="connsiteX2055" fmla="*/ 4725808 w 12192000"/>
              <a:gd name="connsiteY2055" fmla="*/ 932489 h 6470305"/>
              <a:gd name="connsiteX2056" fmla="*/ 4630656 w 12192000"/>
              <a:gd name="connsiteY2056" fmla="*/ 1027638 h 6470305"/>
              <a:gd name="connsiteX2057" fmla="*/ 4535504 w 12192000"/>
              <a:gd name="connsiteY2057" fmla="*/ 932489 h 6470305"/>
              <a:gd name="connsiteX2058" fmla="*/ 4630656 w 12192000"/>
              <a:gd name="connsiteY2058" fmla="*/ 837337 h 6470305"/>
              <a:gd name="connsiteX2059" fmla="*/ 4211987 w 12192000"/>
              <a:gd name="connsiteY2059" fmla="*/ 837337 h 6470305"/>
              <a:gd name="connsiteX2060" fmla="*/ 4307139 w 12192000"/>
              <a:gd name="connsiteY2060" fmla="*/ 932489 h 6470305"/>
              <a:gd name="connsiteX2061" fmla="*/ 4211987 w 12192000"/>
              <a:gd name="connsiteY2061" fmla="*/ 1027638 h 6470305"/>
              <a:gd name="connsiteX2062" fmla="*/ 4116835 w 12192000"/>
              <a:gd name="connsiteY2062" fmla="*/ 932489 h 6470305"/>
              <a:gd name="connsiteX2063" fmla="*/ 4211987 w 12192000"/>
              <a:gd name="connsiteY2063" fmla="*/ 837337 h 6470305"/>
              <a:gd name="connsiteX2064" fmla="*/ 3793453 w 12192000"/>
              <a:gd name="connsiteY2064" fmla="*/ 837337 h 6470305"/>
              <a:gd name="connsiteX2065" fmla="*/ 3888470 w 12192000"/>
              <a:gd name="connsiteY2065" fmla="*/ 932489 h 6470305"/>
              <a:gd name="connsiteX2066" fmla="*/ 3793453 w 12192000"/>
              <a:gd name="connsiteY2066" fmla="*/ 1027638 h 6470305"/>
              <a:gd name="connsiteX2067" fmla="*/ 3698302 w 12192000"/>
              <a:gd name="connsiteY2067" fmla="*/ 932489 h 6470305"/>
              <a:gd name="connsiteX2068" fmla="*/ 3793453 w 12192000"/>
              <a:gd name="connsiteY2068" fmla="*/ 837337 h 6470305"/>
              <a:gd name="connsiteX2069" fmla="*/ 3374773 w 12192000"/>
              <a:gd name="connsiteY2069" fmla="*/ 837337 h 6470305"/>
              <a:gd name="connsiteX2070" fmla="*/ 3469932 w 12192000"/>
              <a:gd name="connsiteY2070" fmla="*/ 932489 h 6470305"/>
              <a:gd name="connsiteX2071" fmla="*/ 3374773 w 12192000"/>
              <a:gd name="connsiteY2071" fmla="*/ 1027638 h 6470305"/>
              <a:gd name="connsiteX2072" fmla="*/ 3279620 w 12192000"/>
              <a:gd name="connsiteY2072" fmla="*/ 932489 h 6470305"/>
              <a:gd name="connsiteX2073" fmla="*/ 3374773 w 12192000"/>
              <a:gd name="connsiteY2073" fmla="*/ 837337 h 6470305"/>
              <a:gd name="connsiteX2074" fmla="*/ 2956095 w 12192000"/>
              <a:gd name="connsiteY2074" fmla="*/ 837337 h 6470305"/>
              <a:gd name="connsiteX2075" fmla="*/ 3051251 w 12192000"/>
              <a:gd name="connsiteY2075" fmla="*/ 932489 h 6470305"/>
              <a:gd name="connsiteX2076" fmla="*/ 2956095 w 12192000"/>
              <a:gd name="connsiteY2076" fmla="*/ 1027638 h 6470305"/>
              <a:gd name="connsiteX2077" fmla="*/ 2860939 w 12192000"/>
              <a:gd name="connsiteY2077" fmla="*/ 932489 h 6470305"/>
              <a:gd name="connsiteX2078" fmla="*/ 2956095 w 12192000"/>
              <a:gd name="connsiteY2078" fmla="*/ 837337 h 6470305"/>
              <a:gd name="connsiteX2079" fmla="*/ 2537411 w 12192000"/>
              <a:gd name="connsiteY2079" fmla="*/ 837337 h 6470305"/>
              <a:gd name="connsiteX2080" fmla="*/ 2632574 w 12192000"/>
              <a:gd name="connsiteY2080" fmla="*/ 932489 h 6470305"/>
              <a:gd name="connsiteX2081" fmla="*/ 2537411 w 12192000"/>
              <a:gd name="connsiteY2081" fmla="*/ 1027638 h 6470305"/>
              <a:gd name="connsiteX2082" fmla="*/ 2442258 w 12192000"/>
              <a:gd name="connsiteY2082" fmla="*/ 932489 h 6470305"/>
              <a:gd name="connsiteX2083" fmla="*/ 2537411 w 12192000"/>
              <a:gd name="connsiteY2083" fmla="*/ 837337 h 6470305"/>
              <a:gd name="connsiteX2084" fmla="*/ 2118741 w 12192000"/>
              <a:gd name="connsiteY2084" fmla="*/ 837337 h 6470305"/>
              <a:gd name="connsiteX2085" fmla="*/ 2213893 w 12192000"/>
              <a:gd name="connsiteY2085" fmla="*/ 932489 h 6470305"/>
              <a:gd name="connsiteX2086" fmla="*/ 2118741 w 12192000"/>
              <a:gd name="connsiteY2086" fmla="*/ 1027638 h 6470305"/>
              <a:gd name="connsiteX2087" fmla="*/ 2023587 w 12192000"/>
              <a:gd name="connsiteY2087" fmla="*/ 932489 h 6470305"/>
              <a:gd name="connsiteX2088" fmla="*/ 2118741 w 12192000"/>
              <a:gd name="connsiteY2088" fmla="*/ 837337 h 6470305"/>
              <a:gd name="connsiteX2089" fmla="*/ 1700060 w 12192000"/>
              <a:gd name="connsiteY2089" fmla="*/ 837337 h 6470305"/>
              <a:gd name="connsiteX2090" fmla="*/ 1795212 w 12192000"/>
              <a:gd name="connsiteY2090" fmla="*/ 932489 h 6470305"/>
              <a:gd name="connsiteX2091" fmla="*/ 1700060 w 12192000"/>
              <a:gd name="connsiteY2091" fmla="*/ 1027638 h 6470305"/>
              <a:gd name="connsiteX2092" fmla="*/ 1604900 w 12192000"/>
              <a:gd name="connsiteY2092" fmla="*/ 932489 h 6470305"/>
              <a:gd name="connsiteX2093" fmla="*/ 1700060 w 12192000"/>
              <a:gd name="connsiteY2093" fmla="*/ 837337 h 6470305"/>
              <a:gd name="connsiteX2094" fmla="*/ 1281378 w 12192000"/>
              <a:gd name="connsiteY2094" fmla="*/ 837337 h 6470305"/>
              <a:gd name="connsiteX2095" fmla="*/ 1376531 w 12192000"/>
              <a:gd name="connsiteY2095" fmla="*/ 932489 h 6470305"/>
              <a:gd name="connsiteX2096" fmla="*/ 1281378 w 12192000"/>
              <a:gd name="connsiteY2096" fmla="*/ 1027638 h 6470305"/>
              <a:gd name="connsiteX2097" fmla="*/ 1186227 w 12192000"/>
              <a:gd name="connsiteY2097" fmla="*/ 932489 h 6470305"/>
              <a:gd name="connsiteX2098" fmla="*/ 1281378 w 12192000"/>
              <a:gd name="connsiteY2098" fmla="*/ 837337 h 6470305"/>
              <a:gd name="connsiteX2099" fmla="*/ 862713 w 12192000"/>
              <a:gd name="connsiteY2099" fmla="*/ 837337 h 6470305"/>
              <a:gd name="connsiteX2100" fmla="*/ 957865 w 12192000"/>
              <a:gd name="connsiteY2100" fmla="*/ 932489 h 6470305"/>
              <a:gd name="connsiteX2101" fmla="*/ 862713 w 12192000"/>
              <a:gd name="connsiteY2101" fmla="*/ 1027638 h 6470305"/>
              <a:gd name="connsiteX2102" fmla="*/ 767561 w 12192000"/>
              <a:gd name="connsiteY2102" fmla="*/ 932489 h 6470305"/>
              <a:gd name="connsiteX2103" fmla="*/ 862713 w 12192000"/>
              <a:gd name="connsiteY2103" fmla="*/ 837337 h 6470305"/>
              <a:gd name="connsiteX2104" fmla="*/ 444046 w 12192000"/>
              <a:gd name="connsiteY2104" fmla="*/ 837337 h 6470305"/>
              <a:gd name="connsiteX2105" fmla="*/ 539200 w 12192000"/>
              <a:gd name="connsiteY2105" fmla="*/ 932489 h 6470305"/>
              <a:gd name="connsiteX2106" fmla="*/ 444046 w 12192000"/>
              <a:gd name="connsiteY2106" fmla="*/ 1027638 h 6470305"/>
              <a:gd name="connsiteX2107" fmla="*/ 348895 w 12192000"/>
              <a:gd name="connsiteY2107" fmla="*/ 932489 h 6470305"/>
              <a:gd name="connsiteX2108" fmla="*/ 444046 w 12192000"/>
              <a:gd name="connsiteY2108" fmla="*/ 837337 h 6470305"/>
              <a:gd name="connsiteX2109" fmla="*/ 25377 w 12192000"/>
              <a:gd name="connsiteY2109" fmla="*/ 837337 h 6470305"/>
              <a:gd name="connsiteX2110" fmla="*/ 120531 w 12192000"/>
              <a:gd name="connsiteY2110" fmla="*/ 932489 h 6470305"/>
              <a:gd name="connsiteX2111" fmla="*/ 25377 w 12192000"/>
              <a:gd name="connsiteY2111" fmla="*/ 1027638 h 6470305"/>
              <a:gd name="connsiteX2112" fmla="*/ 0 w 12192000"/>
              <a:gd name="connsiteY2112" fmla="*/ 1022515 h 6470305"/>
              <a:gd name="connsiteX2113" fmla="*/ 0 w 12192000"/>
              <a:gd name="connsiteY2113" fmla="*/ 842460 h 6470305"/>
              <a:gd name="connsiteX2114" fmla="*/ 12166698 w 12192000"/>
              <a:gd name="connsiteY2114" fmla="*/ 418667 h 6470305"/>
              <a:gd name="connsiteX2115" fmla="*/ 12192000 w 12192000"/>
              <a:gd name="connsiteY2115" fmla="*/ 423775 h 6470305"/>
              <a:gd name="connsiteX2116" fmla="*/ 12192000 w 12192000"/>
              <a:gd name="connsiteY2116" fmla="*/ 603865 h 6470305"/>
              <a:gd name="connsiteX2117" fmla="*/ 12166698 w 12192000"/>
              <a:gd name="connsiteY2117" fmla="*/ 608973 h 6470305"/>
              <a:gd name="connsiteX2118" fmla="*/ 12071546 w 12192000"/>
              <a:gd name="connsiteY2118" fmla="*/ 513818 h 6470305"/>
              <a:gd name="connsiteX2119" fmla="*/ 12166698 w 12192000"/>
              <a:gd name="connsiteY2119" fmla="*/ 418667 h 6470305"/>
              <a:gd name="connsiteX2120" fmla="*/ 11748029 w 12192000"/>
              <a:gd name="connsiteY2120" fmla="*/ 418667 h 6470305"/>
              <a:gd name="connsiteX2121" fmla="*/ 11843181 w 12192000"/>
              <a:gd name="connsiteY2121" fmla="*/ 513818 h 6470305"/>
              <a:gd name="connsiteX2122" fmla="*/ 11748029 w 12192000"/>
              <a:gd name="connsiteY2122" fmla="*/ 608973 h 6470305"/>
              <a:gd name="connsiteX2123" fmla="*/ 11652877 w 12192000"/>
              <a:gd name="connsiteY2123" fmla="*/ 513818 h 6470305"/>
              <a:gd name="connsiteX2124" fmla="*/ 11748029 w 12192000"/>
              <a:gd name="connsiteY2124" fmla="*/ 418667 h 6470305"/>
              <a:gd name="connsiteX2125" fmla="*/ 11329360 w 12192000"/>
              <a:gd name="connsiteY2125" fmla="*/ 418667 h 6470305"/>
              <a:gd name="connsiteX2126" fmla="*/ 11424512 w 12192000"/>
              <a:gd name="connsiteY2126" fmla="*/ 513818 h 6470305"/>
              <a:gd name="connsiteX2127" fmla="*/ 11329360 w 12192000"/>
              <a:gd name="connsiteY2127" fmla="*/ 608973 h 6470305"/>
              <a:gd name="connsiteX2128" fmla="*/ 11234208 w 12192000"/>
              <a:gd name="connsiteY2128" fmla="*/ 513818 h 6470305"/>
              <a:gd name="connsiteX2129" fmla="*/ 11329360 w 12192000"/>
              <a:gd name="connsiteY2129" fmla="*/ 418667 h 6470305"/>
              <a:gd name="connsiteX2130" fmla="*/ 10910691 w 12192000"/>
              <a:gd name="connsiteY2130" fmla="*/ 418667 h 6470305"/>
              <a:gd name="connsiteX2131" fmla="*/ 11005843 w 12192000"/>
              <a:gd name="connsiteY2131" fmla="*/ 513818 h 6470305"/>
              <a:gd name="connsiteX2132" fmla="*/ 10910691 w 12192000"/>
              <a:gd name="connsiteY2132" fmla="*/ 608973 h 6470305"/>
              <a:gd name="connsiteX2133" fmla="*/ 10815539 w 12192000"/>
              <a:gd name="connsiteY2133" fmla="*/ 513818 h 6470305"/>
              <a:gd name="connsiteX2134" fmla="*/ 10910691 w 12192000"/>
              <a:gd name="connsiteY2134" fmla="*/ 418667 h 6470305"/>
              <a:gd name="connsiteX2135" fmla="*/ 10492022 w 12192000"/>
              <a:gd name="connsiteY2135" fmla="*/ 418667 h 6470305"/>
              <a:gd name="connsiteX2136" fmla="*/ 10587174 w 12192000"/>
              <a:gd name="connsiteY2136" fmla="*/ 513818 h 6470305"/>
              <a:gd name="connsiteX2137" fmla="*/ 10492022 w 12192000"/>
              <a:gd name="connsiteY2137" fmla="*/ 608973 h 6470305"/>
              <a:gd name="connsiteX2138" fmla="*/ 10396870 w 12192000"/>
              <a:gd name="connsiteY2138" fmla="*/ 513818 h 6470305"/>
              <a:gd name="connsiteX2139" fmla="*/ 10492022 w 12192000"/>
              <a:gd name="connsiteY2139" fmla="*/ 418667 h 6470305"/>
              <a:gd name="connsiteX2140" fmla="*/ 10073353 w 12192000"/>
              <a:gd name="connsiteY2140" fmla="*/ 418667 h 6470305"/>
              <a:gd name="connsiteX2141" fmla="*/ 10168505 w 12192000"/>
              <a:gd name="connsiteY2141" fmla="*/ 513818 h 6470305"/>
              <a:gd name="connsiteX2142" fmla="*/ 10073353 w 12192000"/>
              <a:gd name="connsiteY2142" fmla="*/ 608973 h 6470305"/>
              <a:gd name="connsiteX2143" fmla="*/ 9978201 w 12192000"/>
              <a:gd name="connsiteY2143" fmla="*/ 513818 h 6470305"/>
              <a:gd name="connsiteX2144" fmla="*/ 10073353 w 12192000"/>
              <a:gd name="connsiteY2144" fmla="*/ 418667 h 6470305"/>
              <a:gd name="connsiteX2145" fmla="*/ 9654684 w 12192000"/>
              <a:gd name="connsiteY2145" fmla="*/ 418667 h 6470305"/>
              <a:gd name="connsiteX2146" fmla="*/ 9749836 w 12192000"/>
              <a:gd name="connsiteY2146" fmla="*/ 513818 h 6470305"/>
              <a:gd name="connsiteX2147" fmla="*/ 9654684 w 12192000"/>
              <a:gd name="connsiteY2147" fmla="*/ 608973 h 6470305"/>
              <a:gd name="connsiteX2148" fmla="*/ 9559532 w 12192000"/>
              <a:gd name="connsiteY2148" fmla="*/ 513818 h 6470305"/>
              <a:gd name="connsiteX2149" fmla="*/ 9654684 w 12192000"/>
              <a:gd name="connsiteY2149" fmla="*/ 418667 h 6470305"/>
              <a:gd name="connsiteX2150" fmla="*/ 9236015 w 12192000"/>
              <a:gd name="connsiteY2150" fmla="*/ 418667 h 6470305"/>
              <a:gd name="connsiteX2151" fmla="*/ 9331167 w 12192000"/>
              <a:gd name="connsiteY2151" fmla="*/ 513818 h 6470305"/>
              <a:gd name="connsiteX2152" fmla="*/ 9236015 w 12192000"/>
              <a:gd name="connsiteY2152" fmla="*/ 608973 h 6470305"/>
              <a:gd name="connsiteX2153" fmla="*/ 9140863 w 12192000"/>
              <a:gd name="connsiteY2153" fmla="*/ 513818 h 6470305"/>
              <a:gd name="connsiteX2154" fmla="*/ 9236015 w 12192000"/>
              <a:gd name="connsiteY2154" fmla="*/ 418667 h 6470305"/>
              <a:gd name="connsiteX2155" fmla="*/ 8817346 w 12192000"/>
              <a:gd name="connsiteY2155" fmla="*/ 418667 h 6470305"/>
              <a:gd name="connsiteX2156" fmla="*/ 8912498 w 12192000"/>
              <a:gd name="connsiteY2156" fmla="*/ 513818 h 6470305"/>
              <a:gd name="connsiteX2157" fmla="*/ 8817346 w 12192000"/>
              <a:gd name="connsiteY2157" fmla="*/ 608973 h 6470305"/>
              <a:gd name="connsiteX2158" fmla="*/ 8722194 w 12192000"/>
              <a:gd name="connsiteY2158" fmla="*/ 513818 h 6470305"/>
              <a:gd name="connsiteX2159" fmla="*/ 8817346 w 12192000"/>
              <a:gd name="connsiteY2159" fmla="*/ 418667 h 6470305"/>
              <a:gd name="connsiteX2160" fmla="*/ 8398677 w 12192000"/>
              <a:gd name="connsiteY2160" fmla="*/ 418667 h 6470305"/>
              <a:gd name="connsiteX2161" fmla="*/ 8493829 w 12192000"/>
              <a:gd name="connsiteY2161" fmla="*/ 513818 h 6470305"/>
              <a:gd name="connsiteX2162" fmla="*/ 8398677 w 12192000"/>
              <a:gd name="connsiteY2162" fmla="*/ 608973 h 6470305"/>
              <a:gd name="connsiteX2163" fmla="*/ 8303526 w 12192000"/>
              <a:gd name="connsiteY2163" fmla="*/ 513818 h 6470305"/>
              <a:gd name="connsiteX2164" fmla="*/ 8398677 w 12192000"/>
              <a:gd name="connsiteY2164" fmla="*/ 418667 h 6470305"/>
              <a:gd name="connsiteX2165" fmla="*/ 7980009 w 12192000"/>
              <a:gd name="connsiteY2165" fmla="*/ 418667 h 6470305"/>
              <a:gd name="connsiteX2166" fmla="*/ 8075161 w 12192000"/>
              <a:gd name="connsiteY2166" fmla="*/ 513818 h 6470305"/>
              <a:gd name="connsiteX2167" fmla="*/ 7980009 w 12192000"/>
              <a:gd name="connsiteY2167" fmla="*/ 608973 h 6470305"/>
              <a:gd name="connsiteX2168" fmla="*/ 7884857 w 12192000"/>
              <a:gd name="connsiteY2168" fmla="*/ 513818 h 6470305"/>
              <a:gd name="connsiteX2169" fmla="*/ 7980009 w 12192000"/>
              <a:gd name="connsiteY2169" fmla="*/ 418667 h 6470305"/>
              <a:gd name="connsiteX2170" fmla="*/ 7561340 w 12192000"/>
              <a:gd name="connsiteY2170" fmla="*/ 418667 h 6470305"/>
              <a:gd name="connsiteX2171" fmla="*/ 7656492 w 12192000"/>
              <a:gd name="connsiteY2171" fmla="*/ 513818 h 6470305"/>
              <a:gd name="connsiteX2172" fmla="*/ 7561340 w 12192000"/>
              <a:gd name="connsiteY2172" fmla="*/ 608973 h 6470305"/>
              <a:gd name="connsiteX2173" fmla="*/ 7466188 w 12192000"/>
              <a:gd name="connsiteY2173" fmla="*/ 513818 h 6470305"/>
              <a:gd name="connsiteX2174" fmla="*/ 7561340 w 12192000"/>
              <a:gd name="connsiteY2174" fmla="*/ 418667 h 6470305"/>
              <a:gd name="connsiteX2175" fmla="*/ 7142671 w 12192000"/>
              <a:gd name="connsiteY2175" fmla="*/ 418667 h 6470305"/>
              <a:gd name="connsiteX2176" fmla="*/ 7237823 w 12192000"/>
              <a:gd name="connsiteY2176" fmla="*/ 513818 h 6470305"/>
              <a:gd name="connsiteX2177" fmla="*/ 7142671 w 12192000"/>
              <a:gd name="connsiteY2177" fmla="*/ 608973 h 6470305"/>
              <a:gd name="connsiteX2178" fmla="*/ 7047519 w 12192000"/>
              <a:gd name="connsiteY2178" fmla="*/ 513818 h 6470305"/>
              <a:gd name="connsiteX2179" fmla="*/ 7142671 w 12192000"/>
              <a:gd name="connsiteY2179" fmla="*/ 418667 h 6470305"/>
              <a:gd name="connsiteX2180" fmla="*/ 6724002 w 12192000"/>
              <a:gd name="connsiteY2180" fmla="*/ 418667 h 6470305"/>
              <a:gd name="connsiteX2181" fmla="*/ 6819154 w 12192000"/>
              <a:gd name="connsiteY2181" fmla="*/ 513818 h 6470305"/>
              <a:gd name="connsiteX2182" fmla="*/ 6724002 w 12192000"/>
              <a:gd name="connsiteY2182" fmla="*/ 608973 h 6470305"/>
              <a:gd name="connsiteX2183" fmla="*/ 6628850 w 12192000"/>
              <a:gd name="connsiteY2183" fmla="*/ 513818 h 6470305"/>
              <a:gd name="connsiteX2184" fmla="*/ 6724002 w 12192000"/>
              <a:gd name="connsiteY2184" fmla="*/ 418667 h 6470305"/>
              <a:gd name="connsiteX2185" fmla="*/ 6305333 w 12192000"/>
              <a:gd name="connsiteY2185" fmla="*/ 418667 h 6470305"/>
              <a:gd name="connsiteX2186" fmla="*/ 6400485 w 12192000"/>
              <a:gd name="connsiteY2186" fmla="*/ 513818 h 6470305"/>
              <a:gd name="connsiteX2187" fmla="*/ 6305333 w 12192000"/>
              <a:gd name="connsiteY2187" fmla="*/ 608973 h 6470305"/>
              <a:gd name="connsiteX2188" fmla="*/ 6210181 w 12192000"/>
              <a:gd name="connsiteY2188" fmla="*/ 513818 h 6470305"/>
              <a:gd name="connsiteX2189" fmla="*/ 6305333 w 12192000"/>
              <a:gd name="connsiteY2189" fmla="*/ 418667 h 6470305"/>
              <a:gd name="connsiteX2190" fmla="*/ 5886664 w 12192000"/>
              <a:gd name="connsiteY2190" fmla="*/ 418667 h 6470305"/>
              <a:gd name="connsiteX2191" fmla="*/ 5981816 w 12192000"/>
              <a:gd name="connsiteY2191" fmla="*/ 513818 h 6470305"/>
              <a:gd name="connsiteX2192" fmla="*/ 5886664 w 12192000"/>
              <a:gd name="connsiteY2192" fmla="*/ 608973 h 6470305"/>
              <a:gd name="connsiteX2193" fmla="*/ 5791512 w 12192000"/>
              <a:gd name="connsiteY2193" fmla="*/ 513818 h 6470305"/>
              <a:gd name="connsiteX2194" fmla="*/ 5886664 w 12192000"/>
              <a:gd name="connsiteY2194" fmla="*/ 418667 h 6470305"/>
              <a:gd name="connsiteX2195" fmla="*/ 5467994 w 12192000"/>
              <a:gd name="connsiteY2195" fmla="*/ 418667 h 6470305"/>
              <a:gd name="connsiteX2196" fmla="*/ 5563146 w 12192000"/>
              <a:gd name="connsiteY2196" fmla="*/ 513818 h 6470305"/>
              <a:gd name="connsiteX2197" fmla="*/ 5467994 w 12192000"/>
              <a:gd name="connsiteY2197" fmla="*/ 608973 h 6470305"/>
              <a:gd name="connsiteX2198" fmla="*/ 5372842 w 12192000"/>
              <a:gd name="connsiteY2198" fmla="*/ 513818 h 6470305"/>
              <a:gd name="connsiteX2199" fmla="*/ 5467994 w 12192000"/>
              <a:gd name="connsiteY2199" fmla="*/ 418667 h 6470305"/>
              <a:gd name="connsiteX2200" fmla="*/ 5049325 w 12192000"/>
              <a:gd name="connsiteY2200" fmla="*/ 418667 h 6470305"/>
              <a:gd name="connsiteX2201" fmla="*/ 5144478 w 12192000"/>
              <a:gd name="connsiteY2201" fmla="*/ 513818 h 6470305"/>
              <a:gd name="connsiteX2202" fmla="*/ 5049325 w 12192000"/>
              <a:gd name="connsiteY2202" fmla="*/ 608973 h 6470305"/>
              <a:gd name="connsiteX2203" fmla="*/ 4954173 w 12192000"/>
              <a:gd name="connsiteY2203" fmla="*/ 513818 h 6470305"/>
              <a:gd name="connsiteX2204" fmla="*/ 5049325 w 12192000"/>
              <a:gd name="connsiteY2204" fmla="*/ 418667 h 6470305"/>
              <a:gd name="connsiteX2205" fmla="*/ 4630656 w 12192000"/>
              <a:gd name="connsiteY2205" fmla="*/ 418667 h 6470305"/>
              <a:gd name="connsiteX2206" fmla="*/ 4725808 w 12192000"/>
              <a:gd name="connsiteY2206" fmla="*/ 513818 h 6470305"/>
              <a:gd name="connsiteX2207" fmla="*/ 4630656 w 12192000"/>
              <a:gd name="connsiteY2207" fmla="*/ 608973 h 6470305"/>
              <a:gd name="connsiteX2208" fmla="*/ 4535504 w 12192000"/>
              <a:gd name="connsiteY2208" fmla="*/ 513818 h 6470305"/>
              <a:gd name="connsiteX2209" fmla="*/ 4630656 w 12192000"/>
              <a:gd name="connsiteY2209" fmla="*/ 418667 h 6470305"/>
              <a:gd name="connsiteX2210" fmla="*/ 4211987 w 12192000"/>
              <a:gd name="connsiteY2210" fmla="*/ 418667 h 6470305"/>
              <a:gd name="connsiteX2211" fmla="*/ 4307139 w 12192000"/>
              <a:gd name="connsiteY2211" fmla="*/ 513818 h 6470305"/>
              <a:gd name="connsiteX2212" fmla="*/ 4211987 w 12192000"/>
              <a:gd name="connsiteY2212" fmla="*/ 608973 h 6470305"/>
              <a:gd name="connsiteX2213" fmla="*/ 4116835 w 12192000"/>
              <a:gd name="connsiteY2213" fmla="*/ 513818 h 6470305"/>
              <a:gd name="connsiteX2214" fmla="*/ 4211987 w 12192000"/>
              <a:gd name="connsiteY2214" fmla="*/ 418667 h 6470305"/>
              <a:gd name="connsiteX2215" fmla="*/ 3793462 w 12192000"/>
              <a:gd name="connsiteY2215" fmla="*/ 418667 h 6470305"/>
              <a:gd name="connsiteX2216" fmla="*/ 3888470 w 12192000"/>
              <a:gd name="connsiteY2216" fmla="*/ 513818 h 6470305"/>
              <a:gd name="connsiteX2217" fmla="*/ 3793462 w 12192000"/>
              <a:gd name="connsiteY2217" fmla="*/ 608973 h 6470305"/>
              <a:gd name="connsiteX2218" fmla="*/ 3698310 w 12192000"/>
              <a:gd name="connsiteY2218" fmla="*/ 513818 h 6470305"/>
              <a:gd name="connsiteX2219" fmla="*/ 3793462 w 12192000"/>
              <a:gd name="connsiteY2219" fmla="*/ 418667 h 6470305"/>
              <a:gd name="connsiteX2220" fmla="*/ 3374780 w 12192000"/>
              <a:gd name="connsiteY2220" fmla="*/ 418667 h 6470305"/>
              <a:gd name="connsiteX2221" fmla="*/ 3469941 w 12192000"/>
              <a:gd name="connsiteY2221" fmla="*/ 513818 h 6470305"/>
              <a:gd name="connsiteX2222" fmla="*/ 3374780 w 12192000"/>
              <a:gd name="connsiteY2222" fmla="*/ 608973 h 6470305"/>
              <a:gd name="connsiteX2223" fmla="*/ 3279628 w 12192000"/>
              <a:gd name="connsiteY2223" fmla="*/ 513818 h 6470305"/>
              <a:gd name="connsiteX2224" fmla="*/ 3374780 w 12192000"/>
              <a:gd name="connsiteY2224" fmla="*/ 418667 h 6470305"/>
              <a:gd name="connsiteX2225" fmla="*/ 2956102 w 12192000"/>
              <a:gd name="connsiteY2225" fmla="*/ 418667 h 6470305"/>
              <a:gd name="connsiteX2226" fmla="*/ 3051260 w 12192000"/>
              <a:gd name="connsiteY2226" fmla="*/ 513818 h 6470305"/>
              <a:gd name="connsiteX2227" fmla="*/ 2956102 w 12192000"/>
              <a:gd name="connsiteY2227" fmla="*/ 608973 h 6470305"/>
              <a:gd name="connsiteX2228" fmla="*/ 2860946 w 12192000"/>
              <a:gd name="connsiteY2228" fmla="*/ 513818 h 6470305"/>
              <a:gd name="connsiteX2229" fmla="*/ 2956102 w 12192000"/>
              <a:gd name="connsiteY2229" fmla="*/ 418667 h 6470305"/>
              <a:gd name="connsiteX2230" fmla="*/ 2537417 w 12192000"/>
              <a:gd name="connsiteY2230" fmla="*/ 418667 h 6470305"/>
              <a:gd name="connsiteX2231" fmla="*/ 2632581 w 12192000"/>
              <a:gd name="connsiteY2231" fmla="*/ 513818 h 6470305"/>
              <a:gd name="connsiteX2232" fmla="*/ 2537417 w 12192000"/>
              <a:gd name="connsiteY2232" fmla="*/ 608973 h 6470305"/>
              <a:gd name="connsiteX2233" fmla="*/ 2442265 w 12192000"/>
              <a:gd name="connsiteY2233" fmla="*/ 513818 h 6470305"/>
              <a:gd name="connsiteX2234" fmla="*/ 2537417 w 12192000"/>
              <a:gd name="connsiteY2234" fmla="*/ 418667 h 6470305"/>
              <a:gd name="connsiteX2235" fmla="*/ 2118747 w 12192000"/>
              <a:gd name="connsiteY2235" fmla="*/ 418667 h 6470305"/>
              <a:gd name="connsiteX2236" fmla="*/ 2213899 w 12192000"/>
              <a:gd name="connsiteY2236" fmla="*/ 513818 h 6470305"/>
              <a:gd name="connsiteX2237" fmla="*/ 2118747 w 12192000"/>
              <a:gd name="connsiteY2237" fmla="*/ 608973 h 6470305"/>
              <a:gd name="connsiteX2238" fmla="*/ 2023592 w 12192000"/>
              <a:gd name="connsiteY2238" fmla="*/ 513818 h 6470305"/>
              <a:gd name="connsiteX2239" fmla="*/ 2118747 w 12192000"/>
              <a:gd name="connsiteY2239" fmla="*/ 418667 h 6470305"/>
              <a:gd name="connsiteX2240" fmla="*/ 1700065 w 12192000"/>
              <a:gd name="connsiteY2240" fmla="*/ 418667 h 6470305"/>
              <a:gd name="connsiteX2241" fmla="*/ 1795218 w 12192000"/>
              <a:gd name="connsiteY2241" fmla="*/ 513818 h 6470305"/>
              <a:gd name="connsiteX2242" fmla="*/ 1700065 w 12192000"/>
              <a:gd name="connsiteY2242" fmla="*/ 608973 h 6470305"/>
              <a:gd name="connsiteX2243" fmla="*/ 1604906 w 12192000"/>
              <a:gd name="connsiteY2243" fmla="*/ 513818 h 6470305"/>
              <a:gd name="connsiteX2244" fmla="*/ 1700065 w 12192000"/>
              <a:gd name="connsiteY2244" fmla="*/ 418667 h 6470305"/>
              <a:gd name="connsiteX2245" fmla="*/ 1281383 w 12192000"/>
              <a:gd name="connsiteY2245" fmla="*/ 418667 h 6470305"/>
              <a:gd name="connsiteX2246" fmla="*/ 1376536 w 12192000"/>
              <a:gd name="connsiteY2246" fmla="*/ 513818 h 6470305"/>
              <a:gd name="connsiteX2247" fmla="*/ 1281383 w 12192000"/>
              <a:gd name="connsiteY2247" fmla="*/ 608973 h 6470305"/>
              <a:gd name="connsiteX2248" fmla="*/ 1186232 w 12192000"/>
              <a:gd name="connsiteY2248" fmla="*/ 513818 h 6470305"/>
              <a:gd name="connsiteX2249" fmla="*/ 1281383 w 12192000"/>
              <a:gd name="connsiteY2249" fmla="*/ 418667 h 6470305"/>
              <a:gd name="connsiteX2250" fmla="*/ 862717 w 12192000"/>
              <a:gd name="connsiteY2250" fmla="*/ 418667 h 6470305"/>
              <a:gd name="connsiteX2251" fmla="*/ 957870 w 12192000"/>
              <a:gd name="connsiteY2251" fmla="*/ 513818 h 6470305"/>
              <a:gd name="connsiteX2252" fmla="*/ 862717 w 12192000"/>
              <a:gd name="connsiteY2252" fmla="*/ 608973 h 6470305"/>
              <a:gd name="connsiteX2253" fmla="*/ 767566 w 12192000"/>
              <a:gd name="connsiteY2253" fmla="*/ 513818 h 6470305"/>
              <a:gd name="connsiteX2254" fmla="*/ 862717 w 12192000"/>
              <a:gd name="connsiteY2254" fmla="*/ 418667 h 6470305"/>
              <a:gd name="connsiteX2255" fmla="*/ 444052 w 12192000"/>
              <a:gd name="connsiteY2255" fmla="*/ 418667 h 6470305"/>
              <a:gd name="connsiteX2256" fmla="*/ 539204 w 12192000"/>
              <a:gd name="connsiteY2256" fmla="*/ 513818 h 6470305"/>
              <a:gd name="connsiteX2257" fmla="*/ 444052 w 12192000"/>
              <a:gd name="connsiteY2257" fmla="*/ 608973 h 6470305"/>
              <a:gd name="connsiteX2258" fmla="*/ 348900 w 12192000"/>
              <a:gd name="connsiteY2258" fmla="*/ 513818 h 6470305"/>
              <a:gd name="connsiteX2259" fmla="*/ 444052 w 12192000"/>
              <a:gd name="connsiteY2259" fmla="*/ 418667 h 6470305"/>
              <a:gd name="connsiteX2260" fmla="*/ 25383 w 12192000"/>
              <a:gd name="connsiteY2260" fmla="*/ 418667 h 6470305"/>
              <a:gd name="connsiteX2261" fmla="*/ 120536 w 12192000"/>
              <a:gd name="connsiteY2261" fmla="*/ 513818 h 6470305"/>
              <a:gd name="connsiteX2262" fmla="*/ 25383 w 12192000"/>
              <a:gd name="connsiteY2262" fmla="*/ 608973 h 6470305"/>
              <a:gd name="connsiteX2263" fmla="*/ 0 w 12192000"/>
              <a:gd name="connsiteY2263" fmla="*/ 603848 h 6470305"/>
              <a:gd name="connsiteX2264" fmla="*/ 0 w 12192000"/>
              <a:gd name="connsiteY2264" fmla="*/ 423791 h 6470305"/>
              <a:gd name="connsiteX2265" fmla="*/ 12166698 w 12192000"/>
              <a:gd name="connsiteY2265" fmla="*/ 0 h 6470305"/>
              <a:gd name="connsiteX2266" fmla="*/ 12192000 w 12192000"/>
              <a:gd name="connsiteY2266" fmla="*/ 5108 h 6470305"/>
              <a:gd name="connsiteX2267" fmla="*/ 12192000 w 12192000"/>
              <a:gd name="connsiteY2267" fmla="*/ 185196 h 6470305"/>
              <a:gd name="connsiteX2268" fmla="*/ 12166698 w 12192000"/>
              <a:gd name="connsiteY2268" fmla="*/ 190304 h 6470305"/>
              <a:gd name="connsiteX2269" fmla="*/ 12071546 w 12192000"/>
              <a:gd name="connsiteY2269" fmla="*/ 95152 h 6470305"/>
              <a:gd name="connsiteX2270" fmla="*/ 12166698 w 12192000"/>
              <a:gd name="connsiteY2270" fmla="*/ 0 h 6470305"/>
              <a:gd name="connsiteX2271" fmla="*/ 11748029 w 12192000"/>
              <a:gd name="connsiteY2271" fmla="*/ 0 h 6470305"/>
              <a:gd name="connsiteX2272" fmla="*/ 11843181 w 12192000"/>
              <a:gd name="connsiteY2272" fmla="*/ 95152 h 6470305"/>
              <a:gd name="connsiteX2273" fmla="*/ 11748029 w 12192000"/>
              <a:gd name="connsiteY2273" fmla="*/ 190304 h 6470305"/>
              <a:gd name="connsiteX2274" fmla="*/ 11652877 w 12192000"/>
              <a:gd name="connsiteY2274" fmla="*/ 95152 h 6470305"/>
              <a:gd name="connsiteX2275" fmla="*/ 11748029 w 12192000"/>
              <a:gd name="connsiteY2275" fmla="*/ 0 h 6470305"/>
              <a:gd name="connsiteX2276" fmla="*/ 11329360 w 12192000"/>
              <a:gd name="connsiteY2276" fmla="*/ 0 h 6470305"/>
              <a:gd name="connsiteX2277" fmla="*/ 11424512 w 12192000"/>
              <a:gd name="connsiteY2277" fmla="*/ 95152 h 6470305"/>
              <a:gd name="connsiteX2278" fmla="*/ 11329360 w 12192000"/>
              <a:gd name="connsiteY2278" fmla="*/ 190304 h 6470305"/>
              <a:gd name="connsiteX2279" fmla="*/ 11234208 w 12192000"/>
              <a:gd name="connsiteY2279" fmla="*/ 95152 h 6470305"/>
              <a:gd name="connsiteX2280" fmla="*/ 11329360 w 12192000"/>
              <a:gd name="connsiteY2280" fmla="*/ 0 h 6470305"/>
              <a:gd name="connsiteX2281" fmla="*/ 10910691 w 12192000"/>
              <a:gd name="connsiteY2281" fmla="*/ 0 h 6470305"/>
              <a:gd name="connsiteX2282" fmla="*/ 11005843 w 12192000"/>
              <a:gd name="connsiteY2282" fmla="*/ 95152 h 6470305"/>
              <a:gd name="connsiteX2283" fmla="*/ 10910691 w 12192000"/>
              <a:gd name="connsiteY2283" fmla="*/ 190304 h 6470305"/>
              <a:gd name="connsiteX2284" fmla="*/ 10815539 w 12192000"/>
              <a:gd name="connsiteY2284" fmla="*/ 95152 h 6470305"/>
              <a:gd name="connsiteX2285" fmla="*/ 10910691 w 12192000"/>
              <a:gd name="connsiteY2285" fmla="*/ 0 h 6470305"/>
              <a:gd name="connsiteX2286" fmla="*/ 10492022 w 12192000"/>
              <a:gd name="connsiteY2286" fmla="*/ 0 h 6470305"/>
              <a:gd name="connsiteX2287" fmla="*/ 10587174 w 12192000"/>
              <a:gd name="connsiteY2287" fmla="*/ 95152 h 6470305"/>
              <a:gd name="connsiteX2288" fmla="*/ 10492022 w 12192000"/>
              <a:gd name="connsiteY2288" fmla="*/ 190304 h 6470305"/>
              <a:gd name="connsiteX2289" fmla="*/ 10396870 w 12192000"/>
              <a:gd name="connsiteY2289" fmla="*/ 95152 h 6470305"/>
              <a:gd name="connsiteX2290" fmla="*/ 10492022 w 12192000"/>
              <a:gd name="connsiteY2290" fmla="*/ 0 h 6470305"/>
              <a:gd name="connsiteX2291" fmla="*/ 10073353 w 12192000"/>
              <a:gd name="connsiteY2291" fmla="*/ 0 h 6470305"/>
              <a:gd name="connsiteX2292" fmla="*/ 10168505 w 12192000"/>
              <a:gd name="connsiteY2292" fmla="*/ 95152 h 6470305"/>
              <a:gd name="connsiteX2293" fmla="*/ 10073353 w 12192000"/>
              <a:gd name="connsiteY2293" fmla="*/ 190304 h 6470305"/>
              <a:gd name="connsiteX2294" fmla="*/ 9978201 w 12192000"/>
              <a:gd name="connsiteY2294" fmla="*/ 95152 h 6470305"/>
              <a:gd name="connsiteX2295" fmla="*/ 10073353 w 12192000"/>
              <a:gd name="connsiteY2295" fmla="*/ 0 h 6470305"/>
              <a:gd name="connsiteX2296" fmla="*/ 9654684 w 12192000"/>
              <a:gd name="connsiteY2296" fmla="*/ 0 h 6470305"/>
              <a:gd name="connsiteX2297" fmla="*/ 9749836 w 12192000"/>
              <a:gd name="connsiteY2297" fmla="*/ 95152 h 6470305"/>
              <a:gd name="connsiteX2298" fmla="*/ 9654684 w 12192000"/>
              <a:gd name="connsiteY2298" fmla="*/ 190304 h 6470305"/>
              <a:gd name="connsiteX2299" fmla="*/ 9559532 w 12192000"/>
              <a:gd name="connsiteY2299" fmla="*/ 95152 h 6470305"/>
              <a:gd name="connsiteX2300" fmla="*/ 9654684 w 12192000"/>
              <a:gd name="connsiteY2300" fmla="*/ 0 h 6470305"/>
              <a:gd name="connsiteX2301" fmla="*/ 9236015 w 12192000"/>
              <a:gd name="connsiteY2301" fmla="*/ 0 h 6470305"/>
              <a:gd name="connsiteX2302" fmla="*/ 9331167 w 12192000"/>
              <a:gd name="connsiteY2302" fmla="*/ 95152 h 6470305"/>
              <a:gd name="connsiteX2303" fmla="*/ 9236015 w 12192000"/>
              <a:gd name="connsiteY2303" fmla="*/ 190304 h 6470305"/>
              <a:gd name="connsiteX2304" fmla="*/ 9140863 w 12192000"/>
              <a:gd name="connsiteY2304" fmla="*/ 95152 h 6470305"/>
              <a:gd name="connsiteX2305" fmla="*/ 9236015 w 12192000"/>
              <a:gd name="connsiteY2305" fmla="*/ 0 h 6470305"/>
              <a:gd name="connsiteX2306" fmla="*/ 8817346 w 12192000"/>
              <a:gd name="connsiteY2306" fmla="*/ 0 h 6470305"/>
              <a:gd name="connsiteX2307" fmla="*/ 8912498 w 12192000"/>
              <a:gd name="connsiteY2307" fmla="*/ 95152 h 6470305"/>
              <a:gd name="connsiteX2308" fmla="*/ 8817346 w 12192000"/>
              <a:gd name="connsiteY2308" fmla="*/ 190304 h 6470305"/>
              <a:gd name="connsiteX2309" fmla="*/ 8722194 w 12192000"/>
              <a:gd name="connsiteY2309" fmla="*/ 95152 h 6470305"/>
              <a:gd name="connsiteX2310" fmla="*/ 8817346 w 12192000"/>
              <a:gd name="connsiteY2310" fmla="*/ 0 h 6470305"/>
              <a:gd name="connsiteX2311" fmla="*/ 8398677 w 12192000"/>
              <a:gd name="connsiteY2311" fmla="*/ 0 h 6470305"/>
              <a:gd name="connsiteX2312" fmla="*/ 8493829 w 12192000"/>
              <a:gd name="connsiteY2312" fmla="*/ 95152 h 6470305"/>
              <a:gd name="connsiteX2313" fmla="*/ 8398677 w 12192000"/>
              <a:gd name="connsiteY2313" fmla="*/ 190304 h 6470305"/>
              <a:gd name="connsiteX2314" fmla="*/ 8303526 w 12192000"/>
              <a:gd name="connsiteY2314" fmla="*/ 95152 h 6470305"/>
              <a:gd name="connsiteX2315" fmla="*/ 8398677 w 12192000"/>
              <a:gd name="connsiteY2315" fmla="*/ 0 h 6470305"/>
              <a:gd name="connsiteX2316" fmla="*/ 7980009 w 12192000"/>
              <a:gd name="connsiteY2316" fmla="*/ 0 h 6470305"/>
              <a:gd name="connsiteX2317" fmla="*/ 8075161 w 12192000"/>
              <a:gd name="connsiteY2317" fmla="*/ 95152 h 6470305"/>
              <a:gd name="connsiteX2318" fmla="*/ 7980009 w 12192000"/>
              <a:gd name="connsiteY2318" fmla="*/ 190304 h 6470305"/>
              <a:gd name="connsiteX2319" fmla="*/ 7884857 w 12192000"/>
              <a:gd name="connsiteY2319" fmla="*/ 95152 h 6470305"/>
              <a:gd name="connsiteX2320" fmla="*/ 7980009 w 12192000"/>
              <a:gd name="connsiteY2320" fmla="*/ 0 h 6470305"/>
              <a:gd name="connsiteX2321" fmla="*/ 7561340 w 12192000"/>
              <a:gd name="connsiteY2321" fmla="*/ 0 h 6470305"/>
              <a:gd name="connsiteX2322" fmla="*/ 7656492 w 12192000"/>
              <a:gd name="connsiteY2322" fmla="*/ 95152 h 6470305"/>
              <a:gd name="connsiteX2323" fmla="*/ 7561340 w 12192000"/>
              <a:gd name="connsiteY2323" fmla="*/ 190304 h 6470305"/>
              <a:gd name="connsiteX2324" fmla="*/ 7466188 w 12192000"/>
              <a:gd name="connsiteY2324" fmla="*/ 95152 h 6470305"/>
              <a:gd name="connsiteX2325" fmla="*/ 7561340 w 12192000"/>
              <a:gd name="connsiteY2325" fmla="*/ 0 h 6470305"/>
              <a:gd name="connsiteX2326" fmla="*/ 7142671 w 12192000"/>
              <a:gd name="connsiteY2326" fmla="*/ 0 h 6470305"/>
              <a:gd name="connsiteX2327" fmla="*/ 7237823 w 12192000"/>
              <a:gd name="connsiteY2327" fmla="*/ 95152 h 6470305"/>
              <a:gd name="connsiteX2328" fmla="*/ 7142671 w 12192000"/>
              <a:gd name="connsiteY2328" fmla="*/ 190304 h 6470305"/>
              <a:gd name="connsiteX2329" fmla="*/ 7047519 w 12192000"/>
              <a:gd name="connsiteY2329" fmla="*/ 95152 h 6470305"/>
              <a:gd name="connsiteX2330" fmla="*/ 7142671 w 12192000"/>
              <a:gd name="connsiteY2330" fmla="*/ 0 h 6470305"/>
              <a:gd name="connsiteX2331" fmla="*/ 6724002 w 12192000"/>
              <a:gd name="connsiteY2331" fmla="*/ 0 h 6470305"/>
              <a:gd name="connsiteX2332" fmla="*/ 6819154 w 12192000"/>
              <a:gd name="connsiteY2332" fmla="*/ 95152 h 6470305"/>
              <a:gd name="connsiteX2333" fmla="*/ 6724002 w 12192000"/>
              <a:gd name="connsiteY2333" fmla="*/ 190304 h 6470305"/>
              <a:gd name="connsiteX2334" fmla="*/ 6628850 w 12192000"/>
              <a:gd name="connsiteY2334" fmla="*/ 95152 h 6470305"/>
              <a:gd name="connsiteX2335" fmla="*/ 6724002 w 12192000"/>
              <a:gd name="connsiteY2335" fmla="*/ 0 h 6470305"/>
              <a:gd name="connsiteX2336" fmla="*/ 6305333 w 12192000"/>
              <a:gd name="connsiteY2336" fmla="*/ 0 h 6470305"/>
              <a:gd name="connsiteX2337" fmla="*/ 6400485 w 12192000"/>
              <a:gd name="connsiteY2337" fmla="*/ 95152 h 6470305"/>
              <a:gd name="connsiteX2338" fmla="*/ 6305333 w 12192000"/>
              <a:gd name="connsiteY2338" fmla="*/ 190304 h 6470305"/>
              <a:gd name="connsiteX2339" fmla="*/ 6210181 w 12192000"/>
              <a:gd name="connsiteY2339" fmla="*/ 95152 h 6470305"/>
              <a:gd name="connsiteX2340" fmla="*/ 6305333 w 12192000"/>
              <a:gd name="connsiteY2340" fmla="*/ 0 h 6470305"/>
              <a:gd name="connsiteX2341" fmla="*/ 5886664 w 12192000"/>
              <a:gd name="connsiteY2341" fmla="*/ 0 h 6470305"/>
              <a:gd name="connsiteX2342" fmla="*/ 5981816 w 12192000"/>
              <a:gd name="connsiteY2342" fmla="*/ 95152 h 6470305"/>
              <a:gd name="connsiteX2343" fmla="*/ 5886664 w 12192000"/>
              <a:gd name="connsiteY2343" fmla="*/ 190304 h 6470305"/>
              <a:gd name="connsiteX2344" fmla="*/ 5791512 w 12192000"/>
              <a:gd name="connsiteY2344" fmla="*/ 95152 h 6470305"/>
              <a:gd name="connsiteX2345" fmla="*/ 5886664 w 12192000"/>
              <a:gd name="connsiteY2345" fmla="*/ 0 h 6470305"/>
              <a:gd name="connsiteX2346" fmla="*/ 5467994 w 12192000"/>
              <a:gd name="connsiteY2346" fmla="*/ 0 h 6470305"/>
              <a:gd name="connsiteX2347" fmla="*/ 5563146 w 12192000"/>
              <a:gd name="connsiteY2347" fmla="*/ 95152 h 6470305"/>
              <a:gd name="connsiteX2348" fmla="*/ 5467994 w 12192000"/>
              <a:gd name="connsiteY2348" fmla="*/ 190304 h 6470305"/>
              <a:gd name="connsiteX2349" fmla="*/ 5372842 w 12192000"/>
              <a:gd name="connsiteY2349" fmla="*/ 95152 h 6470305"/>
              <a:gd name="connsiteX2350" fmla="*/ 5467994 w 12192000"/>
              <a:gd name="connsiteY2350" fmla="*/ 0 h 6470305"/>
              <a:gd name="connsiteX2351" fmla="*/ 5049325 w 12192000"/>
              <a:gd name="connsiteY2351" fmla="*/ 0 h 6470305"/>
              <a:gd name="connsiteX2352" fmla="*/ 5144478 w 12192000"/>
              <a:gd name="connsiteY2352" fmla="*/ 95152 h 6470305"/>
              <a:gd name="connsiteX2353" fmla="*/ 5049325 w 12192000"/>
              <a:gd name="connsiteY2353" fmla="*/ 190304 h 6470305"/>
              <a:gd name="connsiteX2354" fmla="*/ 4954173 w 12192000"/>
              <a:gd name="connsiteY2354" fmla="*/ 95152 h 6470305"/>
              <a:gd name="connsiteX2355" fmla="*/ 5049325 w 12192000"/>
              <a:gd name="connsiteY2355" fmla="*/ 0 h 6470305"/>
              <a:gd name="connsiteX2356" fmla="*/ 4630656 w 12192000"/>
              <a:gd name="connsiteY2356" fmla="*/ 0 h 6470305"/>
              <a:gd name="connsiteX2357" fmla="*/ 4725808 w 12192000"/>
              <a:gd name="connsiteY2357" fmla="*/ 95152 h 6470305"/>
              <a:gd name="connsiteX2358" fmla="*/ 4630656 w 12192000"/>
              <a:gd name="connsiteY2358" fmla="*/ 190304 h 6470305"/>
              <a:gd name="connsiteX2359" fmla="*/ 4535504 w 12192000"/>
              <a:gd name="connsiteY2359" fmla="*/ 95152 h 6470305"/>
              <a:gd name="connsiteX2360" fmla="*/ 4630656 w 12192000"/>
              <a:gd name="connsiteY2360" fmla="*/ 0 h 6470305"/>
              <a:gd name="connsiteX2361" fmla="*/ 4211987 w 12192000"/>
              <a:gd name="connsiteY2361" fmla="*/ 0 h 6470305"/>
              <a:gd name="connsiteX2362" fmla="*/ 4307139 w 12192000"/>
              <a:gd name="connsiteY2362" fmla="*/ 95152 h 6470305"/>
              <a:gd name="connsiteX2363" fmla="*/ 4211987 w 12192000"/>
              <a:gd name="connsiteY2363" fmla="*/ 190304 h 6470305"/>
              <a:gd name="connsiteX2364" fmla="*/ 4116835 w 12192000"/>
              <a:gd name="connsiteY2364" fmla="*/ 95152 h 6470305"/>
              <a:gd name="connsiteX2365" fmla="*/ 4211987 w 12192000"/>
              <a:gd name="connsiteY2365" fmla="*/ 0 h 6470305"/>
              <a:gd name="connsiteX2366" fmla="*/ 3793471 w 12192000"/>
              <a:gd name="connsiteY2366" fmla="*/ 0 h 6470305"/>
              <a:gd name="connsiteX2367" fmla="*/ 3888470 w 12192000"/>
              <a:gd name="connsiteY2367" fmla="*/ 95152 h 6470305"/>
              <a:gd name="connsiteX2368" fmla="*/ 3793471 w 12192000"/>
              <a:gd name="connsiteY2368" fmla="*/ 190304 h 6470305"/>
              <a:gd name="connsiteX2369" fmla="*/ 3698318 w 12192000"/>
              <a:gd name="connsiteY2369" fmla="*/ 95152 h 6470305"/>
              <a:gd name="connsiteX2370" fmla="*/ 3793471 w 12192000"/>
              <a:gd name="connsiteY2370" fmla="*/ 0 h 6470305"/>
              <a:gd name="connsiteX2371" fmla="*/ 3374788 w 12192000"/>
              <a:gd name="connsiteY2371" fmla="*/ 0 h 6470305"/>
              <a:gd name="connsiteX2372" fmla="*/ 3469949 w 12192000"/>
              <a:gd name="connsiteY2372" fmla="*/ 95152 h 6470305"/>
              <a:gd name="connsiteX2373" fmla="*/ 3374788 w 12192000"/>
              <a:gd name="connsiteY2373" fmla="*/ 190304 h 6470305"/>
              <a:gd name="connsiteX2374" fmla="*/ 3279635 w 12192000"/>
              <a:gd name="connsiteY2374" fmla="*/ 95152 h 6470305"/>
              <a:gd name="connsiteX2375" fmla="*/ 3374788 w 12192000"/>
              <a:gd name="connsiteY2375" fmla="*/ 0 h 6470305"/>
              <a:gd name="connsiteX2376" fmla="*/ 2956110 w 12192000"/>
              <a:gd name="connsiteY2376" fmla="*/ 0 h 6470305"/>
              <a:gd name="connsiteX2377" fmla="*/ 3051267 w 12192000"/>
              <a:gd name="connsiteY2377" fmla="*/ 95152 h 6470305"/>
              <a:gd name="connsiteX2378" fmla="*/ 2956110 w 12192000"/>
              <a:gd name="connsiteY2378" fmla="*/ 190304 h 6470305"/>
              <a:gd name="connsiteX2379" fmla="*/ 2860953 w 12192000"/>
              <a:gd name="connsiteY2379" fmla="*/ 95152 h 6470305"/>
              <a:gd name="connsiteX2380" fmla="*/ 2956110 w 12192000"/>
              <a:gd name="connsiteY2380" fmla="*/ 0 h 6470305"/>
              <a:gd name="connsiteX2381" fmla="*/ 2537423 w 12192000"/>
              <a:gd name="connsiteY2381" fmla="*/ 0 h 6470305"/>
              <a:gd name="connsiteX2382" fmla="*/ 2632588 w 12192000"/>
              <a:gd name="connsiteY2382" fmla="*/ 95152 h 6470305"/>
              <a:gd name="connsiteX2383" fmla="*/ 2537423 w 12192000"/>
              <a:gd name="connsiteY2383" fmla="*/ 190304 h 6470305"/>
              <a:gd name="connsiteX2384" fmla="*/ 2442271 w 12192000"/>
              <a:gd name="connsiteY2384" fmla="*/ 95152 h 6470305"/>
              <a:gd name="connsiteX2385" fmla="*/ 2537423 w 12192000"/>
              <a:gd name="connsiteY2385" fmla="*/ 0 h 6470305"/>
              <a:gd name="connsiteX2386" fmla="*/ 2118753 w 12192000"/>
              <a:gd name="connsiteY2386" fmla="*/ 0 h 6470305"/>
              <a:gd name="connsiteX2387" fmla="*/ 2213906 w 12192000"/>
              <a:gd name="connsiteY2387" fmla="*/ 95152 h 6470305"/>
              <a:gd name="connsiteX2388" fmla="*/ 2118753 w 12192000"/>
              <a:gd name="connsiteY2388" fmla="*/ 190304 h 6470305"/>
              <a:gd name="connsiteX2389" fmla="*/ 2023598 w 12192000"/>
              <a:gd name="connsiteY2389" fmla="*/ 95152 h 6470305"/>
              <a:gd name="connsiteX2390" fmla="*/ 2118753 w 12192000"/>
              <a:gd name="connsiteY2390" fmla="*/ 0 h 6470305"/>
              <a:gd name="connsiteX2391" fmla="*/ 1700071 w 12192000"/>
              <a:gd name="connsiteY2391" fmla="*/ 0 h 6470305"/>
              <a:gd name="connsiteX2392" fmla="*/ 1795223 w 12192000"/>
              <a:gd name="connsiteY2392" fmla="*/ 95152 h 6470305"/>
              <a:gd name="connsiteX2393" fmla="*/ 1700071 w 12192000"/>
              <a:gd name="connsiteY2393" fmla="*/ 190304 h 6470305"/>
              <a:gd name="connsiteX2394" fmla="*/ 1604910 w 12192000"/>
              <a:gd name="connsiteY2394" fmla="*/ 95152 h 6470305"/>
              <a:gd name="connsiteX2395" fmla="*/ 1700071 w 12192000"/>
              <a:gd name="connsiteY2395" fmla="*/ 0 h 6470305"/>
              <a:gd name="connsiteX2396" fmla="*/ 1281388 w 12192000"/>
              <a:gd name="connsiteY2396" fmla="*/ 0 h 6470305"/>
              <a:gd name="connsiteX2397" fmla="*/ 1376541 w 12192000"/>
              <a:gd name="connsiteY2397" fmla="*/ 95152 h 6470305"/>
              <a:gd name="connsiteX2398" fmla="*/ 1281388 w 12192000"/>
              <a:gd name="connsiteY2398" fmla="*/ 190304 h 6470305"/>
              <a:gd name="connsiteX2399" fmla="*/ 1186236 w 12192000"/>
              <a:gd name="connsiteY2399" fmla="*/ 95152 h 6470305"/>
              <a:gd name="connsiteX2400" fmla="*/ 1281388 w 12192000"/>
              <a:gd name="connsiteY2400" fmla="*/ 0 h 6470305"/>
              <a:gd name="connsiteX2401" fmla="*/ 862724 w 12192000"/>
              <a:gd name="connsiteY2401" fmla="*/ 0 h 6470305"/>
              <a:gd name="connsiteX2402" fmla="*/ 957874 w 12192000"/>
              <a:gd name="connsiteY2402" fmla="*/ 95152 h 6470305"/>
              <a:gd name="connsiteX2403" fmla="*/ 862724 w 12192000"/>
              <a:gd name="connsiteY2403" fmla="*/ 190304 h 6470305"/>
              <a:gd name="connsiteX2404" fmla="*/ 767571 w 12192000"/>
              <a:gd name="connsiteY2404" fmla="*/ 95152 h 6470305"/>
              <a:gd name="connsiteX2405" fmla="*/ 862724 w 12192000"/>
              <a:gd name="connsiteY2405" fmla="*/ 0 h 6470305"/>
              <a:gd name="connsiteX2406" fmla="*/ 444057 w 12192000"/>
              <a:gd name="connsiteY2406" fmla="*/ 0 h 6470305"/>
              <a:gd name="connsiteX2407" fmla="*/ 539209 w 12192000"/>
              <a:gd name="connsiteY2407" fmla="*/ 95152 h 6470305"/>
              <a:gd name="connsiteX2408" fmla="*/ 444057 w 12192000"/>
              <a:gd name="connsiteY2408" fmla="*/ 190304 h 6470305"/>
              <a:gd name="connsiteX2409" fmla="*/ 348905 w 12192000"/>
              <a:gd name="connsiteY2409" fmla="*/ 95152 h 6470305"/>
              <a:gd name="connsiteX2410" fmla="*/ 444057 w 12192000"/>
              <a:gd name="connsiteY2410" fmla="*/ 0 h 6470305"/>
              <a:gd name="connsiteX2411" fmla="*/ 25388 w 12192000"/>
              <a:gd name="connsiteY2411" fmla="*/ 0 h 6470305"/>
              <a:gd name="connsiteX2412" fmla="*/ 120541 w 12192000"/>
              <a:gd name="connsiteY2412" fmla="*/ 95152 h 6470305"/>
              <a:gd name="connsiteX2413" fmla="*/ 25388 w 12192000"/>
              <a:gd name="connsiteY2413" fmla="*/ 190304 h 6470305"/>
              <a:gd name="connsiteX2414" fmla="*/ 0 w 12192000"/>
              <a:gd name="connsiteY2414" fmla="*/ 185178 h 6470305"/>
              <a:gd name="connsiteX2415" fmla="*/ 0 w 12192000"/>
              <a:gd name="connsiteY2415" fmla="*/ 5126 h 6470305"/>
            </a:gdLst>
            <a:ahLst/>
            <a:cxnLst/>
            <a:rect l="l" t="t" r="r" b="b"/>
            <a:pathLst>
              <a:path w="12192000" h="6470305">
                <a:moveTo>
                  <a:pt x="12166698" y="6280001"/>
                </a:moveTo>
                <a:lnTo>
                  <a:pt x="12192000" y="6285109"/>
                </a:lnTo>
                <a:lnTo>
                  <a:pt x="12192000" y="6465197"/>
                </a:lnTo>
                <a:lnTo>
                  <a:pt x="12166698" y="6470305"/>
                </a:lnTo>
                <a:cubicBezTo>
                  <a:pt x="12114147" y="6470305"/>
                  <a:pt x="12071546" y="6427704"/>
                  <a:pt x="12071546" y="6375153"/>
                </a:cubicBezTo>
                <a:cubicBezTo>
                  <a:pt x="12071546" y="6322603"/>
                  <a:pt x="12114147" y="6280001"/>
                  <a:pt x="12166698" y="6280001"/>
                </a:cubicBezTo>
                <a:close/>
                <a:moveTo>
                  <a:pt x="11748029" y="6280001"/>
                </a:moveTo>
                <a:cubicBezTo>
                  <a:pt x="11800580" y="6280001"/>
                  <a:pt x="11843181" y="6322603"/>
                  <a:pt x="11843181" y="6375153"/>
                </a:cubicBezTo>
                <a:cubicBezTo>
                  <a:pt x="11843181" y="6427704"/>
                  <a:pt x="11800580" y="6470305"/>
                  <a:pt x="11748029" y="6470305"/>
                </a:cubicBezTo>
                <a:cubicBezTo>
                  <a:pt x="11695478" y="6470305"/>
                  <a:pt x="11652877" y="6427704"/>
                  <a:pt x="11652877" y="6375153"/>
                </a:cubicBezTo>
                <a:cubicBezTo>
                  <a:pt x="11652877" y="6322603"/>
                  <a:pt x="11695478" y="6280001"/>
                  <a:pt x="11748029" y="6280001"/>
                </a:cubicBezTo>
                <a:close/>
                <a:moveTo>
                  <a:pt x="11329360" y="6280001"/>
                </a:moveTo>
                <a:cubicBezTo>
                  <a:pt x="11381911" y="6280001"/>
                  <a:pt x="11424512" y="6322603"/>
                  <a:pt x="11424512" y="6375153"/>
                </a:cubicBezTo>
                <a:cubicBezTo>
                  <a:pt x="11424512" y="6427704"/>
                  <a:pt x="11381911" y="6470305"/>
                  <a:pt x="11329360" y="6470305"/>
                </a:cubicBezTo>
                <a:cubicBezTo>
                  <a:pt x="11276809" y="6470305"/>
                  <a:pt x="11234208" y="6427704"/>
                  <a:pt x="11234208" y="6375153"/>
                </a:cubicBezTo>
                <a:cubicBezTo>
                  <a:pt x="11234208" y="6322603"/>
                  <a:pt x="11276809" y="6280001"/>
                  <a:pt x="11329360" y="6280001"/>
                </a:cubicBezTo>
                <a:close/>
                <a:moveTo>
                  <a:pt x="10910691" y="6280001"/>
                </a:moveTo>
                <a:cubicBezTo>
                  <a:pt x="10963242" y="6280001"/>
                  <a:pt x="11005843" y="6322603"/>
                  <a:pt x="11005843" y="6375153"/>
                </a:cubicBezTo>
                <a:cubicBezTo>
                  <a:pt x="11005843" y="6427704"/>
                  <a:pt x="10963242" y="6470305"/>
                  <a:pt x="10910691" y="6470305"/>
                </a:cubicBezTo>
                <a:cubicBezTo>
                  <a:pt x="10858140" y="6470305"/>
                  <a:pt x="10815539" y="6427704"/>
                  <a:pt x="10815539" y="6375153"/>
                </a:cubicBezTo>
                <a:cubicBezTo>
                  <a:pt x="10815539" y="6322603"/>
                  <a:pt x="10858140" y="6280001"/>
                  <a:pt x="10910691" y="6280001"/>
                </a:cubicBezTo>
                <a:close/>
                <a:moveTo>
                  <a:pt x="10492022" y="6280001"/>
                </a:moveTo>
                <a:cubicBezTo>
                  <a:pt x="10544573" y="6280001"/>
                  <a:pt x="10587174" y="6322603"/>
                  <a:pt x="10587174" y="6375153"/>
                </a:cubicBezTo>
                <a:cubicBezTo>
                  <a:pt x="10587174" y="6427704"/>
                  <a:pt x="10544573" y="6470305"/>
                  <a:pt x="10492022" y="6470305"/>
                </a:cubicBezTo>
                <a:cubicBezTo>
                  <a:pt x="10439471" y="6470305"/>
                  <a:pt x="10396870" y="6427704"/>
                  <a:pt x="10396870" y="6375153"/>
                </a:cubicBezTo>
                <a:cubicBezTo>
                  <a:pt x="10396870" y="6322603"/>
                  <a:pt x="10439471" y="6280001"/>
                  <a:pt x="10492022" y="6280001"/>
                </a:cubicBezTo>
                <a:close/>
                <a:moveTo>
                  <a:pt x="10073353" y="6280001"/>
                </a:moveTo>
                <a:cubicBezTo>
                  <a:pt x="10125904" y="6280001"/>
                  <a:pt x="10168505" y="6322603"/>
                  <a:pt x="10168505" y="6375153"/>
                </a:cubicBezTo>
                <a:cubicBezTo>
                  <a:pt x="10168505" y="6427704"/>
                  <a:pt x="10125904" y="6470305"/>
                  <a:pt x="10073353" y="6470305"/>
                </a:cubicBezTo>
                <a:cubicBezTo>
                  <a:pt x="10020803" y="6470305"/>
                  <a:pt x="9978201" y="6427704"/>
                  <a:pt x="9978201" y="6375153"/>
                </a:cubicBezTo>
                <a:cubicBezTo>
                  <a:pt x="9978201" y="6322603"/>
                  <a:pt x="10020803" y="6280001"/>
                  <a:pt x="10073353" y="6280001"/>
                </a:cubicBezTo>
                <a:close/>
                <a:moveTo>
                  <a:pt x="9654684" y="6280001"/>
                </a:moveTo>
                <a:cubicBezTo>
                  <a:pt x="9707235" y="6280001"/>
                  <a:pt x="9749836" y="6322603"/>
                  <a:pt x="9749836" y="6375153"/>
                </a:cubicBezTo>
                <a:cubicBezTo>
                  <a:pt x="9749836" y="6427704"/>
                  <a:pt x="9707235" y="6470305"/>
                  <a:pt x="9654684" y="6470305"/>
                </a:cubicBezTo>
                <a:cubicBezTo>
                  <a:pt x="9602134" y="6470305"/>
                  <a:pt x="9559532" y="6427704"/>
                  <a:pt x="9559532" y="6375153"/>
                </a:cubicBezTo>
                <a:cubicBezTo>
                  <a:pt x="9559532" y="6322603"/>
                  <a:pt x="9602134" y="6280001"/>
                  <a:pt x="9654684" y="6280001"/>
                </a:cubicBezTo>
                <a:close/>
                <a:moveTo>
                  <a:pt x="9236015" y="6280001"/>
                </a:moveTo>
                <a:cubicBezTo>
                  <a:pt x="9288566" y="6280001"/>
                  <a:pt x="9331167" y="6322603"/>
                  <a:pt x="9331167" y="6375153"/>
                </a:cubicBezTo>
                <a:cubicBezTo>
                  <a:pt x="9331167" y="6427704"/>
                  <a:pt x="9288566" y="6470305"/>
                  <a:pt x="9236015" y="6470305"/>
                </a:cubicBezTo>
                <a:cubicBezTo>
                  <a:pt x="9183465" y="6470305"/>
                  <a:pt x="9140863" y="6427704"/>
                  <a:pt x="9140863" y="6375153"/>
                </a:cubicBezTo>
                <a:cubicBezTo>
                  <a:pt x="9140863" y="6322603"/>
                  <a:pt x="9183465" y="6280001"/>
                  <a:pt x="9236015" y="6280001"/>
                </a:cubicBezTo>
                <a:close/>
                <a:moveTo>
                  <a:pt x="8817346" y="6280001"/>
                </a:moveTo>
                <a:cubicBezTo>
                  <a:pt x="8869897" y="6280001"/>
                  <a:pt x="8912498" y="6322603"/>
                  <a:pt x="8912498" y="6375153"/>
                </a:cubicBezTo>
                <a:cubicBezTo>
                  <a:pt x="8912498" y="6427704"/>
                  <a:pt x="8869897" y="6470305"/>
                  <a:pt x="8817346" y="6470305"/>
                </a:cubicBezTo>
                <a:cubicBezTo>
                  <a:pt x="8764796" y="6470305"/>
                  <a:pt x="8722194" y="6427704"/>
                  <a:pt x="8722194" y="6375153"/>
                </a:cubicBezTo>
                <a:cubicBezTo>
                  <a:pt x="8722194" y="6322603"/>
                  <a:pt x="8764796" y="6280001"/>
                  <a:pt x="8817346" y="6280001"/>
                </a:cubicBezTo>
                <a:close/>
                <a:moveTo>
                  <a:pt x="8398677" y="6280001"/>
                </a:moveTo>
                <a:cubicBezTo>
                  <a:pt x="8451228" y="6280001"/>
                  <a:pt x="8493829" y="6322603"/>
                  <a:pt x="8493829" y="6375153"/>
                </a:cubicBezTo>
                <a:cubicBezTo>
                  <a:pt x="8493829" y="6427704"/>
                  <a:pt x="8451228" y="6470305"/>
                  <a:pt x="8398677" y="6470305"/>
                </a:cubicBezTo>
                <a:cubicBezTo>
                  <a:pt x="8346127" y="6470305"/>
                  <a:pt x="8303526" y="6427704"/>
                  <a:pt x="8303526" y="6375153"/>
                </a:cubicBezTo>
                <a:cubicBezTo>
                  <a:pt x="8303526" y="6322603"/>
                  <a:pt x="8346127" y="6280001"/>
                  <a:pt x="8398677" y="6280001"/>
                </a:cubicBezTo>
                <a:close/>
                <a:moveTo>
                  <a:pt x="7980009" y="6280001"/>
                </a:moveTo>
                <a:cubicBezTo>
                  <a:pt x="8032559" y="6280001"/>
                  <a:pt x="8075161" y="6322603"/>
                  <a:pt x="8075161" y="6375153"/>
                </a:cubicBezTo>
                <a:cubicBezTo>
                  <a:pt x="8075161" y="6427704"/>
                  <a:pt x="8032559" y="6470305"/>
                  <a:pt x="7980009" y="6470305"/>
                </a:cubicBezTo>
                <a:cubicBezTo>
                  <a:pt x="7927458" y="6470305"/>
                  <a:pt x="7884857" y="6427704"/>
                  <a:pt x="7884857" y="6375153"/>
                </a:cubicBezTo>
                <a:cubicBezTo>
                  <a:pt x="7884857" y="6322603"/>
                  <a:pt x="7927458" y="6280001"/>
                  <a:pt x="7980009" y="6280001"/>
                </a:cubicBezTo>
                <a:close/>
                <a:moveTo>
                  <a:pt x="7561340" y="6280001"/>
                </a:moveTo>
                <a:cubicBezTo>
                  <a:pt x="7613890" y="6280001"/>
                  <a:pt x="7656492" y="6322603"/>
                  <a:pt x="7656492" y="6375153"/>
                </a:cubicBezTo>
                <a:cubicBezTo>
                  <a:pt x="7656492" y="6427704"/>
                  <a:pt x="7613890" y="6470305"/>
                  <a:pt x="7561340" y="6470305"/>
                </a:cubicBezTo>
                <a:cubicBezTo>
                  <a:pt x="7508789" y="6470305"/>
                  <a:pt x="7466188" y="6427704"/>
                  <a:pt x="7466188" y="6375153"/>
                </a:cubicBezTo>
                <a:cubicBezTo>
                  <a:pt x="7466188" y="6322603"/>
                  <a:pt x="7508789" y="6280001"/>
                  <a:pt x="7561340" y="6280001"/>
                </a:cubicBezTo>
                <a:close/>
                <a:moveTo>
                  <a:pt x="7142671" y="6280001"/>
                </a:moveTo>
                <a:cubicBezTo>
                  <a:pt x="7195221" y="6280001"/>
                  <a:pt x="7237823" y="6322603"/>
                  <a:pt x="7237823" y="6375153"/>
                </a:cubicBezTo>
                <a:cubicBezTo>
                  <a:pt x="7237823" y="6427704"/>
                  <a:pt x="7195221" y="6470305"/>
                  <a:pt x="7142671" y="6470305"/>
                </a:cubicBezTo>
                <a:cubicBezTo>
                  <a:pt x="7090120" y="6470305"/>
                  <a:pt x="7047519" y="6427704"/>
                  <a:pt x="7047519" y="6375153"/>
                </a:cubicBezTo>
                <a:cubicBezTo>
                  <a:pt x="7047519" y="6322603"/>
                  <a:pt x="7090120" y="6280001"/>
                  <a:pt x="7142671" y="6280001"/>
                </a:cubicBezTo>
                <a:close/>
                <a:moveTo>
                  <a:pt x="6724002" y="6280001"/>
                </a:moveTo>
                <a:cubicBezTo>
                  <a:pt x="6776553" y="6280001"/>
                  <a:pt x="6819154" y="6322603"/>
                  <a:pt x="6819154" y="6375153"/>
                </a:cubicBezTo>
                <a:cubicBezTo>
                  <a:pt x="6819154" y="6427704"/>
                  <a:pt x="6776553" y="6470305"/>
                  <a:pt x="6724002" y="6470305"/>
                </a:cubicBezTo>
                <a:cubicBezTo>
                  <a:pt x="6671451" y="6470305"/>
                  <a:pt x="6628850" y="6427704"/>
                  <a:pt x="6628850" y="6375153"/>
                </a:cubicBezTo>
                <a:cubicBezTo>
                  <a:pt x="6628850" y="6322603"/>
                  <a:pt x="6671451" y="6280001"/>
                  <a:pt x="6724002" y="6280001"/>
                </a:cubicBezTo>
                <a:close/>
                <a:moveTo>
                  <a:pt x="6305333" y="6280001"/>
                </a:moveTo>
                <a:cubicBezTo>
                  <a:pt x="6357884" y="6280001"/>
                  <a:pt x="6400485" y="6322603"/>
                  <a:pt x="6400485" y="6375153"/>
                </a:cubicBezTo>
                <a:cubicBezTo>
                  <a:pt x="6400485" y="6427704"/>
                  <a:pt x="6357884" y="6470305"/>
                  <a:pt x="6305333" y="6470305"/>
                </a:cubicBezTo>
                <a:cubicBezTo>
                  <a:pt x="6252782" y="6470305"/>
                  <a:pt x="6210181" y="6427704"/>
                  <a:pt x="6210181" y="6375153"/>
                </a:cubicBezTo>
                <a:cubicBezTo>
                  <a:pt x="6210181" y="6322603"/>
                  <a:pt x="6252782" y="6280001"/>
                  <a:pt x="6305333" y="6280001"/>
                </a:cubicBezTo>
                <a:close/>
                <a:moveTo>
                  <a:pt x="5886664" y="6280001"/>
                </a:moveTo>
                <a:cubicBezTo>
                  <a:pt x="5939215" y="6280001"/>
                  <a:pt x="5981816" y="6322603"/>
                  <a:pt x="5981816" y="6375153"/>
                </a:cubicBezTo>
                <a:cubicBezTo>
                  <a:pt x="5981816" y="6427704"/>
                  <a:pt x="5939215" y="6470305"/>
                  <a:pt x="5886664" y="6470305"/>
                </a:cubicBezTo>
                <a:cubicBezTo>
                  <a:pt x="5834113" y="6470305"/>
                  <a:pt x="5791512" y="6427704"/>
                  <a:pt x="5791512" y="6375153"/>
                </a:cubicBezTo>
                <a:cubicBezTo>
                  <a:pt x="5791512" y="6322603"/>
                  <a:pt x="5834113" y="6280001"/>
                  <a:pt x="5886664" y="6280001"/>
                </a:cubicBezTo>
                <a:close/>
                <a:moveTo>
                  <a:pt x="5467994" y="6280001"/>
                </a:moveTo>
                <a:cubicBezTo>
                  <a:pt x="5520544" y="6280001"/>
                  <a:pt x="5563146" y="6322603"/>
                  <a:pt x="5563146" y="6375153"/>
                </a:cubicBezTo>
                <a:cubicBezTo>
                  <a:pt x="5563146" y="6427704"/>
                  <a:pt x="5520544" y="6470305"/>
                  <a:pt x="5467994" y="6470305"/>
                </a:cubicBezTo>
                <a:cubicBezTo>
                  <a:pt x="5415443" y="6470305"/>
                  <a:pt x="5372842" y="6427704"/>
                  <a:pt x="5372842" y="6375153"/>
                </a:cubicBezTo>
                <a:cubicBezTo>
                  <a:pt x="5372842" y="6322603"/>
                  <a:pt x="5415443" y="6280001"/>
                  <a:pt x="5467994" y="6280001"/>
                </a:cubicBezTo>
                <a:close/>
                <a:moveTo>
                  <a:pt x="5049325" y="6280001"/>
                </a:moveTo>
                <a:cubicBezTo>
                  <a:pt x="5101876" y="6280001"/>
                  <a:pt x="5144478" y="6322603"/>
                  <a:pt x="5144478" y="6375153"/>
                </a:cubicBezTo>
                <a:cubicBezTo>
                  <a:pt x="5144478" y="6427704"/>
                  <a:pt x="5101876" y="6470305"/>
                  <a:pt x="5049325" y="6470305"/>
                </a:cubicBezTo>
                <a:cubicBezTo>
                  <a:pt x="4996774" y="6470305"/>
                  <a:pt x="4954173" y="6427704"/>
                  <a:pt x="4954173" y="6375153"/>
                </a:cubicBezTo>
                <a:cubicBezTo>
                  <a:pt x="4954173" y="6322603"/>
                  <a:pt x="4996774" y="6280001"/>
                  <a:pt x="5049325" y="6280001"/>
                </a:cubicBezTo>
                <a:close/>
                <a:moveTo>
                  <a:pt x="4630656" y="6280001"/>
                </a:moveTo>
                <a:cubicBezTo>
                  <a:pt x="4683207" y="6280001"/>
                  <a:pt x="4725808" y="6322603"/>
                  <a:pt x="4725808" y="6375153"/>
                </a:cubicBezTo>
                <a:cubicBezTo>
                  <a:pt x="4725808" y="6427704"/>
                  <a:pt x="4683207" y="6470305"/>
                  <a:pt x="4630656" y="6470305"/>
                </a:cubicBezTo>
                <a:cubicBezTo>
                  <a:pt x="4578106" y="6470305"/>
                  <a:pt x="4535504" y="6427704"/>
                  <a:pt x="4535504" y="6375153"/>
                </a:cubicBezTo>
                <a:cubicBezTo>
                  <a:pt x="4535504" y="6322603"/>
                  <a:pt x="4578106" y="6280001"/>
                  <a:pt x="4630656" y="6280001"/>
                </a:cubicBezTo>
                <a:close/>
                <a:moveTo>
                  <a:pt x="4211987" y="6280001"/>
                </a:moveTo>
                <a:cubicBezTo>
                  <a:pt x="4264538" y="6280001"/>
                  <a:pt x="4307139" y="6322603"/>
                  <a:pt x="4307139" y="6375153"/>
                </a:cubicBezTo>
                <a:cubicBezTo>
                  <a:pt x="4307139" y="6427704"/>
                  <a:pt x="4264538" y="6470305"/>
                  <a:pt x="4211987" y="6470305"/>
                </a:cubicBezTo>
                <a:cubicBezTo>
                  <a:pt x="4159436" y="6470305"/>
                  <a:pt x="4116835" y="6427704"/>
                  <a:pt x="4116835" y="6375153"/>
                </a:cubicBezTo>
                <a:cubicBezTo>
                  <a:pt x="4116835" y="6322603"/>
                  <a:pt x="4159436" y="6280001"/>
                  <a:pt x="4211987" y="6280001"/>
                </a:cubicBezTo>
                <a:close/>
                <a:moveTo>
                  <a:pt x="3793342" y="6280001"/>
                </a:moveTo>
                <a:cubicBezTo>
                  <a:pt x="3845869" y="6280001"/>
                  <a:pt x="3888470" y="6322603"/>
                  <a:pt x="3888470" y="6375153"/>
                </a:cubicBezTo>
                <a:cubicBezTo>
                  <a:pt x="3888470" y="6427704"/>
                  <a:pt x="3845869" y="6470305"/>
                  <a:pt x="3793342" y="6470305"/>
                </a:cubicBezTo>
                <a:cubicBezTo>
                  <a:pt x="3740790" y="6470305"/>
                  <a:pt x="3698190" y="6427704"/>
                  <a:pt x="3698190" y="6375153"/>
                </a:cubicBezTo>
                <a:cubicBezTo>
                  <a:pt x="3698190" y="6322603"/>
                  <a:pt x="3740790" y="6280001"/>
                  <a:pt x="3793342" y="6280001"/>
                </a:cubicBezTo>
                <a:close/>
                <a:moveTo>
                  <a:pt x="3374671" y="6280001"/>
                </a:moveTo>
                <a:cubicBezTo>
                  <a:pt x="3427221" y="6280001"/>
                  <a:pt x="3469825" y="6322603"/>
                  <a:pt x="3469825" y="6375153"/>
                </a:cubicBezTo>
                <a:cubicBezTo>
                  <a:pt x="3469825" y="6427704"/>
                  <a:pt x="3427221" y="6470305"/>
                  <a:pt x="3374671" y="6470305"/>
                </a:cubicBezTo>
                <a:cubicBezTo>
                  <a:pt x="3322120" y="6470305"/>
                  <a:pt x="3279519" y="6427704"/>
                  <a:pt x="3279519" y="6375153"/>
                </a:cubicBezTo>
                <a:cubicBezTo>
                  <a:pt x="3279519" y="6322603"/>
                  <a:pt x="3322120" y="6280001"/>
                  <a:pt x="3374671" y="6280001"/>
                </a:cubicBezTo>
                <a:close/>
                <a:moveTo>
                  <a:pt x="2956001" y="6280001"/>
                </a:moveTo>
                <a:cubicBezTo>
                  <a:pt x="3008551" y="6280001"/>
                  <a:pt x="3051154" y="6322603"/>
                  <a:pt x="3051154" y="6375153"/>
                </a:cubicBezTo>
                <a:cubicBezTo>
                  <a:pt x="3051154" y="6427704"/>
                  <a:pt x="3008551" y="6470305"/>
                  <a:pt x="2956001" y="6470305"/>
                </a:cubicBezTo>
                <a:cubicBezTo>
                  <a:pt x="2903450" y="6470305"/>
                  <a:pt x="2860848" y="6427704"/>
                  <a:pt x="2860848" y="6375153"/>
                </a:cubicBezTo>
                <a:cubicBezTo>
                  <a:pt x="2860848" y="6322603"/>
                  <a:pt x="2903450" y="6280001"/>
                  <a:pt x="2956001" y="6280001"/>
                </a:cubicBezTo>
                <a:close/>
                <a:moveTo>
                  <a:pt x="2537330" y="6280001"/>
                </a:moveTo>
                <a:cubicBezTo>
                  <a:pt x="2589882" y="6280001"/>
                  <a:pt x="2632482" y="6322603"/>
                  <a:pt x="2632482" y="6375153"/>
                </a:cubicBezTo>
                <a:cubicBezTo>
                  <a:pt x="2632482" y="6427704"/>
                  <a:pt x="2589882" y="6470305"/>
                  <a:pt x="2537330" y="6470305"/>
                </a:cubicBezTo>
                <a:cubicBezTo>
                  <a:pt x="2484778" y="6470305"/>
                  <a:pt x="2442177" y="6427704"/>
                  <a:pt x="2442177" y="6375153"/>
                </a:cubicBezTo>
                <a:cubicBezTo>
                  <a:pt x="2442177" y="6322603"/>
                  <a:pt x="2484778" y="6280001"/>
                  <a:pt x="2537330" y="6280001"/>
                </a:cubicBezTo>
                <a:close/>
                <a:moveTo>
                  <a:pt x="2118660" y="6280001"/>
                </a:moveTo>
                <a:cubicBezTo>
                  <a:pt x="2171211" y="6280001"/>
                  <a:pt x="2213812" y="6322603"/>
                  <a:pt x="2213812" y="6375153"/>
                </a:cubicBezTo>
                <a:cubicBezTo>
                  <a:pt x="2213812" y="6427704"/>
                  <a:pt x="2171211" y="6470305"/>
                  <a:pt x="2118660" y="6470305"/>
                </a:cubicBezTo>
                <a:cubicBezTo>
                  <a:pt x="2066108" y="6470305"/>
                  <a:pt x="2023508" y="6427704"/>
                  <a:pt x="2023508" y="6375153"/>
                </a:cubicBezTo>
                <a:cubicBezTo>
                  <a:pt x="2023508" y="6322603"/>
                  <a:pt x="2066108" y="6280001"/>
                  <a:pt x="2118660" y="6280001"/>
                </a:cubicBezTo>
                <a:close/>
                <a:moveTo>
                  <a:pt x="1699989" y="6280001"/>
                </a:moveTo>
                <a:cubicBezTo>
                  <a:pt x="1752539" y="6280001"/>
                  <a:pt x="1795142" y="6322603"/>
                  <a:pt x="1795142" y="6375153"/>
                </a:cubicBezTo>
                <a:cubicBezTo>
                  <a:pt x="1795142" y="6427704"/>
                  <a:pt x="1752539" y="6470305"/>
                  <a:pt x="1699989" y="6470305"/>
                </a:cubicBezTo>
                <a:cubicBezTo>
                  <a:pt x="1647438" y="6470305"/>
                  <a:pt x="1604835" y="6427704"/>
                  <a:pt x="1604835" y="6375153"/>
                </a:cubicBezTo>
                <a:cubicBezTo>
                  <a:pt x="1604835" y="6322603"/>
                  <a:pt x="1647438" y="6280001"/>
                  <a:pt x="1699989" y="6280001"/>
                </a:cubicBezTo>
                <a:close/>
                <a:moveTo>
                  <a:pt x="1281318" y="6280001"/>
                </a:moveTo>
                <a:cubicBezTo>
                  <a:pt x="1333868" y="6280001"/>
                  <a:pt x="1376471" y="6322603"/>
                  <a:pt x="1376471" y="6375153"/>
                </a:cubicBezTo>
                <a:cubicBezTo>
                  <a:pt x="1376471" y="6427704"/>
                  <a:pt x="1333868" y="6470305"/>
                  <a:pt x="1281318" y="6470305"/>
                </a:cubicBezTo>
                <a:cubicBezTo>
                  <a:pt x="1228768" y="6470305"/>
                  <a:pt x="1186165" y="6427704"/>
                  <a:pt x="1186165" y="6375153"/>
                </a:cubicBezTo>
                <a:cubicBezTo>
                  <a:pt x="1186165" y="6322603"/>
                  <a:pt x="1228768" y="6280001"/>
                  <a:pt x="1281318" y="6280001"/>
                </a:cubicBezTo>
                <a:close/>
                <a:moveTo>
                  <a:pt x="862650" y="6280001"/>
                </a:moveTo>
                <a:cubicBezTo>
                  <a:pt x="915200" y="6280001"/>
                  <a:pt x="957802" y="6322603"/>
                  <a:pt x="957802" y="6375153"/>
                </a:cubicBezTo>
                <a:cubicBezTo>
                  <a:pt x="957802" y="6427704"/>
                  <a:pt x="915200" y="6470305"/>
                  <a:pt x="862650" y="6470305"/>
                </a:cubicBezTo>
                <a:cubicBezTo>
                  <a:pt x="810099" y="6470305"/>
                  <a:pt x="767498" y="6427704"/>
                  <a:pt x="767498" y="6375153"/>
                </a:cubicBezTo>
                <a:cubicBezTo>
                  <a:pt x="767498" y="6322603"/>
                  <a:pt x="810099" y="6280001"/>
                  <a:pt x="862650" y="6280001"/>
                </a:cubicBezTo>
                <a:close/>
                <a:moveTo>
                  <a:pt x="443982" y="6280001"/>
                </a:moveTo>
                <a:cubicBezTo>
                  <a:pt x="496533" y="6280001"/>
                  <a:pt x="539134" y="6322603"/>
                  <a:pt x="539134" y="6375153"/>
                </a:cubicBezTo>
                <a:cubicBezTo>
                  <a:pt x="539134" y="6427704"/>
                  <a:pt x="496533" y="6470305"/>
                  <a:pt x="443982" y="6470305"/>
                </a:cubicBezTo>
                <a:cubicBezTo>
                  <a:pt x="391431" y="6470305"/>
                  <a:pt x="348830" y="6427704"/>
                  <a:pt x="348830" y="6375153"/>
                </a:cubicBezTo>
                <a:cubicBezTo>
                  <a:pt x="348830" y="6322603"/>
                  <a:pt x="391431" y="6280001"/>
                  <a:pt x="443982" y="6280001"/>
                </a:cubicBezTo>
                <a:close/>
                <a:moveTo>
                  <a:pt x="25313" y="6280001"/>
                </a:moveTo>
                <a:cubicBezTo>
                  <a:pt x="77864" y="6280001"/>
                  <a:pt x="120465" y="6322603"/>
                  <a:pt x="120465" y="6375153"/>
                </a:cubicBezTo>
                <a:cubicBezTo>
                  <a:pt x="120465" y="6427704"/>
                  <a:pt x="77864" y="6470305"/>
                  <a:pt x="25313" y="6470305"/>
                </a:cubicBezTo>
                <a:lnTo>
                  <a:pt x="0" y="6465195"/>
                </a:lnTo>
                <a:lnTo>
                  <a:pt x="0" y="6285112"/>
                </a:lnTo>
                <a:close/>
                <a:moveTo>
                  <a:pt x="12166698" y="5861332"/>
                </a:moveTo>
                <a:lnTo>
                  <a:pt x="12192000" y="5866441"/>
                </a:lnTo>
                <a:lnTo>
                  <a:pt x="12192000" y="6046528"/>
                </a:lnTo>
                <a:lnTo>
                  <a:pt x="12166698" y="6051636"/>
                </a:lnTo>
                <a:cubicBezTo>
                  <a:pt x="12114147" y="6051636"/>
                  <a:pt x="12071546" y="6009035"/>
                  <a:pt x="12071546" y="5956484"/>
                </a:cubicBezTo>
                <a:cubicBezTo>
                  <a:pt x="12071546" y="5903934"/>
                  <a:pt x="12114147" y="5861332"/>
                  <a:pt x="12166698" y="5861332"/>
                </a:cubicBezTo>
                <a:close/>
                <a:moveTo>
                  <a:pt x="11748029" y="5861332"/>
                </a:moveTo>
                <a:cubicBezTo>
                  <a:pt x="11800580" y="5861332"/>
                  <a:pt x="11843181" y="5903934"/>
                  <a:pt x="11843181" y="5956484"/>
                </a:cubicBezTo>
                <a:cubicBezTo>
                  <a:pt x="11843181" y="6009035"/>
                  <a:pt x="11800580" y="6051636"/>
                  <a:pt x="11748029" y="6051636"/>
                </a:cubicBezTo>
                <a:cubicBezTo>
                  <a:pt x="11695478" y="6051636"/>
                  <a:pt x="11652877" y="6009035"/>
                  <a:pt x="11652877" y="5956484"/>
                </a:cubicBezTo>
                <a:cubicBezTo>
                  <a:pt x="11652877" y="5903934"/>
                  <a:pt x="11695478" y="5861332"/>
                  <a:pt x="11748029" y="5861332"/>
                </a:cubicBezTo>
                <a:close/>
                <a:moveTo>
                  <a:pt x="11329360" y="5861332"/>
                </a:moveTo>
                <a:cubicBezTo>
                  <a:pt x="11381911" y="5861332"/>
                  <a:pt x="11424512" y="5903934"/>
                  <a:pt x="11424512" y="5956484"/>
                </a:cubicBezTo>
                <a:cubicBezTo>
                  <a:pt x="11424512" y="6009035"/>
                  <a:pt x="11381911" y="6051636"/>
                  <a:pt x="11329360" y="6051636"/>
                </a:cubicBezTo>
                <a:cubicBezTo>
                  <a:pt x="11276809" y="6051636"/>
                  <a:pt x="11234208" y="6009035"/>
                  <a:pt x="11234208" y="5956484"/>
                </a:cubicBezTo>
                <a:cubicBezTo>
                  <a:pt x="11234208" y="5903934"/>
                  <a:pt x="11276809" y="5861332"/>
                  <a:pt x="11329360" y="5861332"/>
                </a:cubicBezTo>
                <a:close/>
                <a:moveTo>
                  <a:pt x="10910691" y="5861332"/>
                </a:moveTo>
                <a:cubicBezTo>
                  <a:pt x="10963242" y="5861332"/>
                  <a:pt x="11005843" y="5903934"/>
                  <a:pt x="11005843" y="5956484"/>
                </a:cubicBezTo>
                <a:cubicBezTo>
                  <a:pt x="11005843" y="6009035"/>
                  <a:pt x="10963242" y="6051636"/>
                  <a:pt x="10910691" y="6051636"/>
                </a:cubicBezTo>
                <a:cubicBezTo>
                  <a:pt x="10858140" y="6051636"/>
                  <a:pt x="10815539" y="6009035"/>
                  <a:pt x="10815539" y="5956484"/>
                </a:cubicBezTo>
                <a:cubicBezTo>
                  <a:pt x="10815539" y="5903934"/>
                  <a:pt x="10858140" y="5861332"/>
                  <a:pt x="10910691" y="5861332"/>
                </a:cubicBezTo>
                <a:close/>
                <a:moveTo>
                  <a:pt x="10492022" y="5861332"/>
                </a:moveTo>
                <a:cubicBezTo>
                  <a:pt x="10544573" y="5861332"/>
                  <a:pt x="10587174" y="5903934"/>
                  <a:pt x="10587174" y="5956484"/>
                </a:cubicBezTo>
                <a:cubicBezTo>
                  <a:pt x="10587174" y="6009035"/>
                  <a:pt x="10544573" y="6051636"/>
                  <a:pt x="10492022" y="6051636"/>
                </a:cubicBezTo>
                <a:cubicBezTo>
                  <a:pt x="10439471" y="6051636"/>
                  <a:pt x="10396870" y="6009035"/>
                  <a:pt x="10396870" y="5956484"/>
                </a:cubicBezTo>
                <a:cubicBezTo>
                  <a:pt x="10396870" y="5903934"/>
                  <a:pt x="10439471" y="5861332"/>
                  <a:pt x="10492022" y="5861332"/>
                </a:cubicBezTo>
                <a:close/>
                <a:moveTo>
                  <a:pt x="10073353" y="5861332"/>
                </a:moveTo>
                <a:cubicBezTo>
                  <a:pt x="10125904" y="5861332"/>
                  <a:pt x="10168505" y="5903934"/>
                  <a:pt x="10168505" y="5956484"/>
                </a:cubicBezTo>
                <a:cubicBezTo>
                  <a:pt x="10168505" y="6009035"/>
                  <a:pt x="10125904" y="6051636"/>
                  <a:pt x="10073353" y="6051636"/>
                </a:cubicBezTo>
                <a:cubicBezTo>
                  <a:pt x="10020803" y="6051636"/>
                  <a:pt x="9978201" y="6009035"/>
                  <a:pt x="9978201" y="5956484"/>
                </a:cubicBezTo>
                <a:cubicBezTo>
                  <a:pt x="9978201" y="5903934"/>
                  <a:pt x="10020803" y="5861332"/>
                  <a:pt x="10073353" y="5861332"/>
                </a:cubicBezTo>
                <a:close/>
                <a:moveTo>
                  <a:pt x="9654684" y="5861332"/>
                </a:moveTo>
                <a:cubicBezTo>
                  <a:pt x="9707235" y="5861332"/>
                  <a:pt x="9749836" y="5903934"/>
                  <a:pt x="9749836" y="5956484"/>
                </a:cubicBezTo>
                <a:cubicBezTo>
                  <a:pt x="9749836" y="6009035"/>
                  <a:pt x="9707235" y="6051636"/>
                  <a:pt x="9654684" y="6051636"/>
                </a:cubicBezTo>
                <a:cubicBezTo>
                  <a:pt x="9602134" y="6051636"/>
                  <a:pt x="9559532" y="6009035"/>
                  <a:pt x="9559532" y="5956484"/>
                </a:cubicBezTo>
                <a:cubicBezTo>
                  <a:pt x="9559532" y="5903934"/>
                  <a:pt x="9602134" y="5861332"/>
                  <a:pt x="9654684" y="5861332"/>
                </a:cubicBezTo>
                <a:close/>
                <a:moveTo>
                  <a:pt x="9236015" y="5861332"/>
                </a:moveTo>
                <a:cubicBezTo>
                  <a:pt x="9288566" y="5861332"/>
                  <a:pt x="9331167" y="5903934"/>
                  <a:pt x="9331167" y="5956484"/>
                </a:cubicBezTo>
                <a:cubicBezTo>
                  <a:pt x="9331167" y="6009035"/>
                  <a:pt x="9288566" y="6051636"/>
                  <a:pt x="9236015" y="6051636"/>
                </a:cubicBezTo>
                <a:cubicBezTo>
                  <a:pt x="9183465" y="6051636"/>
                  <a:pt x="9140863" y="6009035"/>
                  <a:pt x="9140863" y="5956484"/>
                </a:cubicBezTo>
                <a:cubicBezTo>
                  <a:pt x="9140863" y="5903934"/>
                  <a:pt x="9183465" y="5861332"/>
                  <a:pt x="9236015" y="5861332"/>
                </a:cubicBezTo>
                <a:close/>
                <a:moveTo>
                  <a:pt x="8817346" y="5861332"/>
                </a:moveTo>
                <a:cubicBezTo>
                  <a:pt x="8869897" y="5861332"/>
                  <a:pt x="8912498" y="5903934"/>
                  <a:pt x="8912498" y="5956484"/>
                </a:cubicBezTo>
                <a:cubicBezTo>
                  <a:pt x="8912498" y="6009035"/>
                  <a:pt x="8869897" y="6051636"/>
                  <a:pt x="8817346" y="6051636"/>
                </a:cubicBezTo>
                <a:cubicBezTo>
                  <a:pt x="8764796" y="6051636"/>
                  <a:pt x="8722194" y="6009035"/>
                  <a:pt x="8722194" y="5956484"/>
                </a:cubicBezTo>
                <a:cubicBezTo>
                  <a:pt x="8722194" y="5903934"/>
                  <a:pt x="8764796" y="5861332"/>
                  <a:pt x="8817346" y="5861332"/>
                </a:cubicBezTo>
                <a:close/>
                <a:moveTo>
                  <a:pt x="8398677" y="5861332"/>
                </a:moveTo>
                <a:cubicBezTo>
                  <a:pt x="8451228" y="5861332"/>
                  <a:pt x="8493829" y="5903934"/>
                  <a:pt x="8493829" y="5956484"/>
                </a:cubicBezTo>
                <a:cubicBezTo>
                  <a:pt x="8493829" y="6009035"/>
                  <a:pt x="8451228" y="6051636"/>
                  <a:pt x="8398677" y="6051636"/>
                </a:cubicBezTo>
                <a:cubicBezTo>
                  <a:pt x="8346127" y="6051636"/>
                  <a:pt x="8303526" y="6009035"/>
                  <a:pt x="8303526" y="5956484"/>
                </a:cubicBezTo>
                <a:cubicBezTo>
                  <a:pt x="8303526" y="5903934"/>
                  <a:pt x="8346127" y="5861332"/>
                  <a:pt x="8398677" y="5861332"/>
                </a:cubicBezTo>
                <a:close/>
                <a:moveTo>
                  <a:pt x="7980009" y="5861332"/>
                </a:moveTo>
                <a:cubicBezTo>
                  <a:pt x="8032559" y="5861332"/>
                  <a:pt x="8075161" y="5903934"/>
                  <a:pt x="8075161" y="5956484"/>
                </a:cubicBezTo>
                <a:cubicBezTo>
                  <a:pt x="8075161" y="6009035"/>
                  <a:pt x="8032559" y="6051636"/>
                  <a:pt x="7980009" y="6051636"/>
                </a:cubicBezTo>
                <a:cubicBezTo>
                  <a:pt x="7927458" y="6051636"/>
                  <a:pt x="7884857" y="6009035"/>
                  <a:pt x="7884857" y="5956484"/>
                </a:cubicBezTo>
                <a:cubicBezTo>
                  <a:pt x="7884857" y="5903934"/>
                  <a:pt x="7927458" y="5861332"/>
                  <a:pt x="7980009" y="5861332"/>
                </a:cubicBezTo>
                <a:close/>
                <a:moveTo>
                  <a:pt x="7561340" y="5861332"/>
                </a:moveTo>
                <a:cubicBezTo>
                  <a:pt x="7613890" y="5861332"/>
                  <a:pt x="7656492" y="5903934"/>
                  <a:pt x="7656492" y="5956484"/>
                </a:cubicBezTo>
                <a:cubicBezTo>
                  <a:pt x="7656492" y="6009035"/>
                  <a:pt x="7613890" y="6051636"/>
                  <a:pt x="7561340" y="6051636"/>
                </a:cubicBezTo>
                <a:cubicBezTo>
                  <a:pt x="7508789" y="6051636"/>
                  <a:pt x="7466188" y="6009035"/>
                  <a:pt x="7466188" y="5956484"/>
                </a:cubicBezTo>
                <a:cubicBezTo>
                  <a:pt x="7466188" y="5903934"/>
                  <a:pt x="7508789" y="5861332"/>
                  <a:pt x="7561340" y="5861332"/>
                </a:cubicBezTo>
                <a:close/>
                <a:moveTo>
                  <a:pt x="7142671" y="5861332"/>
                </a:moveTo>
                <a:cubicBezTo>
                  <a:pt x="7195221" y="5861332"/>
                  <a:pt x="7237823" y="5903934"/>
                  <a:pt x="7237823" y="5956484"/>
                </a:cubicBezTo>
                <a:cubicBezTo>
                  <a:pt x="7237823" y="6009035"/>
                  <a:pt x="7195221" y="6051636"/>
                  <a:pt x="7142671" y="6051636"/>
                </a:cubicBezTo>
                <a:cubicBezTo>
                  <a:pt x="7090120" y="6051636"/>
                  <a:pt x="7047519" y="6009035"/>
                  <a:pt x="7047519" y="5956484"/>
                </a:cubicBezTo>
                <a:cubicBezTo>
                  <a:pt x="7047519" y="5903934"/>
                  <a:pt x="7090120" y="5861332"/>
                  <a:pt x="7142671" y="5861332"/>
                </a:cubicBezTo>
                <a:close/>
                <a:moveTo>
                  <a:pt x="6724002" y="5861332"/>
                </a:moveTo>
                <a:cubicBezTo>
                  <a:pt x="6776553" y="5861332"/>
                  <a:pt x="6819154" y="5903934"/>
                  <a:pt x="6819154" y="5956484"/>
                </a:cubicBezTo>
                <a:cubicBezTo>
                  <a:pt x="6819154" y="6009035"/>
                  <a:pt x="6776553" y="6051636"/>
                  <a:pt x="6724002" y="6051636"/>
                </a:cubicBezTo>
                <a:cubicBezTo>
                  <a:pt x="6671451" y="6051636"/>
                  <a:pt x="6628850" y="6009035"/>
                  <a:pt x="6628850" y="5956484"/>
                </a:cubicBezTo>
                <a:cubicBezTo>
                  <a:pt x="6628850" y="5903934"/>
                  <a:pt x="6671451" y="5861332"/>
                  <a:pt x="6724002" y="5861332"/>
                </a:cubicBezTo>
                <a:close/>
                <a:moveTo>
                  <a:pt x="6305333" y="5861332"/>
                </a:moveTo>
                <a:cubicBezTo>
                  <a:pt x="6357884" y="5861332"/>
                  <a:pt x="6400485" y="5903934"/>
                  <a:pt x="6400485" y="5956484"/>
                </a:cubicBezTo>
                <a:cubicBezTo>
                  <a:pt x="6400485" y="6009035"/>
                  <a:pt x="6357884" y="6051636"/>
                  <a:pt x="6305333" y="6051636"/>
                </a:cubicBezTo>
                <a:cubicBezTo>
                  <a:pt x="6252782" y="6051636"/>
                  <a:pt x="6210181" y="6009035"/>
                  <a:pt x="6210181" y="5956484"/>
                </a:cubicBezTo>
                <a:cubicBezTo>
                  <a:pt x="6210181" y="5903934"/>
                  <a:pt x="6252782" y="5861332"/>
                  <a:pt x="6305333" y="5861332"/>
                </a:cubicBezTo>
                <a:close/>
                <a:moveTo>
                  <a:pt x="5886664" y="5861332"/>
                </a:moveTo>
                <a:cubicBezTo>
                  <a:pt x="5939215" y="5861332"/>
                  <a:pt x="5981816" y="5903934"/>
                  <a:pt x="5981816" y="5956484"/>
                </a:cubicBezTo>
                <a:cubicBezTo>
                  <a:pt x="5981816" y="6009035"/>
                  <a:pt x="5939215" y="6051636"/>
                  <a:pt x="5886664" y="6051636"/>
                </a:cubicBezTo>
                <a:cubicBezTo>
                  <a:pt x="5834113" y="6051636"/>
                  <a:pt x="5791512" y="6009035"/>
                  <a:pt x="5791512" y="5956484"/>
                </a:cubicBezTo>
                <a:cubicBezTo>
                  <a:pt x="5791512" y="5903934"/>
                  <a:pt x="5834113" y="5861332"/>
                  <a:pt x="5886664" y="5861332"/>
                </a:cubicBezTo>
                <a:close/>
                <a:moveTo>
                  <a:pt x="5467994" y="5861332"/>
                </a:moveTo>
                <a:cubicBezTo>
                  <a:pt x="5520544" y="5861332"/>
                  <a:pt x="5563146" y="5903934"/>
                  <a:pt x="5563146" y="5956484"/>
                </a:cubicBezTo>
                <a:cubicBezTo>
                  <a:pt x="5563146" y="6009035"/>
                  <a:pt x="5520544" y="6051636"/>
                  <a:pt x="5467994" y="6051636"/>
                </a:cubicBezTo>
                <a:cubicBezTo>
                  <a:pt x="5415443" y="6051636"/>
                  <a:pt x="5372842" y="6009035"/>
                  <a:pt x="5372842" y="5956484"/>
                </a:cubicBezTo>
                <a:cubicBezTo>
                  <a:pt x="5372842" y="5903934"/>
                  <a:pt x="5415443" y="5861332"/>
                  <a:pt x="5467994" y="5861332"/>
                </a:cubicBezTo>
                <a:close/>
                <a:moveTo>
                  <a:pt x="5049325" y="5861332"/>
                </a:moveTo>
                <a:cubicBezTo>
                  <a:pt x="5101876" y="5861332"/>
                  <a:pt x="5144478" y="5903934"/>
                  <a:pt x="5144478" y="5956484"/>
                </a:cubicBezTo>
                <a:cubicBezTo>
                  <a:pt x="5144478" y="6009035"/>
                  <a:pt x="5101876" y="6051636"/>
                  <a:pt x="5049325" y="6051636"/>
                </a:cubicBezTo>
                <a:cubicBezTo>
                  <a:pt x="4996774" y="6051636"/>
                  <a:pt x="4954173" y="6009035"/>
                  <a:pt x="4954173" y="5956484"/>
                </a:cubicBezTo>
                <a:cubicBezTo>
                  <a:pt x="4954173" y="5903934"/>
                  <a:pt x="4996774" y="5861332"/>
                  <a:pt x="5049325" y="5861332"/>
                </a:cubicBezTo>
                <a:close/>
                <a:moveTo>
                  <a:pt x="4630656" y="5861332"/>
                </a:moveTo>
                <a:cubicBezTo>
                  <a:pt x="4683207" y="5861332"/>
                  <a:pt x="4725808" y="5903934"/>
                  <a:pt x="4725808" y="5956484"/>
                </a:cubicBezTo>
                <a:cubicBezTo>
                  <a:pt x="4725808" y="6009035"/>
                  <a:pt x="4683207" y="6051636"/>
                  <a:pt x="4630656" y="6051636"/>
                </a:cubicBezTo>
                <a:cubicBezTo>
                  <a:pt x="4578106" y="6051636"/>
                  <a:pt x="4535504" y="6009035"/>
                  <a:pt x="4535504" y="5956484"/>
                </a:cubicBezTo>
                <a:cubicBezTo>
                  <a:pt x="4535504" y="5903934"/>
                  <a:pt x="4578106" y="5861332"/>
                  <a:pt x="4630656" y="5861332"/>
                </a:cubicBezTo>
                <a:close/>
                <a:moveTo>
                  <a:pt x="4211987" y="5861332"/>
                </a:moveTo>
                <a:cubicBezTo>
                  <a:pt x="4264538" y="5861332"/>
                  <a:pt x="4307139" y="5903934"/>
                  <a:pt x="4307139" y="5956484"/>
                </a:cubicBezTo>
                <a:cubicBezTo>
                  <a:pt x="4307139" y="6009035"/>
                  <a:pt x="4264538" y="6051636"/>
                  <a:pt x="4211987" y="6051636"/>
                </a:cubicBezTo>
                <a:cubicBezTo>
                  <a:pt x="4159436" y="6051636"/>
                  <a:pt x="4116835" y="6009035"/>
                  <a:pt x="4116835" y="5956484"/>
                </a:cubicBezTo>
                <a:cubicBezTo>
                  <a:pt x="4116835" y="5903934"/>
                  <a:pt x="4159436" y="5861332"/>
                  <a:pt x="4211987" y="5861332"/>
                </a:cubicBezTo>
                <a:close/>
                <a:moveTo>
                  <a:pt x="3793350" y="5861332"/>
                </a:moveTo>
                <a:cubicBezTo>
                  <a:pt x="3845869" y="5861332"/>
                  <a:pt x="3888470" y="5903934"/>
                  <a:pt x="3888470" y="5956484"/>
                </a:cubicBezTo>
                <a:cubicBezTo>
                  <a:pt x="3888470" y="6009035"/>
                  <a:pt x="3845869" y="6051636"/>
                  <a:pt x="3793350" y="6051636"/>
                </a:cubicBezTo>
                <a:cubicBezTo>
                  <a:pt x="3740799" y="6051636"/>
                  <a:pt x="3698198" y="6009035"/>
                  <a:pt x="3698198" y="5956484"/>
                </a:cubicBezTo>
                <a:cubicBezTo>
                  <a:pt x="3698198" y="5903934"/>
                  <a:pt x="3740799" y="5861332"/>
                  <a:pt x="3793350" y="5861332"/>
                </a:cubicBezTo>
                <a:close/>
                <a:moveTo>
                  <a:pt x="3374679" y="5861332"/>
                </a:moveTo>
                <a:cubicBezTo>
                  <a:pt x="3427230" y="5861332"/>
                  <a:pt x="3469833" y="5903934"/>
                  <a:pt x="3469833" y="5956484"/>
                </a:cubicBezTo>
                <a:cubicBezTo>
                  <a:pt x="3469833" y="6009035"/>
                  <a:pt x="3427230" y="6051636"/>
                  <a:pt x="3374679" y="6051636"/>
                </a:cubicBezTo>
                <a:cubicBezTo>
                  <a:pt x="3322128" y="6051636"/>
                  <a:pt x="3279526" y="6009035"/>
                  <a:pt x="3279526" y="5956484"/>
                </a:cubicBezTo>
                <a:cubicBezTo>
                  <a:pt x="3279526" y="5903934"/>
                  <a:pt x="3322128" y="5861332"/>
                  <a:pt x="3374679" y="5861332"/>
                </a:cubicBezTo>
                <a:close/>
                <a:moveTo>
                  <a:pt x="2956009" y="5861332"/>
                </a:moveTo>
                <a:cubicBezTo>
                  <a:pt x="3008560" y="5861332"/>
                  <a:pt x="3051162" y="5903934"/>
                  <a:pt x="3051162" y="5956484"/>
                </a:cubicBezTo>
                <a:cubicBezTo>
                  <a:pt x="3051162" y="6009035"/>
                  <a:pt x="3008560" y="6051636"/>
                  <a:pt x="2956009" y="6051636"/>
                </a:cubicBezTo>
                <a:cubicBezTo>
                  <a:pt x="2903457" y="6051636"/>
                  <a:pt x="2860854" y="6009035"/>
                  <a:pt x="2860854" y="5956484"/>
                </a:cubicBezTo>
                <a:cubicBezTo>
                  <a:pt x="2860854" y="5903934"/>
                  <a:pt x="2903457" y="5861332"/>
                  <a:pt x="2956009" y="5861332"/>
                </a:cubicBezTo>
                <a:close/>
                <a:moveTo>
                  <a:pt x="2537336" y="5861332"/>
                </a:moveTo>
                <a:cubicBezTo>
                  <a:pt x="2589889" y="5861332"/>
                  <a:pt x="2632490" y="5903934"/>
                  <a:pt x="2632490" y="5956484"/>
                </a:cubicBezTo>
                <a:cubicBezTo>
                  <a:pt x="2632490" y="6009035"/>
                  <a:pt x="2589889" y="6051636"/>
                  <a:pt x="2537336" y="6051636"/>
                </a:cubicBezTo>
                <a:cubicBezTo>
                  <a:pt x="2484785" y="6051636"/>
                  <a:pt x="2442183" y="6009035"/>
                  <a:pt x="2442183" y="5956484"/>
                </a:cubicBezTo>
                <a:cubicBezTo>
                  <a:pt x="2442183" y="5903934"/>
                  <a:pt x="2484785" y="5861332"/>
                  <a:pt x="2537336" y="5861332"/>
                </a:cubicBezTo>
                <a:close/>
                <a:moveTo>
                  <a:pt x="2118666" y="5861332"/>
                </a:moveTo>
                <a:cubicBezTo>
                  <a:pt x="2171217" y="5861332"/>
                  <a:pt x="2213818" y="5903934"/>
                  <a:pt x="2213818" y="5956484"/>
                </a:cubicBezTo>
                <a:cubicBezTo>
                  <a:pt x="2213818" y="6009035"/>
                  <a:pt x="2171217" y="6051636"/>
                  <a:pt x="2118666" y="6051636"/>
                </a:cubicBezTo>
                <a:cubicBezTo>
                  <a:pt x="2066114" y="6051636"/>
                  <a:pt x="2023514" y="6009035"/>
                  <a:pt x="2023514" y="5956484"/>
                </a:cubicBezTo>
                <a:cubicBezTo>
                  <a:pt x="2023514" y="5903934"/>
                  <a:pt x="2066114" y="5861332"/>
                  <a:pt x="2118666" y="5861332"/>
                </a:cubicBezTo>
                <a:close/>
                <a:moveTo>
                  <a:pt x="1699995" y="5861332"/>
                </a:moveTo>
                <a:cubicBezTo>
                  <a:pt x="1752545" y="5861332"/>
                  <a:pt x="1795147" y="5903934"/>
                  <a:pt x="1795147" y="5956484"/>
                </a:cubicBezTo>
                <a:cubicBezTo>
                  <a:pt x="1795147" y="6009035"/>
                  <a:pt x="1752545" y="6051636"/>
                  <a:pt x="1699995" y="6051636"/>
                </a:cubicBezTo>
                <a:cubicBezTo>
                  <a:pt x="1647443" y="6051636"/>
                  <a:pt x="1604840" y="6009035"/>
                  <a:pt x="1604840" y="5956484"/>
                </a:cubicBezTo>
                <a:cubicBezTo>
                  <a:pt x="1604840" y="5903934"/>
                  <a:pt x="1647443" y="5861332"/>
                  <a:pt x="1699995" y="5861332"/>
                </a:cubicBezTo>
                <a:close/>
                <a:moveTo>
                  <a:pt x="1281322" y="5861332"/>
                </a:moveTo>
                <a:cubicBezTo>
                  <a:pt x="1333873" y="5861332"/>
                  <a:pt x="1376474" y="5903934"/>
                  <a:pt x="1376474" y="5956484"/>
                </a:cubicBezTo>
                <a:cubicBezTo>
                  <a:pt x="1376474" y="6009035"/>
                  <a:pt x="1333873" y="6051636"/>
                  <a:pt x="1281322" y="6051636"/>
                </a:cubicBezTo>
                <a:cubicBezTo>
                  <a:pt x="1228772" y="6051636"/>
                  <a:pt x="1186170" y="6009035"/>
                  <a:pt x="1186170" y="5956484"/>
                </a:cubicBezTo>
                <a:cubicBezTo>
                  <a:pt x="1186170" y="5903934"/>
                  <a:pt x="1228772" y="5861332"/>
                  <a:pt x="1281322" y="5861332"/>
                </a:cubicBezTo>
                <a:close/>
                <a:moveTo>
                  <a:pt x="862654" y="5861332"/>
                </a:moveTo>
                <a:cubicBezTo>
                  <a:pt x="915205" y="5861332"/>
                  <a:pt x="957807" y="5903934"/>
                  <a:pt x="957807" y="5956484"/>
                </a:cubicBezTo>
                <a:cubicBezTo>
                  <a:pt x="957807" y="6009035"/>
                  <a:pt x="915205" y="6051636"/>
                  <a:pt x="862654" y="6051636"/>
                </a:cubicBezTo>
                <a:cubicBezTo>
                  <a:pt x="810104" y="6051636"/>
                  <a:pt x="767502" y="6009035"/>
                  <a:pt x="767502" y="5956484"/>
                </a:cubicBezTo>
                <a:cubicBezTo>
                  <a:pt x="767502" y="5903934"/>
                  <a:pt x="810104" y="5861332"/>
                  <a:pt x="862654" y="5861332"/>
                </a:cubicBezTo>
                <a:close/>
                <a:moveTo>
                  <a:pt x="443987" y="5861332"/>
                </a:moveTo>
                <a:cubicBezTo>
                  <a:pt x="496537" y="5861332"/>
                  <a:pt x="539139" y="5903934"/>
                  <a:pt x="539139" y="5956484"/>
                </a:cubicBezTo>
                <a:cubicBezTo>
                  <a:pt x="539139" y="6009035"/>
                  <a:pt x="496537" y="6051636"/>
                  <a:pt x="443987" y="6051636"/>
                </a:cubicBezTo>
                <a:cubicBezTo>
                  <a:pt x="391436" y="6051636"/>
                  <a:pt x="348835" y="6009035"/>
                  <a:pt x="348835" y="5956484"/>
                </a:cubicBezTo>
                <a:cubicBezTo>
                  <a:pt x="348835" y="5903934"/>
                  <a:pt x="391436" y="5861332"/>
                  <a:pt x="443987" y="5861332"/>
                </a:cubicBezTo>
                <a:close/>
                <a:moveTo>
                  <a:pt x="25318" y="5861332"/>
                </a:moveTo>
                <a:cubicBezTo>
                  <a:pt x="77868" y="5861332"/>
                  <a:pt x="120470" y="5903934"/>
                  <a:pt x="120470" y="5956484"/>
                </a:cubicBezTo>
                <a:cubicBezTo>
                  <a:pt x="120470" y="6009035"/>
                  <a:pt x="77868" y="6051636"/>
                  <a:pt x="25318" y="6051636"/>
                </a:cubicBezTo>
                <a:lnTo>
                  <a:pt x="0" y="6046525"/>
                </a:lnTo>
                <a:lnTo>
                  <a:pt x="0" y="5866444"/>
                </a:lnTo>
                <a:close/>
                <a:moveTo>
                  <a:pt x="12166698" y="5442663"/>
                </a:moveTo>
                <a:lnTo>
                  <a:pt x="12192000" y="5447772"/>
                </a:lnTo>
                <a:lnTo>
                  <a:pt x="12192000" y="5627859"/>
                </a:lnTo>
                <a:lnTo>
                  <a:pt x="12166698" y="5632967"/>
                </a:lnTo>
                <a:cubicBezTo>
                  <a:pt x="12114147" y="5632967"/>
                  <a:pt x="12071546" y="5590366"/>
                  <a:pt x="12071546" y="5537815"/>
                </a:cubicBezTo>
                <a:cubicBezTo>
                  <a:pt x="12071546" y="5485265"/>
                  <a:pt x="12114147" y="5442663"/>
                  <a:pt x="12166698" y="5442663"/>
                </a:cubicBezTo>
                <a:close/>
                <a:moveTo>
                  <a:pt x="11748029" y="5442663"/>
                </a:moveTo>
                <a:cubicBezTo>
                  <a:pt x="11800580" y="5442663"/>
                  <a:pt x="11843181" y="5485265"/>
                  <a:pt x="11843181" y="5537815"/>
                </a:cubicBezTo>
                <a:cubicBezTo>
                  <a:pt x="11843181" y="5590366"/>
                  <a:pt x="11800580" y="5632967"/>
                  <a:pt x="11748029" y="5632967"/>
                </a:cubicBezTo>
                <a:cubicBezTo>
                  <a:pt x="11695478" y="5632967"/>
                  <a:pt x="11652877" y="5590366"/>
                  <a:pt x="11652877" y="5537815"/>
                </a:cubicBezTo>
                <a:cubicBezTo>
                  <a:pt x="11652877" y="5485265"/>
                  <a:pt x="11695478" y="5442663"/>
                  <a:pt x="11748029" y="5442663"/>
                </a:cubicBezTo>
                <a:close/>
                <a:moveTo>
                  <a:pt x="11329360" y="5442663"/>
                </a:moveTo>
                <a:cubicBezTo>
                  <a:pt x="11381911" y="5442663"/>
                  <a:pt x="11424512" y="5485265"/>
                  <a:pt x="11424512" y="5537815"/>
                </a:cubicBezTo>
                <a:cubicBezTo>
                  <a:pt x="11424512" y="5590366"/>
                  <a:pt x="11381911" y="5632967"/>
                  <a:pt x="11329360" y="5632967"/>
                </a:cubicBezTo>
                <a:cubicBezTo>
                  <a:pt x="11276809" y="5632967"/>
                  <a:pt x="11234208" y="5590366"/>
                  <a:pt x="11234208" y="5537815"/>
                </a:cubicBezTo>
                <a:cubicBezTo>
                  <a:pt x="11234208" y="5485265"/>
                  <a:pt x="11276809" y="5442663"/>
                  <a:pt x="11329360" y="5442663"/>
                </a:cubicBezTo>
                <a:close/>
                <a:moveTo>
                  <a:pt x="10910691" y="5442663"/>
                </a:moveTo>
                <a:cubicBezTo>
                  <a:pt x="10963242" y="5442663"/>
                  <a:pt x="11005843" y="5485265"/>
                  <a:pt x="11005843" y="5537815"/>
                </a:cubicBezTo>
                <a:cubicBezTo>
                  <a:pt x="11005843" y="5590366"/>
                  <a:pt x="10963242" y="5632967"/>
                  <a:pt x="10910691" y="5632967"/>
                </a:cubicBezTo>
                <a:cubicBezTo>
                  <a:pt x="10858140" y="5632967"/>
                  <a:pt x="10815539" y="5590366"/>
                  <a:pt x="10815539" y="5537815"/>
                </a:cubicBezTo>
                <a:cubicBezTo>
                  <a:pt x="10815539" y="5485265"/>
                  <a:pt x="10858140" y="5442663"/>
                  <a:pt x="10910691" y="5442663"/>
                </a:cubicBezTo>
                <a:close/>
                <a:moveTo>
                  <a:pt x="10492022" y="5442663"/>
                </a:moveTo>
                <a:cubicBezTo>
                  <a:pt x="10544573" y="5442663"/>
                  <a:pt x="10587174" y="5485265"/>
                  <a:pt x="10587174" y="5537815"/>
                </a:cubicBezTo>
                <a:cubicBezTo>
                  <a:pt x="10587174" y="5590366"/>
                  <a:pt x="10544573" y="5632967"/>
                  <a:pt x="10492022" y="5632967"/>
                </a:cubicBezTo>
                <a:cubicBezTo>
                  <a:pt x="10439471" y="5632967"/>
                  <a:pt x="10396870" y="5590366"/>
                  <a:pt x="10396870" y="5537815"/>
                </a:cubicBezTo>
                <a:cubicBezTo>
                  <a:pt x="10396870" y="5485265"/>
                  <a:pt x="10439471" y="5442663"/>
                  <a:pt x="10492022" y="5442663"/>
                </a:cubicBezTo>
                <a:close/>
                <a:moveTo>
                  <a:pt x="10073353" y="5442663"/>
                </a:moveTo>
                <a:cubicBezTo>
                  <a:pt x="10125904" y="5442663"/>
                  <a:pt x="10168505" y="5485265"/>
                  <a:pt x="10168505" y="5537815"/>
                </a:cubicBezTo>
                <a:cubicBezTo>
                  <a:pt x="10168505" y="5590366"/>
                  <a:pt x="10125904" y="5632967"/>
                  <a:pt x="10073353" y="5632967"/>
                </a:cubicBezTo>
                <a:cubicBezTo>
                  <a:pt x="10020803" y="5632967"/>
                  <a:pt x="9978201" y="5590366"/>
                  <a:pt x="9978201" y="5537815"/>
                </a:cubicBezTo>
                <a:cubicBezTo>
                  <a:pt x="9978201" y="5485265"/>
                  <a:pt x="10020803" y="5442663"/>
                  <a:pt x="10073353" y="5442663"/>
                </a:cubicBezTo>
                <a:close/>
                <a:moveTo>
                  <a:pt x="9654684" y="5442663"/>
                </a:moveTo>
                <a:cubicBezTo>
                  <a:pt x="9707235" y="5442663"/>
                  <a:pt x="9749836" y="5485265"/>
                  <a:pt x="9749836" y="5537815"/>
                </a:cubicBezTo>
                <a:cubicBezTo>
                  <a:pt x="9749836" y="5590366"/>
                  <a:pt x="9707235" y="5632967"/>
                  <a:pt x="9654684" y="5632967"/>
                </a:cubicBezTo>
                <a:cubicBezTo>
                  <a:pt x="9602134" y="5632967"/>
                  <a:pt x="9559532" y="5590366"/>
                  <a:pt x="9559532" y="5537815"/>
                </a:cubicBezTo>
                <a:cubicBezTo>
                  <a:pt x="9559532" y="5485265"/>
                  <a:pt x="9602134" y="5442663"/>
                  <a:pt x="9654684" y="5442663"/>
                </a:cubicBezTo>
                <a:close/>
                <a:moveTo>
                  <a:pt x="9236015" y="5442663"/>
                </a:moveTo>
                <a:cubicBezTo>
                  <a:pt x="9288566" y="5442663"/>
                  <a:pt x="9331167" y="5485265"/>
                  <a:pt x="9331167" y="5537815"/>
                </a:cubicBezTo>
                <a:cubicBezTo>
                  <a:pt x="9331167" y="5590366"/>
                  <a:pt x="9288566" y="5632967"/>
                  <a:pt x="9236015" y="5632967"/>
                </a:cubicBezTo>
                <a:cubicBezTo>
                  <a:pt x="9183465" y="5632967"/>
                  <a:pt x="9140863" y="5590366"/>
                  <a:pt x="9140863" y="5537815"/>
                </a:cubicBezTo>
                <a:cubicBezTo>
                  <a:pt x="9140863" y="5485265"/>
                  <a:pt x="9183465" y="5442663"/>
                  <a:pt x="9236015" y="5442663"/>
                </a:cubicBezTo>
                <a:close/>
                <a:moveTo>
                  <a:pt x="8817346" y="5442663"/>
                </a:moveTo>
                <a:cubicBezTo>
                  <a:pt x="8869897" y="5442663"/>
                  <a:pt x="8912498" y="5485265"/>
                  <a:pt x="8912498" y="5537815"/>
                </a:cubicBezTo>
                <a:cubicBezTo>
                  <a:pt x="8912498" y="5590366"/>
                  <a:pt x="8869897" y="5632967"/>
                  <a:pt x="8817346" y="5632967"/>
                </a:cubicBezTo>
                <a:cubicBezTo>
                  <a:pt x="8764796" y="5632967"/>
                  <a:pt x="8722194" y="5590366"/>
                  <a:pt x="8722194" y="5537815"/>
                </a:cubicBezTo>
                <a:cubicBezTo>
                  <a:pt x="8722194" y="5485265"/>
                  <a:pt x="8764796" y="5442663"/>
                  <a:pt x="8817346" y="5442663"/>
                </a:cubicBezTo>
                <a:close/>
                <a:moveTo>
                  <a:pt x="8398677" y="5442663"/>
                </a:moveTo>
                <a:cubicBezTo>
                  <a:pt x="8451228" y="5442663"/>
                  <a:pt x="8493829" y="5485265"/>
                  <a:pt x="8493829" y="5537815"/>
                </a:cubicBezTo>
                <a:cubicBezTo>
                  <a:pt x="8493829" y="5590366"/>
                  <a:pt x="8451228" y="5632967"/>
                  <a:pt x="8398677" y="5632967"/>
                </a:cubicBezTo>
                <a:cubicBezTo>
                  <a:pt x="8346127" y="5632967"/>
                  <a:pt x="8303526" y="5590366"/>
                  <a:pt x="8303526" y="5537815"/>
                </a:cubicBezTo>
                <a:cubicBezTo>
                  <a:pt x="8303526" y="5485265"/>
                  <a:pt x="8346127" y="5442663"/>
                  <a:pt x="8398677" y="5442663"/>
                </a:cubicBezTo>
                <a:close/>
                <a:moveTo>
                  <a:pt x="7980009" y="5442663"/>
                </a:moveTo>
                <a:cubicBezTo>
                  <a:pt x="8032559" y="5442663"/>
                  <a:pt x="8075161" y="5485265"/>
                  <a:pt x="8075161" y="5537815"/>
                </a:cubicBezTo>
                <a:cubicBezTo>
                  <a:pt x="8075161" y="5590366"/>
                  <a:pt x="8032559" y="5632967"/>
                  <a:pt x="7980009" y="5632967"/>
                </a:cubicBezTo>
                <a:cubicBezTo>
                  <a:pt x="7927458" y="5632967"/>
                  <a:pt x="7884857" y="5590366"/>
                  <a:pt x="7884857" y="5537815"/>
                </a:cubicBezTo>
                <a:cubicBezTo>
                  <a:pt x="7884857" y="5485265"/>
                  <a:pt x="7927458" y="5442663"/>
                  <a:pt x="7980009" y="5442663"/>
                </a:cubicBezTo>
                <a:close/>
                <a:moveTo>
                  <a:pt x="7561340" y="5442663"/>
                </a:moveTo>
                <a:cubicBezTo>
                  <a:pt x="7613890" y="5442663"/>
                  <a:pt x="7656492" y="5485265"/>
                  <a:pt x="7656492" y="5537815"/>
                </a:cubicBezTo>
                <a:cubicBezTo>
                  <a:pt x="7656492" y="5590366"/>
                  <a:pt x="7613890" y="5632967"/>
                  <a:pt x="7561340" y="5632967"/>
                </a:cubicBezTo>
                <a:cubicBezTo>
                  <a:pt x="7508789" y="5632967"/>
                  <a:pt x="7466188" y="5590366"/>
                  <a:pt x="7466188" y="5537815"/>
                </a:cubicBezTo>
                <a:cubicBezTo>
                  <a:pt x="7466188" y="5485265"/>
                  <a:pt x="7508789" y="5442663"/>
                  <a:pt x="7561340" y="5442663"/>
                </a:cubicBezTo>
                <a:close/>
                <a:moveTo>
                  <a:pt x="7142671" y="5442663"/>
                </a:moveTo>
                <a:cubicBezTo>
                  <a:pt x="7195221" y="5442663"/>
                  <a:pt x="7237823" y="5485265"/>
                  <a:pt x="7237823" y="5537815"/>
                </a:cubicBezTo>
                <a:cubicBezTo>
                  <a:pt x="7237823" y="5590366"/>
                  <a:pt x="7195221" y="5632967"/>
                  <a:pt x="7142671" y="5632967"/>
                </a:cubicBezTo>
                <a:cubicBezTo>
                  <a:pt x="7090120" y="5632967"/>
                  <a:pt x="7047519" y="5590366"/>
                  <a:pt x="7047519" y="5537815"/>
                </a:cubicBezTo>
                <a:cubicBezTo>
                  <a:pt x="7047519" y="5485265"/>
                  <a:pt x="7090120" y="5442663"/>
                  <a:pt x="7142671" y="5442663"/>
                </a:cubicBezTo>
                <a:close/>
                <a:moveTo>
                  <a:pt x="6724002" y="5442663"/>
                </a:moveTo>
                <a:cubicBezTo>
                  <a:pt x="6776553" y="5442663"/>
                  <a:pt x="6819154" y="5485265"/>
                  <a:pt x="6819154" y="5537815"/>
                </a:cubicBezTo>
                <a:cubicBezTo>
                  <a:pt x="6819154" y="5590366"/>
                  <a:pt x="6776553" y="5632967"/>
                  <a:pt x="6724002" y="5632967"/>
                </a:cubicBezTo>
                <a:cubicBezTo>
                  <a:pt x="6671451" y="5632967"/>
                  <a:pt x="6628850" y="5590366"/>
                  <a:pt x="6628850" y="5537815"/>
                </a:cubicBezTo>
                <a:cubicBezTo>
                  <a:pt x="6628850" y="5485265"/>
                  <a:pt x="6671451" y="5442663"/>
                  <a:pt x="6724002" y="5442663"/>
                </a:cubicBezTo>
                <a:close/>
                <a:moveTo>
                  <a:pt x="6305333" y="5442663"/>
                </a:moveTo>
                <a:cubicBezTo>
                  <a:pt x="6357884" y="5442663"/>
                  <a:pt x="6400485" y="5485265"/>
                  <a:pt x="6400485" y="5537815"/>
                </a:cubicBezTo>
                <a:cubicBezTo>
                  <a:pt x="6400485" y="5590366"/>
                  <a:pt x="6357884" y="5632967"/>
                  <a:pt x="6305333" y="5632967"/>
                </a:cubicBezTo>
                <a:cubicBezTo>
                  <a:pt x="6252782" y="5632967"/>
                  <a:pt x="6210181" y="5590366"/>
                  <a:pt x="6210181" y="5537815"/>
                </a:cubicBezTo>
                <a:cubicBezTo>
                  <a:pt x="6210181" y="5485265"/>
                  <a:pt x="6252782" y="5442663"/>
                  <a:pt x="6305333" y="5442663"/>
                </a:cubicBezTo>
                <a:close/>
                <a:moveTo>
                  <a:pt x="5886664" y="5442663"/>
                </a:moveTo>
                <a:cubicBezTo>
                  <a:pt x="5939215" y="5442663"/>
                  <a:pt x="5981816" y="5485265"/>
                  <a:pt x="5981816" y="5537815"/>
                </a:cubicBezTo>
                <a:cubicBezTo>
                  <a:pt x="5981816" y="5590366"/>
                  <a:pt x="5939215" y="5632967"/>
                  <a:pt x="5886664" y="5632967"/>
                </a:cubicBezTo>
                <a:cubicBezTo>
                  <a:pt x="5834113" y="5632967"/>
                  <a:pt x="5791512" y="5590366"/>
                  <a:pt x="5791512" y="5537815"/>
                </a:cubicBezTo>
                <a:cubicBezTo>
                  <a:pt x="5791512" y="5485265"/>
                  <a:pt x="5834113" y="5442663"/>
                  <a:pt x="5886664" y="5442663"/>
                </a:cubicBezTo>
                <a:close/>
                <a:moveTo>
                  <a:pt x="5467994" y="5442663"/>
                </a:moveTo>
                <a:cubicBezTo>
                  <a:pt x="5520544" y="5442663"/>
                  <a:pt x="5563146" y="5485265"/>
                  <a:pt x="5563146" y="5537815"/>
                </a:cubicBezTo>
                <a:cubicBezTo>
                  <a:pt x="5563146" y="5590366"/>
                  <a:pt x="5520544" y="5632967"/>
                  <a:pt x="5467994" y="5632967"/>
                </a:cubicBezTo>
                <a:cubicBezTo>
                  <a:pt x="5415443" y="5632967"/>
                  <a:pt x="5372842" y="5590366"/>
                  <a:pt x="5372842" y="5537815"/>
                </a:cubicBezTo>
                <a:cubicBezTo>
                  <a:pt x="5372842" y="5485265"/>
                  <a:pt x="5415443" y="5442663"/>
                  <a:pt x="5467994" y="5442663"/>
                </a:cubicBezTo>
                <a:close/>
                <a:moveTo>
                  <a:pt x="5049325" y="5442663"/>
                </a:moveTo>
                <a:cubicBezTo>
                  <a:pt x="5101876" y="5442663"/>
                  <a:pt x="5144478" y="5485265"/>
                  <a:pt x="5144478" y="5537815"/>
                </a:cubicBezTo>
                <a:cubicBezTo>
                  <a:pt x="5144478" y="5590366"/>
                  <a:pt x="5101876" y="5632967"/>
                  <a:pt x="5049325" y="5632967"/>
                </a:cubicBezTo>
                <a:cubicBezTo>
                  <a:pt x="4996774" y="5632967"/>
                  <a:pt x="4954173" y="5590366"/>
                  <a:pt x="4954173" y="5537815"/>
                </a:cubicBezTo>
                <a:cubicBezTo>
                  <a:pt x="4954173" y="5485265"/>
                  <a:pt x="4996774" y="5442663"/>
                  <a:pt x="5049325" y="5442663"/>
                </a:cubicBezTo>
                <a:close/>
                <a:moveTo>
                  <a:pt x="4630656" y="5442663"/>
                </a:moveTo>
                <a:cubicBezTo>
                  <a:pt x="4683207" y="5442663"/>
                  <a:pt x="4725808" y="5485265"/>
                  <a:pt x="4725808" y="5537815"/>
                </a:cubicBezTo>
                <a:cubicBezTo>
                  <a:pt x="4725808" y="5590366"/>
                  <a:pt x="4683207" y="5632967"/>
                  <a:pt x="4630656" y="5632967"/>
                </a:cubicBezTo>
                <a:cubicBezTo>
                  <a:pt x="4578106" y="5632967"/>
                  <a:pt x="4535504" y="5590366"/>
                  <a:pt x="4535504" y="5537815"/>
                </a:cubicBezTo>
                <a:cubicBezTo>
                  <a:pt x="4535504" y="5485265"/>
                  <a:pt x="4578106" y="5442663"/>
                  <a:pt x="4630656" y="5442663"/>
                </a:cubicBezTo>
                <a:close/>
                <a:moveTo>
                  <a:pt x="4211987" y="5442663"/>
                </a:moveTo>
                <a:cubicBezTo>
                  <a:pt x="4264538" y="5442663"/>
                  <a:pt x="4307139" y="5485265"/>
                  <a:pt x="4307139" y="5537815"/>
                </a:cubicBezTo>
                <a:cubicBezTo>
                  <a:pt x="4307139" y="5590366"/>
                  <a:pt x="4264538" y="5632967"/>
                  <a:pt x="4211987" y="5632967"/>
                </a:cubicBezTo>
                <a:cubicBezTo>
                  <a:pt x="4159436" y="5632967"/>
                  <a:pt x="4116835" y="5590366"/>
                  <a:pt x="4116835" y="5537815"/>
                </a:cubicBezTo>
                <a:cubicBezTo>
                  <a:pt x="4116835" y="5485265"/>
                  <a:pt x="4159436" y="5442663"/>
                  <a:pt x="4211987" y="5442663"/>
                </a:cubicBezTo>
                <a:close/>
                <a:moveTo>
                  <a:pt x="3793358" y="5442663"/>
                </a:moveTo>
                <a:cubicBezTo>
                  <a:pt x="3845869" y="5442663"/>
                  <a:pt x="3888470" y="5485265"/>
                  <a:pt x="3888470" y="5537815"/>
                </a:cubicBezTo>
                <a:cubicBezTo>
                  <a:pt x="3888470" y="5590366"/>
                  <a:pt x="3845869" y="5632967"/>
                  <a:pt x="3793358" y="5632967"/>
                </a:cubicBezTo>
                <a:cubicBezTo>
                  <a:pt x="3740808" y="5632967"/>
                  <a:pt x="3698207" y="5590366"/>
                  <a:pt x="3698207" y="5537815"/>
                </a:cubicBezTo>
                <a:cubicBezTo>
                  <a:pt x="3698207" y="5485265"/>
                  <a:pt x="3740808" y="5442663"/>
                  <a:pt x="3793358" y="5442663"/>
                </a:cubicBezTo>
                <a:close/>
                <a:moveTo>
                  <a:pt x="3374686" y="5442663"/>
                </a:moveTo>
                <a:cubicBezTo>
                  <a:pt x="3427237" y="5442663"/>
                  <a:pt x="3469841" y="5485265"/>
                  <a:pt x="3469841" y="5537815"/>
                </a:cubicBezTo>
                <a:cubicBezTo>
                  <a:pt x="3469841" y="5590366"/>
                  <a:pt x="3427237" y="5632967"/>
                  <a:pt x="3374686" y="5632967"/>
                </a:cubicBezTo>
                <a:cubicBezTo>
                  <a:pt x="3322135" y="5632967"/>
                  <a:pt x="3279534" y="5590366"/>
                  <a:pt x="3279534" y="5537815"/>
                </a:cubicBezTo>
                <a:cubicBezTo>
                  <a:pt x="3279534" y="5485265"/>
                  <a:pt x="3322135" y="5442663"/>
                  <a:pt x="3374686" y="5442663"/>
                </a:cubicBezTo>
                <a:close/>
                <a:moveTo>
                  <a:pt x="2956015" y="5442663"/>
                </a:moveTo>
                <a:cubicBezTo>
                  <a:pt x="3008567" y="5442663"/>
                  <a:pt x="3051169" y="5485265"/>
                  <a:pt x="3051169" y="5537815"/>
                </a:cubicBezTo>
                <a:cubicBezTo>
                  <a:pt x="3051169" y="5590366"/>
                  <a:pt x="3008567" y="5632967"/>
                  <a:pt x="2956015" y="5632967"/>
                </a:cubicBezTo>
                <a:cubicBezTo>
                  <a:pt x="2903463" y="5632967"/>
                  <a:pt x="2860862" y="5590366"/>
                  <a:pt x="2860862" y="5537815"/>
                </a:cubicBezTo>
                <a:cubicBezTo>
                  <a:pt x="2860862" y="5485265"/>
                  <a:pt x="2903463" y="5442663"/>
                  <a:pt x="2956015" y="5442663"/>
                </a:cubicBezTo>
                <a:close/>
                <a:moveTo>
                  <a:pt x="2537342" y="5442663"/>
                </a:moveTo>
                <a:cubicBezTo>
                  <a:pt x="2589895" y="5442663"/>
                  <a:pt x="2632497" y="5485265"/>
                  <a:pt x="2632497" y="5537815"/>
                </a:cubicBezTo>
                <a:cubicBezTo>
                  <a:pt x="2632497" y="5590366"/>
                  <a:pt x="2589895" y="5632967"/>
                  <a:pt x="2537342" y="5632967"/>
                </a:cubicBezTo>
                <a:cubicBezTo>
                  <a:pt x="2484790" y="5632967"/>
                  <a:pt x="2442190" y="5590366"/>
                  <a:pt x="2442190" y="5537815"/>
                </a:cubicBezTo>
                <a:cubicBezTo>
                  <a:pt x="2442190" y="5485265"/>
                  <a:pt x="2484790" y="5442663"/>
                  <a:pt x="2537342" y="5442663"/>
                </a:cubicBezTo>
                <a:close/>
                <a:moveTo>
                  <a:pt x="2118672" y="5442663"/>
                </a:moveTo>
                <a:cubicBezTo>
                  <a:pt x="2171223" y="5442663"/>
                  <a:pt x="2213824" y="5485265"/>
                  <a:pt x="2213824" y="5537815"/>
                </a:cubicBezTo>
                <a:cubicBezTo>
                  <a:pt x="2213824" y="5590366"/>
                  <a:pt x="2171223" y="5632967"/>
                  <a:pt x="2118672" y="5632967"/>
                </a:cubicBezTo>
                <a:cubicBezTo>
                  <a:pt x="2066121" y="5632967"/>
                  <a:pt x="2023520" y="5590366"/>
                  <a:pt x="2023520" y="5537815"/>
                </a:cubicBezTo>
                <a:cubicBezTo>
                  <a:pt x="2023520" y="5485265"/>
                  <a:pt x="2066121" y="5442663"/>
                  <a:pt x="2118672" y="5442663"/>
                </a:cubicBezTo>
                <a:close/>
                <a:moveTo>
                  <a:pt x="1700000" y="5442663"/>
                </a:moveTo>
                <a:cubicBezTo>
                  <a:pt x="1752551" y="5442663"/>
                  <a:pt x="1795153" y="5485265"/>
                  <a:pt x="1795153" y="5537815"/>
                </a:cubicBezTo>
                <a:cubicBezTo>
                  <a:pt x="1795153" y="5590366"/>
                  <a:pt x="1752551" y="5632967"/>
                  <a:pt x="1700000" y="5632967"/>
                </a:cubicBezTo>
                <a:cubicBezTo>
                  <a:pt x="1647449" y="5632967"/>
                  <a:pt x="1604845" y="5590366"/>
                  <a:pt x="1604845" y="5537815"/>
                </a:cubicBezTo>
                <a:cubicBezTo>
                  <a:pt x="1604845" y="5485265"/>
                  <a:pt x="1647449" y="5442663"/>
                  <a:pt x="1700000" y="5442663"/>
                </a:cubicBezTo>
                <a:close/>
                <a:moveTo>
                  <a:pt x="1281327" y="5442663"/>
                </a:moveTo>
                <a:cubicBezTo>
                  <a:pt x="1333878" y="5442663"/>
                  <a:pt x="1376479" y="5485265"/>
                  <a:pt x="1376479" y="5537815"/>
                </a:cubicBezTo>
                <a:cubicBezTo>
                  <a:pt x="1376479" y="5590366"/>
                  <a:pt x="1333878" y="5632967"/>
                  <a:pt x="1281327" y="5632967"/>
                </a:cubicBezTo>
                <a:cubicBezTo>
                  <a:pt x="1228776" y="5632967"/>
                  <a:pt x="1186175" y="5590366"/>
                  <a:pt x="1186175" y="5537815"/>
                </a:cubicBezTo>
                <a:cubicBezTo>
                  <a:pt x="1186175" y="5485265"/>
                  <a:pt x="1228776" y="5442663"/>
                  <a:pt x="1281327" y="5442663"/>
                </a:cubicBezTo>
                <a:close/>
                <a:moveTo>
                  <a:pt x="862659" y="5442663"/>
                </a:moveTo>
                <a:cubicBezTo>
                  <a:pt x="915210" y="5442663"/>
                  <a:pt x="957811" y="5485265"/>
                  <a:pt x="957811" y="5537815"/>
                </a:cubicBezTo>
                <a:cubicBezTo>
                  <a:pt x="957811" y="5590366"/>
                  <a:pt x="915210" y="5632967"/>
                  <a:pt x="862659" y="5632967"/>
                </a:cubicBezTo>
                <a:cubicBezTo>
                  <a:pt x="810110" y="5632967"/>
                  <a:pt x="767507" y="5590366"/>
                  <a:pt x="767507" y="5537815"/>
                </a:cubicBezTo>
                <a:cubicBezTo>
                  <a:pt x="767507" y="5485265"/>
                  <a:pt x="810110" y="5442663"/>
                  <a:pt x="862659" y="5442663"/>
                </a:cubicBezTo>
                <a:close/>
                <a:moveTo>
                  <a:pt x="443991" y="5442663"/>
                </a:moveTo>
                <a:cubicBezTo>
                  <a:pt x="496542" y="5442663"/>
                  <a:pt x="539144" y="5485265"/>
                  <a:pt x="539144" y="5537815"/>
                </a:cubicBezTo>
                <a:cubicBezTo>
                  <a:pt x="539144" y="5590366"/>
                  <a:pt x="496542" y="5632967"/>
                  <a:pt x="443991" y="5632967"/>
                </a:cubicBezTo>
                <a:cubicBezTo>
                  <a:pt x="391441" y="5632967"/>
                  <a:pt x="348839" y="5590366"/>
                  <a:pt x="348839" y="5537815"/>
                </a:cubicBezTo>
                <a:cubicBezTo>
                  <a:pt x="348839" y="5485265"/>
                  <a:pt x="391441" y="5442663"/>
                  <a:pt x="443991" y="5442663"/>
                </a:cubicBezTo>
                <a:close/>
                <a:moveTo>
                  <a:pt x="25323" y="5442663"/>
                </a:moveTo>
                <a:cubicBezTo>
                  <a:pt x="77873" y="5442663"/>
                  <a:pt x="120475" y="5485265"/>
                  <a:pt x="120475" y="5537815"/>
                </a:cubicBezTo>
                <a:cubicBezTo>
                  <a:pt x="120475" y="5590366"/>
                  <a:pt x="77873" y="5632967"/>
                  <a:pt x="25323" y="5632967"/>
                </a:cubicBezTo>
                <a:lnTo>
                  <a:pt x="0" y="5627855"/>
                </a:lnTo>
                <a:lnTo>
                  <a:pt x="0" y="5447776"/>
                </a:lnTo>
                <a:close/>
                <a:moveTo>
                  <a:pt x="12166698" y="5023994"/>
                </a:moveTo>
                <a:lnTo>
                  <a:pt x="12192000" y="5029103"/>
                </a:lnTo>
                <a:lnTo>
                  <a:pt x="12192000" y="5209190"/>
                </a:lnTo>
                <a:lnTo>
                  <a:pt x="12166698" y="5214298"/>
                </a:lnTo>
                <a:cubicBezTo>
                  <a:pt x="12114147" y="5214298"/>
                  <a:pt x="12071546" y="5171697"/>
                  <a:pt x="12071546" y="5119146"/>
                </a:cubicBezTo>
                <a:cubicBezTo>
                  <a:pt x="12071546" y="5066596"/>
                  <a:pt x="12114147" y="5023994"/>
                  <a:pt x="12166698" y="5023994"/>
                </a:cubicBezTo>
                <a:close/>
                <a:moveTo>
                  <a:pt x="11748029" y="5023994"/>
                </a:moveTo>
                <a:cubicBezTo>
                  <a:pt x="11800580" y="5023994"/>
                  <a:pt x="11843181" y="5066596"/>
                  <a:pt x="11843181" y="5119146"/>
                </a:cubicBezTo>
                <a:cubicBezTo>
                  <a:pt x="11843181" y="5171697"/>
                  <a:pt x="11800580" y="5214298"/>
                  <a:pt x="11748029" y="5214298"/>
                </a:cubicBezTo>
                <a:cubicBezTo>
                  <a:pt x="11695478" y="5214298"/>
                  <a:pt x="11652877" y="5171697"/>
                  <a:pt x="11652877" y="5119146"/>
                </a:cubicBezTo>
                <a:cubicBezTo>
                  <a:pt x="11652877" y="5066596"/>
                  <a:pt x="11695478" y="5023994"/>
                  <a:pt x="11748029" y="5023994"/>
                </a:cubicBezTo>
                <a:close/>
                <a:moveTo>
                  <a:pt x="11329360" y="5023994"/>
                </a:moveTo>
                <a:cubicBezTo>
                  <a:pt x="11381911" y="5023994"/>
                  <a:pt x="11424512" y="5066596"/>
                  <a:pt x="11424512" y="5119146"/>
                </a:cubicBezTo>
                <a:cubicBezTo>
                  <a:pt x="11424512" y="5171697"/>
                  <a:pt x="11381911" y="5214298"/>
                  <a:pt x="11329360" y="5214298"/>
                </a:cubicBezTo>
                <a:cubicBezTo>
                  <a:pt x="11276809" y="5214298"/>
                  <a:pt x="11234208" y="5171697"/>
                  <a:pt x="11234208" y="5119146"/>
                </a:cubicBezTo>
                <a:cubicBezTo>
                  <a:pt x="11234208" y="5066596"/>
                  <a:pt x="11276809" y="5023994"/>
                  <a:pt x="11329360" y="5023994"/>
                </a:cubicBezTo>
                <a:close/>
                <a:moveTo>
                  <a:pt x="10910691" y="5023994"/>
                </a:moveTo>
                <a:cubicBezTo>
                  <a:pt x="10963242" y="5023994"/>
                  <a:pt x="11005843" y="5066596"/>
                  <a:pt x="11005843" y="5119146"/>
                </a:cubicBezTo>
                <a:cubicBezTo>
                  <a:pt x="11005843" y="5171697"/>
                  <a:pt x="10963242" y="5214298"/>
                  <a:pt x="10910691" y="5214298"/>
                </a:cubicBezTo>
                <a:cubicBezTo>
                  <a:pt x="10858140" y="5214298"/>
                  <a:pt x="10815539" y="5171697"/>
                  <a:pt x="10815539" y="5119146"/>
                </a:cubicBezTo>
                <a:cubicBezTo>
                  <a:pt x="10815539" y="5066596"/>
                  <a:pt x="10858140" y="5023994"/>
                  <a:pt x="10910691" y="5023994"/>
                </a:cubicBezTo>
                <a:close/>
                <a:moveTo>
                  <a:pt x="10492022" y="5023994"/>
                </a:moveTo>
                <a:cubicBezTo>
                  <a:pt x="10544573" y="5023994"/>
                  <a:pt x="10587174" y="5066596"/>
                  <a:pt x="10587174" y="5119146"/>
                </a:cubicBezTo>
                <a:cubicBezTo>
                  <a:pt x="10587174" y="5171697"/>
                  <a:pt x="10544573" y="5214298"/>
                  <a:pt x="10492022" y="5214298"/>
                </a:cubicBezTo>
                <a:cubicBezTo>
                  <a:pt x="10439471" y="5214298"/>
                  <a:pt x="10396870" y="5171697"/>
                  <a:pt x="10396870" y="5119146"/>
                </a:cubicBezTo>
                <a:cubicBezTo>
                  <a:pt x="10396870" y="5066596"/>
                  <a:pt x="10439471" y="5023994"/>
                  <a:pt x="10492022" y="5023994"/>
                </a:cubicBezTo>
                <a:close/>
                <a:moveTo>
                  <a:pt x="10073353" y="5023994"/>
                </a:moveTo>
                <a:cubicBezTo>
                  <a:pt x="10125904" y="5023994"/>
                  <a:pt x="10168505" y="5066596"/>
                  <a:pt x="10168505" y="5119146"/>
                </a:cubicBezTo>
                <a:cubicBezTo>
                  <a:pt x="10168505" y="5171697"/>
                  <a:pt x="10125904" y="5214298"/>
                  <a:pt x="10073353" y="5214298"/>
                </a:cubicBezTo>
                <a:cubicBezTo>
                  <a:pt x="10020803" y="5214298"/>
                  <a:pt x="9978201" y="5171697"/>
                  <a:pt x="9978201" y="5119146"/>
                </a:cubicBezTo>
                <a:cubicBezTo>
                  <a:pt x="9978201" y="5066596"/>
                  <a:pt x="10020803" y="5023994"/>
                  <a:pt x="10073353" y="5023994"/>
                </a:cubicBezTo>
                <a:close/>
                <a:moveTo>
                  <a:pt x="9654684" y="5023994"/>
                </a:moveTo>
                <a:cubicBezTo>
                  <a:pt x="9707235" y="5023994"/>
                  <a:pt x="9749836" y="5066596"/>
                  <a:pt x="9749836" y="5119146"/>
                </a:cubicBezTo>
                <a:cubicBezTo>
                  <a:pt x="9749836" y="5171697"/>
                  <a:pt x="9707235" y="5214298"/>
                  <a:pt x="9654684" y="5214298"/>
                </a:cubicBezTo>
                <a:cubicBezTo>
                  <a:pt x="9602134" y="5214298"/>
                  <a:pt x="9559532" y="5171697"/>
                  <a:pt x="9559532" y="5119146"/>
                </a:cubicBezTo>
                <a:cubicBezTo>
                  <a:pt x="9559532" y="5066596"/>
                  <a:pt x="9602134" y="5023994"/>
                  <a:pt x="9654684" y="5023994"/>
                </a:cubicBezTo>
                <a:close/>
                <a:moveTo>
                  <a:pt x="9236015" y="5023994"/>
                </a:moveTo>
                <a:cubicBezTo>
                  <a:pt x="9288566" y="5023994"/>
                  <a:pt x="9331167" y="5066596"/>
                  <a:pt x="9331167" y="5119146"/>
                </a:cubicBezTo>
                <a:cubicBezTo>
                  <a:pt x="9331167" y="5171697"/>
                  <a:pt x="9288566" y="5214298"/>
                  <a:pt x="9236015" y="5214298"/>
                </a:cubicBezTo>
                <a:cubicBezTo>
                  <a:pt x="9183465" y="5214298"/>
                  <a:pt x="9140863" y="5171697"/>
                  <a:pt x="9140863" y="5119146"/>
                </a:cubicBezTo>
                <a:cubicBezTo>
                  <a:pt x="9140863" y="5066596"/>
                  <a:pt x="9183465" y="5023994"/>
                  <a:pt x="9236015" y="5023994"/>
                </a:cubicBezTo>
                <a:close/>
                <a:moveTo>
                  <a:pt x="8817346" y="5023994"/>
                </a:moveTo>
                <a:cubicBezTo>
                  <a:pt x="8869897" y="5023994"/>
                  <a:pt x="8912498" y="5066596"/>
                  <a:pt x="8912498" y="5119146"/>
                </a:cubicBezTo>
                <a:cubicBezTo>
                  <a:pt x="8912498" y="5171697"/>
                  <a:pt x="8869897" y="5214298"/>
                  <a:pt x="8817346" y="5214298"/>
                </a:cubicBezTo>
                <a:cubicBezTo>
                  <a:pt x="8764796" y="5214298"/>
                  <a:pt x="8722194" y="5171697"/>
                  <a:pt x="8722194" y="5119146"/>
                </a:cubicBezTo>
                <a:cubicBezTo>
                  <a:pt x="8722194" y="5066596"/>
                  <a:pt x="8764796" y="5023994"/>
                  <a:pt x="8817346" y="5023994"/>
                </a:cubicBezTo>
                <a:close/>
                <a:moveTo>
                  <a:pt x="8398677" y="5023994"/>
                </a:moveTo>
                <a:cubicBezTo>
                  <a:pt x="8451228" y="5023994"/>
                  <a:pt x="8493829" y="5066596"/>
                  <a:pt x="8493829" y="5119146"/>
                </a:cubicBezTo>
                <a:cubicBezTo>
                  <a:pt x="8493829" y="5171697"/>
                  <a:pt x="8451228" y="5214298"/>
                  <a:pt x="8398677" y="5214298"/>
                </a:cubicBezTo>
                <a:cubicBezTo>
                  <a:pt x="8346127" y="5214298"/>
                  <a:pt x="8303526" y="5171697"/>
                  <a:pt x="8303526" y="5119146"/>
                </a:cubicBezTo>
                <a:cubicBezTo>
                  <a:pt x="8303526" y="5066596"/>
                  <a:pt x="8346127" y="5023994"/>
                  <a:pt x="8398677" y="5023994"/>
                </a:cubicBezTo>
                <a:close/>
                <a:moveTo>
                  <a:pt x="7980009" y="5023994"/>
                </a:moveTo>
                <a:cubicBezTo>
                  <a:pt x="8032559" y="5023994"/>
                  <a:pt x="8075161" y="5066596"/>
                  <a:pt x="8075161" y="5119146"/>
                </a:cubicBezTo>
                <a:cubicBezTo>
                  <a:pt x="8075161" y="5171697"/>
                  <a:pt x="8032559" y="5214298"/>
                  <a:pt x="7980009" y="5214298"/>
                </a:cubicBezTo>
                <a:cubicBezTo>
                  <a:pt x="7927458" y="5214298"/>
                  <a:pt x="7884857" y="5171697"/>
                  <a:pt x="7884857" y="5119146"/>
                </a:cubicBezTo>
                <a:cubicBezTo>
                  <a:pt x="7884857" y="5066596"/>
                  <a:pt x="7927458" y="5023994"/>
                  <a:pt x="7980009" y="5023994"/>
                </a:cubicBezTo>
                <a:close/>
                <a:moveTo>
                  <a:pt x="7561340" y="5023994"/>
                </a:moveTo>
                <a:cubicBezTo>
                  <a:pt x="7613890" y="5023994"/>
                  <a:pt x="7656492" y="5066596"/>
                  <a:pt x="7656492" y="5119146"/>
                </a:cubicBezTo>
                <a:cubicBezTo>
                  <a:pt x="7656492" y="5171697"/>
                  <a:pt x="7613890" y="5214298"/>
                  <a:pt x="7561340" y="5214298"/>
                </a:cubicBezTo>
                <a:cubicBezTo>
                  <a:pt x="7508789" y="5214298"/>
                  <a:pt x="7466188" y="5171697"/>
                  <a:pt x="7466188" y="5119146"/>
                </a:cubicBezTo>
                <a:cubicBezTo>
                  <a:pt x="7466188" y="5066596"/>
                  <a:pt x="7508789" y="5023994"/>
                  <a:pt x="7561340" y="5023994"/>
                </a:cubicBezTo>
                <a:close/>
                <a:moveTo>
                  <a:pt x="7142671" y="5023994"/>
                </a:moveTo>
                <a:cubicBezTo>
                  <a:pt x="7195221" y="5023994"/>
                  <a:pt x="7237823" y="5066596"/>
                  <a:pt x="7237823" y="5119146"/>
                </a:cubicBezTo>
                <a:cubicBezTo>
                  <a:pt x="7237823" y="5171697"/>
                  <a:pt x="7195221" y="5214298"/>
                  <a:pt x="7142671" y="5214298"/>
                </a:cubicBezTo>
                <a:cubicBezTo>
                  <a:pt x="7090120" y="5214298"/>
                  <a:pt x="7047519" y="5171697"/>
                  <a:pt x="7047519" y="5119146"/>
                </a:cubicBezTo>
                <a:cubicBezTo>
                  <a:pt x="7047519" y="5066596"/>
                  <a:pt x="7090120" y="5023994"/>
                  <a:pt x="7142671" y="5023994"/>
                </a:cubicBezTo>
                <a:close/>
                <a:moveTo>
                  <a:pt x="6724002" y="5023994"/>
                </a:moveTo>
                <a:cubicBezTo>
                  <a:pt x="6776553" y="5023994"/>
                  <a:pt x="6819154" y="5066596"/>
                  <a:pt x="6819154" y="5119146"/>
                </a:cubicBezTo>
                <a:cubicBezTo>
                  <a:pt x="6819154" y="5171697"/>
                  <a:pt x="6776553" y="5214298"/>
                  <a:pt x="6724002" y="5214298"/>
                </a:cubicBezTo>
                <a:cubicBezTo>
                  <a:pt x="6671451" y="5214298"/>
                  <a:pt x="6628850" y="5171697"/>
                  <a:pt x="6628850" y="5119146"/>
                </a:cubicBezTo>
                <a:cubicBezTo>
                  <a:pt x="6628850" y="5066596"/>
                  <a:pt x="6671451" y="5023994"/>
                  <a:pt x="6724002" y="5023994"/>
                </a:cubicBezTo>
                <a:close/>
                <a:moveTo>
                  <a:pt x="6305333" y="5023994"/>
                </a:moveTo>
                <a:cubicBezTo>
                  <a:pt x="6357884" y="5023994"/>
                  <a:pt x="6400485" y="5066596"/>
                  <a:pt x="6400485" y="5119146"/>
                </a:cubicBezTo>
                <a:cubicBezTo>
                  <a:pt x="6400485" y="5171697"/>
                  <a:pt x="6357884" y="5214298"/>
                  <a:pt x="6305333" y="5214298"/>
                </a:cubicBezTo>
                <a:cubicBezTo>
                  <a:pt x="6252782" y="5214298"/>
                  <a:pt x="6210181" y="5171697"/>
                  <a:pt x="6210181" y="5119146"/>
                </a:cubicBezTo>
                <a:cubicBezTo>
                  <a:pt x="6210181" y="5066596"/>
                  <a:pt x="6252782" y="5023994"/>
                  <a:pt x="6305333" y="5023994"/>
                </a:cubicBezTo>
                <a:close/>
                <a:moveTo>
                  <a:pt x="5886664" y="5023994"/>
                </a:moveTo>
                <a:cubicBezTo>
                  <a:pt x="5939215" y="5023994"/>
                  <a:pt x="5981816" y="5066596"/>
                  <a:pt x="5981816" y="5119146"/>
                </a:cubicBezTo>
                <a:cubicBezTo>
                  <a:pt x="5981816" y="5171697"/>
                  <a:pt x="5939215" y="5214298"/>
                  <a:pt x="5886664" y="5214298"/>
                </a:cubicBezTo>
                <a:cubicBezTo>
                  <a:pt x="5834113" y="5214298"/>
                  <a:pt x="5791512" y="5171697"/>
                  <a:pt x="5791512" y="5119146"/>
                </a:cubicBezTo>
                <a:cubicBezTo>
                  <a:pt x="5791512" y="5066596"/>
                  <a:pt x="5834113" y="5023994"/>
                  <a:pt x="5886664" y="5023994"/>
                </a:cubicBezTo>
                <a:close/>
                <a:moveTo>
                  <a:pt x="5467994" y="5023994"/>
                </a:moveTo>
                <a:cubicBezTo>
                  <a:pt x="5520544" y="5023994"/>
                  <a:pt x="5563146" y="5066596"/>
                  <a:pt x="5563146" y="5119146"/>
                </a:cubicBezTo>
                <a:cubicBezTo>
                  <a:pt x="5563146" y="5171697"/>
                  <a:pt x="5520544" y="5214298"/>
                  <a:pt x="5467994" y="5214298"/>
                </a:cubicBezTo>
                <a:cubicBezTo>
                  <a:pt x="5415443" y="5214298"/>
                  <a:pt x="5372842" y="5171697"/>
                  <a:pt x="5372842" y="5119146"/>
                </a:cubicBezTo>
                <a:cubicBezTo>
                  <a:pt x="5372842" y="5066596"/>
                  <a:pt x="5415443" y="5023994"/>
                  <a:pt x="5467994" y="5023994"/>
                </a:cubicBezTo>
                <a:close/>
                <a:moveTo>
                  <a:pt x="5049325" y="5023994"/>
                </a:moveTo>
                <a:cubicBezTo>
                  <a:pt x="5101876" y="5023994"/>
                  <a:pt x="5144478" y="5066596"/>
                  <a:pt x="5144478" y="5119146"/>
                </a:cubicBezTo>
                <a:cubicBezTo>
                  <a:pt x="5144478" y="5171697"/>
                  <a:pt x="5101876" y="5214298"/>
                  <a:pt x="5049325" y="5214298"/>
                </a:cubicBezTo>
                <a:cubicBezTo>
                  <a:pt x="4996774" y="5214298"/>
                  <a:pt x="4954173" y="5171697"/>
                  <a:pt x="4954173" y="5119146"/>
                </a:cubicBezTo>
                <a:cubicBezTo>
                  <a:pt x="4954173" y="5066596"/>
                  <a:pt x="4996774" y="5023994"/>
                  <a:pt x="5049325" y="5023994"/>
                </a:cubicBezTo>
                <a:close/>
                <a:moveTo>
                  <a:pt x="4630656" y="5023994"/>
                </a:moveTo>
                <a:cubicBezTo>
                  <a:pt x="4683207" y="5023994"/>
                  <a:pt x="4725808" y="5066596"/>
                  <a:pt x="4725808" y="5119146"/>
                </a:cubicBezTo>
                <a:cubicBezTo>
                  <a:pt x="4725808" y="5171697"/>
                  <a:pt x="4683207" y="5214298"/>
                  <a:pt x="4630656" y="5214298"/>
                </a:cubicBezTo>
                <a:cubicBezTo>
                  <a:pt x="4578106" y="5214298"/>
                  <a:pt x="4535504" y="5171697"/>
                  <a:pt x="4535504" y="5119146"/>
                </a:cubicBezTo>
                <a:cubicBezTo>
                  <a:pt x="4535504" y="5066596"/>
                  <a:pt x="4578106" y="5023994"/>
                  <a:pt x="4630656" y="5023994"/>
                </a:cubicBezTo>
                <a:close/>
                <a:moveTo>
                  <a:pt x="4211987" y="5023994"/>
                </a:moveTo>
                <a:cubicBezTo>
                  <a:pt x="4264538" y="5023994"/>
                  <a:pt x="4307139" y="5066596"/>
                  <a:pt x="4307139" y="5119146"/>
                </a:cubicBezTo>
                <a:cubicBezTo>
                  <a:pt x="4307139" y="5171697"/>
                  <a:pt x="4264538" y="5214298"/>
                  <a:pt x="4211987" y="5214298"/>
                </a:cubicBezTo>
                <a:cubicBezTo>
                  <a:pt x="4159436" y="5214298"/>
                  <a:pt x="4116835" y="5171697"/>
                  <a:pt x="4116835" y="5119146"/>
                </a:cubicBezTo>
                <a:cubicBezTo>
                  <a:pt x="4116835" y="5066596"/>
                  <a:pt x="4159436" y="5023994"/>
                  <a:pt x="4211987" y="5023994"/>
                </a:cubicBezTo>
                <a:close/>
                <a:moveTo>
                  <a:pt x="3793367" y="5023994"/>
                </a:moveTo>
                <a:cubicBezTo>
                  <a:pt x="3845869" y="5023994"/>
                  <a:pt x="3888470" y="5066596"/>
                  <a:pt x="3888470" y="5119146"/>
                </a:cubicBezTo>
                <a:cubicBezTo>
                  <a:pt x="3888470" y="5171697"/>
                  <a:pt x="3845869" y="5214298"/>
                  <a:pt x="3793367" y="5214298"/>
                </a:cubicBezTo>
                <a:cubicBezTo>
                  <a:pt x="3740816" y="5214298"/>
                  <a:pt x="3698215" y="5171697"/>
                  <a:pt x="3698215" y="5119146"/>
                </a:cubicBezTo>
                <a:cubicBezTo>
                  <a:pt x="3698215" y="5066596"/>
                  <a:pt x="3740816" y="5023994"/>
                  <a:pt x="3793367" y="5023994"/>
                </a:cubicBezTo>
                <a:close/>
                <a:moveTo>
                  <a:pt x="3374694" y="5023994"/>
                </a:moveTo>
                <a:cubicBezTo>
                  <a:pt x="3427245" y="5023994"/>
                  <a:pt x="3469850" y="5066596"/>
                  <a:pt x="3469850" y="5119146"/>
                </a:cubicBezTo>
                <a:cubicBezTo>
                  <a:pt x="3469850" y="5171697"/>
                  <a:pt x="3427245" y="5214298"/>
                  <a:pt x="3374694" y="5214298"/>
                </a:cubicBezTo>
                <a:cubicBezTo>
                  <a:pt x="3322144" y="5214298"/>
                  <a:pt x="3279542" y="5171697"/>
                  <a:pt x="3279542" y="5119146"/>
                </a:cubicBezTo>
                <a:cubicBezTo>
                  <a:pt x="3279542" y="5066596"/>
                  <a:pt x="3322144" y="5023994"/>
                  <a:pt x="3374694" y="5023994"/>
                </a:cubicBezTo>
                <a:close/>
                <a:moveTo>
                  <a:pt x="2956022" y="5023994"/>
                </a:moveTo>
                <a:cubicBezTo>
                  <a:pt x="3008574" y="5023994"/>
                  <a:pt x="3051176" y="5066596"/>
                  <a:pt x="3051176" y="5119146"/>
                </a:cubicBezTo>
                <a:cubicBezTo>
                  <a:pt x="3051176" y="5171697"/>
                  <a:pt x="3008574" y="5214298"/>
                  <a:pt x="2956022" y="5214298"/>
                </a:cubicBezTo>
                <a:cubicBezTo>
                  <a:pt x="2903470" y="5214298"/>
                  <a:pt x="2860869" y="5171697"/>
                  <a:pt x="2860869" y="5119146"/>
                </a:cubicBezTo>
                <a:cubicBezTo>
                  <a:pt x="2860869" y="5066596"/>
                  <a:pt x="2903470" y="5023994"/>
                  <a:pt x="2956022" y="5023994"/>
                </a:cubicBezTo>
                <a:close/>
                <a:moveTo>
                  <a:pt x="2537348" y="5023994"/>
                </a:moveTo>
                <a:cubicBezTo>
                  <a:pt x="2589902" y="5023994"/>
                  <a:pt x="2632504" y="5066596"/>
                  <a:pt x="2632504" y="5119146"/>
                </a:cubicBezTo>
                <a:cubicBezTo>
                  <a:pt x="2632504" y="5171697"/>
                  <a:pt x="2589902" y="5214298"/>
                  <a:pt x="2537348" y="5214298"/>
                </a:cubicBezTo>
                <a:cubicBezTo>
                  <a:pt x="2484796" y="5214298"/>
                  <a:pt x="2442196" y="5171697"/>
                  <a:pt x="2442196" y="5119146"/>
                </a:cubicBezTo>
                <a:cubicBezTo>
                  <a:pt x="2442196" y="5066596"/>
                  <a:pt x="2484796" y="5023994"/>
                  <a:pt x="2537348" y="5023994"/>
                </a:cubicBezTo>
                <a:close/>
                <a:moveTo>
                  <a:pt x="2118678" y="5023994"/>
                </a:moveTo>
                <a:cubicBezTo>
                  <a:pt x="2171229" y="5023994"/>
                  <a:pt x="2213831" y="5066596"/>
                  <a:pt x="2213831" y="5119146"/>
                </a:cubicBezTo>
                <a:cubicBezTo>
                  <a:pt x="2213831" y="5171697"/>
                  <a:pt x="2171229" y="5214298"/>
                  <a:pt x="2118678" y="5214298"/>
                </a:cubicBezTo>
                <a:cubicBezTo>
                  <a:pt x="2066127" y="5214298"/>
                  <a:pt x="2023526" y="5171697"/>
                  <a:pt x="2023526" y="5119146"/>
                </a:cubicBezTo>
                <a:cubicBezTo>
                  <a:pt x="2023526" y="5066596"/>
                  <a:pt x="2066127" y="5023994"/>
                  <a:pt x="2118678" y="5023994"/>
                </a:cubicBezTo>
                <a:close/>
                <a:moveTo>
                  <a:pt x="1700005" y="5023994"/>
                </a:moveTo>
                <a:cubicBezTo>
                  <a:pt x="1752556" y="5023994"/>
                  <a:pt x="1795158" y="5066596"/>
                  <a:pt x="1795158" y="5119146"/>
                </a:cubicBezTo>
                <a:cubicBezTo>
                  <a:pt x="1795158" y="5171697"/>
                  <a:pt x="1752556" y="5214298"/>
                  <a:pt x="1700005" y="5214298"/>
                </a:cubicBezTo>
                <a:cubicBezTo>
                  <a:pt x="1647454" y="5214298"/>
                  <a:pt x="1604850" y="5171697"/>
                  <a:pt x="1604850" y="5119146"/>
                </a:cubicBezTo>
                <a:cubicBezTo>
                  <a:pt x="1604850" y="5066596"/>
                  <a:pt x="1647454" y="5023994"/>
                  <a:pt x="1700005" y="5023994"/>
                </a:cubicBezTo>
                <a:close/>
                <a:moveTo>
                  <a:pt x="1281332" y="5023994"/>
                </a:moveTo>
                <a:cubicBezTo>
                  <a:pt x="1333882" y="5023994"/>
                  <a:pt x="1376484" y="5066596"/>
                  <a:pt x="1376484" y="5119146"/>
                </a:cubicBezTo>
                <a:cubicBezTo>
                  <a:pt x="1376484" y="5171697"/>
                  <a:pt x="1333882" y="5214298"/>
                  <a:pt x="1281332" y="5214298"/>
                </a:cubicBezTo>
                <a:cubicBezTo>
                  <a:pt x="1228781" y="5214298"/>
                  <a:pt x="1186180" y="5171697"/>
                  <a:pt x="1186180" y="5119146"/>
                </a:cubicBezTo>
                <a:cubicBezTo>
                  <a:pt x="1186180" y="5066596"/>
                  <a:pt x="1228781" y="5023994"/>
                  <a:pt x="1281332" y="5023994"/>
                </a:cubicBezTo>
                <a:close/>
                <a:moveTo>
                  <a:pt x="862664" y="5023994"/>
                </a:moveTo>
                <a:cubicBezTo>
                  <a:pt x="915215" y="5023994"/>
                  <a:pt x="957816" y="5066596"/>
                  <a:pt x="957816" y="5119146"/>
                </a:cubicBezTo>
                <a:cubicBezTo>
                  <a:pt x="957816" y="5171697"/>
                  <a:pt x="915215" y="5214298"/>
                  <a:pt x="862664" y="5214298"/>
                </a:cubicBezTo>
                <a:cubicBezTo>
                  <a:pt x="810115" y="5214298"/>
                  <a:pt x="767512" y="5171697"/>
                  <a:pt x="767512" y="5119146"/>
                </a:cubicBezTo>
                <a:cubicBezTo>
                  <a:pt x="767512" y="5066596"/>
                  <a:pt x="810115" y="5023994"/>
                  <a:pt x="862664" y="5023994"/>
                </a:cubicBezTo>
                <a:close/>
                <a:moveTo>
                  <a:pt x="443996" y="5023994"/>
                </a:moveTo>
                <a:cubicBezTo>
                  <a:pt x="496547" y="5023994"/>
                  <a:pt x="539148" y="5066596"/>
                  <a:pt x="539148" y="5119146"/>
                </a:cubicBezTo>
                <a:cubicBezTo>
                  <a:pt x="539148" y="5171697"/>
                  <a:pt x="496547" y="5214298"/>
                  <a:pt x="443996" y="5214298"/>
                </a:cubicBezTo>
                <a:cubicBezTo>
                  <a:pt x="391446" y="5214298"/>
                  <a:pt x="348844" y="5171697"/>
                  <a:pt x="348844" y="5119146"/>
                </a:cubicBezTo>
                <a:cubicBezTo>
                  <a:pt x="348844" y="5066596"/>
                  <a:pt x="391446" y="5023994"/>
                  <a:pt x="443996" y="5023994"/>
                </a:cubicBezTo>
                <a:close/>
                <a:moveTo>
                  <a:pt x="25327" y="5023994"/>
                </a:moveTo>
                <a:cubicBezTo>
                  <a:pt x="77878" y="5023994"/>
                  <a:pt x="120479" y="5066596"/>
                  <a:pt x="120479" y="5119146"/>
                </a:cubicBezTo>
                <a:cubicBezTo>
                  <a:pt x="120479" y="5171697"/>
                  <a:pt x="77878" y="5214298"/>
                  <a:pt x="25327" y="5214298"/>
                </a:cubicBezTo>
                <a:lnTo>
                  <a:pt x="0" y="5209185"/>
                </a:lnTo>
                <a:lnTo>
                  <a:pt x="0" y="5029108"/>
                </a:lnTo>
                <a:close/>
                <a:moveTo>
                  <a:pt x="12166698" y="4605325"/>
                </a:moveTo>
                <a:lnTo>
                  <a:pt x="12192000" y="4610434"/>
                </a:lnTo>
                <a:lnTo>
                  <a:pt x="12192000" y="4790521"/>
                </a:lnTo>
                <a:lnTo>
                  <a:pt x="12166698" y="4795629"/>
                </a:lnTo>
                <a:cubicBezTo>
                  <a:pt x="12114147" y="4795629"/>
                  <a:pt x="12071546" y="4753028"/>
                  <a:pt x="12071546" y="4700477"/>
                </a:cubicBezTo>
                <a:cubicBezTo>
                  <a:pt x="12071546" y="4647927"/>
                  <a:pt x="12114147" y="4605325"/>
                  <a:pt x="12166698" y="4605325"/>
                </a:cubicBezTo>
                <a:close/>
                <a:moveTo>
                  <a:pt x="11748029" y="4605325"/>
                </a:moveTo>
                <a:cubicBezTo>
                  <a:pt x="11800580" y="4605325"/>
                  <a:pt x="11843181" y="4647927"/>
                  <a:pt x="11843181" y="4700477"/>
                </a:cubicBezTo>
                <a:cubicBezTo>
                  <a:pt x="11843181" y="4753028"/>
                  <a:pt x="11800580" y="4795629"/>
                  <a:pt x="11748029" y="4795629"/>
                </a:cubicBezTo>
                <a:cubicBezTo>
                  <a:pt x="11695478" y="4795629"/>
                  <a:pt x="11652877" y="4753028"/>
                  <a:pt x="11652877" y="4700477"/>
                </a:cubicBezTo>
                <a:cubicBezTo>
                  <a:pt x="11652877" y="4647927"/>
                  <a:pt x="11695478" y="4605325"/>
                  <a:pt x="11748029" y="4605325"/>
                </a:cubicBezTo>
                <a:close/>
                <a:moveTo>
                  <a:pt x="11329360" y="4605325"/>
                </a:moveTo>
                <a:cubicBezTo>
                  <a:pt x="11381911" y="4605325"/>
                  <a:pt x="11424512" y="4647927"/>
                  <a:pt x="11424512" y="4700477"/>
                </a:cubicBezTo>
                <a:cubicBezTo>
                  <a:pt x="11424512" y="4753028"/>
                  <a:pt x="11381911" y="4795629"/>
                  <a:pt x="11329360" y="4795629"/>
                </a:cubicBezTo>
                <a:cubicBezTo>
                  <a:pt x="11276809" y="4795629"/>
                  <a:pt x="11234208" y="4753028"/>
                  <a:pt x="11234208" y="4700477"/>
                </a:cubicBezTo>
                <a:cubicBezTo>
                  <a:pt x="11234208" y="4647927"/>
                  <a:pt x="11276809" y="4605325"/>
                  <a:pt x="11329360" y="4605325"/>
                </a:cubicBezTo>
                <a:close/>
                <a:moveTo>
                  <a:pt x="10910691" y="4605325"/>
                </a:moveTo>
                <a:cubicBezTo>
                  <a:pt x="10963242" y="4605325"/>
                  <a:pt x="11005843" y="4647927"/>
                  <a:pt x="11005843" y="4700477"/>
                </a:cubicBezTo>
                <a:cubicBezTo>
                  <a:pt x="11005843" y="4753028"/>
                  <a:pt x="10963242" y="4795629"/>
                  <a:pt x="10910691" y="4795629"/>
                </a:cubicBezTo>
                <a:cubicBezTo>
                  <a:pt x="10858140" y="4795629"/>
                  <a:pt x="10815539" y="4753028"/>
                  <a:pt x="10815539" y="4700477"/>
                </a:cubicBezTo>
                <a:cubicBezTo>
                  <a:pt x="10815539" y="4647927"/>
                  <a:pt x="10858140" y="4605325"/>
                  <a:pt x="10910691" y="4605325"/>
                </a:cubicBezTo>
                <a:close/>
                <a:moveTo>
                  <a:pt x="10492022" y="4605325"/>
                </a:moveTo>
                <a:cubicBezTo>
                  <a:pt x="10544573" y="4605325"/>
                  <a:pt x="10587174" y="4647927"/>
                  <a:pt x="10587174" y="4700477"/>
                </a:cubicBezTo>
                <a:cubicBezTo>
                  <a:pt x="10587174" y="4753028"/>
                  <a:pt x="10544573" y="4795629"/>
                  <a:pt x="10492022" y="4795629"/>
                </a:cubicBezTo>
                <a:cubicBezTo>
                  <a:pt x="10439471" y="4795629"/>
                  <a:pt x="10396870" y="4753028"/>
                  <a:pt x="10396870" y="4700477"/>
                </a:cubicBezTo>
                <a:cubicBezTo>
                  <a:pt x="10396870" y="4647927"/>
                  <a:pt x="10439471" y="4605325"/>
                  <a:pt x="10492022" y="4605325"/>
                </a:cubicBezTo>
                <a:close/>
                <a:moveTo>
                  <a:pt x="10073353" y="4605325"/>
                </a:moveTo>
                <a:cubicBezTo>
                  <a:pt x="10125904" y="4605325"/>
                  <a:pt x="10168505" y="4647927"/>
                  <a:pt x="10168505" y="4700477"/>
                </a:cubicBezTo>
                <a:cubicBezTo>
                  <a:pt x="10168505" y="4753028"/>
                  <a:pt x="10125904" y="4795629"/>
                  <a:pt x="10073353" y="4795629"/>
                </a:cubicBezTo>
                <a:cubicBezTo>
                  <a:pt x="10020803" y="4795629"/>
                  <a:pt x="9978201" y="4753028"/>
                  <a:pt x="9978201" y="4700477"/>
                </a:cubicBezTo>
                <a:cubicBezTo>
                  <a:pt x="9978201" y="4647927"/>
                  <a:pt x="10020803" y="4605325"/>
                  <a:pt x="10073353" y="4605325"/>
                </a:cubicBezTo>
                <a:close/>
                <a:moveTo>
                  <a:pt x="9654684" y="4605325"/>
                </a:moveTo>
                <a:cubicBezTo>
                  <a:pt x="9707235" y="4605325"/>
                  <a:pt x="9749836" y="4647927"/>
                  <a:pt x="9749836" y="4700477"/>
                </a:cubicBezTo>
                <a:cubicBezTo>
                  <a:pt x="9749836" y="4753028"/>
                  <a:pt x="9707235" y="4795629"/>
                  <a:pt x="9654684" y="4795629"/>
                </a:cubicBezTo>
                <a:cubicBezTo>
                  <a:pt x="9602134" y="4795629"/>
                  <a:pt x="9559532" y="4753028"/>
                  <a:pt x="9559532" y="4700477"/>
                </a:cubicBezTo>
                <a:cubicBezTo>
                  <a:pt x="9559532" y="4647927"/>
                  <a:pt x="9602134" y="4605325"/>
                  <a:pt x="9654684" y="4605325"/>
                </a:cubicBezTo>
                <a:close/>
                <a:moveTo>
                  <a:pt x="9236015" y="4605325"/>
                </a:moveTo>
                <a:cubicBezTo>
                  <a:pt x="9288566" y="4605325"/>
                  <a:pt x="9331167" y="4647927"/>
                  <a:pt x="9331167" y="4700477"/>
                </a:cubicBezTo>
                <a:cubicBezTo>
                  <a:pt x="9331167" y="4753028"/>
                  <a:pt x="9288566" y="4795629"/>
                  <a:pt x="9236015" y="4795629"/>
                </a:cubicBezTo>
                <a:cubicBezTo>
                  <a:pt x="9183465" y="4795629"/>
                  <a:pt x="9140863" y="4753028"/>
                  <a:pt x="9140863" y="4700477"/>
                </a:cubicBezTo>
                <a:cubicBezTo>
                  <a:pt x="9140863" y="4647927"/>
                  <a:pt x="9183465" y="4605325"/>
                  <a:pt x="9236015" y="4605325"/>
                </a:cubicBezTo>
                <a:close/>
                <a:moveTo>
                  <a:pt x="8817346" y="4605325"/>
                </a:moveTo>
                <a:cubicBezTo>
                  <a:pt x="8869897" y="4605325"/>
                  <a:pt x="8912498" y="4647927"/>
                  <a:pt x="8912498" y="4700477"/>
                </a:cubicBezTo>
                <a:cubicBezTo>
                  <a:pt x="8912498" y="4753028"/>
                  <a:pt x="8869897" y="4795629"/>
                  <a:pt x="8817346" y="4795629"/>
                </a:cubicBezTo>
                <a:cubicBezTo>
                  <a:pt x="8764796" y="4795629"/>
                  <a:pt x="8722194" y="4753028"/>
                  <a:pt x="8722194" y="4700477"/>
                </a:cubicBezTo>
                <a:cubicBezTo>
                  <a:pt x="8722194" y="4647927"/>
                  <a:pt x="8764796" y="4605325"/>
                  <a:pt x="8817346" y="4605325"/>
                </a:cubicBezTo>
                <a:close/>
                <a:moveTo>
                  <a:pt x="8398677" y="4605325"/>
                </a:moveTo>
                <a:cubicBezTo>
                  <a:pt x="8451228" y="4605325"/>
                  <a:pt x="8493829" y="4647927"/>
                  <a:pt x="8493829" y="4700477"/>
                </a:cubicBezTo>
                <a:cubicBezTo>
                  <a:pt x="8493829" y="4753028"/>
                  <a:pt x="8451228" y="4795629"/>
                  <a:pt x="8398677" y="4795629"/>
                </a:cubicBezTo>
                <a:cubicBezTo>
                  <a:pt x="8346127" y="4795629"/>
                  <a:pt x="8303526" y="4753028"/>
                  <a:pt x="8303526" y="4700477"/>
                </a:cubicBezTo>
                <a:cubicBezTo>
                  <a:pt x="8303526" y="4647927"/>
                  <a:pt x="8346127" y="4605325"/>
                  <a:pt x="8398677" y="4605325"/>
                </a:cubicBezTo>
                <a:close/>
                <a:moveTo>
                  <a:pt x="7980009" y="4605325"/>
                </a:moveTo>
                <a:cubicBezTo>
                  <a:pt x="8032559" y="4605325"/>
                  <a:pt x="8075161" y="4647927"/>
                  <a:pt x="8075161" y="4700477"/>
                </a:cubicBezTo>
                <a:cubicBezTo>
                  <a:pt x="8075161" y="4753028"/>
                  <a:pt x="8032559" y="4795629"/>
                  <a:pt x="7980009" y="4795629"/>
                </a:cubicBezTo>
                <a:cubicBezTo>
                  <a:pt x="7927458" y="4795629"/>
                  <a:pt x="7884857" y="4753028"/>
                  <a:pt x="7884857" y="4700477"/>
                </a:cubicBezTo>
                <a:cubicBezTo>
                  <a:pt x="7884857" y="4647927"/>
                  <a:pt x="7927458" y="4605325"/>
                  <a:pt x="7980009" y="4605325"/>
                </a:cubicBezTo>
                <a:close/>
                <a:moveTo>
                  <a:pt x="7561340" y="4605325"/>
                </a:moveTo>
                <a:cubicBezTo>
                  <a:pt x="7613890" y="4605325"/>
                  <a:pt x="7656492" y="4647927"/>
                  <a:pt x="7656492" y="4700477"/>
                </a:cubicBezTo>
                <a:cubicBezTo>
                  <a:pt x="7656492" y="4753028"/>
                  <a:pt x="7613890" y="4795629"/>
                  <a:pt x="7561340" y="4795629"/>
                </a:cubicBezTo>
                <a:cubicBezTo>
                  <a:pt x="7508789" y="4795629"/>
                  <a:pt x="7466188" y="4753028"/>
                  <a:pt x="7466188" y="4700477"/>
                </a:cubicBezTo>
                <a:cubicBezTo>
                  <a:pt x="7466188" y="4647927"/>
                  <a:pt x="7508789" y="4605325"/>
                  <a:pt x="7561340" y="4605325"/>
                </a:cubicBezTo>
                <a:close/>
                <a:moveTo>
                  <a:pt x="7142671" y="4605325"/>
                </a:moveTo>
                <a:cubicBezTo>
                  <a:pt x="7195221" y="4605325"/>
                  <a:pt x="7237823" y="4647927"/>
                  <a:pt x="7237823" y="4700477"/>
                </a:cubicBezTo>
                <a:cubicBezTo>
                  <a:pt x="7237823" y="4753028"/>
                  <a:pt x="7195221" y="4795629"/>
                  <a:pt x="7142671" y="4795629"/>
                </a:cubicBezTo>
                <a:cubicBezTo>
                  <a:pt x="7090120" y="4795629"/>
                  <a:pt x="7047519" y="4753028"/>
                  <a:pt x="7047519" y="4700477"/>
                </a:cubicBezTo>
                <a:cubicBezTo>
                  <a:pt x="7047519" y="4647927"/>
                  <a:pt x="7090120" y="4605325"/>
                  <a:pt x="7142671" y="4605325"/>
                </a:cubicBezTo>
                <a:close/>
                <a:moveTo>
                  <a:pt x="6724002" y="4605325"/>
                </a:moveTo>
                <a:cubicBezTo>
                  <a:pt x="6776553" y="4605325"/>
                  <a:pt x="6819154" y="4647927"/>
                  <a:pt x="6819154" y="4700477"/>
                </a:cubicBezTo>
                <a:cubicBezTo>
                  <a:pt x="6819154" y="4753028"/>
                  <a:pt x="6776553" y="4795629"/>
                  <a:pt x="6724002" y="4795629"/>
                </a:cubicBezTo>
                <a:cubicBezTo>
                  <a:pt x="6671451" y="4795629"/>
                  <a:pt x="6628850" y="4753028"/>
                  <a:pt x="6628850" y="4700477"/>
                </a:cubicBezTo>
                <a:cubicBezTo>
                  <a:pt x="6628850" y="4647927"/>
                  <a:pt x="6671451" y="4605325"/>
                  <a:pt x="6724002" y="4605325"/>
                </a:cubicBezTo>
                <a:close/>
                <a:moveTo>
                  <a:pt x="6305333" y="4605325"/>
                </a:moveTo>
                <a:cubicBezTo>
                  <a:pt x="6357884" y="4605325"/>
                  <a:pt x="6400485" y="4647927"/>
                  <a:pt x="6400485" y="4700477"/>
                </a:cubicBezTo>
                <a:cubicBezTo>
                  <a:pt x="6400485" y="4753028"/>
                  <a:pt x="6357884" y="4795629"/>
                  <a:pt x="6305333" y="4795629"/>
                </a:cubicBezTo>
                <a:cubicBezTo>
                  <a:pt x="6252782" y="4795629"/>
                  <a:pt x="6210181" y="4753028"/>
                  <a:pt x="6210181" y="4700477"/>
                </a:cubicBezTo>
                <a:cubicBezTo>
                  <a:pt x="6210181" y="4647927"/>
                  <a:pt x="6252782" y="4605325"/>
                  <a:pt x="6305333" y="4605325"/>
                </a:cubicBezTo>
                <a:close/>
                <a:moveTo>
                  <a:pt x="5886664" y="4605325"/>
                </a:moveTo>
                <a:cubicBezTo>
                  <a:pt x="5939215" y="4605325"/>
                  <a:pt x="5981816" y="4647927"/>
                  <a:pt x="5981816" y="4700477"/>
                </a:cubicBezTo>
                <a:cubicBezTo>
                  <a:pt x="5981816" y="4753028"/>
                  <a:pt x="5939215" y="4795629"/>
                  <a:pt x="5886664" y="4795629"/>
                </a:cubicBezTo>
                <a:cubicBezTo>
                  <a:pt x="5834113" y="4795629"/>
                  <a:pt x="5791512" y="4753028"/>
                  <a:pt x="5791512" y="4700477"/>
                </a:cubicBezTo>
                <a:cubicBezTo>
                  <a:pt x="5791512" y="4647927"/>
                  <a:pt x="5834113" y="4605325"/>
                  <a:pt x="5886664" y="4605325"/>
                </a:cubicBezTo>
                <a:close/>
                <a:moveTo>
                  <a:pt x="5467994" y="4605325"/>
                </a:moveTo>
                <a:cubicBezTo>
                  <a:pt x="5520544" y="4605325"/>
                  <a:pt x="5563146" y="4647927"/>
                  <a:pt x="5563146" y="4700477"/>
                </a:cubicBezTo>
                <a:cubicBezTo>
                  <a:pt x="5563146" y="4753028"/>
                  <a:pt x="5520544" y="4795629"/>
                  <a:pt x="5467994" y="4795629"/>
                </a:cubicBezTo>
                <a:cubicBezTo>
                  <a:pt x="5415443" y="4795629"/>
                  <a:pt x="5372842" y="4753028"/>
                  <a:pt x="5372842" y="4700477"/>
                </a:cubicBezTo>
                <a:cubicBezTo>
                  <a:pt x="5372842" y="4647927"/>
                  <a:pt x="5415443" y="4605325"/>
                  <a:pt x="5467994" y="4605325"/>
                </a:cubicBezTo>
                <a:close/>
                <a:moveTo>
                  <a:pt x="5049325" y="4605325"/>
                </a:moveTo>
                <a:cubicBezTo>
                  <a:pt x="5101876" y="4605325"/>
                  <a:pt x="5144478" y="4647927"/>
                  <a:pt x="5144478" y="4700477"/>
                </a:cubicBezTo>
                <a:cubicBezTo>
                  <a:pt x="5144478" y="4753028"/>
                  <a:pt x="5101876" y="4795629"/>
                  <a:pt x="5049325" y="4795629"/>
                </a:cubicBezTo>
                <a:cubicBezTo>
                  <a:pt x="4996774" y="4795629"/>
                  <a:pt x="4954173" y="4753028"/>
                  <a:pt x="4954173" y="4700477"/>
                </a:cubicBezTo>
                <a:cubicBezTo>
                  <a:pt x="4954173" y="4647927"/>
                  <a:pt x="4996774" y="4605325"/>
                  <a:pt x="5049325" y="4605325"/>
                </a:cubicBezTo>
                <a:close/>
                <a:moveTo>
                  <a:pt x="4630656" y="4605325"/>
                </a:moveTo>
                <a:cubicBezTo>
                  <a:pt x="4683207" y="4605325"/>
                  <a:pt x="4725808" y="4647927"/>
                  <a:pt x="4725808" y="4700477"/>
                </a:cubicBezTo>
                <a:cubicBezTo>
                  <a:pt x="4725808" y="4753028"/>
                  <a:pt x="4683207" y="4795629"/>
                  <a:pt x="4630656" y="4795629"/>
                </a:cubicBezTo>
                <a:cubicBezTo>
                  <a:pt x="4578106" y="4795629"/>
                  <a:pt x="4535504" y="4753028"/>
                  <a:pt x="4535504" y="4700477"/>
                </a:cubicBezTo>
                <a:cubicBezTo>
                  <a:pt x="4535504" y="4647927"/>
                  <a:pt x="4578106" y="4605325"/>
                  <a:pt x="4630656" y="4605325"/>
                </a:cubicBezTo>
                <a:close/>
                <a:moveTo>
                  <a:pt x="4211987" y="4605325"/>
                </a:moveTo>
                <a:cubicBezTo>
                  <a:pt x="4264538" y="4605325"/>
                  <a:pt x="4307139" y="4647927"/>
                  <a:pt x="4307139" y="4700477"/>
                </a:cubicBezTo>
                <a:cubicBezTo>
                  <a:pt x="4307139" y="4753028"/>
                  <a:pt x="4264538" y="4795629"/>
                  <a:pt x="4211987" y="4795629"/>
                </a:cubicBezTo>
                <a:cubicBezTo>
                  <a:pt x="4159436" y="4795629"/>
                  <a:pt x="4116835" y="4753028"/>
                  <a:pt x="4116835" y="4700477"/>
                </a:cubicBezTo>
                <a:cubicBezTo>
                  <a:pt x="4116835" y="4647927"/>
                  <a:pt x="4159436" y="4605325"/>
                  <a:pt x="4211987" y="4605325"/>
                </a:cubicBezTo>
                <a:close/>
                <a:moveTo>
                  <a:pt x="3793376" y="4605325"/>
                </a:moveTo>
                <a:cubicBezTo>
                  <a:pt x="3845869" y="4605325"/>
                  <a:pt x="3888470" y="4647927"/>
                  <a:pt x="3888470" y="4700477"/>
                </a:cubicBezTo>
                <a:cubicBezTo>
                  <a:pt x="3888470" y="4753028"/>
                  <a:pt x="3845869" y="4795629"/>
                  <a:pt x="3793376" y="4795629"/>
                </a:cubicBezTo>
                <a:cubicBezTo>
                  <a:pt x="3740825" y="4795629"/>
                  <a:pt x="3698224" y="4753028"/>
                  <a:pt x="3698224" y="4700477"/>
                </a:cubicBezTo>
                <a:cubicBezTo>
                  <a:pt x="3698224" y="4647927"/>
                  <a:pt x="3740825" y="4605325"/>
                  <a:pt x="3793376" y="4605325"/>
                </a:cubicBezTo>
                <a:close/>
                <a:moveTo>
                  <a:pt x="3374703" y="4605325"/>
                </a:moveTo>
                <a:cubicBezTo>
                  <a:pt x="3427252" y="4605325"/>
                  <a:pt x="3469858" y="4647927"/>
                  <a:pt x="3469858" y="4700477"/>
                </a:cubicBezTo>
                <a:cubicBezTo>
                  <a:pt x="3469858" y="4753028"/>
                  <a:pt x="3427252" y="4795629"/>
                  <a:pt x="3374703" y="4795629"/>
                </a:cubicBezTo>
                <a:cubicBezTo>
                  <a:pt x="3322151" y="4795629"/>
                  <a:pt x="3279550" y="4753028"/>
                  <a:pt x="3279550" y="4700477"/>
                </a:cubicBezTo>
                <a:cubicBezTo>
                  <a:pt x="3279550" y="4647927"/>
                  <a:pt x="3322151" y="4605325"/>
                  <a:pt x="3374703" y="4605325"/>
                </a:cubicBezTo>
                <a:close/>
                <a:moveTo>
                  <a:pt x="2956029" y="4605325"/>
                </a:moveTo>
                <a:cubicBezTo>
                  <a:pt x="3008582" y="4605325"/>
                  <a:pt x="3051184" y="4647927"/>
                  <a:pt x="3051184" y="4700477"/>
                </a:cubicBezTo>
                <a:cubicBezTo>
                  <a:pt x="3051184" y="4753028"/>
                  <a:pt x="3008582" y="4795629"/>
                  <a:pt x="2956029" y="4795629"/>
                </a:cubicBezTo>
                <a:cubicBezTo>
                  <a:pt x="2903477" y="4795629"/>
                  <a:pt x="2860876" y="4753028"/>
                  <a:pt x="2860876" y="4700477"/>
                </a:cubicBezTo>
                <a:cubicBezTo>
                  <a:pt x="2860876" y="4647927"/>
                  <a:pt x="2903477" y="4605325"/>
                  <a:pt x="2956029" y="4605325"/>
                </a:cubicBezTo>
                <a:close/>
                <a:moveTo>
                  <a:pt x="2537355" y="4605325"/>
                </a:moveTo>
                <a:cubicBezTo>
                  <a:pt x="2589908" y="4605325"/>
                  <a:pt x="2632511" y="4647927"/>
                  <a:pt x="2632511" y="4700477"/>
                </a:cubicBezTo>
                <a:cubicBezTo>
                  <a:pt x="2632511" y="4753028"/>
                  <a:pt x="2589908" y="4795629"/>
                  <a:pt x="2537355" y="4795629"/>
                </a:cubicBezTo>
                <a:cubicBezTo>
                  <a:pt x="2484803" y="4795629"/>
                  <a:pt x="2442202" y="4753028"/>
                  <a:pt x="2442202" y="4700477"/>
                </a:cubicBezTo>
                <a:cubicBezTo>
                  <a:pt x="2442202" y="4647927"/>
                  <a:pt x="2484803" y="4605325"/>
                  <a:pt x="2537355" y="4605325"/>
                </a:cubicBezTo>
                <a:close/>
                <a:moveTo>
                  <a:pt x="2118684" y="4605325"/>
                </a:moveTo>
                <a:cubicBezTo>
                  <a:pt x="2171236" y="4605325"/>
                  <a:pt x="2213837" y="4647927"/>
                  <a:pt x="2213837" y="4700477"/>
                </a:cubicBezTo>
                <a:cubicBezTo>
                  <a:pt x="2213837" y="4753028"/>
                  <a:pt x="2171236" y="4795629"/>
                  <a:pt x="2118684" y="4795629"/>
                </a:cubicBezTo>
                <a:cubicBezTo>
                  <a:pt x="2066133" y="4795629"/>
                  <a:pt x="2023532" y="4753028"/>
                  <a:pt x="2023532" y="4700477"/>
                </a:cubicBezTo>
                <a:cubicBezTo>
                  <a:pt x="2023532" y="4647927"/>
                  <a:pt x="2066133" y="4605325"/>
                  <a:pt x="2118684" y="4605325"/>
                </a:cubicBezTo>
                <a:close/>
                <a:moveTo>
                  <a:pt x="1700010" y="4605325"/>
                </a:moveTo>
                <a:cubicBezTo>
                  <a:pt x="1752562" y="4605325"/>
                  <a:pt x="1795163" y="4647927"/>
                  <a:pt x="1795163" y="4700477"/>
                </a:cubicBezTo>
                <a:cubicBezTo>
                  <a:pt x="1795163" y="4753028"/>
                  <a:pt x="1752562" y="4795629"/>
                  <a:pt x="1700010" y="4795629"/>
                </a:cubicBezTo>
                <a:cubicBezTo>
                  <a:pt x="1647458" y="4795629"/>
                  <a:pt x="1604856" y="4753028"/>
                  <a:pt x="1604856" y="4700477"/>
                </a:cubicBezTo>
                <a:cubicBezTo>
                  <a:pt x="1604856" y="4647927"/>
                  <a:pt x="1647458" y="4605325"/>
                  <a:pt x="1700010" y="4605325"/>
                </a:cubicBezTo>
                <a:close/>
                <a:moveTo>
                  <a:pt x="1281336" y="4605325"/>
                </a:moveTo>
                <a:cubicBezTo>
                  <a:pt x="1333887" y="4605325"/>
                  <a:pt x="1376489" y="4647927"/>
                  <a:pt x="1376489" y="4700477"/>
                </a:cubicBezTo>
                <a:cubicBezTo>
                  <a:pt x="1376489" y="4753028"/>
                  <a:pt x="1333887" y="4795629"/>
                  <a:pt x="1281336" y="4795629"/>
                </a:cubicBezTo>
                <a:cubicBezTo>
                  <a:pt x="1228786" y="4795629"/>
                  <a:pt x="1186185" y="4753028"/>
                  <a:pt x="1186185" y="4700477"/>
                </a:cubicBezTo>
                <a:cubicBezTo>
                  <a:pt x="1186185" y="4647927"/>
                  <a:pt x="1228786" y="4605325"/>
                  <a:pt x="1281336" y="4605325"/>
                </a:cubicBezTo>
                <a:close/>
                <a:moveTo>
                  <a:pt x="862669" y="4605325"/>
                </a:moveTo>
                <a:cubicBezTo>
                  <a:pt x="915219" y="4605325"/>
                  <a:pt x="957821" y="4647927"/>
                  <a:pt x="957821" y="4700477"/>
                </a:cubicBezTo>
                <a:cubicBezTo>
                  <a:pt x="957821" y="4753028"/>
                  <a:pt x="915219" y="4795629"/>
                  <a:pt x="862669" y="4795629"/>
                </a:cubicBezTo>
                <a:cubicBezTo>
                  <a:pt x="810119" y="4795629"/>
                  <a:pt x="767517" y="4753028"/>
                  <a:pt x="767517" y="4700477"/>
                </a:cubicBezTo>
                <a:cubicBezTo>
                  <a:pt x="767517" y="4647927"/>
                  <a:pt x="810119" y="4605325"/>
                  <a:pt x="862669" y="4605325"/>
                </a:cubicBezTo>
                <a:close/>
                <a:moveTo>
                  <a:pt x="444001" y="4605325"/>
                </a:moveTo>
                <a:cubicBezTo>
                  <a:pt x="496553" y="4605325"/>
                  <a:pt x="539154" y="4647927"/>
                  <a:pt x="539154" y="4700477"/>
                </a:cubicBezTo>
                <a:cubicBezTo>
                  <a:pt x="539154" y="4753028"/>
                  <a:pt x="496553" y="4795629"/>
                  <a:pt x="444001" y="4795629"/>
                </a:cubicBezTo>
                <a:cubicBezTo>
                  <a:pt x="391450" y="4795629"/>
                  <a:pt x="348849" y="4753028"/>
                  <a:pt x="348849" y="4700477"/>
                </a:cubicBezTo>
                <a:cubicBezTo>
                  <a:pt x="348849" y="4647927"/>
                  <a:pt x="391450" y="4605325"/>
                  <a:pt x="444001" y="4605325"/>
                </a:cubicBezTo>
                <a:close/>
                <a:moveTo>
                  <a:pt x="25333" y="4605325"/>
                </a:moveTo>
                <a:cubicBezTo>
                  <a:pt x="77884" y="4605325"/>
                  <a:pt x="120485" y="4647927"/>
                  <a:pt x="120485" y="4700477"/>
                </a:cubicBezTo>
                <a:cubicBezTo>
                  <a:pt x="120485" y="4753028"/>
                  <a:pt x="77884" y="4795629"/>
                  <a:pt x="25333" y="4795629"/>
                </a:cubicBezTo>
                <a:lnTo>
                  <a:pt x="0" y="4790515"/>
                </a:lnTo>
                <a:lnTo>
                  <a:pt x="0" y="4610440"/>
                </a:lnTo>
                <a:close/>
                <a:moveTo>
                  <a:pt x="12166698" y="4186656"/>
                </a:moveTo>
                <a:lnTo>
                  <a:pt x="12192000" y="4191765"/>
                </a:lnTo>
                <a:lnTo>
                  <a:pt x="12192000" y="4371852"/>
                </a:lnTo>
                <a:lnTo>
                  <a:pt x="12166698" y="4376960"/>
                </a:lnTo>
                <a:cubicBezTo>
                  <a:pt x="12114147" y="4376960"/>
                  <a:pt x="12071546" y="4334359"/>
                  <a:pt x="12071546" y="4281808"/>
                </a:cubicBezTo>
                <a:cubicBezTo>
                  <a:pt x="12071546" y="4229258"/>
                  <a:pt x="12114147" y="4186656"/>
                  <a:pt x="12166698" y="4186656"/>
                </a:cubicBezTo>
                <a:close/>
                <a:moveTo>
                  <a:pt x="11748029" y="4186656"/>
                </a:moveTo>
                <a:cubicBezTo>
                  <a:pt x="11800580" y="4186656"/>
                  <a:pt x="11843181" y="4229258"/>
                  <a:pt x="11843181" y="4281808"/>
                </a:cubicBezTo>
                <a:cubicBezTo>
                  <a:pt x="11843181" y="4334359"/>
                  <a:pt x="11800580" y="4376960"/>
                  <a:pt x="11748029" y="4376960"/>
                </a:cubicBezTo>
                <a:cubicBezTo>
                  <a:pt x="11695478" y="4376960"/>
                  <a:pt x="11652877" y="4334359"/>
                  <a:pt x="11652877" y="4281808"/>
                </a:cubicBezTo>
                <a:cubicBezTo>
                  <a:pt x="11652877" y="4229258"/>
                  <a:pt x="11695478" y="4186656"/>
                  <a:pt x="11748029" y="4186656"/>
                </a:cubicBezTo>
                <a:close/>
                <a:moveTo>
                  <a:pt x="11329360" y="4186656"/>
                </a:moveTo>
                <a:cubicBezTo>
                  <a:pt x="11381911" y="4186656"/>
                  <a:pt x="11424512" y="4229258"/>
                  <a:pt x="11424512" y="4281808"/>
                </a:cubicBezTo>
                <a:cubicBezTo>
                  <a:pt x="11424512" y="4334359"/>
                  <a:pt x="11381911" y="4376960"/>
                  <a:pt x="11329360" y="4376960"/>
                </a:cubicBezTo>
                <a:cubicBezTo>
                  <a:pt x="11276809" y="4376960"/>
                  <a:pt x="11234208" y="4334359"/>
                  <a:pt x="11234208" y="4281808"/>
                </a:cubicBezTo>
                <a:cubicBezTo>
                  <a:pt x="11234208" y="4229258"/>
                  <a:pt x="11276809" y="4186656"/>
                  <a:pt x="11329360" y="4186656"/>
                </a:cubicBezTo>
                <a:close/>
                <a:moveTo>
                  <a:pt x="10910691" y="4186656"/>
                </a:moveTo>
                <a:cubicBezTo>
                  <a:pt x="10963242" y="4186656"/>
                  <a:pt x="11005843" y="4229258"/>
                  <a:pt x="11005843" y="4281808"/>
                </a:cubicBezTo>
                <a:cubicBezTo>
                  <a:pt x="11005843" y="4334359"/>
                  <a:pt x="10963242" y="4376960"/>
                  <a:pt x="10910691" y="4376960"/>
                </a:cubicBezTo>
                <a:cubicBezTo>
                  <a:pt x="10858140" y="4376960"/>
                  <a:pt x="10815539" y="4334359"/>
                  <a:pt x="10815539" y="4281808"/>
                </a:cubicBezTo>
                <a:cubicBezTo>
                  <a:pt x="10815539" y="4229258"/>
                  <a:pt x="10858140" y="4186656"/>
                  <a:pt x="10910691" y="4186656"/>
                </a:cubicBezTo>
                <a:close/>
                <a:moveTo>
                  <a:pt x="10492022" y="4186656"/>
                </a:moveTo>
                <a:cubicBezTo>
                  <a:pt x="10544573" y="4186656"/>
                  <a:pt x="10587174" y="4229258"/>
                  <a:pt x="10587174" y="4281808"/>
                </a:cubicBezTo>
                <a:cubicBezTo>
                  <a:pt x="10587174" y="4334359"/>
                  <a:pt x="10544573" y="4376960"/>
                  <a:pt x="10492022" y="4376960"/>
                </a:cubicBezTo>
                <a:cubicBezTo>
                  <a:pt x="10439471" y="4376960"/>
                  <a:pt x="10396870" y="4334359"/>
                  <a:pt x="10396870" y="4281808"/>
                </a:cubicBezTo>
                <a:cubicBezTo>
                  <a:pt x="10396870" y="4229258"/>
                  <a:pt x="10439471" y="4186656"/>
                  <a:pt x="10492022" y="4186656"/>
                </a:cubicBezTo>
                <a:close/>
                <a:moveTo>
                  <a:pt x="10073353" y="4186656"/>
                </a:moveTo>
                <a:cubicBezTo>
                  <a:pt x="10125904" y="4186656"/>
                  <a:pt x="10168505" y="4229258"/>
                  <a:pt x="10168505" y="4281808"/>
                </a:cubicBezTo>
                <a:cubicBezTo>
                  <a:pt x="10168505" y="4334359"/>
                  <a:pt x="10125904" y="4376960"/>
                  <a:pt x="10073353" y="4376960"/>
                </a:cubicBezTo>
                <a:cubicBezTo>
                  <a:pt x="10020803" y="4376960"/>
                  <a:pt x="9978201" y="4334359"/>
                  <a:pt x="9978201" y="4281808"/>
                </a:cubicBezTo>
                <a:cubicBezTo>
                  <a:pt x="9978201" y="4229258"/>
                  <a:pt x="10020803" y="4186656"/>
                  <a:pt x="10073353" y="4186656"/>
                </a:cubicBezTo>
                <a:close/>
                <a:moveTo>
                  <a:pt x="9654684" y="4186656"/>
                </a:moveTo>
                <a:cubicBezTo>
                  <a:pt x="9707235" y="4186656"/>
                  <a:pt x="9749836" y="4229258"/>
                  <a:pt x="9749836" y="4281808"/>
                </a:cubicBezTo>
                <a:cubicBezTo>
                  <a:pt x="9749836" y="4334359"/>
                  <a:pt x="9707235" y="4376960"/>
                  <a:pt x="9654684" y="4376960"/>
                </a:cubicBezTo>
                <a:cubicBezTo>
                  <a:pt x="9602134" y="4376960"/>
                  <a:pt x="9559532" y="4334359"/>
                  <a:pt x="9559532" y="4281808"/>
                </a:cubicBezTo>
                <a:cubicBezTo>
                  <a:pt x="9559532" y="4229258"/>
                  <a:pt x="9602134" y="4186656"/>
                  <a:pt x="9654684" y="4186656"/>
                </a:cubicBezTo>
                <a:close/>
                <a:moveTo>
                  <a:pt x="9236015" y="4186656"/>
                </a:moveTo>
                <a:cubicBezTo>
                  <a:pt x="9288566" y="4186656"/>
                  <a:pt x="9331167" y="4229258"/>
                  <a:pt x="9331167" y="4281808"/>
                </a:cubicBezTo>
                <a:cubicBezTo>
                  <a:pt x="9331167" y="4334359"/>
                  <a:pt x="9288566" y="4376960"/>
                  <a:pt x="9236015" y="4376960"/>
                </a:cubicBezTo>
                <a:cubicBezTo>
                  <a:pt x="9183465" y="4376960"/>
                  <a:pt x="9140863" y="4334359"/>
                  <a:pt x="9140863" y="4281808"/>
                </a:cubicBezTo>
                <a:cubicBezTo>
                  <a:pt x="9140863" y="4229258"/>
                  <a:pt x="9183465" y="4186656"/>
                  <a:pt x="9236015" y="4186656"/>
                </a:cubicBezTo>
                <a:close/>
                <a:moveTo>
                  <a:pt x="8817346" y="4186656"/>
                </a:moveTo>
                <a:cubicBezTo>
                  <a:pt x="8869897" y="4186656"/>
                  <a:pt x="8912498" y="4229258"/>
                  <a:pt x="8912498" y="4281808"/>
                </a:cubicBezTo>
                <a:cubicBezTo>
                  <a:pt x="8912498" y="4334359"/>
                  <a:pt x="8869897" y="4376960"/>
                  <a:pt x="8817346" y="4376960"/>
                </a:cubicBezTo>
                <a:cubicBezTo>
                  <a:pt x="8764796" y="4376960"/>
                  <a:pt x="8722194" y="4334359"/>
                  <a:pt x="8722194" y="4281808"/>
                </a:cubicBezTo>
                <a:cubicBezTo>
                  <a:pt x="8722194" y="4229258"/>
                  <a:pt x="8764796" y="4186656"/>
                  <a:pt x="8817346" y="4186656"/>
                </a:cubicBezTo>
                <a:close/>
                <a:moveTo>
                  <a:pt x="8398677" y="4186656"/>
                </a:moveTo>
                <a:cubicBezTo>
                  <a:pt x="8451228" y="4186656"/>
                  <a:pt x="8493829" y="4229258"/>
                  <a:pt x="8493829" y="4281808"/>
                </a:cubicBezTo>
                <a:cubicBezTo>
                  <a:pt x="8493829" y="4334359"/>
                  <a:pt x="8451228" y="4376960"/>
                  <a:pt x="8398677" y="4376960"/>
                </a:cubicBezTo>
                <a:cubicBezTo>
                  <a:pt x="8346127" y="4376960"/>
                  <a:pt x="8303526" y="4334359"/>
                  <a:pt x="8303526" y="4281808"/>
                </a:cubicBezTo>
                <a:cubicBezTo>
                  <a:pt x="8303526" y="4229258"/>
                  <a:pt x="8346127" y="4186656"/>
                  <a:pt x="8398677" y="4186656"/>
                </a:cubicBezTo>
                <a:close/>
                <a:moveTo>
                  <a:pt x="7980009" y="4186656"/>
                </a:moveTo>
                <a:cubicBezTo>
                  <a:pt x="8032559" y="4186656"/>
                  <a:pt x="8075161" y="4229258"/>
                  <a:pt x="8075161" y="4281808"/>
                </a:cubicBezTo>
                <a:cubicBezTo>
                  <a:pt x="8075161" y="4334359"/>
                  <a:pt x="8032559" y="4376960"/>
                  <a:pt x="7980009" y="4376960"/>
                </a:cubicBezTo>
                <a:cubicBezTo>
                  <a:pt x="7927458" y="4376960"/>
                  <a:pt x="7884857" y="4334359"/>
                  <a:pt x="7884857" y="4281808"/>
                </a:cubicBezTo>
                <a:cubicBezTo>
                  <a:pt x="7884857" y="4229258"/>
                  <a:pt x="7927458" y="4186656"/>
                  <a:pt x="7980009" y="4186656"/>
                </a:cubicBezTo>
                <a:close/>
                <a:moveTo>
                  <a:pt x="7561340" y="4186656"/>
                </a:moveTo>
                <a:cubicBezTo>
                  <a:pt x="7613890" y="4186656"/>
                  <a:pt x="7656492" y="4229258"/>
                  <a:pt x="7656492" y="4281808"/>
                </a:cubicBezTo>
                <a:cubicBezTo>
                  <a:pt x="7656492" y="4334359"/>
                  <a:pt x="7613890" y="4376960"/>
                  <a:pt x="7561340" y="4376960"/>
                </a:cubicBezTo>
                <a:cubicBezTo>
                  <a:pt x="7508789" y="4376960"/>
                  <a:pt x="7466188" y="4334359"/>
                  <a:pt x="7466188" y="4281808"/>
                </a:cubicBezTo>
                <a:cubicBezTo>
                  <a:pt x="7466188" y="4229258"/>
                  <a:pt x="7508789" y="4186656"/>
                  <a:pt x="7561340" y="4186656"/>
                </a:cubicBezTo>
                <a:close/>
                <a:moveTo>
                  <a:pt x="7142671" y="4186656"/>
                </a:moveTo>
                <a:cubicBezTo>
                  <a:pt x="7195221" y="4186656"/>
                  <a:pt x="7237823" y="4229258"/>
                  <a:pt x="7237823" y="4281808"/>
                </a:cubicBezTo>
                <a:cubicBezTo>
                  <a:pt x="7237823" y="4334359"/>
                  <a:pt x="7195221" y="4376960"/>
                  <a:pt x="7142671" y="4376960"/>
                </a:cubicBezTo>
                <a:cubicBezTo>
                  <a:pt x="7090120" y="4376960"/>
                  <a:pt x="7047519" y="4334359"/>
                  <a:pt x="7047519" y="4281808"/>
                </a:cubicBezTo>
                <a:cubicBezTo>
                  <a:pt x="7047519" y="4229258"/>
                  <a:pt x="7090120" y="4186656"/>
                  <a:pt x="7142671" y="4186656"/>
                </a:cubicBezTo>
                <a:close/>
                <a:moveTo>
                  <a:pt x="6724002" y="4186656"/>
                </a:moveTo>
                <a:cubicBezTo>
                  <a:pt x="6776553" y="4186656"/>
                  <a:pt x="6819154" y="4229258"/>
                  <a:pt x="6819154" y="4281808"/>
                </a:cubicBezTo>
                <a:cubicBezTo>
                  <a:pt x="6819154" y="4334359"/>
                  <a:pt x="6776553" y="4376960"/>
                  <a:pt x="6724002" y="4376960"/>
                </a:cubicBezTo>
                <a:cubicBezTo>
                  <a:pt x="6671451" y="4376960"/>
                  <a:pt x="6628850" y="4334359"/>
                  <a:pt x="6628850" y="4281808"/>
                </a:cubicBezTo>
                <a:cubicBezTo>
                  <a:pt x="6628850" y="4229258"/>
                  <a:pt x="6671451" y="4186656"/>
                  <a:pt x="6724002" y="4186656"/>
                </a:cubicBezTo>
                <a:close/>
                <a:moveTo>
                  <a:pt x="6305333" y="4186656"/>
                </a:moveTo>
                <a:cubicBezTo>
                  <a:pt x="6357884" y="4186656"/>
                  <a:pt x="6400485" y="4229258"/>
                  <a:pt x="6400485" y="4281808"/>
                </a:cubicBezTo>
                <a:cubicBezTo>
                  <a:pt x="6400485" y="4334359"/>
                  <a:pt x="6357884" y="4376960"/>
                  <a:pt x="6305333" y="4376960"/>
                </a:cubicBezTo>
                <a:cubicBezTo>
                  <a:pt x="6252782" y="4376960"/>
                  <a:pt x="6210181" y="4334359"/>
                  <a:pt x="6210181" y="4281808"/>
                </a:cubicBezTo>
                <a:cubicBezTo>
                  <a:pt x="6210181" y="4229258"/>
                  <a:pt x="6252782" y="4186656"/>
                  <a:pt x="6305333" y="4186656"/>
                </a:cubicBezTo>
                <a:close/>
                <a:moveTo>
                  <a:pt x="5886664" y="4186656"/>
                </a:moveTo>
                <a:cubicBezTo>
                  <a:pt x="5939215" y="4186656"/>
                  <a:pt x="5981816" y="4229258"/>
                  <a:pt x="5981816" y="4281808"/>
                </a:cubicBezTo>
                <a:cubicBezTo>
                  <a:pt x="5981816" y="4334359"/>
                  <a:pt x="5939215" y="4376960"/>
                  <a:pt x="5886664" y="4376960"/>
                </a:cubicBezTo>
                <a:cubicBezTo>
                  <a:pt x="5834113" y="4376960"/>
                  <a:pt x="5791512" y="4334359"/>
                  <a:pt x="5791512" y="4281808"/>
                </a:cubicBezTo>
                <a:cubicBezTo>
                  <a:pt x="5791512" y="4229258"/>
                  <a:pt x="5834113" y="4186656"/>
                  <a:pt x="5886664" y="4186656"/>
                </a:cubicBezTo>
                <a:close/>
                <a:moveTo>
                  <a:pt x="5467994" y="4186656"/>
                </a:moveTo>
                <a:cubicBezTo>
                  <a:pt x="5520544" y="4186656"/>
                  <a:pt x="5563146" y="4229258"/>
                  <a:pt x="5563146" y="4281808"/>
                </a:cubicBezTo>
                <a:cubicBezTo>
                  <a:pt x="5563146" y="4334359"/>
                  <a:pt x="5520544" y="4376960"/>
                  <a:pt x="5467994" y="4376960"/>
                </a:cubicBezTo>
                <a:cubicBezTo>
                  <a:pt x="5415443" y="4376960"/>
                  <a:pt x="5372842" y="4334359"/>
                  <a:pt x="5372842" y="4281808"/>
                </a:cubicBezTo>
                <a:cubicBezTo>
                  <a:pt x="5372842" y="4229258"/>
                  <a:pt x="5415443" y="4186656"/>
                  <a:pt x="5467994" y="4186656"/>
                </a:cubicBezTo>
                <a:close/>
                <a:moveTo>
                  <a:pt x="5049325" y="4186656"/>
                </a:moveTo>
                <a:cubicBezTo>
                  <a:pt x="5101876" y="4186656"/>
                  <a:pt x="5144478" y="4229258"/>
                  <a:pt x="5144478" y="4281808"/>
                </a:cubicBezTo>
                <a:cubicBezTo>
                  <a:pt x="5144478" y="4334359"/>
                  <a:pt x="5101876" y="4376960"/>
                  <a:pt x="5049325" y="4376960"/>
                </a:cubicBezTo>
                <a:cubicBezTo>
                  <a:pt x="4996774" y="4376960"/>
                  <a:pt x="4954173" y="4334359"/>
                  <a:pt x="4954173" y="4281808"/>
                </a:cubicBezTo>
                <a:cubicBezTo>
                  <a:pt x="4954173" y="4229258"/>
                  <a:pt x="4996774" y="4186656"/>
                  <a:pt x="5049325" y="4186656"/>
                </a:cubicBezTo>
                <a:close/>
                <a:moveTo>
                  <a:pt x="4630656" y="4186656"/>
                </a:moveTo>
                <a:cubicBezTo>
                  <a:pt x="4683207" y="4186656"/>
                  <a:pt x="4725808" y="4229258"/>
                  <a:pt x="4725808" y="4281808"/>
                </a:cubicBezTo>
                <a:cubicBezTo>
                  <a:pt x="4725808" y="4334359"/>
                  <a:pt x="4683207" y="4376960"/>
                  <a:pt x="4630656" y="4376960"/>
                </a:cubicBezTo>
                <a:cubicBezTo>
                  <a:pt x="4578106" y="4376960"/>
                  <a:pt x="4535504" y="4334359"/>
                  <a:pt x="4535504" y="4281808"/>
                </a:cubicBezTo>
                <a:cubicBezTo>
                  <a:pt x="4535504" y="4229258"/>
                  <a:pt x="4578106" y="4186656"/>
                  <a:pt x="4630656" y="4186656"/>
                </a:cubicBezTo>
                <a:close/>
                <a:moveTo>
                  <a:pt x="4211987" y="4186656"/>
                </a:moveTo>
                <a:cubicBezTo>
                  <a:pt x="4264538" y="4186656"/>
                  <a:pt x="4307139" y="4229258"/>
                  <a:pt x="4307139" y="4281808"/>
                </a:cubicBezTo>
                <a:cubicBezTo>
                  <a:pt x="4307139" y="4334359"/>
                  <a:pt x="4264538" y="4376960"/>
                  <a:pt x="4211987" y="4376960"/>
                </a:cubicBezTo>
                <a:cubicBezTo>
                  <a:pt x="4159436" y="4376960"/>
                  <a:pt x="4116835" y="4334359"/>
                  <a:pt x="4116835" y="4281808"/>
                </a:cubicBezTo>
                <a:cubicBezTo>
                  <a:pt x="4116835" y="4229258"/>
                  <a:pt x="4159436" y="4186656"/>
                  <a:pt x="4211987" y="4186656"/>
                </a:cubicBezTo>
                <a:close/>
                <a:moveTo>
                  <a:pt x="3793385" y="4186656"/>
                </a:moveTo>
                <a:cubicBezTo>
                  <a:pt x="3845869" y="4186656"/>
                  <a:pt x="3888470" y="4229258"/>
                  <a:pt x="3888470" y="4281808"/>
                </a:cubicBezTo>
                <a:cubicBezTo>
                  <a:pt x="3888470" y="4334359"/>
                  <a:pt x="3845869" y="4376960"/>
                  <a:pt x="3793385" y="4376960"/>
                </a:cubicBezTo>
                <a:cubicBezTo>
                  <a:pt x="3740833" y="4376960"/>
                  <a:pt x="3698233" y="4334359"/>
                  <a:pt x="3698233" y="4281808"/>
                </a:cubicBezTo>
                <a:cubicBezTo>
                  <a:pt x="3698233" y="4229258"/>
                  <a:pt x="3740833" y="4186656"/>
                  <a:pt x="3793385" y="4186656"/>
                </a:cubicBezTo>
                <a:close/>
                <a:moveTo>
                  <a:pt x="3374710" y="4186656"/>
                </a:moveTo>
                <a:cubicBezTo>
                  <a:pt x="3427261" y="4186656"/>
                  <a:pt x="3469866" y="4229258"/>
                  <a:pt x="3469866" y="4281808"/>
                </a:cubicBezTo>
                <a:cubicBezTo>
                  <a:pt x="3469866" y="4334359"/>
                  <a:pt x="3427261" y="4376960"/>
                  <a:pt x="3374710" y="4376960"/>
                </a:cubicBezTo>
                <a:cubicBezTo>
                  <a:pt x="3322159" y="4376960"/>
                  <a:pt x="3279558" y="4334359"/>
                  <a:pt x="3279558" y="4281808"/>
                </a:cubicBezTo>
                <a:cubicBezTo>
                  <a:pt x="3279558" y="4229258"/>
                  <a:pt x="3322159" y="4186656"/>
                  <a:pt x="3374710" y="4186656"/>
                </a:cubicBezTo>
                <a:close/>
                <a:moveTo>
                  <a:pt x="2956037" y="4186656"/>
                </a:moveTo>
                <a:cubicBezTo>
                  <a:pt x="3008589" y="4186656"/>
                  <a:pt x="3051192" y="4229258"/>
                  <a:pt x="3051192" y="4281808"/>
                </a:cubicBezTo>
                <a:cubicBezTo>
                  <a:pt x="3051192" y="4334359"/>
                  <a:pt x="3008589" y="4376960"/>
                  <a:pt x="2956037" y="4376960"/>
                </a:cubicBezTo>
                <a:cubicBezTo>
                  <a:pt x="2903484" y="4376960"/>
                  <a:pt x="2860883" y="4334359"/>
                  <a:pt x="2860883" y="4281808"/>
                </a:cubicBezTo>
                <a:cubicBezTo>
                  <a:pt x="2860883" y="4229258"/>
                  <a:pt x="2903484" y="4186656"/>
                  <a:pt x="2956037" y="4186656"/>
                </a:cubicBezTo>
                <a:close/>
                <a:moveTo>
                  <a:pt x="2537361" y="4186656"/>
                </a:moveTo>
                <a:cubicBezTo>
                  <a:pt x="2589914" y="4186656"/>
                  <a:pt x="2632518" y="4229258"/>
                  <a:pt x="2632518" y="4281808"/>
                </a:cubicBezTo>
                <a:cubicBezTo>
                  <a:pt x="2632518" y="4334359"/>
                  <a:pt x="2589914" y="4376960"/>
                  <a:pt x="2537361" y="4376960"/>
                </a:cubicBezTo>
                <a:cubicBezTo>
                  <a:pt x="2484810" y="4376960"/>
                  <a:pt x="2442208" y="4334359"/>
                  <a:pt x="2442208" y="4281808"/>
                </a:cubicBezTo>
                <a:cubicBezTo>
                  <a:pt x="2442208" y="4229258"/>
                  <a:pt x="2484810" y="4186656"/>
                  <a:pt x="2537361" y="4186656"/>
                </a:cubicBezTo>
                <a:close/>
                <a:moveTo>
                  <a:pt x="2118691" y="4186656"/>
                </a:moveTo>
                <a:cubicBezTo>
                  <a:pt x="2171242" y="4186656"/>
                  <a:pt x="2213843" y="4229258"/>
                  <a:pt x="2213843" y="4281808"/>
                </a:cubicBezTo>
                <a:cubicBezTo>
                  <a:pt x="2213843" y="4334359"/>
                  <a:pt x="2171242" y="4376960"/>
                  <a:pt x="2118691" y="4376960"/>
                </a:cubicBezTo>
                <a:cubicBezTo>
                  <a:pt x="2066139" y="4376960"/>
                  <a:pt x="2023537" y="4334359"/>
                  <a:pt x="2023537" y="4281808"/>
                </a:cubicBezTo>
                <a:cubicBezTo>
                  <a:pt x="2023537" y="4229258"/>
                  <a:pt x="2066139" y="4186656"/>
                  <a:pt x="2118691" y="4186656"/>
                </a:cubicBezTo>
                <a:close/>
                <a:moveTo>
                  <a:pt x="1700016" y="4186656"/>
                </a:moveTo>
                <a:cubicBezTo>
                  <a:pt x="1752567" y="4186656"/>
                  <a:pt x="1795168" y="4229258"/>
                  <a:pt x="1795168" y="4281808"/>
                </a:cubicBezTo>
                <a:cubicBezTo>
                  <a:pt x="1795168" y="4334359"/>
                  <a:pt x="1752567" y="4376960"/>
                  <a:pt x="1700016" y="4376960"/>
                </a:cubicBezTo>
                <a:cubicBezTo>
                  <a:pt x="1647464" y="4376960"/>
                  <a:pt x="1604860" y="4334359"/>
                  <a:pt x="1604860" y="4281808"/>
                </a:cubicBezTo>
                <a:cubicBezTo>
                  <a:pt x="1604860" y="4229258"/>
                  <a:pt x="1647464" y="4186656"/>
                  <a:pt x="1700016" y="4186656"/>
                </a:cubicBezTo>
                <a:close/>
                <a:moveTo>
                  <a:pt x="1281341" y="4186656"/>
                </a:moveTo>
                <a:cubicBezTo>
                  <a:pt x="1333892" y="4186656"/>
                  <a:pt x="1376493" y="4229258"/>
                  <a:pt x="1376493" y="4281808"/>
                </a:cubicBezTo>
                <a:cubicBezTo>
                  <a:pt x="1376493" y="4334359"/>
                  <a:pt x="1333892" y="4376960"/>
                  <a:pt x="1281341" y="4376960"/>
                </a:cubicBezTo>
                <a:cubicBezTo>
                  <a:pt x="1228791" y="4376960"/>
                  <a:pt x="1186189" y="4334359"/>
                  <a:pt x="1186189" y="4281808"/>
                </a:cubicBezTo>
                <a:cubicBezTo>
                  <a:pt x="1186189" y="4229258"/>
                  <a:pt x="1228791" y="4186656"/>
                  <a:pt x="1281341" y="4186656"/>
                </a:cubicBezTo>
                <a:close/>
                <a:moveTo>
                  <a:pt x="862675" y="4186656"/>
                </a:moveTo>
                <a:cubicBezTo>
                  <a:pt x="915225" y="4186656"/>
                  <a:pt x="957826" y="4229258"/>
                  <a:pt x="957826" y="4281808"/>
                </a:cubicBezTo>
                <a:cubicBezTo>
                  <a:pt x="957826" y="4334359"/>
                  <a:pt x="915225" y="4376960"/>
                  <a:pt x="862675" y="4376960"/>
                </a:cubicBezTo>
                <a:cubicBezTo>
                  <a:pt x="810124" y="4376960"/>
                  <a:pt x="767521" y="4334359"/>
                  <a:pt x="767521" y="4281808"/>
                </a:cubicBezTo>
                <a:cubicBezTo>
                  <a:pt x="767521" y="4229258"/>
                  <a:pt x="810124" y="4186656"/>
                  <a:pt x="862675" y="4186656"/>
                </a:cubicBezTo>
                <a:close/>
                <a:moveTo>
                  <a:pt x="444007" y="4186656"/>
                </a:moveTo>
                <a:cubicBezTo>
                  <a:pt x="496558" y="4186656"/>
                  <a:pt x="539159" y="4229258"/>
                  <a:pt x="539159" y="4281808"/>
                </a:cubicBezTo>
                <a:cubicBezTo>
                  <a:pt x="539159" y="4334359"/>
                  <a:pt x="496558" y="4376960"/>
                  <a:pt x="444007" y="4376960"/>
                </a:cubicBezTo>
                <a:cubicBezTo>
                  <a:pt x="391455" y="4376960"/>
                  <a:pt x="348855" y="4334359"/>
                  <a:pt x="348855" y="4281808"/>
                </a:cubicBezTo>
                <a:cubicBezTo>
                  <a:pt x="348855" y="4229258"/>
                  <a:pt x="391455" y="4186656"/>
                  <a:pt x="444007" y="4186656"/>
                </a:cubicBezTo>
                <a:close/>
                <a:moveTo>
                  <a:pt x="25338" y="4186656"/>
                </a:moveTo>
                <a:cubicBezTo>
                  <a:pt x="77889" y="4186656"/>
                  <a:pt x="120490" y="4229258"/>
                  <a:pt x="120490" y="4281808"/>
                </a:cubicBezTo>
                <a:cubicBezTo>
                  <a:pt x="120490" y="4334359"/>
                  <a:pt x="77889" y="4376960"/>
                  <a:pt x="25338" y="4376960"/>
                </a:cubicBezTo>
                <a:lnTo>
                  <a:pt x="0" y="4371845"/>
                </a:lnTo>
                <a:lnTo>
                  <a:pt x="0" y="4191772"/>
                </a:lnTo>
                <a:close/>
                <a:moveTo>
                  <a:pt x="12166698" y="3767987"/>
                </a:moveTo>
                <a:lnTo>
                  <a:pt x="12192000" y="3773095"/>
                </a:lnTo>
                <a:lnTo>
                  <a:pt x="12192000" y="3953183"/>
                </a:lnTo>
                <a:lnTo>
                  <a:pt x="12166698" y="3958292"/>
                </a:lnTo>
                <a:cubicBezTo>
                  <a:pt x="12114147" y="3958292"/>
                  <a:pt x="12071546" y="3915690"/>
                  <a:pt x="12071546" y="3863139"/>
                </a:cubicBezTo>
                <a:cubicBezTo>
                  <a:pt x="12071546" y="3810589"/>
                  <a:pt x="12114147" y="3767987"/>
                  <a:pt x="12166698" y="3767987"/>
                </a:cubicBezTo>
                <a:close/>
                <a:moveTo>
                  <a:pt x="11748029" y="3767987"/>
                </a:moveTo>
                <a:cubicBezTo>
                  <a:pt x="11800580" y="3767987"/>
                  <a:pt x="11843181" y="3810589"/>
                  <a:pt x="11843181" y="3863139"/>
                </a:cubicBezTo>
                <a:cubicBezTo>
                  <a:pt x="11843181" y="3915690"/>
                  <a:pt x="11800580" y="3958292"/>
                  <a:pt x="11748029" y="3958292"/>
                </a:cubicBezTo>
                <a:cubicBezTo>
                  <a:pt x="11695478" y="3958292"/>
                  <a:pt x="11652877" y="3915690"/>
                  <a:pt x="11652877" y="3863139"/>
                </a:cubicBezTo>
                <a:cubicBezTo>
                  <a:pt x="11652877" y="3810589"/>
                  <a:pt x="11695478" y="3767987"/>
                  <a:pt x="11748029" y="3767987"/>
                </a:cubicBezTo>
                <a:close/>
                <a:moveTo>
                  <a:pt x="11329360" y="3767987"/>
                </a:moveTo>
                <a:cubicBezTo>
                  <a:pt x="11381911" y="3767987"/>
                  <a:pt x="11424512" y="3810589"/>
                  <a:pt x="11424512" y="3863139"/>
                </a:cubicBezTo>
                <a:cubicBezTo>
                  <a:pt x="11424512" y="3915690"/>
                  <a:pt x="11381911" y="3958292"/>
                  <a:pt x="11329360" y="3958292"/>
                </a:cubicBezTo>
                <a:cubicBezTo>
                  <a:pt x="11276809" y="3958292"/>
                  <a:pt x="11234208" y="3915690"/>
                  <a:pt x="11234208" y="3863139"/>
                </a:cubicBezTo>
                <a:cubicBezTo>
                  <a:pt x="11234208" y="3810589"/>
                  <a:pt x="11276809" y="3767987"/>
                  <a:pt x="11329360" y="3767987"/>
                </a:cubicBezTo>
                <a:close/>
                <a:moveTo>
                  <a:pt x="10910691" y="3767987"/>
                </a:moveTo>
                <a:cubicBezTo>
                  <a:pt x="10963242" y="3767987"/>
                  <a:pt x="11005843" y="3810589"/>
                  <a:pt x="11005843" y="3863139"/>
                </a:cubicBezTo>
                <a:cubicBezTo>
                  <a:pt x="11005843" y="3915690"/>
                  <a:pt x="10963242" y="3958292"/>
                  <a:pt x="10910691" y="3958292"/>
                </a:cubicBezTo>
                <a:cubicBezTo>
                  <a:pt x="10858140" y="3958292"/>
                  <a:pt x="10815539" y="3915690"/>
                  <a:pt x="10815539" y="3863139"/>
                </a:cubicBezTo>
                <a:cubicBezTo>
                  <a:pt x="10815539" y="3810589"/>
                  <a:pt x="10858140" y="3767987"/>
                  <a:pt x="10910691" y="3767987"/>
                </a:cubicBezTo>
                <a:close/>
                <a:moveTo>
                  <a:pt x="10492022" y="3767987"/>
                </a:moveTo>
                <a:cubicBezTo>
                  <a:pt x="10544573" y="3767987"/>
                  <a:pt x="10587174" y="3810589"/>
                  <a:pt x="10587174" y="3863139"/>
                </a:cubicBezTo>
                <a:cubicBezTo>
                  <a:pt x="10587174" y="3915690"/>
                  <a:pt x="10544573" y="3958292"/>
                  <a:pt x="10492022" y="3958292"/>
                </a:cubicBezTo>
                <a:cubicBezTo>
                  <a:pt x="10439471" y="3958292"/>
                  <a:pt x="10396870" y="3915690"/>
                  <a:pt x="10396870" y="3863139"/>
                </a:cubicBezTo>
                <a:cubicBezTo>
                  <a:pt x="10396870" y="3810589"/>
                  <a:pt x="10439471" y="3767987"/>
                  <a:pt x="10492022" y="3767987"/>
                </a:cubicBezTo>
                <a:close/>
                <a:moveTo>
                  <a:pt x="10073353" y="3767987"/>
                </a:moveTo>
                <a:cubicBezTo>
                  <a:pt x="10125904" y="3767987"/>
                  <a:pt x="10168505" y="3810589"/>
                  <a:pt x="10168505" y="3863139"/>
                </a:cubicBezTo>
                <a:cubicBezTo>
                  <a:pt x="10168505" y="3915690"/>
                  <a:pt x="10125904" y="3958292"/>
                  <a:pt x="10073353" y="3958292"/>
                </a:cubicBezTo>
                <a:cubicBezTo>
                  <a:pt x="10020803" y="3958292"/>
                  <a:pt x="9978201" y="3915690"/>
                  <a:pt x="9978201" y="3863139"/>
                </a:cubicBezTo>
                <a:cubicBezTo>
                  <a:pt x="9978201" y="3810589"/>
                  <a:pt x="10020803" y="3767987"/>
                  <a:pt x="10073353" y="3767987"/>
                </a:cubicBezTo>
                <a:close/>
                <a:moveTo>
                  <a:pt x="9654684" y="3767987"/>
                </a:moveTo>
                <a:cubicBezTo>
                  <a:pt x="9707235" y="3767987"/>
                  <a:pt x="9749836" y="3810589"/>
                  <a:pt x="9749836" y="3863139"/>
                </a:cubicBezTo>
                <a:cubicBezTo>
                  <a:pt x="9749836" y="3915690"/>
                  <a:pt x="9707235" y="3958292"/>
                  <a:pt x="9654684" y="3958292"/>
                </a:cubicBezTo>
                <a:cubicBezTo>
                  <a:pt x="9602134" y="3958292"/>
                  <a:pt x="9559532" y="3915690"/>
                  <a:pt x="9559532" y="3863139"/>
                </a:cubicBezTo>
                <a:cubicBezTo>
                  <a:pt x="9559532" y="3810589"/>
                  <a:pt x="9602134" y="3767987"/>
                  <a:pt x="9654684" y="3767987"/>
                </a:cubicBezTo>
                <a:close/>
                <a:moveTo>
                  <a:pt x="9236015" y="3767987"/>
                </a:moveTo>
                <a:cubicBezTo>
                  <a:pt x="9288566" y="3767987"/>
                  <a:pt x="9331167" y="3810589"/>
                  <a:pt x="9331167" y="3863139"/>
                </a:cubicBezTo>
                <a:cubicBezTo>
                  <a:pt x="9331167" y="3915690"/>
                  <a:pt x="9288566" y="3958292"/>
                  <a:pt x="9236015" y="3958292"/>
                </a:cubicBezTo>
                <a:cubicBezTo>
                  <a:pt x="9183465" y="3958292"/>
                  <a:pt x="9140863" y="3915690"/>
                  <a:pt x="9140863" y="3863139"/>
                </a:cubicBezTo>
                <a:cubicBezTo>
                  <a:pt x="9140863" y="3810589"/>
                  <a:pt x="9183465" y="3767987"/>
                  <a:pt x="9236015" y="3767987"/>
                </a:cubicBezTo>
                <a:close/>
                <a:moveTo>
                  <a:pt x="8817346" y="3767987"/>
                </a:moveTo>
                <a:cubicBezTo>
                  <a:pt x="8869897" y="3767987"/>
                  <a:pt x="8912498" y="3810589"/>
                  <a:pt x="8912498" y="3863139"/>
                </a:cubicBezTo>
                <a:cubicBezTo>
                  <a:pt x="8912498" y="3915690"/>
                  <a:pt x="8869897" y="3958292"/>
                  <a:pt x="8817346" y="3958292"/>
                </a:cubicBezTo>
                <a:cubicBezTo>
                  <a:pt x="8764796" y="3958292"/>
                  <a:pt x="8722194" y="3915690"/>
                  <a:pt x="8722194" y="3863139"/>
                </a:cubicBezTo>
                <a:cubicBezTo>
                  <a:pt x="8722194" y="3810589"/>
                  <a:pt x="8764796" y="3767987"/>
                  <a:pt x="8817346" y="3767987"/>
                </a:cubicBezTo>
                <a:close/>
                <a:moveTo>
                  <a:pt x="8398677" y="3767987"/>
                </a:moveTo>
                <a:cubicBezTo>
                  <a:pt x="8451228" y="3767987"/>
                  <a:pt x="8493829" y="3810589"/>
                  <a:pt x="8493829" y="3863139"/>
                </a:cubicBezTo>
                <a:cubicBezTo>
                  <a:pt x="8493829" y="3915690"/>
                  <a:pt x="8451228" y="3958292"/>
                  <a:pt x="8398677" y="3958292"/>
                </a:cubicBezTo>
                <a:cubicBezTo>
                  <a:pt x="8346127" y="3958292"/>
                  <a:pt x="8303526" y="3915690"/>
                  <a:pt x="8303526" y="3863139"/>
                </a:cubicBezTo>
                <a:cubicBezTo>
                  <a:pt x="8303526" y="3810589"/>
                  <a:pt x="8346127" y="3767987"/>
                  <a:pt x="8398677" y="3767987"/>
                </a:cubicBezTo>
                <a:close/>
                <a:moveTo>
                  <a:pt x="7980009" y="3767987"/>
                </a:moveTo>
                <a:cubicBezTo>
                  <a:pt x="8032559" y="3767987"/>
                  <a:pt x="8075161" y="3810589"/>
                  <a:pt x="8075161" y="3863139"/>
                </a:cubicBezTo>
                <a:cubicBezTo>
                  <a:pt x="8075161" y="3915690"/>
                  <a:pt x="8032559" y="3958292"/>
                  <a:pt x="7980009" y="3958292"/>
                </a:cubicBezTo>
                <a:cubicBezTo>
                  <a:pt x="7927458" y="3958292"/>
                  <a:pt x="7884857" y="3915690"/>
                  <a:pt x="7884857" y="3863139"/>
                </a:cubicBezTo>
                <a:cubicBezTo>
                  <a:pt x="7884857" y="3810589"/>
                  <a:pt x="7927458" y="3767987"/>
                  <a:pt x="7980009" y="3767987"/>
                </a:cubicBezTo>
                <a:close/>
                <a:moveTo>
                  <a:pt x="7561340" y="3767987"/>
                </a:moveTo>
                <a:cubicBezTo>
                  <a:pt x="7613890" y="3767987"/>
                  <a:pt x="7656492" y="3810589"/>
                  <a:pt x="7656492" y="3863139"/>
                </a:cubicBezTo>
                <a:cubicBezTo>
                  <a:pt x="7656492" y="3915690"/>
                  <a:pt x="7613890" y="3958292"/>
                  <a:pt x="7561340" y="3958292"/>
                </a:cubicBezTo>
                <a:cubicBezTo>
                  <a:pt x="7508789" y="3958292"/>
                  <a:pt x="7466188" y="3915690"/>
                  <a:pt x="7466188" y="3863139"/>
                </a:cubicBezTo>
                <a:cubicBezTo>
                  <a:pt x="7466188" y="3810589"/>
                  <a:pt x="7508789" y="3767987"/>
                  <a:pt x="7561340" y="3767987"/>
                </a:cubicBezTo>
                <a:close/>
                <a:moveTo>
                  <a:pt x="7142671" y="3767987"/>
                </a:moveTo>
                <a:cubicBezTo>
                  <a:pt x="7195221" y="3767987"/>
                  <a:pt x="7237823" y="3810589"/>
                  <a:pt x="7237823" y="3863139"/>
                </a:cubicBezTo>
                <a:cubicBezTo>
                  <a:pt x="7237823" y="3915690"/>
                  <a:pt x="7195221" y="3958292"/>
                  <a:pt x="7142671" y="3958292"/>
                </a:cubicBezTo>
                <a:cubicBezTo>
                  <a:pt x="7090120" y="3958292"/>
                  <a:pt x="7047519" y="3915690"/>
                  <a:pt x="7047519" y="3863139"/>
                </a:cubicBezTo>
                <a:cubicBezTo>
                  <a:pt x="7047519" y="3810589"/>
                  <a:pt x="7090120" y="3767987"/>
                  <a:pt x="7142671" y="3767987"/>
                </a:cubicBezTo>
                <a:close/>
                <a:moveTo>
                  <a:pt x="6724002" y="3767987"/>
                </a:moveTo>
                <a:cubicBezTo>
                  <a:pt x="6776553" y="3767987"/>
                  <a:pt x="6819154" y="3810589"/>
                  <a:pt x="6819154" y="3863139"/>
                </a:cubicBezTo>
                <a:cubicBezTo>
                  <a:pt x="6819154" y="3915690"/>
                  <a:pt x="6776553" y="3958292"/>
                  <a:pt x="6724002" y="3958292"/>
                </a:cubicBezTo>
                <a:cubicBezTo>
                  <a:pt x="6671451" y="3958292"/>
                  <a:pt x="6628850" y="3915690"/>
                  <a:pt x="6628850" y="3863139"/>
                </a:cubicBezTo>
                <a:cubicBezTo>
                  <a:pt x="6628850" y="3810589"/>
                  <a:pt x="6671451" y="3767987"/>
                  <a:pt x="6724002" y="3767987"/>
                </a:cubicBezTo>
                <a:close/>
                <a:moveTo>
                  <a:pt x="6305333" y="3767987"/>
                </a:moveTo>
                <a:cubicBezTo>
                  <a:pt x="6357884" y="3767987"/>
                  <a:pt x="6400485" y="3810589"/>
                  <a:pt x="6400485" y="3863139"/>
                </a:cubicBezTo>
                <a:cubicBezTo>
                  <a:pt x="6400485" y="3915690"/>
                  <a:pt x="6357884" y="3958292"/>
                  <a:pt x="6305333" y="3958292"/>
                </a:cubicBezTo>
                <a:cubicBezTo>
                  <a:pt x="6252782" y="3958292"/>
                  <a:pt x="6210181" y="3915690"/>
                  <a:pt x="6210181" y="3863139"/>
                </a:cubicBezTo>
                <a:cubicBezTo>
                  <a:pt x="6210181" y="3810589"/>
                  <a:pt x="6252782" y="3767987"/>
                  <a:pt x="6305333" y="3767987"/>
                </a:cubicBezTo>
                <a:close/>
                <a:moveTo>
                  <a:pt x="5886664" y="3767987"/>
                </a:moveTo>
                <a:cubicBezTo>
                  <a:pt x="5939215" y="3767987"/>
                  <a:pt x="5981816" y="3810589"/>
                  <a:pt x="5981816" y="3863139"/>
                </a:cubicBezTo>
                <a:cubicBezTo>
                  <a:pt x="5981816" y="3915690"/>
                  <a:pt x="5939215" y="3958292"/>
                  <a:pt x="5886664" y="3958292"/>
                </a:cubicBezTo>
                <a:cubicBezTo>
                  <a:pt x="5834113" y="3958292"/>
                  <a:pt x="5791512" y="3915690"/>
                  <a:pt x="5791512" y="3863139"/>
                </a:cubicBezTo>
                <a:cubicBezTo>
                  <a:pt x="5791512" y="3810589"/>
                  <a:pt x="5834113" y="3767987"/>
                  <a:pt x="5886664" y="3767987"/>
                </a:cubicBezTo>
                <a:close/>
                <a:moveTo>
                  <a:pt x="5467994" y="3767987"/>
                </a:moveTo>
                <a:cubicBezTo>
                  <a:pt x="5520544" y="3767987"/>
                  <a:pt x="5563146" y="3810589"/>
                  <a:pt x="5563146" y="3863139"/>
                </a:cubicBezTo>
                <a:cubicBezTo>
                  <a:pt x="5563146" y="3915690"/>
                  <a:pt x="5520544" y="3958292"/>
                  <a:pt x="5467994" y="3958292"/>
                </a:cubicBezTo>
                <a:cubicBezTo>
                  <a:pt x="5415443" y="3958292"/>
                  <a:pt x="5372842" y="3915690"/>
                  <a:pt x="5372842" y="3863139"/>
                </a:cubicBezTo>
                <a:cubicBezTo>
                  <a:pt x="5372842" y="3810589"/>
                  <a:pt x="5415443" y="3767987"/>
                  <a:pt x="5467994" y="3767987"/>
                </a:cubicBezTo>
                <a:close/>
                <a:moveTo>
                  <a:pt x="5049325" y="3767987"/>
                </a:moveTo>
                <a:cubicBezTo>
                  <a:pt x="5101876" y="3767987"/>
                  <a:pt x="5144478" y="3810589"/>
                  <a:pt x="5144478" y="3863139"/>
                </a:cubicBezTo>
                <a:cubicBezTo>
                  <a:pt x="5144478" y="3915690"/>
                  <a:pt x="5101876" y="3958292"/>
                  <a:pt x="5049325" y="3958292"/>
                </a:cubicBezTo>
                <a:cubicBezTo>
                  <a:pt x="4996774" y="3958292"/>
                  <a:pt x="4954173" y="3915690"/>
                  <a:pt x="4954173" y="3863139"/>
                </a:cubicBezTo>
                <a:cubicBezTo>
                  <a:pt x="4954173" y="3810589"/>
                  <a:pt x="4996774" y="3767987"/>
                  <a:pt x="5049325" y="3767987"/>
                </a:cubicBezTo>
                <a:close/>
                <a:moveTo>
                  <a:pt x="4630656" y="3767987"/>
                </a:moveTo>
                <a:cubicBezTo>
                  <a:pt x="4683207" y="3767987"/>
                  <a:pt x="4725808" y="3810589"/>
                  <a:pt x="4725808" y="3863139"/>
                </a:cubicBezTo>
                <a:cubicBezTo>
                  <a:pt x="4725808" y="3915690"/>
                  <a:pt x="4683207" y="3958292"/>
                  <a:pt x="4630656" y="3958292"/>
                </a:cubicBezTo>
                <a:cubicBezTo>
                  <a:pt x="4578106" y="3958292"/>
                  <a:pt x="4535504" y="3915690"/>
                  <a:pt x="4535504" y="3863139"/>
                </a:cubicBezTo>
                <a:cubicBezTo>
                  <a:pt x="4535504" y="3810589"/>
                  <a:pt x="4578106" y="3767987"/>
                  <a:pt x="4630656" y="3767987"/>
                </a:cubicBezTo>
                <a:close/>
                <a:moveTo>
                  <a:pt x="4211987" y="3767987"/>
                </a:moveTo>
                <a:cubicBezTo>
                  <a:pt x="4264538" y="3767987"/>
                  <a:pt x="4307139" y="3810589"/>
                  <a:pt x="4307139" y="3863139"/>
                </a:cubicBezTo>
                <a:cubicBezTo>
                  <a:pt x="4307139" y="3915690"/>
                  <a:pt x="4264538" y="3958292"/>
                  <a:pt x="4211987" y="3958292"/>
                </a:cubicBezTo>
                <a:cubicBezTo>
                  <a:pt x="4159436" y="3958292"/>
                  <a:pt x="4116835" y="3915690"/>
                  <a:pt x="4116835" y="3863139"/>
                </a:cubicBezTo>
                <a:cubicBezTo>
                  <a:pt x="4116835" y="3810589"/>
                  <a:pt x="4159436" y="3767987"/>
                  <a:pt x="4211987" y="3767987"/>
                </a:cubicBezTo>
                <a:close/>
                <a:moveTo>
                  <a:pt x="3793393" y="3767987"/>
                </a:moveTo>
                <a:cubicBezTo>
                  <a:pt x="3845869" y="3767987"/>
                  <a:pt x="3888470" y="3810589"/>
                  <a:pt x="3888470" y="3863139"/>
                </a:cubicBezTo>
                <a:cubicBezTo>
                  <a:pt x="3888470" y="3915690"/>
                  <a:pt x="3845869" y="3958292"/>
                  <a:pt x="3793393" y="3958292"/>
                </a:cubicBezTo>
                <a:cubicBezTo>
                  <a:pt x="3740842" y="3958292"/>
                  <a:pt x="3698241" y="3915690"/>
                  <a:pt x="3698241" y="3863139"/>
                </a:cubicBezTo>
                <a:cubicBezTo>
                  <a:pt x="3698241" y="3810589"/>
                  <a:pt x="3740842" y="3767987"/>
                  <a:pt x="3793393" y="3767987"/>
                </a:cubicBezTo>
                <a:close/>
                <a:moveTo>
                  <a:pt x="3374718" y="3767987"/>
                </a:moveTo>
                <a:cubicBezTo>
                  <a:pt x="3427269" y="3767987"/>
                  <a:pt x="3469874" y="3810589"/>
                  <a:pt x="3469874" y="3863139"/>
                </a:cubicBezTo>
                <a:cubicBezTo>
                  <a:pt x="3469874" y="3915690"/>
                  <a:pt x="3427269" y="3958292"/>
                  <a:pt x="3374718" y="3958292"/>
                </a:cubicBezTo>
                <a:cubicBezTo>
                  <a:pt x="3322166" y="3958292"/>
                  <a:pt x="3279565" y="3915690"/>
                  <a:pt x="3279565" y="3863139"/>
                </a:cubicBezTo>
                <a:cubicBezTo>
                  <a:pt x="3279565" y="3810589"/>
                  <a:pt x="3322166" y="3767987"/>
                  <a:pt x="3374718" y="3767987"/>
                </a:cubicBezTo>
                <a:close/>
                <a:moveTo>
                  <a:pt x="2956045" y="3767987"/>
                </a:moveTo>
                <a:cubicBezTo>
                  <a:pt x="3008596" y="3767987"/>
                  <a:pt x="3051199" y="3810589"/>
                  <a:pt x="3051199" y="3863139"/>
                </a:cubicBezTo>
                <a:cubicBezTo>
                  <a:pt x="3051199" y="3915690"/>
                  <a:pt x="3008596" y="3958292"/>
                  <a:pt x="2956045" y="3958292"/>
                </a:cubicBezTo>
                <a:cubicBezTo>
                  <a:pt x="2903492" y="3958292"/>
                  <a:pt x="2860890" y="3915690"/>
                  <a:pt x="2860890" y="3863139"/>
                </a:cubicBezTo>
                <a:cubicBezTo>
                  <a:pt x="2860890" y="3810589"/>
                  <a:pt x="2903492" y="3767987"/>
                  <a:pt x="2956045" y="3767987"/>
                </a:cubicBezTo>
                <a:close/>
                <a:moveTo>
                  <a:pt x="2537367" y="3767987"/>
                </a:moveTo>
                <a:cubicBezTo>
                  <a:pt x="2589921" y="3767987"/>
                  <a:pt x="2632525" y="3810589"/>
                  <a:pt x="2632525" y="3863139"/>
                </a:cubicBezTo>
                <a:cubicBezTo>
                  <a:pt x="2632525" y="3915690"/>
                  <a:pt x="2589921" y="3958292"/>
                  <a:pt x="2537367" y="3958292"/>
                </a:cubicBezTo>
                <a:cubicBezTo>
                  <a:pt x="2484815" y="3958292"/>
                  <a:pt x="2442215" y="3915690"/>
                  <a:pt x="2442215" y="3863139"/>
                </a:cubicBezTo>
                <a:cubicBezTo>
                  <a:pt x="2442215" y="3810589"/>
                  <a:pt x="2484815" y="3767987"/>
                  <a:pt x="2537367" y="3767987"/>
                </a:cubicBezTo>
                <a:close/>
                <a:moveTo>
                  <a:pt x="2118697" y="3767987"/>
                </a:moveTo>
                <a:cubicBezTo>
                  <a:pt x="2171248" y="3767987"/>
                  <a:pt x="2213849" y="3810589"/>
                  <a:pt x="2213849" y="3863139"/>
                </a:cubicBezTo>
                <a:cubicBezTo>
                  <a:pt x="2213849" y="3915690"/>
                  <a:pt x="2171248" y="3958292"/>
                  <a:pt x="2118697" y="3958292"/>
                </a:cubicBezTo>
                <a:cubicBezTo>
                  <a:pt x="2066146" y="3958292"/>
                  <a:pt x="2023543" y="3915690"/>
                  <a:pt x="2023543" y="3863139"/>
                </a:cubicBezTo>
                <a:cubicBezTo>
                  <a:pt x="2023543" y="3810589"/>
                  <a:pt x="2066146" y="3767987"/>
                  <a:pt x="2118697" y="3767987"/>
                </a:cubicBezTo>
                <a:close/>
                <a:moveTo>
                  <a:pt x="1700022" y="3767987"/>
                </a:moveTo>
                <a:cubicBezTo>
                  <a:pt x="1752573" y="3767987"/>
                  <a:pt x="1795174" y="3810589"/>
                  <a:pt x="1795174" y="3863139"/>
                </a:cubicBezTo>
                <a:cubicBezTo>
                  <a:pt x="1795174" y="3915690"/>
                  <a:pt x="1752573" y="3958292"/>
                  <a:pt x="1700022" y="3958292"/>
                </a:cubicBezTo>
                <a:cubicBezTo>
                  <a:pt x="1647469" y="3958292"/>
                  <a:pt x="1604865" y="3915690"/>
                  <a:pt x="1604865" y="3863139"/>
                </a:cubicBezTo>
                <a:cubicBezTo>
                  <a:pt x="1604865" y="3810589"/>
                  <a:pt x="1647469" y="3767987"/>
                  <a:pt x="1700022" y="3767987"/>
                </a:cubicBezTo>
                <a:close/>
                <a:moveTo>
                  <a:pt x="1281346" y="3767987"/>
                </a:moveTo>
                <a:cubicBezTo>
                  <a:pt x="1333897" y="3767987"/>
                  <a:pt x="1376498" y="3810589"/>
                  <a:pt x="1376498" y="3863139"/>
                </a:cubicBezTo>
                <a:cubicBezTo>
                  <a:pt x="1376498" y="3915690"/>
                  <a:pt x="1333897" y="3958292"/>
                  <a:pt x="1281346" y="3958292"/>
                </a:cubicBezTo>
                <a:cubicBezTo>
                  <a:pt x="1228795" y="3958292"/>
                  <a:pt x="1186194" y="3915690"/>
                  <a:pt x="1186194" y="3863139"/>
                </a:cubicBezTo>
                <a:cubicBezTo>
                  <a:pt x="1186194" y="3810589"/>
                  <a:pt x="1228795" y="3767987"/>
                  <a:pt x="1281346" y="3767987"/>
                </a:cubicBezTo>
                <a:close/>
                <a:moveTo>
                  <a:pt x="862679" y="3767987"/>
                </a:moveTo>
                <a:cubicBezTo>
                  <a:pt x="915230" y="3767987"/>
                  <a:pt x="957830" y="3810589"/>
                  <a:pt x="957830" y="3863139"/>
                </a:cubicBezTo>
                <a:cubicBezTo>
                  <a:pt x="957830" y="3915690"/>
                  <a:pt x="915230" y="3958292"/>
                  <a:pt x="862679" y="3958292"/>
                </a:cubicBezTo>
                <a:cubicBezTo>
                  <a:pt x="810129" y="3958292"/>
                  <a:pt x="767526" y="3915690"/>
                  <a:pt x="767526" y="3863139"/>
                </a:cubicBezTo>
                <a:cubicBezTo>
                  <a:pt x="767526" y="3810589"/>
                  <a:pt x="810129" y="3767987"/>
                  <a:pt x="862679" y="3767987"/>
                </a:cubicBezTo>
                <a:close/>
                <a:moveTo>
                  <a:pt x="444012" y="3767987"/>
                </a:moveTo>
                <a:cubicBezTo>
                  <a:pt x="496562" y="3767987"/>
                  <a:pt x="539164" y="3810589"/>
                  <a:pt x="539164" y="3863139"/>
                </a:cubicBezTo>
                <a:cubicBezTo>
                  <a:pt x="539164" y="3915690"/>
                  <a:pt x="496562" y="3958292"/>
                  <a:pt x="444012" y="3958292"/>
                </a:cubicBezTo>
                <a:cubicBezTo>
                  <a:pt x="391460" y="3958292"/>
                  <a:pt x="348860" y="3915690"/>
                  <a:pt x="348860" y="3863139"/>
                </a:cubicBezTo>
                <a:cubicBezTo>
                  <a:pt x="348860" y="3810589"/>
                  <a:pt x="391460" y="3767987"/>
                  <a:pt x="444012" y="3767987"/>
                </a:cubicBezTo>
                <a:close/>
                <a:moveTo>
                  <a:pt x="25343" y="3767987"/>
                </a:moveTo>
                <a:cubicBezTo>
                  <a:pt x="77893" y="3767987"/>
                  <a:pt x="120495" y="3810589"/>
                  <a:pt x="120495" y="3863139"/>
                </a:cubicBezTo>
                <a:cubicBezTo>
                  <a:pt x="120495" y="3915690"/>
                  <a:pt x="77893" y="3958292"/>
                  <a:pt x="25343" y="3958292"/>
                </a:cubicBezTo>
                <a:lnTo>
                  <a:pt x="0" y="3953175"/>
                </a:lnTo>
                <a:lnTo>
                  <a:pt x="0" y="3773104"/>
                </a:lnTo>
                <a:close/>
                <a:moveTo>
                  <a:pt x="12166698" y="3349318"/>
                </a:moveTo>
                <a:lnTo>
                  <a:pt x="12192000" y="3354427"/>
                </a:lnTo>
                <a:lnTo>
                  <a:pt x="12192000" y="3534514"/>
                </a:lnTo>
                <a:lnTo>
                  <a:pt x="12166698" y="3539623"/>
                </a:lnTo>
                <a:cubicBezTo>
                  <a:pt x="12114147" y="3539623"/>
                  <a:pt x="12071546" y="3497021"/>
                  <a:pt x="12071546" y="3444470"/>
                </a:cubicBezTo>
                <a:cubicBezTo>
                  <a:pt x="12071546" y="3391920"/>
                  <a:pt x="12114147" y="3349318"/>
                  <a:pt x="12166698" y="3349318"/>
                </a:cubicBezTo>
                <a:close/>
                <a:moveTo>
                  <a:pt x="11748029" y="3349318"/>
                </a:moveTo>
                <a:cubicBezTo>
                  <a:pt x="11800580" y="3349318"/>
                  <a:pt x="11843181" y="3391920"/>
                  <a:pt x="11843181" y="3444470"/>
                </a:cubicBezTo>
                <a:cubicBezTo>
                  <a:pt x="11843181" y="3497021"/>
                  <a:pt x="11800580" y="3539623"/>
                  <a:pt x="11748029" y="3539623"/>
                </a:cubicBezTo>
                <a:cubicBezTo>
                  <a:pt x="11695478" y="3539623"/>
                  <a:pt x="11652877" y="3497021"/>
                  <a:pt x="11652877" y="3444470"/>
                </a:cubicBezTo>
                <a:cubicBezTo>
                  <a:pt x="11652877" y="3391920"/>
                  <a:pt x="11695478" y="3349318"/>
                  <a:pt x="11748029" y="3349318"/>
                </a:cubicBezTo>
                <a:close/>
                <a:moveTo>
                  <a:pt x="11329360" y="3349318"/>
                </a:moveTo>
                <a:cubicBezTo>
                  <a:pt x="11381911" y="3349318"/>
                  <a:pt x="11424512" y="3391920"/>
                  <a:pt x="11424512" y="3444470"/>
                </a:cubicBezTo>
                <a:cubicBezTo>
                  <a:pt x="11424512" y="3497021"/>
                  <a:pt x="11381911" y="3539623"/>
                  <a:pt x="11329360" y="3539623"/>
                </a:cubicBezTo>
                <a:cubicBezTo>
                  <a:pt x="11276809" y="3539623"/>
                  <a:pt x="11234208" y="3497021"/>
                  <a:pt x="11234208" y="3444470"/>
                </a:cubicBezTo>
                <a:cubicBezTo>
                  <a:pt x="11234208" y="3391920"/>
                  <a:pt x="11276809" y="3349318"/>
                  <a:pt x="11329360" y="3349318"/>
                </a:cubicBezTo>
                <a:close/>
                <a:moveTo>
                  <a:pt x="10910691" y="3349318"/>
                </a:moveTo>
                <a:cubicBezTo>
                  <a:pt x="10963242" y="3349318"/>
                  <a:pt x="11005843" y="3391920"/>
                  <a:pt x="11005843" y="3444470"/>
                </a:cubicBezTo>
                <a:cubicBezTo>
                  <a:pt x="11005843" y="3497021"/>
                  <a:pt x="10963242" y="3539623"/>
                  <a:pt x="10910691" y="3539623"/>
                </a:cubicBezTo>
                <a:cubicBezTo>
                  <a:pt x="10858140" y="3539623"/>
                  <a:pt x="10815539" y="3497021"/>
                  <a:pt x="10815539" y="3444470"/>
                </a:cubicBezTo>
                <a:cubicBezTo>
                  <a:pt x="10815539" y="3391920"/>
                  <a:pt x="10858140" y="3349318"/>
                  <a:pt x="10910691" y="3349318"/>
                </a:cubicBezTo>
                <a:close/>
                <a:moveTo>
                  <a:pt x="10492022" y="3349318"/>
                </a:moveTo>
                <a:cubicBezTo>
                  <a:pt x="10544573" y="3349318"/>
                  <a:pt x="10587174" y="3391920"/>
                  <a:pt x="10587174" y="3444470"/>
                </a:cubicBezTo>
                <a:cubicBezTo>
                  <a:pt x="10587174" y="3497021"/>
                  <a:pt x="10544573" y="3539623"/>
                  <a:pt x="10492022" y="3539623"/>
                </a:cubicBezTo>
                <a:cubicBezTo>
                  <a:pt x="10439471" y="3539623"/>
                  <a:pt x="10396870" y="3497021"/>
                  <a:pt x="10396870" y="3444470"/>
                </a:cubicBezTo>
                <a:cubicBezTo>
                  <a:pt x="10396870" y="3391920"/>
                  <a:pt x="10439471" y="3349318"/>
                  <a:pt x="10492022" y="3349318"/>
                </a:cubicBezTo>
                <a:close/>
                <a:moveTo>
                  <a:pt x="10073353" y="3349318"/>
                </a:moveTo>
                <a:cubicBezTo>
                  <a:pt x="10125904" y="3349318"/>
                  <a:pt x="10168505" y="3391920"/>
                  <a:pt x="10168505" y="3444470"/>
                </a:cubicBezTo>
                <a:cubicBezTo>
                  <a:pt x="10168505" y="3497021"/>
                  <a:pt x="10125904" y="3539623"/>
                  <a:pt x="10073353" y="3539623"/>
                </a:cubicBezTo>
                <a:cubicBezTo>
                  <a:pt x="10020803" y="3539623"/>
                  <a:pt x="9978201" y="3497021"/>
                  <a:pt x="9978201" y="3444470"/>
                </a:cubicBezTo>
                <a:cubicBezTo>
                  <a:pt x="9978201" y="3391920"/>
                  <a:pt x="10020803" y="3349318"/>
                  <a:pt x="10073353" y="3349318"/>
                </a:cubicBezTo>
                <a:close/>
                <a:moveTo>
                  <a:pt x="9654684" y="3349318"/>
                </a:moveTo>
                <a:cubicBezTo>
                  <a:pt x="9707235" y="3349318"/>
                  <a:pt x="9749836" y="3391920"/>
                  <a:pt x="9749836" y="3444470"/>
                </a:cubicBezTo>
                <a:cubicBezTo>
                  <a:pt x="9749836" y="3497021"/>
                  <a:pt x="9707235" y="3539623"/>
                  <a:pt x="9654684" y="3539623"/>
                </a:cubicBezTo>
                <a:cubicBezTo>
                  <a:pt x="9602134" y="3539623"/>
                  <a:pt x="9559532" y="3497021"/>
                  <a:pt x="9559532" y="3444470"/>
                </a:cubicBezTo>
                <a:cubicBezTo>
                  <a:pt x="9559532" y="3391920"/>
                  <a:pt x="9602134" y="3349318"/>
                  <a:pt x="9654684" y="3349318"/>
                </a:cubicBezTo>
                <a:close/>
                <a:moveTo>
                  <a:pt x="9236015" y="3349318"/>
                </a:moveTo>
                <a:cubicBezTo>
                  <a:pt x="9288566" y="3349318"/>
                  <a:pt x="9331167" y="3391920"/>
                  <a:pt x="9331167" y="3444470"/>
                </a:cubicBezTo>
                <a:cubicBezTo>
                  <a:pt x="9331167" y="3497021"/>
                  <a:pt x="9288566" y="3539623"/>
                  <a:pt x="9236015" y="3539623"/>
                </a:cubicBezTo>
                <a:cubicBezTo>
                  <a:pt x="9183465" y="3539623"/>
                  <a:pt x="9140863" y="3497021"/>
                  <a:pt x="9140863" y="3444470"/>
                </a:cubicBezTo>
                <a:cubicBezTo>
                  <a:pt x="9140863" y="3391920"/>
                  <a:pt x="9183465" y="3349318"/>
                  <a:pt x="9236015" y="3349318"/>
                </a:cubicBezTo>
                <a:close/>
                <a:moveTo>
                  <a:pt x="8817346" y="3349318"/>
                </a:moveTo>
                <a:cubicBezTo>
                  <a:pt x="8869897" y="3349318"/>
                  <a:pt x="8912498" y="3391920"/>
                  <a:pt x="8912498" y="3444470"/>
                </a:cubicBezTo>
                <a:cubicBezTo>
                  <a:pt x="8912498" y="3497021"/>
                  <a:pt x="8869897" y="3539623"/>
                  <a:pt x="8817346" y="3539623"/>
                </a:cubicBezTo>
                <a:cubicBezTo>
                  <a:pt x="8764796" y="3539623"/>
                  <a:pt x="8722194" y="3497021"/>
                  <a:pt x="8722194" y="3444470"/>
                </a:cubicBezTo>
                <a:cubicBezTo>
                  <a:pt x="8722194" y="3391920"/>
                  <a:pt x="8764796" y="3349318"/>
                  <a:pt x="8817346" y="3349318"/>
                </a:cubicBezTo>
                <a:close/>
                <a:moveTo>
                  <a:pt x="8398677" y="3349318"/>
                </a:moveTo>
                <a:cubicBezTo>
                  <a:pt x="8451228" y="3349318"/>
                  <a:pt x="8493829" y="3391920"/>
                  <a:pt x="8493829" y="3444470"/>
                </a:cubicBezTo>
                <a:cubicBezTo>
                  <a:pt x="8493829" y="3497021"/>
                  <a:pt x="8451228" y="3539623"/>
                  <a:pt x="8398677" y="3539623"/>
                </a:cubicBezTo>
                <a:cubicBezTo>
                  <a:pt x="8346127" y="3539623"/>
                  <a:pt x="8303526" y="3497021"/>
                  <a:pt x="8303526" y="3444470"/>
                </a:cubicBezTo>
                <a:cubicBezTo>
                  <a:pt x="8303526" y="3391920"/>
                  <a:pt x="8346127" y="3349318"/>
                  <a:pt x="8398677" y="3349318"/>
                </a:cubicBezTo>
                <a:close/>
                <a:moveTo>
                  <a:pt x="7980009" y="3349318"/>
                </a:moveTo>
                <a:cubicBezTo>
                  <a:pt x="8032559" y="3349318"/>
                  <a:pt x="8075161" y="3391920"/>
                  <a:pt x="8075161" y="3444470"/>
                </a:cubicBezTo>
                <a:cubicBezTo>
                  <a:pt x="8075161" y="3497021"/>
                  <a:pt x="8032559" y="3539623"/>
                  <a:pt x="7980009" y="3539623"/>
                </a:cubicBezTo>
                <a:cubicBezTo>
                  <a:pt x="7927458" y="3539623"/>
                  <a:pt x="7884857" y="3497021"/>
                  <a:pt x="7884857" y="3444470"/>
                </a:cubicBezTo>
                <a:cubicBezTo>
                  <a:pt x="7884857" y="3391920"/>
                  <a:pt x="7927458" y="3349318"/>
                  <a:pt x="7980009" y="3349318"/>
                </a:cubicBezTo>
                <a:close/>
                <a:moveTo>
                  <a:pt x="7561340" y="3349318"/>
                </a:moveTo>
                <a:cubicBezTo>
                  <a:pt x="7613890" y="3349318"/>
                  <a:pt x="7656492" y="3391920"/>
                  <a:pt x="7656492" y="3444470"/>
                </a:cubicBezTo>
                <a:cubicBezTo>
                  <a:pt x="7656492" y="3497021"/>
                  <a:pt x="7613890" y="3539623"/>
                  <a:pt x="7561340" y="3539623"/>
                </a:cubicBezTo>
                <a:cubicBezTo>
                  <a:pt x="7508789" y="3539623"/>
                  <a:pt x="7466188" y="3497021"/>
                  <a:pt x="7466188" y="3444470"/>
                </a:cubicBezTo>
                <a:cubicBezTo>
                  <a:pt x="7466188" y="3391920"/>
                  <a:pt x="7508789" y="3349318"/>
                  <a:pt x="7561340" y="3349318"/>
                </a:cubicBezTo>
                <a:close/>
                <a:moveTo>
                  <a:pt x="7142671" y="3349318"/>
                </a:moveTo>
                <a:cubicBezTo>
                  <a:pt x="7195221" y="3349318"/>
                  <a:pt x="7237823" y="3391920"/>
                  <a:pt x="7237823" y="3444470"/>
                </a:cubicBezTo>
                <a:cubicBezTo>
                  <a:pt x="7237823" y="3497021"/>
                  <a:pt x="7195221" y="3539623"/>
                  <a:pt x="7142671" y="3539623"/>
                </a:cubicBezTo>
                <a:cubicBezTo>
                  <a:pt x="7090120" y="3539623"/>
                  <a:pt x="7047519" y="3497021"/>
                  <a:pt x="7047519" y="3444470"/>
                </a:cubicBezTo>
                <a:cubicBezTo>
                  <a:pt x="7047519" y="3391920"/>
                  <a:pt x="7090120" y="3349318"/>
                  <a:pt x="7142671" y="3349318"/>
                </a:cubicBezTo>
                <a:close/>
                <a:moveTo>
                  <a:pt x="6724002" y="3349318"/>
                </a:moveTo>
                <a:cubicBezTo>
                  <a:pt x="6776553" y="3349318"/>
                  <a:pt x="6819154" y="3391920"/>
                  <a:pt x="6819154" y="3444470"/>
                </a:cubicBezTo>
                <a:cubicBezTo>
                  <a:pt x="6819154" y="3497021"/>
                  <a:pt x="6776553" y="3539623"/>
                  <a:pt x="6724002" y="3539623"/>
                </a:cubicBezTo>
                <a:cubicBezTo>
                  <a:pt x="6671451" y="3539623"/>
                  <a:pt x="6628850" y="3497021"/>
                  <a:pt x="6628850" y="3444470"/>
                </a:cubicBezTo>
                <a:cubicBezTo>
                  <a:pt x="6628850" y="3391920"/>
                  <a:pt x="6671451" y="3349318"/>
                  <a:pt x="6724002" y="3349318"/>
                </a:cubicBezTo>
                <a:close/>
                <a:moveTo>
                  <a:pt x="6305333" y="3349318"/>
                </a:moveTo>
                <a:cubicBezTo>
                  <a:pt x="6357884" y="3349318"/>
                  <a:pt x="6400485" y="3391920"/>
                  <a:pt x="6400485" y="3444470"/>
                </a:cubicBezTo>
                <a:cubicBezTo>
                  <a:pt x="6400485" y="3497021"/>
                  <a:pt x="6357884" y="3539623"/>
                  <a:pt x="6305333" y="3539623"/>
                </a:cubicBezTo>
                <a:cubicBezTo>
                  <a:pt x="6252782" y="3539623"/>
                  <a:pt x="6210181" y="3497021"/>
                  <a:pt x="6210181" y="3444470"/>
                </a:cubicBezTo>
                <a:cubicBezTo>
                  <a:pt x="6210181" y="3391920"/>
                  <a:pt x="6252782" y="3349318"/>
                  <a:pt x="6305333" y="3349318"/>
                </a:cubicBezTo>
                <a:close/>
                <a:moveTo>
                  <a:pt x="5886664" y="3349318"/>
                </a:moveTo>
                <a:cubicBezTo>
                  <a:pt x="5939215" y="3349318"/>
                  <a:pt x="5981816" y="3391920"/>
                  <a:pt x="5981816" y="3444470"/>
                </a:cubicBezTo>
                <a:cubicBezTo>
                  <a:pt x="5981816" y="3497021"/>
                  <a:pt x="5939215" y="3539623"/>
                  <a:pt x="5886664" y="3539623"/>
                </a:cubicBezTo>
                <a:cubicBezTo>
                  <a:pt x="5834113" y="3539623"/>
                  <a:pt x="5791512" y="3497021"/>
                  <a:pt x="5791512" y="3444470"/>
                </a:cubicBezTo>
                <a:cubicBezTo>
                  <a:pt x="5791512" y="3391920"/>
                  <a:pt x="5834113" y="3349318"/>
                  <a:pt x="5886664" y="3349318"/>
                </a:cubicBezTo>
                <a:close/>
                <a:moveTo>
                  <a:pt x="5467994" y="3349318"/>
                </a:moveTo>
                <a:cubicBezTo>
                  <a:pt x="5520544" y="3349318"/>
                  <a:pt x="5563146" y="3391920"/>
                  <a:pt x="5563146" y="3444470"/>
                </a:cubicBezTo>
                <a:cubicBezTo>
                  <a:pt x="5563146" y="3497021"/>
                  <a:pt x="5520544" y="3539623"/>
                  <a:pt x="5467994" y="3539623"/>
                </a:cubicBezTo>
                <a:cubicBezTo>
                  <a:pt x="5415443" y="3539623"/>
                  <a:pt x="5372842" y="3497021"/>
                  <a:pt x="5372842" y="3444470"/>
                </a:cubicBezTo>
                <a:cubicBezTo>
                  <a:pt x="5372842" y="3391920"/>
                  <a:pt x="5415443" y="3349318"/>
                  <a:pt x="5467994" y="3349318"/>
                </a:cubicBezTo>
                <a:close/>
                <a:moveTo>
                  <a:pt x="5049325" y="3349318"/>
                </a:moveTo>
                <a:cubicBezTo>
                  <a:pt x="5101876" y="3349318"/>
                  <a:pt x="5144478" y="3391920"/>
                  <a:pt x="5144478" y="3444470"/>
                </a:cubicBezTo>
                <a:cubicBezTo>
                  <a:pt x="5144478" y="3497021"/>
                  <a:pt x="5101876" y="3539623"/>
                  <a:pt x="5049325" y="3539623"/>
                </a:cubicBezTo>
                <a:cubicBezTo>
                  <a:pt x="4996774" y="3539623"/>
                  <a:pt x="4954173" y="3497021"/>
                  <a:pt x="4954173" y="3444470"/>
                </a:cubicBezTo>
                <a:cubicBezTo>
                  <a:pt x="4954173" y="3391920"/>
                  <a:pt x="4996774" y="3349318"/>
                  <a:pt x="5049325" y="3349318"/>
                </a:cubicBezTo>
                <a:close/>
                <a:moveTo>
                  <a:pt x="4630656" y="3349318"/>
                </a:moveTo>
                <a:cubicBezTo>
                  <a:pt x="4683207" y="3349318"/>
                  <a:pt x="4725808" y="3391920"/>
                  <a:pt x="4725808" y="3444470"/>
                </a:cubicBezTo>
                <a:cubicBezTo>
                  <a:pt x="4725808" y="3497021"/>
                  <a:pt x="4683207" y="3539623"/>
                  <a:pt x="4630656" y="3539623"/>
                </a:cubicBezTo>
                <a:cubicBezTo>
                  <a:pt x="4578106" y="3539623"/>
                  <a:pt x="4535504" y="3497021"/>
                  <a:pt x="4535504" y="3444470"/>
                </a:cubicBezTo>
                <a:cubicBezTo>
                  <a:pt x="4535504" y="3391920"/>
                  <a:pt x="4578106" y="3349318"/>
                  <a:pt x="4630656" y="3349318"/>
                </a:cubicBezTo>
                <a:close/>
                <a:moveTo>
                  <a:pt x="4211987" y="3349318"/>
                </a:moveTo>
                <a:cubicBezTo>
                  <a:pt x="4264538" y="3349318"/>
                  <a:pt x="4307139" y="3391920"/>
                  <a:pt x="4307139" y="3444470"/>
                </a:cubicBezTo>
                <a:cubicBezTo>
                  <a:pt x="4307139" y="3497021"/>
                  <a:pt x="4264538" y="3539623"/>
                  <a:pt x="4211987" y="3539623"/>
                </a:cubicBezTo>
                <a:cubicBezTo>
                  <a:pt x="4159436" y="3539623"/>
                  <a:pt x="4116835" y="3497021"/>
                  <a:pt x="4116835" y="3444470"/>
                </a:cubicBezTo>
                <a:cubicBezTo>
                  <a:pt x="4116835" y="3391920"/>
                  <a:pt x="4159436" y="3349318"/>
                  <a:pt x="4211987" y="3349318"/>
                </a:cubicBezTo>
                <a:close/>
                <a:moveTo>
                  <a:pt x="3793401" y="3349318"/>
                </a:moveTo>
                <a:cubicBezTo>
                  <a:pt x="3845869" y="3349318"/>
                  <a:pt x="3888470" y="3391920"/>
                  <a:pt x="3888470" y="3444470"/>
                </a:cubicBezTo>
                <a:cubicBezTo>
                  <a:pt x="3888470" y="3497021"/>
                  <a:pt x="3845869" y="3539623"/>
                  <a:pt x="3793401" y="3539623"/>
                </a:cubicBezTo>
                <a:cubicBezTo>
                  <a:pt x="3740851" y="3539623"/>
                  <a:pt x="3698249" y="3497021"/>
                  <a:pt x="3698249" y="3444470"/>
                </a:cubicBezTo>
                <a:cubicBezTo>
                  <a:pt x="3698249" y="3391920"/>
                  <a:pt x="3740851" y="3349318"/>
                  <a:pt x="3793401" y="3349318"/>
                </a:cubicBezTo>
                <a:close/>
                <a:moveTo>
                  <a:pt x="3374725" y="3349318"/>
                </a:moveTo>
                <a:cubicBezTo>
                  <a:pt x="3427277" y="3349318"/>
                  <a:pt x="3469882" y="3391920"/>
                  <a:pt x="3469882" y="3444470"/>
                </a:cubicBezTo>
                <a:cubicBezTo>
                  <a:pt x="3469882" y="3497021"/>
                  <a:pt x="3427277" y="3539623"/>
                  <a:pt x="3374725" y="3539623"/>
                </a:cubicBezTo>
                <a:cubicBezTo>
                  <a:pt x="3322175" y="3539623"/>
                  <a:pt x="3279573" y="3497021"/>
                  <a:pt x="3279573" y="3444470"/>
                </a:cubicBezTo>
                <a:cubicBezTo>
                  <a:pt x="3279573" y="3391920"/>
                  <a:pt x="3322175" y="3349318"/>
                  <a:pt x="3374725" y="3349318"/>
                </a:cubicBezTo>
                <a:close/>
                <a:moveTo>
                  <a:pt x="2956052" y="3349318"/>
                </a:moveTo>
                <a:cubicBezTo>
                  <a:pt x="3008604" y="3349318"/>
                  <a:pt x="3051206" y="3391920"/>
                  <a:pt x="3051206" y="3444470"/>
                </a:cubicBezTo>
                <a:cubicBezTo>
                  <a:pt x="3051206" y="3497021"/>
                  <a:pt x="3008604" y="3539623"/>
                  <a:pt x="2956052" y="3539623"/>
                </a:cubicBezTo>
                <a:cubicBezTo>
                  <a:pt x="2903499" y="3539623"/>
                  <a:pt x="2860897" y="3497021"/>
                  <a:pt x="2860897" y="3444470"/>
                </a:cubicBezTo>
                <a:cubicBezTo>
                  <a:pt x="2860897" y="3391920"/>
                  <a:pt x="2903499" y="3349318"/>
                  <a:pt x="2956052" y="3349318"/>
                </a:cubicBezTo>
                <a:close/>
                <a:moveTo>
                  <a:pt x="2537373" y="3349318"/>
                </a:moveTo>
                <a:cubicBezTo>
                  <a:pt x="2589929" y="3349318"/>
                  <a:pt x="2632532" y="3391920"/>
                  <a:pt x="2632532" y="3444470"/>
                </a:cubicBezTo>
                <a:cubicBezTo>
                  <a:pt x="2632532" y="3497021"/>
                  <a:pt x="2589929" y="3539623"/>
                  <a:pt x="2537373" y="3539623"/>
                </a:cubicBezTo>
                <a:cubicBezTo>
                  <a:pt x="2484821" y="3539623"/>
                  <a:pt x="2442221" y="3497021"/>
                  <a:pt x="2442221" y="3444470"/>
                </a:cubicBezTo>
                <a:cubicBezTo>
                  <a:pt x="2442221" y="3391920"/>
                  <a:pt x="2484821" y="3349318"/>
                  <a:pt x="2537373" y="3349318"/>
                </a:cubicBezTo>
                <a:close/>
                <a:moveTo>
                  <a:pt x="2118703" y="3349318"/>
                </a:moveTo>
                <a:cubicBezTo>
                  <a:pt x="2171254" y="3349318"/>
                  <a:pt x="2213856" y="3391920"/>
                  <a:pt x="2213856" y="3444470"/>
                </a:cubicBezTo>
                <a:cubicBezTo>
                  <a:pt x="2213856" y="3497021"/>
                  <a:pt x="2171254" y="3539623"/>
                  <a:pt x="2118703" y="3539623"/>
                </a:cubicBezTo>
                <a:cubicBezTo>
                  <a:pt x="2066152" y="3539623"/>
                  <a:pt x="2023548" y="3497021"/>
                  <a:pt x="2023548" y="3444470"/>
                </a:cubicBezTo>
                <a:cubicBezTo>
                  <a:pt x="2023548" y="3391920"/>
                  <a:pt x="2066152" y="3349318"/>
                  <a:pt x="2118703" y="3349318"/>
                </a:cubicBezTo>
                <a:close/>
                <a:moveTo>
                  <a:pt x="1700027" y="3349318"/>
                </a:moveTo>
                <a:cubicBezTo>
                  <a:pt x="1752577" y="3349318"/>
                  <a:pt x="1795180" y="3391920"/>
                  <a:pt x="1795180" y="3444470"/>
                </a:cubicBezTo>
                <a:cubicBezTo>
                  <a:pt x="1795180" y="3497021"/>
                  <a:pt x="1752577" y="3539623"/>
                  <a:pt x="1700027" y="3539623"/>
                </a:cubicBezTo>
                <a:cubicBezTo>
                  <a:pt x="1647475" y="3539623"/>
                  <a:pt x="1604870" y="3497021"/>
                  <a:pt x="1604870" y="3444470"/>
                </a:cubicBezTo>
                <a:cubicBezTo>
                  <a:pt x="1604870" y="3391920"/>
                  <a:pt x="1647475" y="3349318"/>
                  <a:pt x="1700027" y="3349318"/>
                </a:cubicBezTo>
                <a:close/>
                <a:moveTo>
                  <a:pt x="1281351" y="3349318"/>
                </a:moveTo>
                <a:cubicBezTo>
                  <a:pt x="1333902" y="3349318"/>
                  <a:pt x="1376503" y="3391920"/>
                  <a:pt x="1376503" y="3444470"/>
                </a:cubicBezTo>
                <a:cubicBezTo>
                  <a:pt x="1376503" y="3497021"/>
                  <a:pt x="1333902" y="3539623"/>
                  <a:pt x="1281351" y="3539623"/>
                </a:cubicBezTo>
                <a:cubicBezTo>
                  <a:pt x="1228800" y="3539623"/>
                  <a:pt x="1186199" y="3497021"/>
                  <a:pt x="1186199" y="3444470"/>
                </a:cubicBezTo>
                <a:cubicBezTo>
                  <a:pt x="1186199" y="3391920"/>
                  <a:pt x="1228800" y="3349318"/>
                  <a:pt x="1281351" y="3349318"/>
                </a:cubicBezTo>
                <a:close/>
                <a:moveTo>
                  <a:pt x="862684" y="3349318"/>
                </a:moveTo>
                <a:cubicBezTo>
                  <a:pt x="915235" y="3349318"/>
                  <a:pt x="957835" y="3391920"/>
                  <a:pt x="957835" y="3444470"/>
                </a:cubicBezTo>
                <a:cubicBezTo>
                  <a:pt x="957835" y="3497021"/>
                  <a:pt x="915235" y="3539623"/>
                  <a:pt x="862684" y="3539623"/>
                </a:cubicBezTo>
                <a:cubicBezTo>
                  <a:pt x="810134" y="3539623"/>
                  <a:pt x="767531" y="3497021"/>
                  <a:pt x="767531" y="3444470"/>
                </a:cubicBezTo>
                <a:cubicBezTo>
                  <a:pt x="767531" y="3391920"/>
                  <a:pt x="810134" y="3349318"/>
                  <a:pt x="862684" y="3349318"/>
                </a:cubicBezTo>
                <a:close/>
                <a:moveTo>
                  <a:pt x="444017" y="3349318"/>
                </a:moveTo>
                <a:cubicBezTo>
                  <a:pt x="496567" y="3349318"/>
                  <a:pt x="539170" y="3391920"/>
                  <a:pt x="539170" y="3444470"/>
                </a:cubicBezTo>
                <a:cubicBezTo>
                  <a:pt x="539170" y="3497021"/>
                  <a:pt x="496567" y="3539623"/>
                  <a:pt x="444017" y="3539623"/>
                </a:cubicBezTo>
                <a:cubicBezTo>
                  <a:pt x="391466" y="3539623"/>
                  <a:pt x="348864" y="3497021"/>
                  <a:pt x="348864" y="3444470"/>
                </a:cubicBezTo>
                <a:cubicBezTo>
                  <a:pt x="348864" y="3391920"/>
                  <a:pt x="391466" y="3349318"/>
                  <a:pt x="444017" y="3349318"/>
                </a:cubicBezTo>
                <a:close/>
                <a:moveTo>
                  <a:pt x="25348" y="3349318"/>
                </a:moveTo>
                <a:cubicBezTo>
                  <a:pt x="77898" y="3349318"/>
                  <a:pt x="120500" y="3391920"/>
                  <a:pt x="120500" y="3444470"/>
                </a:cubicBezTo>
                <a:cubicBezTo>
                  <a:pt x="120500" y="3497021"/>
                  <a:pt x="77898" y="3539623"/>
                  <a:pt x="25348" y="3539623"/>
                </a:cubicBezTo>
                <a:lnTo>
                  <a:pt x="0" y="3534505"/>
                </a:lnTo>
                <a:lnTo>
                  <a:pt x="0" y="3354436"/>
                </a:lnTo>
                <a:close/>
                <a:moveTo>
                  <a:pt x="12166698" y="2930653"/>
                </a:moveTo>
                <a:lnTo>
                  <a:pt x="12192000" y="2935761"/>
                </a:lnTo>
                <a:lnTo>
                  <a:pt x="12192000" y="3115847"/>
                </a:lnTo>
                <a:lnTo>
                  <a:pt x="12166698" y="3120955"/>
                </a:lnTo>
                <a:cubicBezTo>
                  <a:pt x="12114147" y="3120955"/>
                  <a:pt x="12071546" y="3078355"/>
                  <a:pt x="12071546" y="3025805"/>
                </a:cubicBezTo>
                <a:cubicBezTo>
                  <a:pt x="12071546" y="2973254"/>
                  <a:pt x="12114147" y="2930653"/>
                  <a:pt x="12166698" y="2930653"/>
                </a:cubicBezTo>
                <a:close/>
                <a:moveTo>
                  <a:pt x="11748029" y="2930653"/>
                </a:moveTo>
                <a:cubicBezTo>
                  <a:pt x="11800580" y="2930653"/>
                  <a:pt x="11843181" y="2973254"/>
                  <a:pt x="11843181" y="3025805"/>
                </a:cubicBezTo>
                <a:cubicBezTo>
                  <a:pt x="11843181" y="3078355"/>
                  <a:pt x="11800580" y="3120955"/>
                  <a:pt x="11748029" y="3120955"/>
                </a:cubicBezTo>
                <a:cubicBezTo>
                  <a:pt x="11695478" y="3120955"/>
                  <a:pt x="11652877" y="3078355"/>
                  <a:pt x="11652877" y="3025805"/>
                </a:cubicBezTo>
                <a:cubicBezTo>
                  <a:pt x="11652877" y="2973254"/>
                  <a:pt x="11695478" y="2930653"/>
                  <a:pt x="11748029" y="2930653"/>
                </a:cubicBezTo>
                <a:close/>
                <a:moveTo>
                  <a:pt x="11329360" y="2930653"/>
                </a:moveTo>
                <a:cubicBezTo>
                  <a:pt x="11381911" y="2930653"/>
                  <a:pt x="11424512" y="2973254"/>
                  <a:pt x="11424512" y="3025805"/>
                </a:cubicBezTo>
                <a:cubicBezTo>
                  <a:pt x="11424512" y="3078355"/>
                  <a:pt x="11381911" y="3120955"/>
                  <a:pt x="11329360" y="3120955"/>
                </a:cubicBezTo>
                <a:cubicBezTo>
                  <a:pt x="11276809" y="3120955"/>
                  <a:pt x="11234208" y="3078355"/>
                  <a:pt x="11234208" y="3025805"/>
                </a:cubicBezTo>
                <a:cubicBezTo>
                  <a:pt x="11234208" y="2973254"/>
                  <a:pt x="11276809" y="2930653"/>
                  <a:pt x="11329360" y="2930653"/>
                </a:cubicBezTo>
                <a:close/>
                <a:moveTo>
                  <a:pt x="10910691" y="2930653"/>
                </a:moveTo>
                <a:cubicBezTo>
                  <a:pt x="10963242" y="2930653"/>
                  <a:pt x="11005843" y="2973254"/>
                  <a:pt x="11005843" y="3025805"/>
                </a:cubicBezTo>
                <a:cubicBezTo>
                  <a:pt x="11005843" y="3078355"/>
                  <a:pt x="10963242" y="3120955"/>
                  <a:pt x="10910691" y="3120955"/>
                </a:cubicBezTo>
                <a:cubicBezTo>
                  <a:pt x="10858140" y="3120955"/>
                  <a:pt x="10815539" y="3078355"/>
                  <a:pt x="10815539" y="3025805"/>
                </a:cubicBezTo>
                <a:cubicBezTo>
                  <a:pt x="10815539" y="2973254"/>
                  <a:pt x="10858140" y="2930653"/>
                  <a:pt x="10910691" y="2930653"/>
                </a:cubicBezTo>
                <a:close/>
                <a:moveTo>
                  <a:pt x="10492022" y="2930653"/>
                </a:moveTo>
                <a:cubicBezTo>
                  <a:pt x="10544573" y="2930653"/>
                  <a:pt x="10587174" y="2973254"/>
                  <a:pt x="10587174" y="3025805"/>
                </a:cubicBezTo>
                <a:cubicBezTo>
                  <a:pt x="10587174" y="3078355"/>
                  <a:pt x="10544573" y="3120955"/>
                  <a:pt x="10492022" y="3120955"/>
                </a:cubicBezTo>
                <a:cubicBezTo>
                  <a:pt x="10439471" y="3120955"/>
                  <a:pt x="10396870" y="3078355"/>
                  <a:pt x="10396870" y="3025805"/>
                </a:cubicBezTo>
                <a:cubicBezTo>
                  <a:pt x="10396870" y="2973254"/>
                  <a:pt x="10439471" y="2930653"/>
                  <a:pt x="10492022" y="2930653"/>
                </a:cubicBezTo>
                <a:close/>
                <a:moveTo>
                  <a:pt x="10073353" y="2930653"/>
                </a:moveTo>
                <a:cubicBezTo>
                  <a:pt x="10125904" y="2930653"/>
                  <a:pt x="10168505" y="2973254"/>
                  <a:pt x="10168505" y="3025805"/>
                </a:cubicBezTo>
                <a:cubicBezTo>
                  <a:pt x="10168505" y="3078355"/>
                  <a:pt x="10125904" y="3120955"/>
                  <a:pt x="10073353" y="3120955"/>
                </a:cubicBezTo>
                <a:cubicBezTo>
                  <a:pt x="10020803" y="3120955"/>
                  <a:pt x="9978201" y="3078355"/>
                  <a:pt x="9978201" y="3025805"/>
                </a:cubicBezTo>
                <a:cubicBezTo>
                  <a:pt x="9978201" y="2973254"/>
                  <a:pt x="10020803" y="2930653"/>
                  <a:pt x="10073353" y="2930653"/>
                </a:cubicBezTo>
                <a:close/>
                <a:moveTo>
                  <a:pt x="9654684" y="2930653"/>
                </a:moveTo>
                <a:cubicBezTo>
                  <a:pt x="9707235" y="2930653"/>
                  <a:pt x="9749836" y="2973254"/>
                  <a:pt x="9749836" y="3025805"/>
                </a:cubicBezTo>
                <a:cubicBezTo>
                  <a:pt x="9749836" y="3078355"/>
                  <a:pt x="9707235" y="3120955"/>
                  <a:pt x="9654684" y="3120955"/>
                </a:cubicBezTo>
                <a:cubicBezTo>
                  <a:pt x="9602134" y="3120955"/>
                  <a:pt x="9559532" y="3078355"/>
                  <a:pt x="9559532" y="3025805"/>
                </a:cubicBezTo>
                <a:cubicBezTo>
                  <a:pt x="9559532" y="2973254"/>
                  <a:pt x="9602134" y="2930653"/>
                  <a:pt x="9654684" y="2930653"/>
                </a:cubicBezTo>
                <a:close/>
                <a:moveTo>
                  <a:pt x="9236015" y="2930653"/>
                </a:moveTo>
                <a:cubicBezTo>
                  <a:pt x="9288566" y="2930653"/>
                  <a:pt x="9331167" y="2973254"/>
                  <a:pt x="9331167" y="3025805"/>
                </a:cubicBezTo>
                <a:cubicBezTo>
                  <a:pt x="9331167" y="3078355"/>
                  <a:pt x="9288566" y="3120955"/>
                  <a:pt x="9236015" y="3120955"/>
                </a:cubicBezTo>
                <a:cubicBezTo>
                  <a:pt x="9183465" y="3120955"/>
                  <a:pt x="9140863" y="3078355"/>
                  <a:pt x="9140863" y="3025805"/>
                </a:cubicBezTo>
                <a:cubicBezTo>
                  <a:pt x="9140863" y="2973254"/>
                  <a:pt x="9183465" y="2930653"/>
                  <a:pt x="9236015" y="2930653"/>
                </a:cubicBezTo>
                <a:close/>
                <a:moveTo>
                  <a:pt x="8817346" y="2930653"/>
                </a:moveTo>
                <a:cubicBezTo>
                  <a:pt x="8869897" y="2930653"/>
                  <a:pt x="8912498" y="2973254"/>
                  <a:pt x="8912498" y="3025805"/>
                </a:cubicBezTo>
                <a:cubicBezTo>
                  <a:pt x="8912498" y="3078355"/>
                  <a:pt x="8869897" y="3120955"/>
                  <a:pt x="8817346" y="3120955"/>
                </a:cubicBezTo>
                <a:cubicBezTo>
                  <a:pt x="8764796" y="3120955"/>
                  <a:pt x="8722194" y="3078355"/>
                  <a:pt x="8722194" y="3025805"/>
                </a:cubicBezTo>
                <a:cubicBezTo>
                  <a:pt x="8722194" y="2973254"/>
                  <a:pt x="8764796" y="2930653"/>
                  <a:pt x="8817346" y="2930653"/>
                </a:cubicBezTo>
                <a:close/>
                <a:moveTo>
                  <a:pt x="8398677" y="2930653"/>
                </a:moveTo>
                <a:cubicBezTo>
                  <a:pt x="8451228" y="2930653"/>
                  <a:pt x="8493829" y="2973254"/>
                  <a:pt x="8493829" y="3025805"/>
                </a:cubicBezTo>
                <a:cubicBezTo>
                  <a:pt x="8493829" y="3078355"/>
                  <a:pt x="8451228" y="3120955"/>
                  <a:pt x="8398677" y="3120955"/>
                </a:cubicBezTo>
                <a:cubicBezTo>
                  <a:pt x="8346127" y="3120955"/>
                  <a:pt x="8303526" y="3078355"/>
                  <a:pt x="8303526" y="3025805"/>
                </a:cubicBezTo>
                <a:cubicBezTo>
                  <a:pt x="8303526" y="2973254"/>
                  <a:pt x="8346127" y="2930653"/>
                  <a:pt x="8398677" y="2930653"/>
                </a:cubicBezTo>
                <a:close/>
                <a:moveTo>
                  <a:pt x="7980009" y="2930653"/>
                </a:moveTo>
                <a:cubicBezTo>
                  <a:pt x="8032559" y="2930653"/>
                  <a:pt x="8075161" y="2973254"/>
                  <a:pt x="8075161" y="3025805"/>
                </a:cubicBezTo>
                <a:cubicBezTo>
                  <a:pt x="8075161" y="3078355"/>
                  <a:pt x="8032559" y="3120955"/>
                  <a:pt x="7980009" y="3120955"/>
                </a:cubicBezTo>
                <a:cubicBezTo>
                  <a:pt x="7927458" y="3120955"/>
                  <a:pt x="7884857" y="3078355"/>
                  <a:pt x="7884857" y="3025805"/>
                </a:cubicBezTo>
                <a:cubicBezTo>
                  <a:pt x="7884857" y="2973254"/>
                  <a:pt x="7927458" y="2930653"/>
                  <a:pt x="7980009" y="2930653"/>
                </a:cubicBezTo>
                <a:close/>
                <a:moveTo>
                  <a:pt x="7561340" y="2930653"/>
                </a:moveTo>
                <a:cubicBezTo>
                  <a:pt x="7613890" y="2930653"/>
                  <a:pt x="7656492" y="2973254"/>
                  <a:pt x="7656492" y="3025805"/>
                </a:cubicBezTo>
                <a:cubicBezTo>
                  <a:pt x="7656492" y="3078355"/>
                  <a:pt x="7613890" y="3120955"/>
                  <a:pt x="7561340" y="3120955"/>
                </a:cubicBezTo>
                <a:cubicBezTo>
                  <a:pt x="7508789" y="3120955"/>
                  <a:pt x="7466188" y="3078355"/>
                  <a:pt x="7466188" y="3025805"/>
                </a:cubicBezTo>
                <a:cubicBezTo>
                  <a:pt x="7466188" y="2973254"/>
                  <a:pt x="7508789" y="2930653"/>
                  <a:pt x="7561340" y="2930653"/>
                </a:cubicBezTo>
                <a:close/>
                <a:moveTo>
                  <a:pt x="7142671" y="2930653"/>
                </a:moveTo>
                <a:cubicBezTo>
                  <a:pt x="7195221" y="2930653"/>
                  <a:pt x="7237823" y="2973254"/>
                  <a:pt x="7237823" y="3025805"/>
                </a:cubicBezTo>
                <a:cubicBezTo>
                  <a:pt x="7237823" y="3078355"/>
                  <a:pt x="7195221" y="3120955"/>
                  <a:pt x="7142671" y="3120955"/>
                </a:cubicBezTo>
                <a:cubicBezTo>
                  <a:pt x="7090120" y="3120955"/>
                  <a:pt x="7047519" y="3078355"/>
                  <a:pt x="7047519" y="3025805"/>
                </a:cubicBezTo>
                <a:cubicBezTo>
                  <a:pt x="7047519" y="2973254"/>
                  <a:pt x="7090120" y="2930653"/>
                  <a:pt x="7142671" y="2930653"/>
                </a:cubicBezTo>
                <a:close/>
                <a:moveTo>
                  <a:pt x="6724002" y="2930653"/>
                </a:moveTo>
                <a:cubicBezTo>
                  <a:pt x="6776553" y="2930653"/>
                  <a:pt x="6819154" y="2973254"/>
                  <a:pt x="6819154" y="3025805"/>
                </a:cubicBezTo>
                <a:cubicBezTo>
                  <a:pt x="6819154" y="3078355"/>
                  <a:pt x="6776553" y="3120955"/>
                  <a:pt x="6724002" y="3120955"/>
                </a:cubicBezTo>
                <a:cubicBezTo>
                  <a:pt x="6671451" y="3120955"/>
                  <a:pt x="6628850" y="3078355"/>
                  <a:pt x="6628850" y="3025805"/>
                </a:cubicBezTo>
                <a:cubicBezTo>
                  <a:pt x="6628850" y="2973254"/>
                  <a:pt x="6671451" y="2930653"/>
                  <a:pt x="6724002" y="2930653"/>
                </a:cubicBezTo>
                <a:close/>
                <a:moveTo>
                  <a:pt x="6305333" y="2930653"/>
                </a:moveTo>
                <a:cubicBezTo>
                  <a:pt x="6357884" y="2930653"/>
                  <a:pt x="6400485" y="2973254"/>
                  <a:pt x="6400485" y="3025805"/>
                </a:cubicBezTo>
                <a:cubicBezTo>
                  <a:pt x="6400485" y="3078355"/>
                  <a:pt x="6357884" y="3120955"/>
                  <a:pt x="6305333" y="3120955"/>
                </a:cubicBezTo>
                <a:cubicBezTo>
                  <a:pt x="6252782" y="3120955"/>
                  <a:pt x="6210181" y="3078355"/>
                  <a:pt x="6210181" y="3025805"/>
                </a:cubicBezTo>
                <a:cubicBezTo>
                  <a:pt x="6210181" y="2973254"/>
                  <a:pt x="6252782" y="2930653"/>
                  <a:pt x="6305333" y="2930653"/>
                </a:cubicBezTo>
                <a:close/>
                <a:moveTo>
                  <a:pt x="5886664" y="2930653"/>
                </a:moveTo>
                <a:cubicBezTo>
                  <a:pt x="5939215" y="2930653"/>
                  <a:pt x="5981816" y="2973254"/>
                  <a:pt x="5981816" y="3025805"/>
                </a:cubicBezTo>
                <a:cubicBezTo>
                  <a:pt x="5981816" y="3078355"/>
                  <a:pt x="5939215" y="3120955"/>
                  <a:pt x="5886664" y="3120955"/>
                </a:cubicBezTo>
                <a:cubicBezTo>
                  <a:pt x="5834113" y="3120955"/>
                  <a:pt x="5791512" y="3078355"/>
                  <a:pt x="5791512" y="3025805"/>
                </a:cubicBezTo>
                <a:cubicBezTo>
                  <a:pt x="5791512" y="2973254"/>
                  <a:pt x="5834113" y="2930653"/>
                  <a:pt x="5886664" y="2930653"/>
                </a:cubicBezTo>
                <a:close/>
                <a:moveTo>
                  <a:pt x="5467994" y="2930653"/>
                </a:moveTo>
                <a:cubicBezTo>
                  <a:pt x="5520544" y="2930653"/>
                  <a:pt x="5563146" y="2973254"/>
                  <a:pt x="5563146" y="3025805"/>
                </a:cubicBezTo>
                <a:cubicBezTo>
                  <a:pt x="5563146" y="3078355"/>
                  <a:pt x="5520544" y="3120955"/>
                  <a:pt x="5467994" y="3120955"/>
                </a:cubicBezTo>
                <a:cubicBezTo>
                  <a:pt x="5415443" y="3120955"/>
                  <a:pt x="5372842" y="3078355"/>
                  <a:pt x="5372842" y="3025805"/>
                </a:cubicBezTo>
                <a:cubicBezTo>
                  <a:pt x="5372842" y="2973254"/>
                  <a:pt x="5415443" y="2930653"/>
                  <a:pt x="5467994" y="2930653"/>
                </a:cubicBezTo>
                <a:close/>
                <a:moveTo>
                  <a:pt x="5049325" y="2930653"/>
                </a:moveTo>
                <a:cubicBezTo>
                  <a:pt x="5101876" y="2930653"/>
                  <a:pt x="5144478" y="2973254"/>
                  <a:pt x="5144478" y="3025805"/>
                </a:cubicBezTo>
                <a:cubicBezTo>
                  <a:pt x="5144478" y="3078355"/>
                  <a:pt x="5101876" y="3120955"/>
                  <a:pt x="5049325" y="3120955"/>
                </a:cubicBezTo>
                <a:cubicBezTo>
                  <a:pt x="4996774" y="3120955"/>
                  <a:pt x="4954173" y="3078355"/>
                  <a:pt x="4954173" y="3025805"/>
                </a:cubicBezTo>
                <a:cubicBezTo>
                  <a:pt x="4954173" y="2973254"/>
                  <a:pt x="4996774" y="2930653"/>
                  <a:pt x="5049325" y="2930653"/>
                </a:cubicBezTo>
                <a:close/>
                <a:moveTo>
                  <a:pt x="4630656" y="2930653"/>
                </a:moveTo>
                <a:cubicBezTo>
                  <a:pt x="4683207" y="2930653"/>
                  <a:pt x="4725808" y="2973254"/>
                  <a:pt x="4725808" y="3025805"/>
                </a:cubicBezTo>
                <a:cubicBezTo>
                  <a:pt x="4725808" y="3078355"/>
                  <a:pt x="4683207" y="3120955"/>
                  <a:pt x="4630656" y="3120955"/>
                </a:cubicBezTo>
                <a:cubicBezTo>
                  <a:pt x="4578106" y="3120955"/>
                  <a:pt x="4535504" y="3078355"/>
                  <a:pt x="4535504" y="3025805"/>
                </a:cubicBezTo>
                <a:cubicBezTo>
                  <a:pt x="4535504" y="2973254"/>
                  <a:pt x="4578106" y="2930653"/>
                  <a:pt x="4630656" y="2930653"/>
                </a:cubicBezTo>
                <a:close/>
                <a:moveTo>
                  <a:pt x="4211987" y="2930653"/>
                </a:moveTo>
                <a:cubicBezTo>
                  <a:pt x="4264538" y="2930653"/>
                  <a:pt x="4307139" y="2973254"/>
                  <a:pt x="4307139" y="3025805"/>
                </a:cubicBezTo>
                <a:cubicBezTo>
                  <a:pt x="4307139" y="3078355"/>
                  <a:pt x="4264538" y="3120955"/>
                  <a:pt x="4211987" y="3120955"/>
                </a:cubicBezTo>
                <a:cubicBezTo>
                  <a:pt x="4159436" y="3120955"/>
                  <a:pt x="4116835" y="3078355"/>
                  <a:pt x="4116835" y="3025805"/>
                </a:cubicBezTo>
                <a:cubicBezTo>
                  <a:pt x="4116835" y="2973254"/>
                  <a:pt x="4159436" y="2930653"/>
                  <a:pt x="4211987" y="2930653"/>
                </a:cubicBezTo>
                <a:close/>
                <a:moveTo>
                  <a:pt x="3793410" y="2930653"/>
                </a:moveTo>
                <a:cubicBezTo>
                  <a:pt x="3845869" y="2930653"/>
                  <a:pt x="3888470" y="2973254"/>
                  <a:pt x="3888470" y="3025805"/>
                </a:cubicBezTo>
                <a:cubicBezTo>
                  <a:pt x="3888470" y="3078355"/>
                  <a:pt x="3845869" y="3120955"/>
                  <a:pt x="3793410" y="3120955"/>
                </a:cubicBezTo>
                <a:cubicBezTo>
                  <a:pt x="3740859" y="3120955"/>
                  <a:pt x="3698259" y="3078355"/>
                  <a:pt x="3698259" y="3025805"/>
                </a:cubicBezTo>
                <a:cubicBezTo>
                  <a:pt x="3698259" y="2973254"/>
                  <a:pt x="3740859" y="2930653"/>
                  <a:pt x="3793410" y="2930653"/>
                </a:cubicBezTo>
                <a:close/>
                <a:moveTo>
                  <a:pt x="3374734" y="2930653"/>
                </a:moveTo>
                <a:cubicBezTo>
                  <a:pt x="3427284" y="2930653"/>
                  <a:pt x="3469891" y="2973254"/>
                  <a:pt x="3469891" y="3025805"/>
                </a:cubicBezTo>
                <a:cubicBezTo>
                  <a:pt x="3469891" y="3078355"/>
                  <a:pt x="3427284" y="3120955"/>
                  <a:pt x="3374734" y="3120955"/>
                </a:cubicBezTo>
                <a:cubicBezTo>
                  <a:pt x="3322183" y="3120955"/>
                  <a:pt x="3279580" y="3078355"/>
                  <a:pt x="3279580" y="3025805"/>
                </a:cubicBezTo>
                <a:cubicBezTo>
                  <a:pt x="3279580" y="2973254"/>
                  <a:pt x="3322183" y="2930653"/>
                  <a:pt x="3374734" y="2930653"/>
                </a:cubicBezTo>
                <a:close/>
                <a:moveTo>
                  <a:pt x="2956059" y="2930653"/>
                </a:moveTo>
                <a:cubicBezTo>
                  <a:pt x="3008612" y="2930653"/>
                  <a:pt x="3051215" y="2973254"/>
                  <a:pt x="3051215" y="3025805"/>
                </a:cubicBezTo>
                <a:cubicBezTo>
                  <a:pt x="3051215" y="3078355"/>
                  <a:pt x="3008612" y="3120955"/>
                  <a:pt x="2956059" y="3120955"/>
                </a:cubicBezTo>
                <a:cubicBezTo>
                  <a:pt x="2903506" y="3120955"/>
                  <a:pt x="2860904" y="3078355"/>
                  <a:pt x="2860904" y="3025805"/>
                </a:cubicBezTo>
                <a:cubicBezTo>
                  <a:pt x="2860904" y="2973254"/>
                  <a:pt x="2903506" y="2930653"/>
                  <a:pt x="2956059" y="2930653"/>
                </a:cubicBezTo>
                <a:close/>
                <a:moveTo>
                  <a:pt x="2537380" y="2930653"/>
                </a:moveTo>
                <a:cubicBezTo>
                  <a:pt x="2589936" y="2930653"/>
                  <a:pt x="2632538" y="2973254"/>
                  <a:pt x="2632538" y="3025805"/>
                </a:cubicBezTo>
                <a:cubicBezTo>
                  <a:pt x="2632538" y="3078355"/>
                  <a:pt x="2589936" y="3120955"/>
                  <a:pt x="2537380" y="3120955"/>
                </a:cubicBezTo>
                <a:cubicBezTo>
                  <a:pt x="2484828" y="3120955"/>
                  <a:pt x="2442227" y="3078355"/>
                  <a:pt x="2442227" y="3025805"/>
                </a:cubicBezTo>
                <a:cubicBezTo>
                  <a:pt x="2442227" y="2973254"/>
                  <a:pt x="2484828" y="2930653"/>
                  <a:pt x="2537380" y="2930653"/>
                </a:cubicBezTo>
                <a:close/>
                <a:moveTo>
                  <a:pt x="2118709" y="2930653"/>
                </a:moveTo>
                <a:cubicBezTo>
                  <a:pt x="2171261" y="2930653"/>
                  <a:pt x="2213862" y="2973254"/>
                  <a:pt x="2213862" y="3025805"/>
                </a:cubicBezTo>
                <a:cubicBezTo>
                  <a:pt x="2213862" y="3078355"/>
                  <a:pt x="2171261" y="3120955"/>
                  <a:pt x="2118709" y="3120955"/>
                </a:cubicBezTo>
                <a:cubicBezTo>
                  <a:pt x="2066157" y="3120955"/>
                  <a:pt x="2023556" y="3078355"/>
                  <a:pt x="2023556" y="3025805"/>
                </a:cubicBezTo>
                <a:cubicBezTo>
                  <a:pt x="2023556" y="2973254"/>
                  <a:pt x="2066157" y="2930653"/>
                  <a:pt x="2118709" y="2930653"/>
                </a:cubicBezTo>
                <a:close/>
                <a:moveTo>
                  <a:pt x="1700033" y="2930653"/>
                </a:moveTo>
                <a:cubicBezTo>
                  <a:pt x="1752584" y="2930653"/>
                  <a:pt x="1795185" y="2973254"/>
                  <a:pt x="1795185" y="3025805"/>
                </a:cubicBezTo>
                <a:cubicBezTo>
                  <a:pt x="1795185" y="3078355"/>
                  <a:pt x="1752584" y="3120955"/>
                  <a:pt x="1700033" y="3120955"/>
                </a:cubicBezTo>
                <a:cubicBezTo>
                  <a:pt x="1647480" y="3120955"/>
                  <a:pt x="1604875" y="3078355"/>
                  <a:pt x="1604875" y="3025805"/>
                </a:cubicBezTo>
                <a:cubicBezTo>
                  <a:pt x="1604875" y="2973254"/>
                  <a:pt x="1647480" y="2930653"/>
                  <a:pt x="1700033" y="2930653"/>
                </a:cubicBezTo>
                <a:close/>
                <a:moveTo>
                  <a:pt x="1281356" y="2930653"/>
                </a:moveTo>
                <a:cubicBezTo>
                  <a:pt x="1333906" y="2930653"/>
                  <a:pt x="1376508" y="2973254"/>
                  <a:pt x="1376508" y="3025805"/>
                </a:cubicBezTo>
                <a:cubicBezTo>
                  <a:pt x="1376508" y="3078355"/>
                  <a:pt x="1333906" y="3120955"/>
                  <a:pt x="1281356" y="3120955"/>
                </a:cubicBezTo>
                <a:cubicBezTo>
                  <a:pt x="1228805" y="3120955"/>
                  <a:pt x="1186203" y="3078355"/>
                  <a:pt x="1186203" y="3025805"/>
                </a:cubicBezTo>
                <a:cubicBezTo>
                  <a:pt x="1186203" y="2973254"/>
                  <a:pt x="1228805" y="2930653"/>
                  <a:pt x="1281356" y="2930653"/>
                </a:cubicBezTo>
                <a:close/>
                <a:moveTo>
                  <a:pt x="862689" y="2930653"/>
                </a:moveTo>
                <a:cubicBezTo>
                  <a:pt x="915240" y="2930653"/>
                  <a:pt x="957840" y="2973254"/>
                  <a:pt x="957840" y="3025805"/>
                </a:cubicBezTo>
                <a:cubicBezTo>
                  <a:pt x="957840" y="3078355"/>
                  <a:pt x="915240" y="3120955"/>
                  <a:pt x="862689" y="3120955"/>
                </a:cubicBezTo>
                <a:cubicBezTo>
                  <a:pt x="810138" y="3120955"/>
                  <a:pt x="767536" y="3078355"/>
                  <a:pt x="767536" y="3025805"/>
                </a:cubicBezTo>
                <a:cubicBezTo>
                  <a:pt x="767536" y="2973254"/>
                  <a:pt x="810138" y="2930653"/>
                  <a:pt x="862689" y="2930653"/>
                </a:cubicBezTo>
                <a:close/>
                <a:moveTo>
                  <a:pt x="444021" y="2930653"/>
                </a:moveTo>
                <a:cubicBezTo>
                  <a:pt x="496572" y="2930653"/>
                  <a:pt x="539175" y="2973254"/>
                  <a:pt x="539175" y="3025805"/>
                </a:cubicBezTo>
                <a:cubicBezTo>
                  <a:pt x="539175" y="3078355"/>
                  <a:pt x="496572" y="3120955"/>
                  <a:pt x="444021" y="3120955"/>
                </a:cubicBezTo>
                <a:cubicBezTo>
                  <a:pt x="391471" y="3120955"/>
                  <a:pt x="348870" y="3078355"/>
                  <a:pt x="348870" y="3025805"/>
                </a:cubicBezTo>
                <a:cubicBezTo>
                  <a:pt x="348870" y="2973254"/>
                  <a:pt x="391471" y="2930653"/>
                  <a:pt x="444021" y="2930653"/>
                </a:cubicBezTo>
                <a:close/>
                <a:moveTo>
                  <a:pt x="25352" y="2930653"/>
                </a:moveTo>
                <a:cubicBezTo>
                  <a:pt x="77903" y="2930653"/>
                  <a:pt x="120506" y="2973254"/>
                  <a:pt x="120506" y="3025805"/>
                </a:cubicBezTo>
                <a:cubicBezTo>
                  <a:pt x="120506" y="3078355"/>
                  <a:pt x="77903" y="3120955"/>
                  <a:pt x="25352" y="3120955"/>
                </a:cubicBezTo>
                <a:lnTo>
                  <a:pt x="0" y="3115836"/>
                </a:lnTo>
                <a:lnTo>
                  <a:pt x="0" y="2935771"/>
                </a:lnTo>
                <a:close/>
                <a:moveTo>
                  <a:pt x="12166698" y="2511990"/>
                </a:moveTo>
                <a:lnTo>
                  <a:pt x="12192000" y="2517098"/>
                </a:lnTo>
                <a:lnTo>
                  <a:pt x="12192000" y="2697184"/>
                </a:lnTo>
                <a:lnTo>
                  <a:pt x="12166698" y="2702292"/>
                </a:lnTo>
                <a:cubicBezTo>
                  <a:pt x="12114147" y="2702292"/>
                  <a:pt x="12071546" y="2659691"/>
                  <a:pt x="12071546" y="2607140"/>
                </a:cubicBezTo>
                <a:cubicBezTo>
                  <a:pt x="12071546" y="2554590"/>
                  <a:pt x="12114147" y="2511990"/>
                  <a:pt x="12166698" y="2511990"/>
                </a:cubicBezTo>
                <a:close/>
                <a:moveTo>
                  <a:pt x="11748029" y="2511990"/>
                </a:moveTo>
                <a:cubicBezTo>
                  <a:pt x="11800580" y="2511990"/>
                  <a:pt x="11843181" y="2554590"/>
                  <a:pt x="11843181" y="2607140"/>
                </a:cubicBezTo>
                <a:cubicBezTo>
                  <a:pt x="11843181" y="2659691"/>
                  <a:pt x="11800580" y="2702292"/>
                  <a:pt x="11748029" y="2702292"/>
                </a:cubicBezTo>
                <a:cubicBezTo>
                  <a:pt x="11695478" y="2702292"/>
                  <a:pt x="11652877" y="2659691"/>
                  <a:pt x="11652877" y="2607140"/>
                </a:cubicBezTo>
                <a:cubicBezTo>
                  <a:pt x="11652877" y="2554590"/>
                  <a:pt x="11695478" y="2511990"/>
                  <a:pt x="11748029" y="2511990"/>
                </a:cubicBezTo>
                <a:close/>
                <a:moveTo>
                  <a:pt x="11329360" y="2511990"/>
                </a:moveTo>
                <a:cubicBezTo>
                  <a:pt x="11381911" y="2511990"/>
                  <a:pt x="11424512" y="2554590"/>
                  <a:pt x="11424512" y="2607140"/>
                </a:cubicBezTo>
                <a:cubicBezTo>
                  <a:pt x="11424512" y="2659691"/>
                  <a:pt x="11381911" y="2702292"/>
                  <a:pt x="11329360" y="2702292"/>
                </a:cubicBezTo>
                <a:cubicBezTo>
                  <a:pt x="11276809" y="2702292"/>
                  <a:pt x="11234208" y="2659691"/>
                  <a:pt x="11234208" y="2607140"/>
                </a:cubicBezTo>
                <a:cubicBezTo>
                  <a:pt x="11234208" y="2554590"/>
                  <a:pt x="11276809" y="2511990"/>
                  <a:pt x="11329360" y="2511990"/>
                </a:cubicBezTo>
                <a:close/>
                <a:moveTo>
                  <a:pt x="10910691" y="2511990"/>
                </a:moveTo>
                <a:cubicBezTo>
                  <a:pt x="10963242" y="2511990"/>
                  <a:pt x="11005843" y="2554590"/>
                  <a:pt x="11005843" y="2607140"/>
                </a:cubicBezTo>
                <a:cubicBezTo>
                  <a:pt x="11005843" y="2659691"/>
                  <a:pt x="10963242" y="2702292"/>
                  <a:pt x="10910691" y="2702292"/>
                </a:cubicBezTo>
                <a:cubicBezTo>
                  <a:pt x="10858140" y="2702292"/>
                  <a:pt x="10815539" y="2659691"/>
                  <a:pt x="10815539" y="2607140"/>
                </a:cubicBezTo>
                <a:cubicBezTo>
                  <a:pt x="10815539" y="2554590"/>
                  <a:pt x="10858140" y="2511990"/>
                  <a:pt x="10910691" y="2511990"/>
                </a:cubicBezTo>
                <a:close/>
                <a:moveTo>
                  <a:pt x="10492022" y="2511990"/>
                </a:moveTo>
                <a:cubicBezTo>
                  <a:pt x="10544573" y="2511990"/>
                  <a:pt x="10587174" y="2554590"/>
                  <a:pt x="10587174" y="2607140"/>
                </a:cubicBezTo>
                <a:cubicBezTo>
                  <a:pt x="10587174" y="2659691"/>
                  <a:pt x="10544573" y="2702292"/>
                  <a:pt x="10492022" y="2702292"/>
                </a:cubicBezTo>
                <a:cubicBezTo>
                  <a:pt x="10439471" y="2702292"/>
                  <a:pt x="10396870" y="2659691"/>
                  <a:pt x="10396870" y="2607140"/>
                </a:cubicBezTo>
                <a:cubicBezTo>
                  <a:pt x="10396870" y="2554590"/>
                  <a:pt x="10439471" y="2511990"/>
                  <a:pt x="10492022" y="2511990"/>
                </a:cubicBezTo>
                <a:close/>
                <a:moveTo>
                  <a:pt x="10073353" y="2511990"/>
                </a:moveTo>
                <a:cubicBezTo>
                  <a:pt x="10125904" y="2511990"/>
                  <a:pt x="10168505" y="2554590"/>
                  <a:pt x="10168505" y="2607140"/>
                </a:cubicBezTo>
                <a:cubicBezTo>
                  <a:pt x="10168505" y="2659691"/>
                  <a:pt x="10125904" y="2702292"/>
                  <a:pt x="10073353" y="2702292"/>
                </a:cubicBezTo>
                <a:cubicBezTo>
                  <a:pt x="10020803" y="2702292"/>
                  <a:pt x="9978201" y="2659691"/>
                  <a:pt x="9978201" y="2607140"/>
                </a:cubicBezTo>
                <a:cubicBezTo>
                  <a:pt x="9978201" y="2554590"/>
                  <a:pt x="10020803" y="2511990"/>
                  <a:pt x="10073353" y="2511990"/>
                </a:cubicBezTo>
                <a:close/>
                <a:moveTo>
                  <a:pt x="9654684" y="2511990"/>
                </a:moveTo>
                <a:cubicBezTo>
                  <a:pt x="9707235" y="2511990"/>
                  <a:pt x="9749836" y="2554590"/>
                  <a:pt x="9749836" y="2607140"/>
                </a:cubicBezTo>
                <a:cubicBezTo>
                  <a:pt x="9749836" y="2659691"/>
                  <a:pt x="9707235" y="2702292"/>
                  <a:pt x="9654684" y="2702292"/>
                </a:cubicBezTo>
                <a:cubicBezTo>
                  <a:pt x="9602134" y="2702292"/>
                  <a:pt x="9559532" y="2659691"/>
                  <a:pt x="9559532" y="2607140"/>
                </a:cubicBezTo>
                <a:cubicBezTo>
                  <a:pt x="9559532" y="2554590"/>
                  <a:pt x="9602134" y="2511990"/>
                  <a:pt x="9654684" y="2511990"/>
                </a:cubicBezTo>
                <a:close/>
                <a:moveTo>
                  <a:pt x="9236015" y="2511990"/>
                </a:moveTo>
                <a:cubicBezTo>
                  <a:pt x="9288566" y="2511990"/>
                  <a:pt x="9331167" y="2554590"/>
                  <a:pt x="9331167" y="2607140"/>
                </a:cubicBezTo>
                <a:cubicBezTo>
                  <a:pt x="9331167" y="2659691"/>
                  <a:pt x="9288566" y="2702292"/>
                  <a:pt x="9236015" y="2702292"/>
                </a:cubicBezTo>
                <a:cubicBezTo>
                  <a:pt x="9183465" y="2702292"/>
                  <a:pt x="9140863" y="2659691"/>
                  <a:pt x="9140863" y="2607140"/>
                </a:cubicBezTo>
                <a:cubicBezTo>
                  <a:pt x="9140863" y="2554590"/>
                  <a:pt x="9183465" y="2511990"/>
                  <a:pt x="9236015" y="2511990"/>
                </a:cubicBezTo>
                <a:close/>
                <a:moveTo>
                  <a:pt x="8817346" y="2511990"/>
                </a:moveTo>
                <a:cubicBezTo>
                  <a:pt x="8869897" y="2511990"/>
                  <a:pt x="8912498" y="2554590"/>
                  <a:pt x="8912498" y="2607140"/>
                </a:cubicBezTo>
                <a:cubicBezTo>
                  <a:pt x="8912498" y="2659691"/>
                  <a:pt x="8869897" y="2702292"/>
                  <a:pt x="8817346" y="2702292"/>
                </a:cubicBezTo>
                <a:cubicBezTo>
                  <a:pt x="8764796" y="2702292"/>
                  <a:pt x="8722194" y="2659691"/>
                  <a:pt x="8722194" y="2607140"/>
                </a:cubicBezTo>
                <a:cubicBezTo>
                  <a:pt x="8722194" y="2554590"/>
                  <a:pt x="8764796" y="2511990"/>
                  <a:pt x="8817346" y="2511990"/>
                </a:cubicBezTo>
                <a:close/>
                <a:moveTo>
                  <a:pt x="8398677" y="2511990"/>
                </a:moveTo>
                <a:cubicBezTo>
                  <a:pt x="8451228" y="2511990"/>
                  <a:pt x="8493829" y="2554590"/>
                  <a:pt x="8493829" y="2607140"/>
                </a:cubicBezTo>
                <a:cubicBezTo>
                  <a:pt x="8493829" y="2659691"/>
                  <a:pt x="8451228" y="2702292"/>
                  <a:pt x="8398677" y="2702292"/>
                </a:cubicBezTo>
                <a:cubicBezTo>
                  <a:pt x="8346127" y="2702292"/>
                  <a:pt x="8303526" y="2659691"/>
                  <a:pt x="8303526" y="2607140"/>
                </a:cubicBezTo>
                <a:cubicBezTo>
                  <a:pt x="8303526" y="2554590"/>
                  <a:pt x="8346127" y="2511990"/>
                  <a:pt x="8398677" y="2511990"/>
                </a:cubicBezTo>
                <a:close/>
                <a:moveTo>
                  <a:pt x="7980009" y="2511990"/>
                </a:moveTo>
                <a:cubicBezTo>
                  <a:pt x="8032559" y="2511990"/>
                  <a:pt x="8075161" y="2554590"/>
                  <a:pt x="8075161" y="2607140"/>
                </a:cubicBezTo>
                <a:cubicBezTo>
                  <a:pt x="8075161" y="2659691"/>
                  <a:pt x="8032559" y="2702292"/>
                  <a:pt x="7980009" y="2702292"/>
                </a:cubicBezTo>
                <a:cubicBezTo>
                  <a:pt x="7927458" y="2702292"/>
                  <a:pt x="7884857" y="2659691"/>
                  <a:pt x="7884857" y="2607140"/>
                </a:cubicBezTo>
                <a:cubicBezTo>
                  <a:pt x="7884857" y="2554590"/>
                  <a:pt x="7927458" y="2511990"/>
                  <a:pt x="7980009" y="2511990"/>
                </a:cubicBezTo>
                <a:close/>
                <a:moveTo>
                  <a:pt x="7561340" y="2511990"/>
                </a:moveTo>
                <a:cubicBezTo>
                  <a:pt x="7613890" y="2511990"/>
                  <a:pt x="7656492" y="2554590"/>
                  <a:pt x="7656492" y="2607140"/>
                </a:cubicBezTo>
                <a:cubicBezTo>
                  <a:pt x="7656492" y="2659691"/>
                  <a:pt x="7613890" y="2702292"/>
                  <a:pt x="7561340" y="2702292"/>
                </a:cubicBezTo>
                <a:cubicBezTo>
                  <a:pt x="7508789" y="2702292"/>
                  <a:pt x="7466188" y="2659691"/>
                  <a:pt x="7466188" y="2607140"/>
                </a:cubicBezTo>
                <a:cubicBezTo>
                  <a:pt x="7466188" y="2554590"/>
                  <a:pt x="7508789" y="2511990"/>
                  <a:pt x="7561340" y="2511990"/>
                </a:cubicBezTo>
                <a:close/>
                <a:moveTo>
                  <a:pt x="7142671" y="2511990"/>
                </a:moveTo>
                <a:cubicBezTo>
                  <a:pt x="7195221" y="2511990"/>
                  <a:pt x="7237823" y="2554590"/>
                  <a:pt x="7237823" y="2607140"/>
                </a:cubicBezTo>
                <a:cubicBezTo>
                  <a:pt x="7237823" y="2659691"/>
                  <a:pt x="7195221" y="2702292"/>
                  <a:pt x="7142671" y="2702292"/>
                </a:cubicBezTo>
                <a:cubicBezTo>
                  <a:pt x="7090120" y="2702292"/>
                  <a:pt x="7047519" y="2659691"/>
                  <a:pt x="7047519" y="2607140"/>
                </a:cubicBezTo>
                <a:cubicBezTo>
                  <a:pt x="7047519" y="2554590"/>
                  <a:pt x="7090120" y="2511990"/>
                  <a:pt x="7142671" y="2511990"/>
                </a:cubicBezTo>
                <a:close/>
                <a:moveTo>
                  <a:pt x="6724002" y="2511990"/>
                </a:moveTo>
                <a:cubicBezTo>
                  <a:pt x="6776553" y="2511990"/>
                  <a:pt x="6819154" y="2554590"/>
                  <a:pt x="6819154" y="2607140"/>
                </a:cubicBezTo>
                <a:cubicBezTo>
                  <a:pt x="6819154" y="2659691"/>
                  <a:pt x="6776553" y="2702292"/>
                  <a:pt x="6724002" y="2702292"/>
                </a:cubicBezTo>
                <a:cubicBezTo>
                  <a:pt x="6671451" y="2702292"/>
                  <a:pt x="6628850" y="2659691"/>
                  <a:pt x="6628850" y="2607140"/>
                </a:cubicBezTo>
                <a:cubicBezTo>
                  <a:pt x="6628850" y="2554590"/>
                  <a:pt x="6671451" y="2511990"/>
                  <a:pt x="6724002" y="2511990"/>
                </a:cubicBezTo>
                <a:close/>
                <a:moveTo>
                  <a:pt x="6305333" y="2511990"/>
                </a:moveTo>
                <a:cubicBezTo>
                  <a:pt x="6357884" y="2511990"/>
                  <a:pt x="6400485" y="2554590"/>
                  <a:pt x="6400485" y="2607140"/>
                </a:cubicBezTo>
                <a:cubicBezTo>
                  <a:pt x="6400485" y="2659691"/>
                  <a:pt x="6357884" y="2702292"/>
                  <a:pt x="6305333" y="2702292"/>
                </a:cubicBezTo>
                <a:cubicBezTo>
                  <a:pt x="6252782" y="2702292"/>
                  <a:pt x="6210181" y="2659691"/>
                  <a:pt x="6210181" y="2607140"/>
                </a:cubicBezTo>
                <a:cubicBezTo>
                  <a:pt x="6210181" y="2554590"/>
                  <a:pt x="6252782" y="2511990"/>
                  <a:pt x="6305333" y="2511990"/>
                </a:cubicBezTo>
                <a:close/>
                <a:moveTo>
                  <a:pt x="5886664" y="2511990"/>
                </a:moveTo>
                <a:cubicBezTo>
                  <a:pt x="5939215" y="2511990"/>
                  <a:pt x="5981816" y="2554590"/>
                  <a:pt x="5981816" y="2607140"/>
                </a:cubicBezTo>
                <a:cubicBezTo>
                  <a:pt x="5981816" y="2659691"/>
                  <a:pt x="5939215" y="2702292"/>
                  <a:pt x="5886664" y="2702292"/>
                </a:cubicBezTo>
                <a:cubicBezTo>
                  <a:pt x="5834113" y="2702292"/>
                  <a:pt x="5791512" y="2659691"/>
                  <a:pt x="5791512" y="2607140"/>
                </a:cubicBezTo>
                <a:cubicBezTo>
                  <a:pt x="5791512" y="2554590"/>
                  <a:pt x="5834113" y="2511990"/>
                  <a:pt x="5886664" y="2511990"/>
                </a:cubicBezTo>
                <a:close/>
                <a:moveTo>
                  <a:pt x="5467994" y="2511990"/>
                </a:moveTo>
                <a:cubicBezTo>
                  <a:pt x="5520544" y="2511990"/>
                  <a:pt x="5563146" y="2554590"/>
                  <a:pt x="5563146" y="2607140"/>
                </a:cubicBezTo>
                <a:cubicBezTo>
                  <a:pt x="5563146" y="2659691"/>
                  <a:pt x="5520544" y="2702292"/>
                  <a:pt x="5467994" y="2702292"/>
                </a:cubicBezTo>
                <a:cubicBezTo>
                  <a:pt x="5415443" y="2702292"/>
                  <a:pt x="5372842" y="2659691"/>
                  <a:pt x="5372842" y="2607140"/>
                </a:cubicBezTo>
                <a:cubicBezTo>
                  <a:pt x="5372842" y="2554590"/>
                  <a:pt x="5415443" y="2511990"/>
                  <a:pt x="5467994" y="2511990"/>
                </a:cubicBezTo>
                <a:close/>
                <a:moveTo>
                  <a:pt x="5049325" y="2511990"/>
                </a:moveTo>
                <a:cubicBezTo>
                  <a:pt x="5101876" y="2511990"/>
                  <a:pt x="5144478" y="2554590"/>
                  <a:pt x="5144478" y="2607140"/>
                </a:cubicBezTo>
                <a:cubicBezTo>
                  <a:pt x="5144478" y="2659691"/>
                  <a:pt x="5101876" y="2702292"/>
                  <a:pt x="5049325" y="2702292"/>
                </a:cubicBezTo>
                <a:cubicBezTo>
                  <a:pt x="4996774" y="2702292"/>
                  <a:pt x="4954173" y="2659691"/>
                  <a:pt x="4954173" y="2607140"/>
                </a:cubicBezTo>
                <a:cubicBezTo>
                  <a:pt x="4954173" y="2554590"/>
                  <a:pt x="4996774" y="2511990"/>
                  <a:pt x="5049325" y="2511990"/>
                </a:cubicBezTo>
                <a:close/>
                <a:moveTo>
                  <a:pt x="4630656" y="2511990"/>
                </a:moveTo>
                <a:cubicBezTo>
                  <a:pt x="4683207" y="2511990"/>
                  <a:pt x="4725808" y="2554590"/>
                  <a:pt x="4725808" y="2607140"/>
                </a:cubicBezTo>
                <a:cubicBezTo>
                  <a:pt x="4725808" y="2659691"/>
                  <a:pt x="4683207" y="2702292"/>
                  <a:pt x="4630656" y="2702292"/>
                </a:cubicBezTo>
                <a:cubicBezTo>
                  <a:pt x="4578106" y="2702292"/>
                  <a:pt x="4535504" y="2659691"/>
                  <a:pt x="4535504" y="2607140"/>
                </a:cubicBezTo>
                <a:cubicBezTo>
                  <a:pt x="4535504" y="2554590"/>
                  <a:pt x="4578106" y="2511990"/>
                  <a:pt x="4630656" y="2511990"/>
                </a:cubicBezTo>
                <a:close/>
                <a:moveTo>
                  <a:pt x="4211987" y="2511990"/>
                </a:moveTo>
                <a:cubicBezTo>
                  <a:pt x="4264538" y="2511990"/>
                  <a:pt x="4307139" y="2554590"/>
                  <a:pt x="4307139" y="2607140"/>
                </a:cubicBezTo>
                <a:cubicBezTo>
                  <a:pt x="4307139" y="2659691"/>
                  <a:pt x="4264538" y="2702292"/>
                  <a:pt x="4211987" y="2702292"/>
                </a:cubicBezTo>
                <a:cubicBezTo>
                  <a:pt x="4159436" y="2702292"/>
                  <a:pt x="4116835" y="2659691"/>
                  <a:pt x="4116835" y="2607140"/>
                </a:cubicBezTo>
                <a:cubicBezTo>
                  <a:pt x="4116835" y="2554590"/>
                  <a:pt x="4159436" y="2511990"/>
                  <a:pt x="4211987" y="2511990"/>
                </a:cubicBezTo>
                <a:close/>
                <a:moveTo>
                  <a:pt x="3793419" y="2511990"/>
                </a:moveTo>
                <a:cubicBezTo>
                  <a:pt x="3845869" y="2511990"/>
                  <a:pt x="3888470" y="2554590"/>
                  <a:pt x="3888470" y="2607140"/>
                </a:cubicBezTo>
                <a:cubicBezTo>
                  <a:pt x="3888470" y="2659691"/>
                  <a:pt x="3845869" y="2702292"/>
                  <a:pt x="3793419" y="2702292"/>
                </a:cubicBezTo>
                <a:cubicBezTo>
                  <a:pt x="3740868" y="2702292"/>
                  <a:pt x="3698267" y="2659691"/>
                  <a:pt x="3698267" y="2607140"/>
                </a:cubicBezTo>
                <a:cubicBezTo>
                  <a:pt x="3698267" y="2554590"/>
                  <a:pt x="3740868" y="2511990"/>
                  <a:pt x="3793419" y="2511990"/>
                </a:cubicBezTo>
                <a:close/>
                <a:moveTo>
                  <a:pt x="3374741" y="2511990"/>
                </a:moveTo>
                <a:cubicBezTo>
                  <a:pt x="3427293" y="2511990"/>
                  <a:pt x="3469899" y="2554590"/>
                  <a:pt x="3469899" y="2607140"/>
                </a:cubicBezTo>
                <a:cubicBezTo>
                  <a:pt x="3469899" y="2659691"/>
                  <a:pt x="3427293" y="2702292"/>
                  <a:pt x="3374741" y="2702292"/>
                </a:cubicBezTo>
                <a:cubicBezTo>
                  <a:pt x="3322190" y="2702292"/>
                  <a:pt x="3279589" y="2659691"/>
                  <a:pt x="3279589" y="2607140"/>
                </a:cubicBezTo>
                <a:cubicBezTo>
                  <a:pt x="3279589" y="2554590"/>
                  <a:pt x="3322190" y="2511990"/>
                  <a:pt x="3374741" y="2511990"/>
                </a:cubicBezTo>
                <a:close/>
                <a:moveTo>
                  <a:pt x="2956066" y="2511990"/>
                </a:moveTo>
                <a:cubicBezTo>
                  <a:pt x="3008619" y="2511990"/>
                  <a:pt x="3051222" y="2554590"/>
                  <a:pt x="3051222" y="2607140"/>
                </a:cubicBezTo>
                <a:cubicBezTo>
                  <a:pt x="3051222" y="2659691"/>
                  <a:pt x="3008619" y="2702292"/>
                  <a:pt x="2956066" y="2702292"/>
                </a:cubicBezTo>
                <a:cubicBezTo>
                  <a:pt x="2903513" y="2702292"/>
                  <a:pt x="2860912" y="2659691"/>
                  <a:pt x="2860912" y="2607140"/>
                </a:cubicBezTo>
                <a:cubicBezTo>
                  <a:pt x="2860912" y="2554590"/>
                  <a:pt x="2903513" y="2511990"/>
                  <a:pt x="2956066" y="2511990"/>
                </a:cubicBezTo>
                <a:close/>
                <a:moveTo>
                  <a:pt x="2537386" y="2511990"/>
                </a:moveTo>
                <a:cubicBezTo>
                  <a:pt x="2589943" y="2511990"/>
                  <a:pt x="2632545" y="2554590"/>
                  <a:pt x="2632545" y="2607140"/>
                </a:cubicBezTo>
                <a:cubicBezTo>
                  <a:pt x="2632545" y="2659691"/>
                  <a:pt x="2589943" y="2702292"/>
                  <a:pt x="2537386" y="2702292"/>
                </a:cubicBezTo>
                <a:cubicBezTo>
                  <a:pt x="2484835" y="2702292"/>
                  <a:pt x="2442233" y="2659691"/>
                  <a:pt x="2442233" y="2607140"/>
                </a:cubicBezTo>
                <a:cubicBezTo>
                  <a:pt x="2442233" y="2554590"/>
                  <a:pt x="2484835" y="2511990"/>
                  <a:pt x="2537386" y="2511990"/>
                </a:cubicBezTo>
                <a:close/>
                <a:moveTo>
                  <a:pt x="2118716" y="2511990"/>
                </a:moveTo>
                <a:cubicBezTo>
                  <a:pt x="2171267" y="2511990"/>
                  <a:pt x="2213868" y="2554590"/>
                  <a:pt x="2213868" y="2607140"/>
                </a:cubicBezTo>
                <a:cubicBezTo>
                  <a:pt x="2213868" y="2659691"/>
                  <a:pt x="2171267" y="2702292"/>
                  <a:pt x="2118716" y="2702292"/>
                </a:cubicBezTo>
                <a:cubicBezTo>
                  <a:pt x="2066164" y="2702292"/>
                  <a:pt x="2023562" y="2659691"/>
                  <a:pt x="2023562" y="2607140"/>
                </a:cubicBezTo>
                <a:cubicBezTo>
                  <a:pt x="2023562" y="2554590"/>
                  <a:pt x="2066164" y="2511990"/>
                  <a:pt x="2118716" y="2511990"/>
                </a:cubicBezTo>
                <a:close/>
                <a:moveTo>
                  <a:pt x="1700038" y="2511990"/>
                </a:moveTo>
                <a:cubicBezTo>
                  <a:pt x="1752590" y="2511990"/>
                  <a:pt x="1795191" y="2554590"/>
                  <a:pt x="1795191" y="2607140"/>
                </a:cubicBezTo>
                <a:cubicBezTo>
                  <a:pt x="1795191" y="2659691"/>
                  <a:pt x="1752590" y="2702292"/>
                  <a:pt x="1700038" y="2702292"/>
                </a:cubicBezTo>
                <a:cubicBezTo>
                  <a:pt x="1647486" y="2702292"/>
                  <a:pt x="1604881" y="2659691"/>
                  <a:pt x="1604881" y="2607140"/>
                </a:cubicBezTo>
                <a:cubicBezTo>
                  <a:pt x="1604881" y="2554590"/>
                  <a:pt x="1647486" y="2511990"/>
                  <a:pt x="1700038" y="2511990"/>
                </a:cubicBezTo>
                <a:close/>
                <a:moveTo>
                  <a:pt x="1281360" y="2511990"/>
                </a:moveTo>
                <a:cubicBezTo>
                  <a:pt x="1333911" y="2511990"/>
                  <a:pt x="1376512" y="2554590"/>
                  <a:pt x="1376512" y="2607140"/>
                </a:cubicBezTo>
                <a:cubicBezTo>
                  <a:pt x="1376512" y="2659691"/>
                  <a:pt x="1333911" y="2702292"/>
                  <a:pt x="1281360" y="2702292"/>
                </a:cubicBezTo>
                <a:cubicBezTo>
                  <a:pt x="1228810" y="2702292"/>
                  <a:pt x="1186208" y="2659691"/>
                  <a:pt x="1186208" y="2607140"/>
                </a:cubicBezTo>
                <a:cubicBezTo>
                  <a:pt x="1186208" y="2554590"/>
                  <a:pt x="1228810" y="2511990"/>
                  <a:pt x="1281360" y="2511990"/>
                </a:cubicBezTo>
                <a:close/>
                <a:moveTo>
                  <a:pt x="862694" y="2511990"/>
                </a:moveTo>
                <a:cubicBezTo>
                  <a:pt x="915244" y="2511990"/>
                  <a:pt x="957845" y="2554590"/>
                  <a:pt x="957845" y="2607140"/>
                </a:cubicBezTo>
                <a:cubicBezTo>
                  <a:pt x="957845" y="2659691"/>
                  <a:pt x="915244" y="2702292"/>
                  <a:pt x="862694" y="2702292"/>
                </a:cubicBezTo>
                <a:cubicBezTo>
                  <a:pt x="810143" y="2702292"/>
                  <a:pt x="767541" y="2659691"/>
                  <a:pt x="767541" y="2607140"/>
                </a:cubicBezTo>
                <a:cubicBezTo>
                  <a:pt x="767541" y="2554590"/>
                  <a:pt x="810143" y="2511990"/>
                  <a:pt x="862694" y="2511990"/>
                </a:cubicBezTo>
                <a:close/>
                <a:moveTo>
                  <a:pt x="444027" y="2511990"/>
                </a:moveTo>
                <a:cubicBezTo>
                  <a:pt x="496578" y="2511990"/>
                  <a:pt x="539179" y="2554590"/>
                  <a:pt x="539179" y="2607140"/>
                </a:cubicBezTo>
                <a:cubicBezTo>
                  <a:pt x="539179" y="2659691"/>
                  <a:pt x="496578" y="2702292"/>
                  <a:pt x="444027" y="2702292"/>
                </a:cubicBezTo>
                <a:cubicBezTo>
                  <a:pt x="391475" y="2702292"/>
                  <a:pt x="348875" y="2659691"/>
                  <a:pt x="348875" y="2607140"/>
                </a:cubicBezTo>
                <a:cubicBezTo>
                  <a:pt x="348875" y="2554590"/>
                  <a:pt x="391475" y="2511990"/>
                  <a:pt x="444027" y="2511990"/>
                </a:cubicBezTo>
                <a:close/>
                <a:moveTo>
                  <a:pt x="25358" y="2511990"/>
                </a:moveTo>
                <a:cubicBezTo>
                  <a:pt x="77909" y="2511990"/>
                  <a:pt x="120510" y="2554590"/>
                  <a:pt x="120510" y="2607140"/>
                </a:cubicBezTo>
                <a:cubicBezTo>
                  <a:pt x="120510" y="2659691"/>
                  <a:pt x="77909" y="2702292"/>
                  <a:pt x="25358" y="2702292"/>
                </a:cubicBezTo>
                <a:lnTo>
                  <a:pt x="0" y="2697172"/>
                </a:lnTo>
                <a:lnTo>
                  <a:pt x="0" y="2517109"/>
                </a:lnTo>
                <a:close/>
                <a:moveTo>
                  <a:pt x="12166698" y="2093322"/>
                </a:moveTo>
                <a:lnTo>
                  <a:pt x="12192000" y="2098431"/>
                </a:lnTo>
                <a:lnTo>
                  <a:pt x="12192000" y="2278521"/>
                </a:lnTo>
                <a:lnTo>
                  <a:pt x="12166698" y="2283630"/>
                </a:lnTo>
                <a:cubicBezTo>
                  <a:pt x="12114147" y="2283630"/>
                  <a:pt x="12071546" y="2241022"/>
                  <a:pt x="12071546" y="2188474"/>
                </a:cubicBezTo>
                <a:cubicBezTo>
                  <a:pt x="12071546" y="2135926"/>
                  <a:pt x="12114147" y="2093322"/>
                  <a:pt x="12166698" y="2093322"/>
                </a:cubicBezTo>
                <a:close/>
                <a:moveTo>
                  <a:pt x="11748029" y="2093322"/>
                </a:moveTo>
                <a:cubicBezTo>
                  <a:pt x="11800580" y="2093322"/>
                  <a:pt x="11843181" y="2135926"/>
                  <a:pt x="11843181" y="2188474"/>
                </a:cubicBezTo>
                <a:cubicBezTo>
                  <a:pt x="11843181" y="2241022"/>
                  <a:pt x="11800580" y="2283630"/>
                  <a:pt x="11748029" y="2283630"/>
                </a:cubicBezTo>
                <a:cubicBezTo>
                  <a:pt x="11695478" y="2283630"/>
                  <a:pt x="11652877" y="2241022"/>
                  <a:pt x="11652877" y="2188474"/>
                </a:cubicBezTo>
                <a:cubicBezTo>
                  <a:pt x="11652877" y="2135926"/>
                  <a:pt x="11695478" y="2093322"/>
                  <a:pt x="11748029" y="2093322"/>
                </a:cubicBezTo>
                <a:close/>
                <a:moveTo>
                  <a:pt x="11329360" y="2093322"/>
                </a:moveTo>
                <a:cubicBezTo>
                  <a:pt x="11381911" y="2093322"/>
                  <a:pt x="11424512" y="2135926"/>
                  <a:pt x="11424512" y="2188474"/>
                </a:cubicBezTo>
                <a:cubicBezTo>
                  <a:pt x="11424512" y="2241022"/>
                  <a:pt x="11381911" y="2283630"/>
                  <a:pt x="11329360" y="2283630"/>
                </a:cubicBezTo>
                <a:cubicBezTo>
                  <a:pt x="11276809" y="2283630"/>
                  <a:pt x="11234208" y="2241022"/>
                  <a:pt x="11234208" y="2188474"/>
                </a:cubicBezTo>
                <a:cubicBezTo>
                  <a:pt x="11234208" y="2135926"/>
                  <a:pt x="11276809" y="2093322"/>
                  <a:pt x="11329360" y="2093322"/>
                </a:cubicBezTo>
                <a:close/>
                <a:moveTo>
                  <a:pt x="10910691" y="2093322"/>
                </a:moveTo>
                <a:cubicBezTo>
                  <a:pt x="10963242" y="2093322"/>
                  <a:pt x="11005843" y="2135926"/>
                  <a:pt x="11005843" y="2188474"/>
                </a:cubicBezTo>
                <a:cubicBezTo>
                  <a:pt x="11005843" y="2241022"/>
                  <a:pt x="10963242" y="2283630"/>
                  <a:pt x="10910691" y="2283630"/>
                </a:cubicBezTo>
                <a:cubicBezTo>
                  <a:pt x="10858140" y="2283630"/>
                  <a:pt x="10815539" y="2241022"/>
                  <a:pt x="10815539" y="2188474"/>
                </a:cubicBezTo>
                <a:cubicBezTo>
                  <a:pt x="10815539" y="2135926"/>
                  <a:pt x="10858140" y="2093322"/>
                  <a:pt x="10910691" y="2093322"/>
                </a:cubicBezTo>
                <a:close/>
                <a:moveTo>
                  <a:pt x="10492022" y="2093322"/>
                </a:moveTo>
                <a:cubicBezTo>
                  <a:pt x="10544573" y="2093322"/>
                  <a:pt x="10587174" y="2135926"/>
                  <a:pt x="10587174" y="2188474"/>
                </a:cubicBezTo>
                <a:cubicBezTo>
                  <a:pt x="10587174" y="2241022"/>
                  <a:pt x="10544573" y="2283630"/>
                  <a:pt x="10492022" y="2283630"/>
                </a:cubicBezTo>
                <a:cubicBezTo>
                  <a:pt x="10439471" y="2283630"/>
                  <a:pt x="10396870" y="2241022"/>
                  <a:pt x="10396870" y="2188474"/>
                </a:cubicBezTo>
                <a:cubicBezTo>
                  <a:pt x="10396870" y="2135926"/>
                  <a:pt x="10439471" y="2093322"/>
                  <a:pt x="10492022" y="2093322"/>
                </a:cubicBezTo>
                <a:close/>
                <a:moveTo>
                  <a:pt x="10073353" y="2093322"/>
                </a:moveTo>
                <a:cubicBezTo>
                  <a:pt x="10125904" y="2093322"/>
                  <a:pt x="10168505" y="2135926"/>
                  <a:pt x="10168505" y="2188474"/>
                </a:cubicBezTo>
                <a:cubicBezTo>
                  <a:pt x="10168505" y="2241022"/>
                  <a:pt x="10125904" y="2283630"/>
                  <a:pt x="10073353" y="2283630"/>
                </a:cubicBezTo>
                <a:cubicBezTo>
                  <a:pt x="10020803" y="2283630"/>
                  <a:pt x="9978201" y="2241022"/>
                  <a:pt x="9978201" y="2188474"/>
                </a:cubicBezTo>
                <a:cubicBezTo>
                  <a:pt x="9978201" y="2135926"/>
                  <a:pt x="10020803" y="2093322"/>
                  <a:pt x="10073353" y="2093322"/>
                </a:cubicBezTo>
                <a:close/>
                <a:moveTo>
                  <a:pt x="9654684" y="2093322"/>
                </a:moveTo>
                <a:cubicBezTo>
                  <a:pt x="9707235" y="2093322"/>
                  <a:pt x="9749836" y="2135926"/>
                  <a:pt x="9749836" y="2188474"/>
                </a:cubicBezTo>
                <a:cubicBezTo>
                  <a:pt x="9749836" y="2241022"/>
                  <a:pt x="9707235" y="2283630"/>
                  <a:pt x="9654684" y="2283630"/>
                </a:cubicBezTo>
                <a:cubicBezTo>
                  <a:pt x="9602134" y="2283630"/>
                  <a:pt x="9559532" y="2241022"/>
                  <a:pt x="9559532" y="2188474"/>
                </a:cubicBezTo>
                <a:cubicBezTo>
                  <a:pt x="9559532" y="2135926"/>
                  <a:pt x="9602134" y="2093322"/>
                  <a:pt x="9654684" y="2093322"/>
                </a:cubicBezTo>
                <a:close/>
                <a:moveTo>
                  <a:pt x="9236015" y="2093322"/>
                </a:moveTo>
                <a:cubicBezTo>
                  <a:pt x="9288566" y="2093322"/>
                  <a:pt x="9331167" y="2135926"/>
                  <a:pt x="9331167" y="2188474"/>
                </a:cubicBezTo>
                <a:cubicBezTo>
                  <a:pt x="9331167" y="2241022"/>
                  <a:pt x="9288566" y="2283630"/>
                  <a:pt x="9236015" y="2283630"/>
                </a:cubicBezTo>
                <a:cubicBezTo>
                  <a:pt x="9183465" y="2283630"/>
                  <a:pt x="9140863" y="2241022"/>
                  <a:pt x="9140863" y="2188474"/>
                </a:cubicBezTo>
                <a:cubicBezTo>
                  <a:pt x="9140863" y="2135926"/>
                  <a:pt x="9183465" y="2093322"/>
                  <a:pt x="9236015" y="2093322"/>
                </a:cubicBezTo>
                <a:close/>
                <a:moveTo>
                  <a:pt x="8817346" y="2093322"/>
                </a:moveTo>
                <a:cubicBezTo>
                  <a:pt x="8869897" y="2093322"/>
                  <a:pt x="8912498" y="2135926"/>
                  <a:pt x="8912498" y="2188474"/>
                </a:cubicBezTo>
                <a:cubicBezTo>
                  <a:pt x="8912498" y="2241022"/>
                  <a:pt x="8869897" y="2283630"/>
                  <a:pt x="8817346" y="2283630"/>
                </a:cubicBezTo>
                <a:cubicBezTo>
                  <a:pt x="8764796" y="2283630"/>
                  <a:pt x="8722194" y="2241022"/>
                  <a:pt x="8722194" y="2188474"/>
                </a:cubicBezTo>
                <a:cubicBezTo>
                  <a:pt x="8722194" y="2135926"/>
                  <a:pt x="8764796" y="2093322"/>
                  <a:pt x="8817346" y="2093322"/>
                </a:cubicBezTo>
                <a:close/>
                <a:moveTo>
                  <a:pt x="8398677" y="2093322"/>
                </a:moveTo>
                <a:cubicBezTo>
                  <a:pt x="8451228" y="2093322"/>
                  <a:pt x="8493829" y="2135926"/>
                  <a:pt x="8493829" y="2188474"/>
                </a:cubicBezTo>
                <a:cubicBezTo>
                  <a:pt x="8493829" y="2241022"/>
                  <a:pt x="8451228" y="2283630"/>
                  <a:pt x="8398677" y="2283630"/>
                </a:cubicBezTo>
                <a:cubicBezTo>
                  <a:pt x="8346127" y="2283630"/>
                  <a:pt x="8303526" y="2241022"/>
                  <a:pt x="8303526" y="2188474"/>
                </a:cubicBezTo>
                <a:cubicBezTo>
                  <a:pt x="8303526" y="2135926"/>
                  <a:pt x="8346127" y="2093322"/>
                  <a:pt x="8398677" y="2093322"/>
                </a:cubicBezTo>
                <a:close/>
                <a:moveTo>
                  <a:pt x="7980009" y="2093322"/>
                </a:moveTo>
                <a:cubicBezTo>
                  <a:pt x="8032559" y="2093322"/>
                  <a:pt x="8075161" y="2135926"/>
                  <a:pt x="8075161" y="2188474"/>
                </a:cubicBezTo>
                <a:cubicBezTo>
                  <a:pt x="8075161" y="2241022"/>
                  <a:pt x="8032559" y="2283630"/>
                  <a:pt x="7980009" y="2283630"/>
                </a:cubicBezTo>
                <a:cubicBezTo>
                  <a:pt x="7927458" y="2283630"/>
                  <a:pt x="7884857" y="2241022"/>
                  <a:pt x="7884857" y="2188474"/>
                </a:cubicBezTo>
                <a:cubicBezTo>
                  <a:pt x="7884857" y="2135926"/>
                  <a:pt x="7927458" y="2093322"/>
                  <a:pt x="7980009" y="2093322"/>
                </a:cubicBezTo>
                <a:close/>
                <a:moveTo>
                  <a:pt x="7561340" y="2093322"/>
                </a:moveTo>
                <a:cubicBezTo>
                  <a:pt x="7613890" y="2093322"/>
                  <a:pt x="7656492" y="2135926"/>
                  <a:pt x="7656492" y="2188474"/>
                </a:cubicBezTo>
                <a:cubicBezTo>
                  <a:pt x="7656492" y="2241022"/>
                  <a:pt x="7613890" y="2283630"/>
                  <a:pt x="7561340" y="2283630"/>
                </a:cubicBezTo>
                <a:cubicBezTo>
                  <a:pt x="7508789" y="2283630"/>
                  <a:pt x="7466188" y="2241022"/>
                  <a:pt x="7466188" y="2188474"/>
                </a:cubicBezTo>
                <a:cubicBezTo>
                  <a:pt x="7466188" y="2135926"/>
                  <a:pt x="7508789" y="2093322"/>
                  <a:pt x="7561340" y="2093322"/>
                </a:cubicBezTo>
                <a:close/>
                <a:moveTo>
                  <a:pt x="7142671" y="2093322"/>
                </a:moveTo>
                <a:cubicBezTo>
                  <a:pt x="7195221" y="2093322"/>
                  <a:pt x="7237823" y="2135926"/>
                  <a:pt x="7237823" y="2188474"/>
                </a:cubicBezTo>
                <a:cubicBezTo>
                  <a:pt x="7237823" y="2241022"/>
                  <a:pt x="7195221" y="2283630"/>
                  <a:pt x="7142671" y="2283630"/>
                </a:cubicBezTo>
                <a:cubicBezTo>
                  <a:pt x="7090120" y="2283630"/>
                  <a:pt x="7047519" y="2241022"/>
                  <a:pt x="7047519" y="2188474"/>
                </a:cubicBezTo>
                <a:cubicBezTo>
                  <a:pt x="7047519" y="2135926"/>
                  <a:pt x="7090120" y="2093322"/>
                  <a:pt x="7142671" y="2093322"/>
                </a:cubicBezTo>
                <a:close/>
                <a:moveTo>
                  <a:pt x="6724002" y="2093322"/>
                </a:moveTo>
                <a:cubicBezTo>
                  <a:pt x="6776553" y="2093322"/>
                  <a:pt x="6819154" y="2135926"/>
                  <a:pt x="6819154" y="2188474"/>
                </a:cubicBezTo>
                <a:cubicBezTo>
                  <a:pt x="6819154" y="2241022"/>
                  <a:pt x="6776553" y="2283630"/>
                  <a:pt x="6724002" y="2283630"/>
                </a:cubicBezTo>
                <a:cubicBezTo>
                  <a:pt x="6671451" y="2283630"/>
                  <a:pt x="6628850" y="2241022"/>
                  <a:pt x="6628850" y="2188474"/>
                </a:cubicBezTo>
                <a:cubicBezTo>
                  <a:pt x="6628850" y="2135926"/>
                  <a:pt x="6671451" y="2093322"/>
                  <a:pt x="6724002" y="2093322"/>
                </a:cubicBezTo>
                <a:close/>
                <a:moveTo>
                  <a:pt x="6305333" y="2093322"/>
                </a:moveTo>
                <a:cubicBezTo>
                  <a:pt x="6357884" y="2093322"/>
                  <a:pt x="6400485" y="2135926"/>
                  <a:pt x="6400485" y="2188474"/>
                </a:cubicBezTo>
                <a:cubicBezTo>
                  <a:pt x="6400485" y="2241022"/>
                  <a:pt x="6357884" y="2283630"/>
                  <a:pt x="6305333" y="2283630"/>
                </a:cubicBezTo>
                <a:cubicBezTo>
                  <a:pt x="6252782" y="2283630"/>
                  <a:pt x="6210181" y="2241022"/>
                  <a:pt x="6210181" y="2188474"/>
                </a:cubicBezTo>
                <a:cubicBezTo>
                  <a:pt x="6210181" y="2135926"/>
                  <a:pt x="6252782" y="2093322"/>
                  <a:pt x="6305333" y="2093322"/>
                </a:cubicBezTo>
                <a:close/>
                <a:moveTo>
                  <a:pt x="5886664" y="2093322"/>
                </a:moveTo>
                <a:cubicBezTo>
                  <a:pt x="5939215" y="2093322"/>
                  <a:pt x="5981816" y="2135926"/>
                  <a:pt x="5981816" y="2188474"/>
                </a:cubicBezTo>
                <a:cubicBezTo>
                  <a:pt x="5981816" y="2241022"/>
                  <a:pt x="5939215" y="2283630"/>
                  <a:pt x="5886664" y="2283630"/>
                </a:cubicBezTo>
                <a:cubicBezTo>
                  <a:pt x="5834113" y="2283630"/>
                  <a:pt x="5791512" y="2241022"/>
                  <a:pt x="5791512" y="2188474"/>
                </a:cubicBezTo>
                <a:cubicBezTo>
                  <a:pt x="5791512" y="2135926"/>
                  <a:pt x="5834113" y="2093322"/>
                  <a:pt x="5886664" y="2093322"/>
                </a:cubicBezTo>
                <a:close/>
                <a:moveTo>
                  <a:pt x="5467994" y="2093322"/>
                </a:moveTo>
                <a:cubicBezTo>
                  <a:pt x="5520544" y="2093322"/>
                  <a:pt x="5563146" y="2135926"/>
                  <a:pt x="5563146" y="2188474"/>
                </a:cubicBezTo>
                <a:cubicBezTo>
                  <a:pt x="5563146" y="2241022"/>
                  <a:pt x="5520544" y="2283630"/>
                  <a:pt x="5467994" y="2283630"/>
                </a:cubicBezTo>
                <a:cubicBezTo>
                  <a:pt x="5415443" y="2283630"/>
                  <a:pt x="5372842" y="2241022"/>
                  <a:pt x="5372842" y="2188474"/>
                </a:cubicBezTo>
                <a:cubicBezTo>
                  <a:pt x="5372842" y="2135926"/>
                  <a:pt x="5415443" y="2093322"/>
                  <a:pt x="5467994" y="2093322"/>
                </a:cubicBezTo>
                <a:close/>
                <a:moveTo>
                  <a:pt x="5049325" y="2093322"/>
                </a:moveTo>
                <a:cubicBezTo>
                  <a:pt x="5101876" y="2093322"/>
                  <a:pt x="5144478" y="2135926"/>
                  <a:pt x="5144478" y="2188474"/>
                </a:cubicBezTo>
                <a:cubicBezTo>
                  <a:pt x="5144478" y="2241022"/>
                  <a:pt x="5101876" y="2283630"/>
                  <a:pt x="5049325" y="2283630"/>
                </a:cubicBezTo>
                <a:cubicBezTo>
                  <a:pt x="4996774" y="2283630"/>
                  <a:pt x="4954173" y="2241022"/>
                  <a:pt x="4954173" y="2188474"/>
                </a:cubicBezTo>
                <a:cubicBezTo>
                  <a:pt x="4954173" y="2135926"/>
                  <a:pt x="4996774" y="2093322"/>
                  <a:pt x="5049325" y="2093322"/>
                </a:cubicBezTo>
                <a:close/>
                <a:moveTo>
                  <a:pt x="4630656" y="2093322"/>
                </a:moveTo>
                <a:cubicBezTo>
                  <a:pt x="4683207" y="2093322"/>
                  <a:pt x="4725808" y="2135926"/>
                  <a:pt x="4725808" y="2188474"/>
                </a:cubicBezTo>
                <a:cubicBezTo>
                  <a:pt x="4725808" y="2241022"/>
                  <a:pt x="4683207" y="2283630"/>
                  <a:pt x="4630656" y="2283630"/>
                </a:cubicBezTo>
                <a:cubicBezTo>
                  <a:pt x="4578106" y="2283630"/>
                  <a:pt x="4535504" y="2241022"/>
                  <a:pt x="4535504" y="2188474"/>
                </a:cubicBezTo>
                <a:cubicBezTo>
                  <a:pt x="4535504" y="2135926"/>
                  <a:pt x="4578106" y="2093322"/>
                  <a:pt x="4630656" y="2093322"/>
                </a:cubicBezTo>
                <a:close/>
                <a:moveTo>
                  <a:pt x="4211987" y="2093322"/>
                </a:moveTo>
                <a:cubicBezTo>
                  <a:pt x="4264538" y="2093322"/>
                  <a:pt x="4307139" y="2135926"/>
                  <a:pt x="4307139" y="2188474"/>
                </a:cubicBezTo>
                <a:cubicBezTo>
                  <a:pt x="4307139" y="2241022"/>
                  <a:pt x="4264538" y="2283630"/>
                  <a:pt x="4211987" y="2283630"/>
                </a:cubicBezTo>
                <a:cubicBezTo>
                  <a:pt x="4159436" y="2283630"/>
                  <a:pt x="4116835" y="2241022"/>
                  <a:pt x="4116835" y="2188474"/>
                </a:cubicBezTo>
                <a:cubicBezTo>
                  <a:pt x="4116835" y="2135926"/>
                  <a:pt x="4159436" y="2093322"/>
                  <a:pt x="4211987" y="2093322"/>
                </a:cubicBezTo>
                <a:close/>
                <a:moveTo>
                  <a:pt x="3793428" y="2093322"/>
                </a:moveTo>
                <a:cubicBezTo>
                  <a:pt x="3845869" y="2093322"/>
                  <a:pt x="3888470" y="2135926"/>
                  <a:pt x="3888470" y="2188474"/>
                </a:cubicBezTo>
                <a:cubicBezTo>
                  <a:pt x="3888470" y="2241022"/>
                  <a:pt x="3845869" y="2283630"/>
                  <a:pt x="3793428" y="2283630"/>
                </a:cubicBezTo>
                <a:cubicBezTo>
                  <a:pt x="3740876" y="2283630"/>
                  <a:pt x="3698276" y="2241022"/>
                  <a:pt x="3698276" y="2188474"/>
                </a:cubicBezTo>
                <a:cubicBezTo>
                  <a:pt x="3698276" y="2135926"/>
                  <a:pt x="3740876" y="2093322"/>
                  <a:pt x="3793428" y="2093322"/>
                </a:cubicBezTo>
                <a:close/>
                <a:moveTo>
                  <a:pt x="3374749" y="2093322"/>
                </a:moveTo>
                <a:cubicBezTo>
                  <a:pt x="3427300" y="2093322"/>
                  <a:pt x="3469907" y="2135926"/>
                  <a:pt x="3469907" y="2188474"/>
                </a:cubicBezTo>
                <a:cubicBezTo>
                  <a:pt x="3469907" y="2241022"/>
                  <a:pt x="3427300" y="2283630"/>
                  <a:pt x="3374749" y="2283630"/>
                </a:cubicBezTo>
                <a:cubicBezTo>
                  <a:pt x="3322199" y="2283630"/>
                  <a:pt x="3279596" y="2241022"/>
                  <a:pt x="3279596" y="2188474"/>
                </a:cubicBezTo>
                <a:cubicBezTo>
                  <a:pt x="3279596" y="2135926"/>
                  <a:pt x="3322199" y="2093322"/>
                  <a:pt x="3374749" y="2093322"/>
                </a:cubicBezTo>
                <a:close/>
                <a:moveTo>
                  <a:pt x="2956073" y="2093322"/>
                </a:moveTo>
                <a:cubicBezTo>
                  <a:pt x="3008626" y="2093322"/>
                  <a:pt x="3051229" y="2135926"/>
                  <a:pt x="3051229" y="2188474"/>
                </a:cubicBezTo>
                <a:cubicBezTo>
                  <a:pt x="3051229" y="2241022"/>
                  <a:pt x="3008626" y="2283630"/>
                  <a:pt x="2956073" y="2283630"/>
                </a:cubicBezTo>
                <a:cubicBezTo>
                  <a:pt x="2903520" y="2283630"/>
                  <a:pt x="2860919" y="2241022"/>
                  <a:pt x="2860919" y="2188474"/>
                </a:cubicBezTo>
                <a:cubicBezTo>
                  <a:pt x="2860919" y="2135926"/>
                  <a:pt x="2903520" y="2093322"/>
                  <a:pt x="2956073" y="2093322"/>
                </a:cubicBezTo>
                <a:close/>
                <a:moveTo>
                  <a:pt x="2537392" y="2093322"/>
                </a:moveTo>
                <a:cubicBezTo>
                  <a:pt x="2589950" y="2093322"/>
                  <a:pt x="2632553" y="2135926"/>
                  <a:pt x="2632553" y="2188474"/>
                </a:cubicBezTo>
                <a:cubicBezTo>
                  <a:pt x="2632553" y="2241022"/>
                  <a:pt x="2589950" y="2283630"/>
                  <a:pt x="2537392" y="2283630"/>
                </a:cubicBezTo>
                <a:cubicBezTo>
                  <a:pt x="2484840" y="2283630"/>
                  <a:pt x="2442240" y="2241022"/>
                  <a:pt x="2442240" y="2188474"/>
                </a:cubicBezTo>
                <a:cubicBezTo>
                  <a:pt x="2442240" y="2135926"/>
                  <a:pt x="2484840" y="2093322"/>
                  <a:pt x="2537392" y="2093322"/>
                </a:cubicBezTo>
                <a:close/>
                <a:moveTo>
                  <a:pt x="2118722" y="2093322"/>
                </a:moveTo>
                <a:cubicBezTo>
                  <a:pt x="2171273" y="2093322"/>
                  <a:pt x="2213874" y="2135926"/>
                  <a:pt x="2213874" y="2188474"/>
                </a:cubicBezTo>
                <a:cubicBezTo>
                  <a:pt x="2213874" y="2241022"/>
                  <a:pt x="2171273" y="2283630"/>
                  <a:pt x="2118722" y="2283630"/>
                </a:cubicBezTo>
                <a:cubicBezTo>
                  <a:pt x="2066170" y="2283630"/>
                  <a:pt x="2023567" y="2241022"/>
                  <a:pt x="2023567" y="2188474"/>
                </a:cubicBezTo>
                <a:cubicBezTo>
                  <a:pt x="2023567" y="2135926"/>
                  <a:pt x="2066170" y="2093322"/>
                  <a:pt x="2118722" y="2093322"/>
                </a:cubicBezTo>
                <a:close/>
                <a:moveTo>
                  <a:pt x="1700044" y="2093322"/>
                </a:moveTo>
                <a:cubicBezTo>
                  <a:pt x="1752594" y="2093322"/>
                  <a:pt x="1795196" y="2135926"/>
                  <a:pt x="1795196" y="2188474"/>
                </a:cubicBezTo>
                <a:cubicBezTo>
                  <a:pt x="1795196" y="2241022"/>
                  <a:pt x="1752594" y="2283630"/>
                  <a:pt x="1700044" y="2283630"/>
                </a:cubicBezTo>
                <a:cubicBezTo>
                  <a:pt x="1647491" y="2283630"/>
                  <a:pt x="1604885" y="2241022"/>
                  <a:pt x="1604885" y="2188474"/>
                </a:cubicBezTo>
                <a:cubicBezTo>
                  <a:pt x="1604885" y="2135926"/>
                  <a:pt x="1647491" y="2093322"/>
                  <a:pt x="1700044" y="2093322"/>
                </a:cubicBezTo>
                <a:close/>
                <a:moveTo>
                  <a:pt x="1281365" y="2093322"/>
                </a:moveTo>
                <a:cubicBezTo>
                  <a:pt x="1333916" y="2093322"/>
                  <a:pt x="1376517" y="2135926"/>
                  <a:pt x="1376517" y="2188474"/>
                </a:cubicBezTo>
                <a:cubicBezTo>
                  <a:pt x="1376517" y="2241022"/>
                  <a:pt x="1333916" y="2283630"/>
                  <a:pt x="1281365" y="2283630"/>
                </a:cubicBezTo>
                <a:cubicBezTo>
                  <a:pt x="1228814" y="2283630"/>
                  <a:pt x="1186213" y="2241022"/>
                  <a:pt x="1186213" y="2188474"/>
                </a:cubicBezTo>
                <a:cubicBezTo>
                  <a:pt x="1186213" y="2135926"/>
                  <a:pt x="1228814" y="2093322"/>
                  <a:pt x="1281365" y="2093322"/>
                </a:cubicBezTo>
                <a:close/>
                <a:moveTo>
                  <a:pt x="862699" y="2093322"/>
                </a:moveTo>
                <a:cubicBezTo>
                  <a:pt x="915249" y="2093322"/>
                  <a:pt x="957849" y="2135926"/>
                  <a:pt x="957849" y="2188474"/>
                </a:cubicBezTo>
                <a:cubicBezTo>
                  <a:pt x="957849" y="2241022"/>
                  <a:pt x="915249" y="2283630"/>
                  <a:pt x="862699" y="2283630"/>
                </a:cubicBezTo>
                <a:cubicBezTo>
                  <a:pt x="810148" y="2283630"/>
                  <a:pt x="767546" y="2241022"/>
                  <a:pt x="767546" y="2188474"/>
                </a:cubicBezTo>
                <a:cubicBezTo>
                  <a:pt x="767546" y="2135926"/>
                  <a:pt x="810148" y="2093322"/>
                  <a:pt x="862699" y="2093322"/>
                </a:cubicBezTo>
                <a:close/>
                <a:moveTo>
                  <a:pt x="444032" y="2093322"/>
                </a:moveTo>
                <a:cubicBezTo>
                  <a:pt x="496583" y="2093322"/>
                  <a:pt x="539184" y="2135926"/>
                  <a:pt x="539184" y="2188474"/>
                </a:cubicBezTo>
                <a:cubicBezTo>
                  <a:pt x="539184" y="2241022"/>
                  <a:pt x="496583" y="2283630"/>
                  <a:pt x="444032" y="2283630"/>
                </a:cubicBezTo>
                <a:cubicBezTo>
                  <a:pt x="391480" y="2283630"/>
                  <a:pt x="348880" y="2241022"/>
                  <a:pt x="348880" y="2188474"/>
                </a:cubicBezTo>
                <a:cubicBezTo>
                  <a:pt x="348880" y="2135926"/>
                  <a:pt x="391480" y="2093322"/>
                  <a:pt x="444032" y="2093322"/>
                </a:cubicBezTo>
                <a:close/>
                <a:moveTo>
                  <a:pt x="25363" y="2093322"/>
                </a:moveTo>
                <a:cubicBezTo>
                  <a:pt x="77914" y="2093322"/>
                  <a:pt x="120515" y="2135926"/>
                  <a:pt x="120515" y="2188474"/>
                </a:cubicBezTo>
                <a:cubicBezTo>
                  <a:pt x="120515" y="2241022"/>
                  <a:pt x="77914" y="2283630"/>
                  <a:pt x="25363" y="2283630"/>
                </a:cubicBezTo>
                <a:lnTo>
                  <a:pt x="0" y="2278509"/>
                </a:lnTo>
                <a:lnTo>
                  <a:pt x="0" y="2098443"/>
                </a:lnTo>
                <a:close/>
                <a:moveTo>
                  <a:pt x="12166698" y="1674648"/>
                </a:moveTo>
                <a:lnTo>
                  <a:pt x="12192000" y="1679757"/>
                </a:lnTo>
                <a:lnTo>
                  <a:pt x="12192000" y="1859844"/>
                </a:lnTo>
                <a:lnTo>
                  <a:pt x="12166698" y="1864953"/>
                </a:lnTo>
                <a:cubicBezTo>
                  <a:pt x="12114147" y="1864953"/>
                  <a:pt x="12071546" y="1822352"/>
                  <a:pt x="12071546" y="1769800"/>
                </a:cubicBezTo>
                <a:cubicBezTo>
                  <a:pt x="12071546" y="1717250"/>
                  <a:pt x="12114147" y="1674648"/>
                  <a:pt x="12166698" y="1674648"/>
                </a:cubicBezTo>
                <a:close/>
                <a:moveTo>
                  <a:pt x="11748029" y="1674648"/>
                </a:moveTo>
                <a:cubicBezTo>
                  <a:pt x="11800580" y="1674648"/>
                  <a:pt x="11843181" y="1717250"/>
                  <a:pt x="11843181" y="1769800"/>
                </a:cubicBezTo>
                <a:cubicBezTo>
                  <a:pt x="11843181" y="1822352"/>
                  <a:pt x="11800580" y="1864953"/>
                  <a:pt x="11748029" y="1864953"/>
                </a:cubicBezTo>
                <a:cubicBezTo>
                  <a:pt x="11695478" y="1864953"/>
                  <a:pt x="11652877" y="1822352"/>
                  <a:pt x="11652877" y="1769800"/>
                </a:cubicBezTo>
                <a:cubicBezTo>
                  <a:pt x="11652877" y="1717250"/>
                  <a:pt x="11695478" y="1674648"/>
                  <a:pt x="11748029" y="1674648"/>
                </a:cubicBezTo>
                <a:close/>
                <a:moveTo>
                  <a:pt x="11329360" y="1674648"/>
                </a:moveTo>
                <a:cubicBezTo>
                  <a:pt x="11381911" y="1674648"/>
                  <a:pt x="11424512" y="1717250"/>
                  <a:pt x="11424512" y="1769800"/>
                </a:cubicBezTo>
                <a:cubicBezTo>
                  <a:pt x="11424512" y="1822352"/>
                  <a:pt x="11381911" y="1864953"/>
                  <a:pt x="11329360" y="1864953"/>
                </a:cubicBezTo>
                <a:cubicBezTo>
                  <a:pt x="11276809" y="1864953"/>
                  <a:pt x="11234208" y="1822352"/>
                  <a:pt x="11234208" y="1769800"/>
                </a:cubicBezTo>
                <a:cubicBezTo>
                  <a:pt x="11234208" y="1717250"/>
                  <a:pt x="11276809" y="1674648"/>
                  <a:pt x="11329360" y="1674648"/>
                </a:cubicBezTo>
                <a:close/>
                <a:moveTo>
                  <a:pt x="10910691" y="1674648"/>
                </a:moveTo>
                <a:cubicBezTo>
                  <a:pt x="10963242" y="1674648"/>
                  <a:pt x="11005843" y="1717250"/>
                  <a:pt x="11005843" y="1769800"/>
                </a:cubicBezTo>
                <a:cubicBezTo>
                  <a:pt x="11005843" y="1822352"/>
                  <a:pt x="10963242" y="1864953"/>
                  <a:pt x="10910691" y="1864953"/>
                </a:cubicBezTo>
                <a:cubicBezTo>
                  <a:pt x="10858140" y="1864953"/>
                  <a:pt x="10815539" y="1822352"/>
                  <a:pt x="10815539" y="1769800"/>
                </a:cubicBezTo>
                <a:cubicBezTo>
                  <a:pt x="10815539" y="1717250"/>
                  <a:pt x="10858140" y="1674648"/>
                  <a:pt x="10910691" y="1674648"/>
                </a:cubicBezTo>
                <a:close/>
                <a:moveTo>
                  <a:pt x="10492022" y="1674648"/>
                </a:moveTo>
                <a:cubicBezTo>
                  <a:pt x="10544573" y="1674648"/>
                  <a:pt x="10587174" y="1717250"/>
                  <a:pt x="10587174" y="1769800"/>
                </a:cubicBezTo>
                <a:cubicBezTo>
                  <a:pt x="10587174" y="1822352"/>
                  <a:pt x="10544573" y="1864953"/>
                  <a:pt x="10492022" y="1864953"/>
                </a:cubicBezTo>
                <a:cubicBezTo>
                  <a:pt x="10439471" y="1864953"/>
                  <a:pt x="10396870" y="1822352"/>
                  <a:pt x="10396870" y="1769800"/>
                </a:cubicBezTo>
                <a:cubicBezTo>
                  <a:pt x="10396870" y="1717250"/>
                  <a:pt x="10439471" y="1674648"/>
                  <a:pt x="10492022" y="1674648"/>
                </a:cubicBezTo>
                <a:close/>
                <a:moveTo>
                  <a:pt x="10073353" y="1674648"/>
                </a:moveTo>
                <a:cubicBezTo>
                  <a:pt x="10125904" y="1674648"/>
                  <a:pt x="10168505" y="1717250"/>
                  <a:pt x="10168505" y="1769800"/>
                </a:cubicBezTo>
                <a:cubicBezTo>
                  <a:pt x="10168505" y="1822352"/>
                  <a:pt x="10125904" y="1864953"/>
                  <a:pt x="10073353" y="1864953"/>
                </a:cubicBezTo>
                <a:cubicBezTo>
                  <a:pt x="10020803" y="1864953"/>
                  <a:pt x="9978201" y="1822352"/>
                  <a:pt x="9978201" y="1769800"/>
                </a:cubicBezTo>
                <a:cubicBezTo>
                  <a:pt x="9978201" y="1717250"/>
                  <a:pt x="10020803" y="1674648"/>
                  <a:pt x="10073353" y="1674648"/>
                </a:cubicBezTo>
                <a:close/>
                <a:moveTo>
                  <a:pt x="9654684" y="1674648"/>
                </a:moveTo>
                <a:cubicBezTo>
                  <a:pt x="9707235" y="1674648"/>
                  <a:pt x="9749836" y="1717250"/>
                  <a:pt x="9749836" y="1769800"/>
                </a:cubicBezTo>
                <a:cubicBezTo>
                  <a:pt x="9749836" y="1822352"/>
                  <a:pt x="9707235" y="1864953"/>
                  <a:pt x="9654684" y="1864953"/>
                </a:cubicBezTo>
                <a:cubicBezTo>
                  <a:pt x="9602134" y="1864953"/>
                  <a:pt x="9559532" y="1822352"/>
                  <a:pt x="9559532" y="1769800"/>
                </a:cubicBezTo>
                <a:cubicBezTo>
                  <a:pt x="9559532" y="1717250"/>
                  <a:pt x="9602134" y="1674648"/>
                  <a:pt x="9654684" y="1674648"/>
                </a:cubicBezTo>
                <a:close/>
                <a:moveTo>
                  <a:pt x="9236015" y="1674648"/>
                </a:moveTo>
                <a:cubicBezTo>
                  <a:pt x="9288566" y="1674648"/>
                  <a:pt x="9331167" y="1717250"/>
                  <a:pt x="9331167" y="1769800"/>
                </a:cubicBezTo>
                <a:cubicBezTo>
                  <a:pt x="9331167" y="1822352"/>
                  <a:pt x="9288566" y="1864953"/>
                  <a:pt x="9236015" y="1864953"/>
                </a:cubicBezTo>
                <a:cubicBezTo>
                  <a:pt x="9183465" y="1864953"/>
                  <a:pt x="9140863" y="1822352"/>
                  <a:pt x="9140863" y="1769800"/>
                </a:cubicBezTo>
                <a:cubicBezTo>
                  <a:pt x="9140863" y="1717250"/>
                  <a:pt x="9183465" y="1674648"/>
                  <a:pt x="9236015" y="1674648"/>
                </a:cubicBezTo>
                <a:close/>
                <a:moveTo>
                  <a:pt x="8817346" y="1674648"/>
                </a:moveTo>
                <a:cubicBezTo>
                  <a:pt x="8869897" y="1674648"/>
                  <a:pt x="8912498" y="1717250"/>
                  <a:pt x="8912498" y="1769800"/>
                </a:cubicBezTo>
                <a:cubicBezTo>
                  <a:pt x="8912498" y="1822352"/>
                  <a:pt x="8869897" y="1864953"/>
                  <a:pt x="8817346" y="1864953"/>
                </a:cubicBezTo>
                <a:cubicBezTo>
                  <a:pt x="8764796" y="1864953"/>
                  <a:pt x="8722194" y="1822352"/>
                  <a:pt x="8722194" y="1769800"/>
                </a:cubicBezTo>
                <a:cubicBezTo>
                  <a:pt x="8722194" y="1717250"/>
                  <a:pt x="8764796" y="1674648"/>
                  <a:pt x="8817346" y="1674648"/>
                </a:cubicBezTo>
                <a:close/>
                <a:moveTo>
                  <a:pt x="8398677" y="1674648"/>
                </a:moveTo>
                <a:cubicBezTo>
                  <a:pt x="8451228" y="1674648"/>
                  <a:pt x="8493829" y="1717250"/>
                  <a:pt x="8493829" y="1769800"/>
                </a:cubicBezTo>
                <a:cubicBezTo>
                  <a:pt x="8493829" y="1822352"/>
                  <a:pt x="8451228" y="1864953"/>
                  <a:pt x="8398677" y="1864953"/>
                </a:cubicBezTo>
                <a:cubicBezTo>
                  <a:pt x="8346127" y="1864953"/>
                  <a:pt x="8303526" y="1822352"/>
                  <a:pt x="8303526" y="1769800"/>
                </a:cubicBezTo>
                <a:cubicBezTo>
                  <a:pt x="8303526" y="1717250"/>
                  <a:pt x="8346127" y="1674648"/>
                  <a:pt x="8398677" y="1674648"/>
                </a:cubicBezTo>
                <a:close/>
                <a:moveTo>
                  <a:pt x="7980009" y="1674648"/>
                </a:moveTo>
                <a:cubicBezTo>
                  <a:pt x="8032559" y="1674648"/>
                  <a:pt x="8075161" y="1717250"/>
                  <a:pt x="8075161" y="1769800"/>
                </a:cubicBezTo>
                <a:cubicBezTo>
                  <a:pt x="8075161" y="1822352"/>
                  <a:pt x="8032559" y="1864953"/>
                  <a:pt x="7980009" y="1864953"/>
                </a:cubicBezTo>
                <a:cubicBezTo>
                  <a:pt x="7927458" y="1864953"/>
                  <a:pt x="7884857" y="1822352"/>
                  <a:pt x="7884857" y="1769800"/>
                </a:cubicBezTo>
                <a:cubicBezTo>
                  <a:pt x="7884857" y="1717250"/>
                  <a:pt x="7927458" y="1674648"/>
                  <a:pt x="7980009" y="1674648"/>
                </a:cubicBezTo>
                <a:close/>
                <a:moveTo>
                  <a:pt x="7561340" y="1674648"/>
                </a:moveTo>
                <a:cubicBezTo>
                  <a:pt x="7613890" y="1674648"/>
                  <a:pt x="7656492" y="1717250"/>
                  <a:pt x="7656492" y="1769800"/>
                </a:cubicBezTo>
                <a:cubicBezTo>
                  <a:pt x="7656492" y="1822352"/>
                  <a:pt x="7613890" y="1864953"/>
                  <a:pt x="7561340" y="1864953"/>
                </a:cubicBezTo>
                <a:cubicBezTo>
                  <a:pt x="7508789" y="1864953"/>
                  <a:pt x="7466188" y="1822352"/>
                  <a:pt x="7466188" y="1769800"/>
                </a:cubicBezTo>
                <a:cubicBezTo>
                  <a:pt x="7466188" y="1717250"/>
                  <a:pt x="7508789" y="1674648"/>
                  <a:pt x="7561340" y="1674648"/>
                </a:cubicBezTo>
                <a:close/>
                <a:moveTo>
                  <a:pt x="7142671" y="1674648"/>
                </a:moveTo>
                <a:cubicBezTo>
                  <a:pt x="7195221" y="1674648"/>
                  <a:pt x="7237823" y="1717250"/>
                  <a:pt x="7237823" y="1769800"/>
                </a:cubicBezTo>
                <a:cubicBezTo>
                  <a:pt x="7237823" y="1822352"/>
                  <a:pt x="7195221" y="1864953"/>
                  <a:pt x="7142671" y="1864953"/>
                </a:cubicBezTo>
                <a:cubicBezTo>
                  <a:pt x="7090120" y="1864953"/>
                  <a:pt x="7047519" y="1822352"/>
                  <a:pt x="7047519" y="1769800"/>
                </a:cubicBezTo>
                <a:cubicBezTo>
                  <a:pt x="7047519" y="1717250"/>
                  <a:pt x="7090120" y="1674648"/>
                  <a:pt x="7142671" y="1674648"/>
                </a:cubicBezTo>
                <a:close/>
                <a:moveTo>
                  <a:pt x="6724002" y="1674648"/>
                </a:moveTo>
                <a:cubicBezTo>
                  <a:pt x="6776553" y="1674648"/>
                  <a:pt x="6819154" y="1717250"/>
                  <a:pt x="6819154" y="1769800"/>
                </a:cubicBezTo>
                <a:cubicBezTo>
                  <a:pt x="6819154" y="1822352"/>
                  <a:pt x="6776553" y="1864953"/>
                  <a:pt x="6724002" y="1864953"/>
                </a:cubicBezTo>
                <a:cubicBezTo>
                  <a:pt x="6671451" y="1864953"/>
                  <a:pt x="6628850" y="1822352"/>
                  <a:pt x="6628850" y="1769800"/>
                </a:cubicBezTo>
                <a:cubicBezTo>
                  <a:pt x="6628850" y="1717250"/>
                  <a:pt x="6671451" y="1674648"/>
                  <a:pt x="6724002" y="1674648"/>
                </a:cubicBezTo>
                <a:close/>
                <a:moveTo>
                  <a:pt x="6305333" y="1674648"/>
                </a:moveTo>
                <a:cubicBezTo>
                  <a:pt x="6357884" y="1674648"/>
                  <a:pt x="6400485" y="1717250"/>
                  <a:pt x="6400485" y="1769800"/>
                </a:cubicBezTo>
                <a:cubicBezTo>
                  <a:pt x="6400485" y="1822352"/>
                  <a:pt x="6357884" y="1864953"/>
                  <a:pt x="6305333" y="1864953"/>
                </a:cubicBezTo>
                <a:cubicBezTo>
                  <a:pt x="6252782" y="1864953"/>
                  <a:pt x="6210181" y="1822352"/>
                  <a:pt x="6210181" y="1769800"/>
                </a:cubicBezTo>
                <a:cubicBezTo>
                  <a:pt x="6210181" y="1717250"/>
                  <a:pt x="6252782" y="1674648"/>
                  <a:pt x="6305333" y="1674648"/>
                </a:cubicBezTo>
                <a:close/>
                <a:moveTo>
                  <a:pt x="5886664" y="1674648"/>
                </a:moveTo>
                <a:cubicBezTo>
                  <a:pt x="5939215" y="1674648"/>
                  <a:pt x="5981816" y="1717250"/>
                  <a:pt x="5981816" y="1769800"/>
                </a:cubicBezTo>
                <a:cubicBezTo>
                  <a:pt x="5981816" y="1822352"/>
                  <a:pt x="5939215" y="1864953"/>
                  <a:pt x="5886664" y="1864953"/>
                </a:cubicBezTo>
                <a:cubicBezTo>
                  <a:pt x="5834113" y="1864953"/>
                  <a:pt x="5791512" y="1822352"/>
                  <a:pt x="5791512" y="1769800"/>
                </a:cubicBezTo>
                <a:cubicBezTo>
                  <a:pt x="5791512" y="1717250"/>
                  <a:pt x="5834113" y="1674648"/>
                  <a:pt x="5886664" y="1674648"/>
                </a:cubicBezTo>
                <a:close/>
                <a:moveTo>
                  <a:pt x="5467994" y="1674648"/>
                </a:moveTo>
                <a:cubicBezTo>
                  <a:pt x="5520544" y="1674648"/>
                  <a:pt x="5563146" y="1717250"/>
                  <a:pt x="5563146" y="1769800"/>
                </a:cubicBezTo>
                <a:cubicBezTo>
                  <a:pt x="5563146" y="1822352"/>
                  <a:pt x="5520544" y="1864953"/>
                  <a:pt x="5467994" y="1864953"/>
                </a:cubicBezTo>
                <a:cubicBezTo>
                  <a:pt x="5415443" y="1864953"/>
                  <a:pt x="5372842" y="1822352"/>
                  <a:pt x="5372842" y="1769800"/>
                </a:cubicBezTo>
                <a:cubicBezTo>
                  <a:pt x="5372842" y="1717250"/>
                  <a:pt x="5415443" y="1674648"/>
                  <a:pt x="5467994" y="1674648"/>
                </a:cubicBezTo>
                <a:close/>
                <a:moveTo>
                  <a:pt x="5049325" y="1674648"/>
                </a:moveTo>
                <a:cubicBezTo>
                  <a:pt x="5101876" y="1674648"/>
                  <a:pt x="5144478" y="1717250"/>
                  <a:pt x="5144478" y="1769800"/>
                </a:cubicBezTo>
                <a:cubicBezTo>
                  <a:pt x="5144478" y="1822352"/>
                  <a:pt x="5101876" y="1864953"/>
                  <a:pt x="5049325" y="1864953"/>
                </a:cubicBezTo>
                <a:cubicBezTo>
                  <a:pt x="4996774" y="1864953"/>
                  <a:pt x="4954173" y="1822352"/>
                  <a:pt x="4954173" y="1769800"/>
                </a:cubicBezTo>
                <a:cubicBezTo>
                  <a:pt x="4954173" y="1717250"/>
                  <a:pt x="4996774" y="1674648"/>
                  <a:pt x="5049325" y="1674648"/>
                </a:cubicBezTo>
                <a:close/>
                <a:moveTo>
                  <a:pt x="4630656" y="1674648"/>
                </a:moveTo>
                <a:cubicBezTo>
                  <a:pt x="4683207" y="1674648"/>
                  <a:pt x="4725808" y="1717250"/>
                  <a:pt x="4725808" y="1769800"/>
                </a:cubicBezTo>
                <a:cubicBezTo>
                  <a:pt x="4725808" y="1822352"/>
                  <a:pt x="4683207" y="1864953"/>
                  <a:pt x="4630656" y="1864953"/>
                </a:cubicBezTo>
                <a:cubicBezTo>
                  <a:pt x="4578106" y="1864953"/>
                  <a:pt x="4535504" y="1822352"/>
                  <a:pt x="4535504" y="1769800"/>
                </a:cubicBezTo>
                <a:cubicBezTo>
                  <a:pt x="4535504" y="1717250"/>
                  <a:pt x="4578106" y="1674648"/>
                  <a:pt x="4630656" y="1674648"/>
                </a:cubicBezTo>
                <a:close/>
                <a:moveTo>
                  <a:pt x="4211987" y="1674648"/>
                </a:moveTo>
                <a:cubicBezTo>
                  <a:pt x="4264538" y="1674648"/>
                  <a:pt x="4307139" y="1717250"/>
                  <a:pt x="4307139" y="1769800"/>
                </a:cubicBezTo>
                <a:cubicBezTo>
                  <a:pt x="4307139" y="1822352"/>
                  <a:pt x="4264538" y="1864953"/>
                  <a:pt x="4211987" y="1864953"/>
                </a:cubicBezTo>
                <a:cubicBezTo>
                  <a:pt x="4159436" y="1864953"/>
                  <a:pt x="4116835" y="1822352"/>
                  <a:pt x="4116835" y="1769800"/>
                </a:cubicBezTo>
                <a:cubicBezTo>
                  <a:pt x="4116835" y="1717250"/>
                  <a:pt x="4159436" y="1674648"/>
                  <a:pt x="4211987" y="1674648"/>
                </a:cubicBezTo>
                <a:close/>
                <a:moveTo>
                  <a:pt x="3793436" y="1674648"/>
                </a:moveTo>
                <a:cubicBezTo>
                  <a:pt x="3845869" y="1674648"/>
                  <a:pt x="3888470" y="1717250"/>
                  <a:pt x="3888470" y="1769800"/>
                </a:cubicBezTo>
                <a:cubicBezTo>
                  <a:pt x="3888470" y="1822352"/>
                  <a:pt x="3845869" y="1864953"/>
                  <a:pt x="3793436" y="1864953"/>
                </a:cubicBezTo>
                <a:cubicBezTo>
                  <a:pt x="3740885" y="1864953"/>
                  <a:pt x="3698284" y="1822352"/>
                  <a:pt x="3698284" y="1769800"/>
                </a:cubicBezTo>
                <a:cubicBezTo>
                  <a:pt x="3698284" y="1717250"/>
                  <a:pt x="3740885" y="1674648"/>
                  <a:pt x="3793436" y="1674648"/>
                </a:cubicBezTo>
                <a:close/>
                <a:moveTo>
                  <a:pt x="3374758" y="1674648"/>
                </a:moveTo>
                <a:cubicBezTo>
                  <a:pt x="3427308" y="1674648"/>
                  <a:pt x="3469916" y="1717250"/>
                  <a:pt x="3469916" y="1769800"/>
                </a:cubicBezTo>
                <a:cubicBezTo>
                  <a:pt x="3469916" y="1822352"/>
                  <a:pt x="3427308" y="1864953"/>
                  <a:pt x="3374758" y="1864953"/>
                </a:cubicBezTo>
                <a:cubicBezTo>
                  <a:pt x="3322205" y="1864953"/>
                  <a:pt x="3279604" y="1822352"/>
                  <a:pt x="3279604" y="1769800"/>
                </a:cubicBezTo>
                <a:cubicBezTo>
                  <a:pt x="3279604" y="1717250"/>
                  <a:pt x="3322205" y="1674648"/>
                  <a:pt x="3374758" y="1674648"/>
                </a:cubicBezTo>
                <a:close/>
                <a:moveTo>
                  <a:pt x="2956081" y="1674648"/>
                </a:moveTo>
                <a:cubicBezTo>
                  <a:pt x="3008634" y="1674648"/>
                  <a:pt x="3051237" y="1717250"/>
                  <a:pt x="3051237" y="1769800"/>
                </a:cubicBezTo>
                <a:cubicBezTo>
                  <a:pt x="3051237" y="1822352"/>
                  <a:pt x="3008634" y="1864953"/>
                  <a:pt x="2956081" y="1864953"/>
                </a:cubicBezTo>
                <a:cubicBezTo>
                  <a:pt x="2903527" y="1864953"/>
                  <a:pt x="2860924" y="1822352"/>
                  <a:pt x="2860924" y="1769800"/>
                </a:cubicBezTo>
                <a:cubicBezTo>
                  <a:pt x="2860924" y="1717250"/>
                  <a:pt x="2903527" y="1674648"/>
                  <a:pt x="2956081" y="1674648"/>
                </a:cubicBezTo>
                <a:close/>
                <a:moveTo>
                  <a:pt x="2537398" y="1674648"/>
                </a:moveTo>
                <a:cubicBezTo>
                  <a:pt x="2589956" y="1674648"/>
                  <a:pt x="2632560" y="1717250"/>
                  <a:pt x="2632560" y="1769800"/>
                </a:cubicBezTo>
                <a:cubicBezTo>
                  <a:pt x="2632560" y="1822352"/>
                  <a:pt x="2589956" y="1864953"/>
                  <a:pt x="2537398" y="1864953"/>
                </a:cubicBezTo>
                <a:cubicBezTo>
                  <a:pt x="2484846" y="1864953"/>
                  <a:pt x="2442246" y="1822352"/>
                  <a:pt x="2442246" y="1769800"/>
                </a:cubicBezTo>
                <a:cubicBezTo>
                  <a:pt x="2442246" y="1717250"/>
                  <a:pt x="2484846" y="1674648"/>
                  <a:pt x="2537398" y="1674648"/>
                </a:cubicBezTo>
                <a:close/>
                <a:moveTo>
                  <a:pt x="2118728" y="1674648"/>
                </a:moveTo>
                <a:cubicBezTo>
                  <a:pt x="2171279" y="1674648"/>
                  <a:pt x="2213881" y="1717250"/>
                  <a:pt x="2213881" y="1769800"/>
                </a:cubicBezTo>
                <a:cubicBezTo>
                  <a:pt x="2213881" y="1822352"/>
                  <a:pt x="2171279" y="1864953"/>
                  <a:pt x="2118728" y="1864953"/>
                </a:cubicBezTo>
                <a:cubicBezTo>
                  <a:pt x="2066176" y="1864953"/>
                  <a:pt x="2023573" y="1822352"/>
                  <a:pt x="2023573" y="1769800"/>
                </a:cubicBezTo>
                <a:cubicBezTo>
                  <a:pt x="2023573" y="1717250"/>
                  <a:pt x="2066176" y="1674648"/>
                  <a:pt x="2118728" y="1674648"/>
                </a:cubicBezTo>
                <a:close/>
                <a:moveTo>
                  <a:pt x="1700050" y="1674648"/>
                </a:moveTo>
                <a:cubicBezTo>
                  <a:pt x="1752600" y="1674648"/>
                  <a:pt x="1795202" y="1717250"/>
                  <a:pt x="1795202" y="1769800"/>
                </a:cubicBezTo>
                <a:cubicBezTo>
                  <a:pt x="1795202" y="1822352"/>
                  <a:pt x="1752600" y="1864953"/>
                  <a:pt x="1700050" y="1864953"/>
                </a:cubicBezTo>
                <a:cubicBezTo>
                  <a:pt x="1647495" y="1864953"/>
                  <a:pt x="1604890" y="1822352"/>
                  <a:pt x="1604890" y="1769800"/>
                </a:cubicBezTo>
                <a:cubicBezTo>
                  <a:pt x="1604890" y="1717250"/>
                  <a:pt x="1647495" y="1674648"/>
                  <a:pt x="1700050" y="1674648"/>
                </a:cubicBezTo>
                <a:close/>
                <a:moveTo>
                  <a:pt x="1281369" y="1674648"/>
                </a:moveTo>
                <a:cubicBezTo>
                  <a:pt x="1333920" y="1674648"/>
                  <a:pt x="1376522" y="1717250"/>
                  <a:pt x="1376522" y="1769800"/>
                </a:cubicBezTo>
                <a:cubicBezTo>
                  <a:pt x="1376522" y="1822352"/>
                  <a:pt x="1333920" y="1864953"/>
                  <a:pt x="1281369" y="1864953"/>
                </a:cubicBezTo>
                <a:cubicBezTo>
                  <a:pt x="1228819" y="1864953"/>
                  <a:pt x="1186218" y="1822352"/>
                  <a:pt x="1186218" y="1769800"/>
                </a:cubicBezTo>
                <a:cubicBezTo>
                  <a:pt x="1186218" y="1717250"/>
                  <a:pt x="1228819" y="1674648"/>
                  <a:pt x="1281369" y="1674648"/>
                </a:cubicBezTo>
                <a:close/>
                <a:moveTo>
                  <a:pt x="862703" y="1674648"/>
                </a:moveTo>
                <a:cubicBezTo>
                  <a:pt x="915254" y="1674648"/>
                  <a:pt x="957854" y="1717250"/>
                  <a:pt x="957854" y="1769800"/>
                </a:cubicBezTo>
                <a:cubicBezTo>
                  <a:pt x="957854" y="1822352"/>
                  <a:pt x="915254" y="1864953"/>
                  <a:pt x="862703" y="1864953"/>
                </a:cubicBezTo>
                <a:cubicBezTo>
                  <a:pt x="810153" y="1864953"/>
                  <a:pt x="767551" y="1822352"/>
                  <a:pt x="767551" y="1769800"/>
                </a:cubicBezTo>
                <a:cubicBezTo>
                  <a:pt x="767551" y="1717250"/>
                  <a:pt x="810153" y="1674648"/>
                  <a:pt x="862703" y="1674648"/>
                </a:cubicBezTo>
                <a:close/>
                <a:moveTo>
                  <a:pt x="444037" y="1674648"/>
                </a:moveTo>
                <a:cubicBezTo>
                  <a:pt x="496587" y="1674648"/>
                  <a:pt x="539190" y="1717250"/>
                  <a:pt x="539190" y="1769800"/>
                </a:cubicBezTo>
                <a:cubicBezTo>
                  <a:pt x="539190" y="1822352"/>
                  <a:pt x="496587" y="1864953"/>
                  <a:pt x="444037" y="1864953"/>
                </a:cubicBezTo>
                <a:cubicBezTo>
                  <a:pt x="391485" y="1864953"/>
                  <a:pt x="348885" y="1822352"/>
                  <a:pt x="348885" y="1769800"/>
                </a:cubicBezTo>
                <a:cubicBezTo>
                  <a:pt x="348885" y="1717250"/>
                  <a:pt x="391485" y="1674648"/>
                  <a:pt x="444037" y="1674648"/>
                </a:cubicBezTo>
                <a:close/>
                <a:moveTo>
                  <a:pt x="25368" y="1674648"/>
                </a:moveTo>
                <a:cubicBezTo>
                  <a:pt x="77918" y="1674648"/>
                  <a:pt x="120521" y="1717250"/>
                  <a:pt x="120521" y="1769800"/>
                </a:cubicBezTo>
                <a:cubicBezTo>
                  <a:pt x="120521" y="1822352"/>
                  <a:pt x="77918" y="1864953"/>
                  <a:pt x="25368" y="1864953"/>
                </a:cubicBezTo>
                <a:lnTo>
                  <a:pt x="0" y="1859831"/>
                </a:lnTo>
                <a:lnTo>
                  <a:pt x="0" y="1679770"/>
                </a:lnTo>
                <a:close/>
                <a:moveTo>
                  <a:pt x="12166698" y="1256004"/>
                </a:moveTo>
                <a:lnTo>
                  <a:pt x="12192000" y="1261113"/>
                </a:lnTo>
                <a:lnTo>
                  <a:pt x="12192000" y="1441198"/>
                </a:lnTo>
                <a:lnTo>
                  <a:pt x="12166698" y="1446306"/>
                </a:lnTo>
                <a:cubicBezTo>
                  <a:pt x="12114147" y="1446306"/>
                  <a:pt x="12071546" y="1403704"/>
                  <a:pt x="12071546" y="1351155"/>
                </a:cubicBezTo>
                <a:cubicBezTo>
                  <a:pt x="12071546" y="1298605"/>
                  <a:pt x="12114147" y="1256004"/>
                  <a:pt x="12166698" y="1256004"/>
                </a:cubicBezTo>
                <a:close/>
                <a:moveTo>
                  <a:pt x="11748029" y="1256004"/>
                </a:moveTo>
                <a:cubicBezTo>
                  <a:pt x="11800580" y="1256004"/>
                  <a:pt x="11843181" y="1298605"/>
                  <a:pt x="11843181" y="1351155"/>
                </a:cubicBezTo>
                <a:cubicBezTo>
                  <a:pt x="11843181" y="1403704"/>
                  <a:pt x="11800580" y="1446306"/>
                  <a:pt x="11748029" y="1446306"/>
                </a:cubicBezTo>
                <a:cubicBezTo>
                  <a:pt x="11695478" y="1446306"/>
                  <a:pt x="11652877" y="1403704"/>
                  <a:pt x="11652877" y="1351155"/>
                </a:cubicBezTo>
                <a:cubicBezTo>
                  <a:pt x="11652877" y="1298605"/>
                  <a:pt x="11695478" y="1256004"/>
                  <a:pt x="11748029" y="1256004"/>
                </a:cubicBezTo>
                <a:close/>
                <a:moveTo>
                  <a:pt x="11329360" y="1256004"/>
                </a:moveTo>
                <a:cubicBezTo>
                  <a:pt x="11381911" y="1256004"/>
                  <a:pt x="11424512" y="1298605"/>
                  <a:pt x="11424512" y="1351155"/>
                </a:cubicBezTo>
                <a:cubicBezTo>
                  <a:pt x="11424512" y="1403704"/>
                  <a:pt x="11381911" y="1446306"/>
                  <a:pt x="11329360" y="1446306"/>
                </a:cubicBezTo>
                <a:cubicBezTo>
                  <a:pt x="11276809" y="1446306"/>
                  <a:pt x="11234208" y="1403704"/>
                  <a:pt x="11234208" y="1351155"/>
                </a:cubicBezTo>
                <a:cubicBezTo>
                  <a:pt x="11234208" y="1298605"/>
                  <a:pt x="11276809" y="1256004"/>
                  <a:pt x="11329360" y="1256004"/>
                </a:cubicBezTo>
                <a:close/>
                <a:moveTo>
                  <a:pt x="10910691" y="1256004"/>
                </a:moveTo>
                <a:cubicBezTo>
                  <a:pt x="10963242" y="1256004"/>
                  <a:pt x="11005843" y="1298605"/>
                  <a:pt x="11005843" y="1351155"/>
                </a:cubicBezTo>
                <a:cubicBezTo>
                  <a:pt x="11005843" y="1403704"/>
                  <a:pt x="10963242" y="1446306"/>
                  <a:pt x="10910691" y="1446306"/>
                </a:cubicBezTo>
                <a:cubicBezTo>
                  <a:pt x="10858140" y="1446306"/>
                  <a:pt x="10815539" y="1403704"/>
                  <a:pt x="10815539" y="1351155"/>
                </a:cubicBezTo>
                <a:cubicBezTo>
                  <a:pt x="10815539" y="1298605"/>
                  <a:pt x="10858140" y="1256004"/>
                  <a:pt x="10910691" y="1256004"/>
                </a:cubicBezTo>
                <a:close/>
                <a:moveTo>
                  <a:pt x="10492022" y="1256004"/>
                </a:moveTo>
                <a:cubicBezTo>
                  <a:pt x="10544573" y="1256004"/>
                  <a:pt x="10587174" y="1298605"/>
                  <a:pt x="10587174" y="1351155"/>
                </a:cubicBezTo>
                <a:cubicBezTo>
                  <a:pt x="10587174" y="1403704"/>
                  <a:pt x="10544573" y="1446306"/>
                  <a:pt x="10492022" y="1446306"/>
                </a:cubicBezTo>
                <a:cubicBezTo>
                  <a:pt x="10439471" y="1446306"/>
                  <a:pt x="10396870" y="1403704"/>
                  <a:pt x="10396870" y="1351155"/>
                </a:cubicBezTo>
                <a:cubicBezTo>
                  <a:pt x="10396870" y="1298605"/>
                  <a:pt x="10439471" y="1256004"/>
                  <a:pt x="10492022" y="1256004"/>
                </a:cubicBezTo>
                <a:close/>
                <a:moveTo>
                  <a:pt x="10073353" y="1256004"/>
                </a:moveTo>
                <a:cubicBezTo>
                  <a:pt x="10125904" y="1256004"/>
                  <a:pt x="10168505" y="1298605"/>
                  <a:pt x="10168505" y="1351155"/>
                </a:cubicBezTo>
                <a:cubicBezTo>
                  <a:pt x="10168505" y="1403704"/>
                  <a:pt x="10125904" y="1446306"/>
                  <a:pt x="10073353" y="1446306"/>
                </a:cubicBezTo>
                <a:cubicBezTo>
                  <a:pt x="10020803" y="1446306"/>
                  <a:pt x="9978201" y="1403704"/>
                  <a:pt x="9978201" y="1351155"/>
                </a:cubicBezTo>
                <a:cubicBezTo>
                  <a:pt x="9978201" y="1298605"/>
                  <a:pt x="10020803" y="1256004"/>
                  <a:pt x="10073353" y="1256004"/>
                </a:cubicBezTo>
                <a:close/>
                <a:moveTo>
                  <a:pt x="9654684" y="1256004"/>
                </a:moveTo>
                <a:cubicBezTo>
                  <a:pt x="9707235" y="1256004"/>
                  <a:pt x="9749836" y="1298605"/>
                  <a:pt x="9749836" y="1351155"/>
                </a:cubicBezTo>
                <a:cubicBezTo>
                  <a:pt x="9749836" y="1403704"/>
                  <a:pt x="9707235" y="1446306"/>
                  <a:pt x="9654684" y="1446306"/>
                </a:cubicBezTo>
                <a:cubicBezTo>
                  <a:pt x="9602134" y="1446306"/>
                  <a:pt x="9559532" y="1403704"/>
                  <a:pt x="9559532" y="1351155"/>
                </a:cubicBezTo>
                <a:cubicBezTo>
                  <a:pt x="9559532" y="1298605"/>
                  <a:pt x="9602134" y="1256004"/>
                  <a:pt x="9654684" y="1256004"/>
                </a:cubicBezTo>
                <a:close/>
                <a:moveTo>
                  <a:pt x="9236015" y="1256004"/>
                </a:moveTo>
                <a:cubicBezTo>
                  <a:pt x="9288566" y="1256004"/>
                  <a:pt x="9331167" y="1298605"/>
                  <a:pt x="9331167" y="1351155"/>
                </a:cubicBezTo>
                <a:cubicBezTo>
                  <a:pt x="9331167" y="1403704"/>
                  <a:pt x="9288566" y="1446306"/>
                  <a:pt x="9236015" y="1446306"/>
                </a:cubicBezTo>
                <a:cubicBezTo>
                  <a:pt x="9183465" y="1446306"/>
                  <a:pt x="9140863" y="1403704"/>
                  <a:pt x="9140863" y="1351155"/>
                </a:cubicBezTo>
                <a:cubicBezTo>
                  <a:pt x="9140863" y="1298605"/>
                  <a:pt x="9183465" y="1256004"/>
                  <a:pt x="9236015" y="1256004"/>
                </a:cubicBezTo>
                <a:close/>
                <a:moveTo>
                  <a:pt x="8817346" y="1256004"/>
                </a:moveTo>
                <a:cubicBezTo>
                  <a:pt x="8869897" y="1256004"/>
                  <a:pt x="8912498" y="1298605"/>
                  <a:pt x="8912498" y="1351155"/>
                </a:cubicBezTo>
                <a:cubicBezTo>
                  <a:pt x="8912498" y="1403704"/>
                  <a:pt x="8869897" y="1446306"/>
                  <a:pt x="8817346" y="1446306"/>
                </a:cubicBezTo>
                <a:cubicBezTo>
                  <a:pt x="8764796" y="1446306"/>
                  <a:pt x="8722194" y="1403704"/>
                  <a:pt x="8722194" y="1351155"/>
                </a:cubicBezTo>
                <a:cubicBezTo>
                  <a:pt x="8722194" y="1298605"/>
                  <a:pt x="8764796" y="1256004"/>
                  <a:pt x="8817346" y="1256004"/>
                </a:cubicBezTo>
                <a:close/>
                <a:moveTo>
                  <a:pt x="8398677" y="1256004"/>
                </a:moveTo>
                <a:cubicBezTo>
                  <a:pt x="8451228" y="1256004"/>
                  <a:pt x="8493829" y="1298605"/>
                  <a:pt x="8493829" y="1351155"/>
                </a:cubicBezTo>
                <a:cubicBezTo>
                  <a:pt x="8493829" y="1403704"/>
                  <a:pt x="8451228" y="1446306"/>
                  <a:pt x="8398677" y="1446306"/>
                </a:cubicBezTo>
                <a:cubicBezTo>
                  <a:pt x="8346127" y="1446306"/>
                  <a:pt x="8303526" y="1403704"/>
                  <a:pt x="8303526" y="1351155"/>
                </a:cubicBezTo>
                <a:cubicBezTo>
                  <a:pt x="8303526" y="1298605"/>
                  <a:pt x="8346127" y="1256004"/>
                  <a:pt x="8398677" y="1256004"/>
                </a:cubicBezTo>
                <a:close/>
                <a:moveTo>
                  <a:pt x="7980009" y="1256004"/>
                </a:moveTo>
                <a:cubicBezTo>
                  <a:pt x="8032559" y="1256004"/>
                  <a:pt x="8075161" y="1298605"/>
                  <a:pt x="8075161" y="1351155"/>
                </a:cubicBezTo>
                <a:cubicBezTo>
                  <a:pt x="8075161" y="1403704"/>
                  <a:pt x="8032559" y="1446306"/>
                  <a:pt x="7980009" y="1446306"/>
                </a:cubicBezTo>
                <a:cubicBezTo>
                  <a:pt x="7927458" y="1446306"/>
                  <a:pt x="7884857" y="1403704"/>
                  <a:pt x="7884857" y="1351155"/>
                </a:cubicBezTo>
                <a:cubicBezTo>
                  <a:pt x="7884857" y="1298605"/>
                  <a:pt x="7927458" y="1256004"/>
                  <a:pt x="7980009" y="1256004"/>
                </a:cubicBezTo>
                <a:close/>
                <a:moveTo>
                  <a:pt x="7561340" y="1256004"/>
                </a:moveTo>
                <a:cubicBezTo>
                  <a:pt x="7613890" y="1256004"/>
                  <a:pt x="7656492" y="1298605"/>
                  <a:pt x="7656492" y="1351155"/>
                </a:cubicBezTo>
                <a:cubicBezTo>
                  <a:pt x="7656492" y="1403704"/>
                  <a:pt x="7613890" y="1446306"/>
                  <a:pt x="7561340" y="1446306"/>
                </a:cubicBezTo>
                <a:cubicBezTo>
                  <a:pt x="7508789" y="1446306"/>
                  <a:pt x="7466188" y="1403704"/>
                  <a:pt x="7466188" y="1351155"/>
                </a:cubicBezTo>
                <a:cubicBezTo>
                  <a:pt x="7466188" y="1298605"/>
                  <a:pt x="7508789" y="1256004"/>
                  <a:pt x="7561340" y="1256004"/>
                </a:cubicBezTo>
                <a:close/>
                <a:moveTo>
                  <a:pt x="7142671" y="1256004"/>
                </a:moveTo>
                <a:cubicBezTo>
                  <a:pt x="7195221" y="1256004"/>
                  <a:pt x="7237823" y="1298605"/>
                  <a:pt x="7237823" y="1351155"/>
                </a:cubicBezTo>
                <a:cubicBezTo>
                  <a:pt x="7237823" y="1403704"/>
                  <a:pt x="7195221" y="1446306"/>
                  <a:pt x="7142671" y="1446306"/>
                </a:cubicBezTo>
                <a:cubicBezTo>
                  <a:pt x="7090120" y="1446306"/>
                  <a:pt x="7047519" y="1403704"/>
                  <a:pt x="7047519" y="1351155"/>
                </a:cubicBezTo>
                <a:cubicBezTo>
                  <a:pt x="7047519" y="1298605"/>
                  <a:pt x="7090120" y="1256004"/>
                  <a:pt x="7142671" y="1256004"/>
                </a:cubicBezTo>
                <a:close/>
                <a:moveTo>
                  <a:pt x="6724002" y="1256004"/>
                </a:moveTo>
                <a:cubicBezTo>
                  <a:pt x="6776553" y="1256004"/>
                  <a:pt x="6819154" y="1298605"/>
                  <a:pt x="6819154" y="1351155"/>
                </a:cubicBezTo>
                <a:cubicBezTo>
                  <a:pt x="6819154" y="1403704"/>
                  <a:pt x="6776553" y="1446306"/>
                  <a:pt x="6724002" y="1446306"/>
                </a:cubicBezTo>
                <a:cubicBezTo>
                  <a:pt x="6671451" y="1446306"/>
                  <a:pt x="6628850" y="1403704"/>
                  <a:pt x="6628850" y="1351155"/>
                </a:cubicBezTo>
                <a:cubicBezTo>
                  <a:pt x="6628850" y="1298605"/>
                  <a:pt x="6671451" y="1256004"/>
                  <a:pt x="6724002" y="1256004"/>
                </a:cubicBezTo>
                <a:close/>
                <a:moveTo>
                  <a:pt x="6305333" y="1256004"/>
                </a:moveTo>
                <a:cubicBezTo>
                  <a:pt x="6357884" y="1256004"/>
                  <a:pt x="6400485" y="1298605"/>
                  <a:pt x="6400485" y="1351155"/>
                </a:cubicBezTo>
                <a:cubicBezTo>
                  <a:pt x="6400485" y="1403704"/>
                  <a:pt x="6357884" y="1446306"/>
                  <a:pt x="6305333" y="1446306"/>
                </a:cubicBezTo>
                <a:cubicBezTo>
                  <a:pt x="6252782" y="1446306"/>
                  <a:pt x="6210181" y="1403704"/>
                  <a:pt x="6210181" y="1351155"/>
                </a:cubicBezTo>
                <a:cubicBezTo>
                  <a:pt x="6210181" y="1298605"/>
                  <a:pt x="6252782" y="1256004"/>
                  <a:pt x="6305333" y="1256004"/>
                </a:cubicBezTo>
                <a:close/>
                <a:moveTo>
                  <a:pt x="5886664" y="1256004"/>
                </a:moveTo>
                <a:cubicBezTo>
                  <a:pt x="5939215" y="1256004"/>
                  <a:pt x="5981816" y="1298605"/>
                  <a:pt x="5981816" y="1351155"/>
                </a:cubicBezTo>
                <a:cubicBezTo>
                  <a:pt x="5981816" y="1403704"/>
                  <a:pt x="5939215" y="1446306"/>
                  <a:pt x="5886664" y="1446306"/>
                </a:cubicBezTo>
                <a:cubicBezTo>
                  <a:pt x="5834113" y="1446306"/>
                  <a:pt x="5791512" y="1403704"/>
                  <a:pt x="5791512" y="1351155"/>
                </a:cubicBezTo>
                <a:cubicBezTo>
                  <a:pt x="5791512" y="1298605"/>
                  <a:pt x="5834113" y="1256004"/>
                  <a:pt x="5886664" y="1256004"/>
                </a:cubicBezTo>
                <a:close/>
                <a:moveTo>
                  <a:pt x="5467994" y="1256004"/>
                </a:moveTo>
                <a:cubicBezTo>
                  <a:pt x="5520544" y="1256004"/>
                  <a:pt x="5563146" y="1298605"/>
                  <a:pt x="5563146" y="1351155"/>
                </a:cubicBezTo>
                <a:cubicBezTo>
                  <a:pt x="5563146" y="1403704"/>
                  <a:pt x="5520544" y="1446306"/>
                  <a:pt x="5467994" y="1446306"/>
                </a:cubicBezTo>
                <a:cubicBezTo>
                  <a:pt x="5415443" y="1446306"/>
                  <a:pt x="5372842" y="1403704"/>
                  <a:pt x="5372842" y="1351155"/>
                </a:cubicBezTo>
                <a:cubicBezTo>
                  <a:pt x="5372842" y="1298605"/>
                  <a:pt x="5415443" y="1256004"/>
                  <a:pt x="5467994" y="1256004"/>
                </a:cubicBezTo>
                <a:close/>
                <a:moveTo>
                  <a:pt x="5049325" y="1256004"/>
                </a:moveTo>
                <a:cubicBezTo>
                  <a:pt x="5101876" y="1256004"/>
                  <a:pt x="5144478" y="1298605"/>
                  <a:pt x="5144478" y="1351155"/>
                </a:cubicBezTo>
                <a:cubicBezTo>
                  <a:pt x="5144478" y="1403704"/>
                  <a:pt x="5101876" y="1446306"/>
                  <a:pt x="5049325" y="1446306"/>
                </a:cubicBezTo>
                <a:cubicBezTo>
                  <a:pt x="4996774" y="1446306"/>
                  <a:pt x="4954173" y="1403704"/>
                  <a:pt x="4954173" y="1351155"/>
                </a:cubicBezTo>
                <a:cubicBezTo>
                  <a:pt x="4954173" y="1298605"/>
                  <a:pt x="4996774" y="1256004"/>
                  <a:pt x="5049325" y="1256004"/>
                </a:cubicBezTo>
                <a:close/>
                <a:moveTo>
                  <a:pt x="4630656" y="1256004"/>
                </a:moveTo>
                <a:cubicBezTo>
                  <a:pt x="4683207" y="1256004"/>
                  <a:pt x="4725808" y="1298605"/>
                  <a:pt x="4725808" y="1351155"/>
                </a:cubicBezTo>
                <a:cubicBezTo>
                  <a:pt x="4725808" y="1403704"/>
                  <a:pt x="4683207" y="1446306"/>
                  <a:pt x="4630656" y="1446306"/>
                </a:cubicBezTo>
                <a:cubicBezTo>
                  <a:pt x="4578106" y="1446306"/>
                  <a:pt x="4535504" y="1403704"/>
                  <a:pt x="4535504" y="1351155"/>
                </a:cubicBezTo>
                <a:cubicBezTo>
                  <a:pt x="4535504" y="1298605"/>
                  <a:pt x="4578106" y="1256004"/>
                  <a:pt x="4630656" y="1256004"/>
                </a:cubicBezTo>
                <a:close/>
                <a:moveTo>
                  <a:pt x="4211987" y="1256004"/>
                </a:moveTo>
                <a:cubicBezTo>
                  <a:pt x="4264538" y="1256004"/>
                  <a:pt x="4307139" y="1298605"/>
                  <a:pt x="4307139" y="1351155"/>
                </a:cubicBezTo>
                <a:cubicBezTo>
                  <a:pt x="4307139" y="1403704"/>
                  <a:pt x="4264538" y="1446306"/>
                  <a:pt x="4211987" y="1446306"/>
                </a:cubicBezTo>
                <a:cubicBezTo>
                  <a:pt x="4159436" y="1446306"/>
                  <a:pt x="4116835" y="1403704"/>
                  <a:pt x="4116835" y="1351155"/>
                </a:cubicBezTo>
                <a:cubicBezTo>
                  <a:pt x="4116835" y="1298605"/>
                  <a:pt x="4159436" y="1256004"/>
                  <a:pt x="4211987" y="1256004"/>
                </a:cubicBezTo>
                <a:close/>
                <a:moveTo>
                  <a:pt x="3793444" y="1256004"/>
                </a:moveTo>
                <a:cubicBezTo>
                  <a:pt x="3845869" y="1256004"/>
                  <a:pt x="3888470" y="1298605"/>
                  <a:pt x="3888470" y="1351155"/>
                </a:cubicBezTo>
                <a:cubicBezTo>
                  <a:pt x="3888470" y="1403704"/>
                  <a:pt x="3845869" y="1446306"/>
                  <a:pt x="3793444" y="1446306"/>
                </a:cubicBezTo>
                <a:cubicBezTo>
                  <a:pt x="3740894" y="1446306"/>
                  <a:pt x="3698292" y="1403704"/>
                  <a:pt x="3698292" y="1351155"/>
                </a:cubicBezTo>
                <a:cubicBezTo>
                  <a:pt x="3698292" y="1298605"/>
                  <a:pt x="3740894" y="1256004"/>
                  <a:pt x="3793444" y="1256004"/>
                </a:cubicBezTo>
                <a:close/>
                <a:moveTo>
                  <a:pt x="3374764" y="1256004"/>
                </a:moveTo>
                <a:cubicBezTo>
                  <a:pt x="3427315" y="1256004"/>
                  <a:pt x="3469924" y="1298605"/>
                  <a:pt x="3469924" y="1351155"/>
                </a:cubicBezTo>
                <a:cubicBezTo>
                  <a:pt x="3469924" y="1403704"/>
                  <a:pt x="3427315" y="1446306"/>
                  <a:pt x="3374764" y="1446306"/>
                </a:cubicBezTo>
                <a:cubicBezTo>
                  <a:pt x="3322214" y="1446306"/>
                  <a:pt x="3279613" y="1403704"/>
                  <a:pt x="3279613" y="1351155"/>
                </a:cubicBezTo>
                <a:cubicBezTo>
                  <a:pt x="3279613" y="1298605"/>
                  <a:pt x="3322214" y="1256004"/>
                  <a:pt x="3374764" y="1256004"/>
                </a:cubicBezTo>
                <a:close/>
                <a:moveTo>
                  <a:pt x="2956087" y="1256004"/>
                </a:moveTo>
                <a:cubicBezTo>
                  <a:pt x="3008641" y="1256004"/>
                  <a:pt x="3051244" y="1298605"/>
                  <a:pt x="3051244" y="1351155"/>
                </a:cubicBezTo>
                <a:cubicBezTo>
                  <a:pt x="3051244" y="1403704"/>
                  <a:pt x="3008641" y="1446306"/>
                  <a:pt x="2956087" y="1446306"/>
                </a:cubicBezTo>
                <a:cubicBezTo>
                  <a:pt x="2903534" y="1446306"/>
                  <a:pt x="2860932" y="1403704"/>
                  <a:pt x="2860932" y="1351155"/>
                </a:cubicBezTo>
                <a:cubicBezTo>
                  <a:pt x="2860932" y="1298605"/>
                  <a:pt x="2903534" y="1256004"/>
                  <a:pt x="2956087" y="1256004"/>
                </a:cubicBezTo>
                <a:close/>
                <a:moveTo>
                  <a:pt x="2537405" y="1256004"/>
                </a:moveTo>
                <a:cubicBezTo>
                  <a:pt x="2589962" y="1256004"/>
                  <a:pt x="2632567" y="1298605"/>
                  <a:pt x="2632567" y="1351155"/>
                </a:cubicBezTo>
                <a:cubicBezTo>
                  <a:pt x="2632567" y="1403704"/>
                  <a:pt x="2589962" y="1446306"/>
                  <a:pt x="2537405" y="1446306"/>
                </a:cubicBezTo>
                <a:cubicBezTo>
                  <a:pt x="2484854" y="1446306"/>
                  <a:pt x="2442252" y="1403704"/>
                  <a:pt x="2442252" y="1351155"/>
                </a:cubicBezTo>
                <a:cubicBezTo>
                  <a:pt x="2442252" y="1298605"/>
                  <a:pt x="2484854" y="1256004"/>
                  <a:pt x="2537405" y="1256004"/>
                </a:cubicBezTo>
                <a:close/>
                <a:moveTo>
                  <a:pt x="2118734" y="1256004"/>
                </a:moveTo>
                <a:cubicBezTo>
                  <a:pt x="2171286" y="1256004"/>
                  <a:pt x="2213887" y="1298605"/>
                  <a:pt x="2213887" y="1351155"/>
                </a:cubicBezTo>
                <a:cubicBezTo>
                  <a:pt x="2213887" y="1403704"/>
                  <a:pt x="2171286" y="1446306"/>
                  <a:pt x="2118734" y="1446306"/>
                </a:cubicBezTo>
                <a:cubicBezTo>
                  <a:pt x="2066182" y="1446306"/>
                  <a:pt x="2023581" y="1403704"/>
                  <a:pt x="2023581" y="1351155"/>
                </a:cubicBezTo>
                <a:cubicBezTo>
                  <a:pt x="2023581" y="1298605"/>
                  <a:pt x="2066182" y="1256004"/>
                  <a:pt x="2118734" y="1256004"/>
                </a:cubicBezTo>
                <a:close/>
                <a:moveTo>
                  <a:pt x="1700054" y="1256004"/>
                </a:moveTo>
                <a:cubicBezTo>
                  <a:pt x="1752605" y="1256004"/>
                  <a:pt x="1795208" y="1298605"/>
                  <a:pt x="1795208" y="1351155"/>
                </a:cubicBezTo>
                <a:cubicBezTo>
                  <a:pt x="1795208" y="1403704"/>
                  <a:pt x="1752605" y="1446306"/>
                  <a:pt x="1700054" y="1446306"/>
                </a:cubicBezTo>
                <a:cubicBezTo>
                  <a:pt x="1647500" y="1446306"/>
                  <a:pt x="1604895" y="1403704"/>
                  <a:pt x="1604895" y="1351155"/>
                </a:cubicBezTo>
                <a:cubicBezTo>
                  <a:pt x="1604895" y="1298605"/>
                  <a:pt x="1647500" y="1256004"/>
                  <a:pt x="1700054" y="1256004"/>
                </a:cubicBezTo>
                <a:close/>
                <a:moveTo>
                  <a:pt x="1281373" y="1256004"/>
                </a:moveTo>
                <a:cubicBezTo>
                  <a:pt x="1333925" y="1256004"/>
                  <a:pt x="1376527" y="1298605"/>
                  <a:pt x="1376527" y="1351155"/>
                </a:cubicBezTo>
                <a:cubicBezTo>
                  <a:pt x="1376527" y="1403704"/>
                  <a:pt x="1333925" y="1446306"/>
                  <a:pt x="1281373" y="1446306"/>
                </a:cubicBezTo>
                <a:cubicBezTo>
                  <a:pt x="1228824" y="1446306"/>
                  <a:pt x="1186223" y="1403704"/>
                  <a:pt x="1186223" y="1351155"/>
                </a:cubicBezTo>
                <a:cubicBezTo>
                  <a:pt x="1186223" y="1298605"/>
                  <a:pt x="1228824" y="1256004"/>
                  <a:pt x="1281373" y="1256004"/>
                </a:cubicBezTo>
                <a:close/>
                <a:moveTo>
                  <a:pt x="862708" y="1256004"/>
                </a:moveTo>
                <a:cubicBezTo>
                  <a:pt x="915259" y="1256004"/>
                  <a:pt x="957859" y="1298605"/>
                  <a:pt x="957859" y="1351155"/>
                </a:cubicBezTo>
                <a:cubicBezTo>
                  <a:pt x="957859" y="1403704"/>
                  <a:pt x="915259" y="1446306"/>
                  <a:pt x="862708" y="1446306"/>
                </a:cubicBezTo>
                <a:cubicBezTo>
                  <a:pt x="810157" y="1446306"/>
                  <a:pt x="767556" y="1403704"/>
                  <a:pt x="767556" y="1351155"/>
                </a:cubicBezTo>
                <a:cubicBezTo>
                  <a:pt x="767556" y="1298605"/>
                  <a:pt x="810157" y="1256004"/>
                  <a:pt x="862708" y="1256004"/>
                </a:cubicBezTo>
                <a:close/>
                <a:moveTo>
                  <a:pt x="444042" y="1256004"/>
                </a:moveTo>
                <a:cubicBezTo>
                  <a:pt x="496592" y="1256004"/>
                  <a:pt x="539195" y="1298605"/>
                  <a:pt x="539195" y="1351155"/>
                </a:cubicBezTo>
                <a:cubicBezTo>
                  <a:pt x="539195" y="1403704"/>
                  <a:pt x="496592" y="1446306"/>
                  <a:pt x="444042" y="1446306"/>
                </a:cubicBezTo>
                <a:cubicBezTo>
                  <a:pt x="391491" y="1446306"/>
                  <a:pt x="348889" y="1403704"/>
                  <a:pt x="348889" y="1351155"/>
                </a:cubicBezTo>
                <a:cubicBezTo>
                  <a:pt x="348889" y="1298605"/>
                  <a:pt x="391491" y="1256004"/>
                  <a:pt x="444042" y="1256004"/>
                </a:cubicBezTo>
                <a:close/>
                <a:moveTo>
                  <a:pt x="25373" y="1256004"/>
                </a:moveTo>
                <a:cubicBezTo>
                  <a:pt x="77923" y="1256004"/>
                  <a:pt x="120526" y="1298605"/>
                  <a:pt x="120526" y="1351155"/>
                </a:cubicBezTo>
                <a:cubicBezTo>
                  <a:pt x="120526" y="1403704"/>
                  <a:pt x="77923" y="1446306"/>
                  <a:pt x="25373" y="1446306"/>
                </a:cubicBezTo>
                <a:lnTo>
                  <a:pt x="0" y="1441184"/>
                </a:lnTo>
                <a:lnTo>
                  <a:pt x="0" y="1261127"/>
                </a:lnTo>
                <a:close/>
                <a:moveTo>
                  <a:pt x="12166698" y="837337"/>
                </a:moveTo>
                <a:lnTo>
                  <a:pt x="12192000" y="842445"/>
                </a:lnTo>
                <a:lnTo>
                  <a:pt x="12192000" y="1022530"/>
                </a:lnTo>
                <a:lnTo>
                  <a:pt x="12166698" y="1027638"/>
                </a:lnTo>
                <a:cubicBezTo>
                  <a:pt x="12114147" y="1027638"/>
                  <a:pt x="12071546" y="985038"/>
                  <a:pt x="12071546" y="932489"/>
                </a:cubicBezTo>
                <a:cubicBezTo>
                  <a:pt x="12071546" y="879938"/>
                  <a:pt x="12114147" y="837337"/>
                  <a:pt x="12166698" y="837337"/>
                </a:cubicBezTo>
                <a:close/>
                <a:moveTo>
                  <a:pt x="11748029" y="837337"/>
                </a:moveTo>
                <a:cubicBezTo>
                  <a:pt x="11800580" y="837337"/>
                  <a:pt x="11843181" y="879938"/>
                  <a:pt x="11843181" y="932489"/>
                </a:cubicBezTo>
                <a:cubicBezTo>
                  <a:pt x="11843181" y="985038"/>
                  <a:pt x="11800580" y="1027638"/>
                  <a:pt x="11748029" y="1027638"/>
                </a:cubicBezTo>
                <a:cubicBezTo>
                  <a:pt x="11695478" y="1027638"/>
                  <a:pt x="11652877" y="985038"/>
                  <a:pt x="11652877" y="932489"/>
                </a:cubicBezTo>
                <a:cubicBezTo>
                  <a:pt x="11652877" y="879938"/>
                  <a:pt x="11695478" y="837337"/>
                  <a:pt x="11748029" y="837337"/>
                </a:cubicBezTo>
                <a:close/>
                <a:moveTo>
                  <a:pt x="11329360" y="837337"/>
                </a:moveTo>
                <a:cubicBezTo>
                  <a:pt x="11381911" y="837337"/>
                  <a:pt x="11424512" y="879938"/>
                  <a:pt x="11424512" y="932489"/>
                </a:cubicBezTo>
                <a:cubicBezTo>
                  <a:pt x="11424512" y="985038"/>
                  <a:pt x="11381911" y="1027638"/>
                  <a:pt x="11329360" y="1027638"/>
                </a:cubicBezTo>
                <a:cubicBezTo>
                  <a:pt x="11276809" y="1027638"/>
                  <a:pt x="11234208" y="985038"/>
                  <a:pt x="11234208" y="932489"/>
                </a:cubicBezTo>
                <a:cubicBezTo>
                  <a:pt x="11234208" y="879938"/>
                  <a:pt x="11276809" y="837337"/>
                  <a:pt x="11329360" y="837337"/>
                </a:cubicBezTo>
                <a:close/>
                <a:moveTo>
                  <a:pt x="10910691" y="837337"/>
                </a:moveTo>
                <a:cubicBezTo>
                  <a:pt x="10963242" y="837337"/>
                  <a:pt x="11005843" y="879938"/>
                  <a:pt x="11005843" y="932489"/>
                </a:cubicBezTo>
                <a:cubicBezTo>
                  <a:pt x="11005843" y="985038"/>
                  <a:pt x="10963242" y="1027638"/>
                  <a:pt x="10910691" y="1027638"/>
                </a:cubicBezTo>
                <a:cubicBezTo>
                  <a:pt x="10858140" y="1027638"/>
                  <a:pt x="10815539" y="985038"/>
                  <a:pt x="10815539" y="932489"/>
                </a:cubicBezTo>
                <a:cubicBezTo>
                  <a:pt x="10815539" y="879938"/>
                  <a:pt x="10858140" y="837337"/>
                  <a:pt x="10910691" y="837337"/>
                </a:cubicBezTo>
                <a:close/>
                <a:moveTo>
                  <a:pt x="10492022" y="837337"/>
                </a:moveTo>
                <a:cubicBezTo>
                  <a:pt x="10544573" y="837337"/>
                  <a:pt x="10587174" y="879938"/>
                  <a:pt x="10587174" y="932489"/>
                </a:cubicBezTo>
                <a:cubicBezTo>
                  <a:pt x="10587174" y="985038"/>
                  <a:pt x="10544573" y="1027638"/>
                  <a:pt x="10492022" y="1027638"/>
                </a:cubicBezTo>
                <a:cubicBezTo>
                  <a:pt x="10439471" y="1027638"/>
                  <a:pt x="10396870" y="985038"/>
                  <a:pt x="10396870" y="932489"/>
                </a:cubicBezTo>
                <a:cubicBezTo>
                  <a:pt x="10396870" y="879938"/>
                  <a:pt x="10439471" y="837337"/>
                  <a:pt x="10492022" y="837337"/>
                </a:cubicBezTo>
                <a:close/>
                <a:moveTo>
                  <a:pt x="10073353" y="837337"/>
                </a:moveTo>
                <a:cubicBezTo>
                  <a:pt x="10125904" y="837337"/>
                  <a:pt x="10168505" y="879938"/>
                  <a:pt x="10168505" y="932489"/>
                </a:cubicBezTo>
                <a:cubicBezTo>
                  <a:pt x="10168505" y="985038"/>
                  <a:pt x="10125904" y="1027638"/>
                  <a:pt x="10073353" y="1027638"/>
                </a:cubicBezTo>
                <a:cubicBezTo>
                  <a:pt x="10020803" y="1027638"/>
                  <a:pt x="9978201" y="985038"/>
                  <a:pt x="9978201" y="932489"/>
                </a:cubicBezTo>
                <a:cubicBezTo>
                  <a:pt x="9978201" y="879938"/>
                  <a:pt x="10020803" y="837337"/>
                  <a:pt x="10073353" y="837337"/>
                </a:cubicBezTo>
                <a:close/>
                <a:moveTo>
                  <a:pt x="9654684" y="837337"/>
                </a:moveTo>
                <a:cubicBezTo>
                  <a:pt x="9707235" y="837337"/>
                  <a:pt x="9749836" y="879938"/>
                  <a:pt x="9749836" y="932489"/>
                </a:cubicBezTo>
                <a:cubicBezTo>
                  <a:pt x="9749836" y="985038"/>
                  <a:pt x="9707235" y="1027638"/>
                  <a:pt x="9654684" y="1027638"/>
                </a:cubicBezTo>
                <a:cubicBezTo>
                  <a:pt x="9602134" y="1027638"/>
                  <a:pt x="9559532" y="985038"/>
                  <a:pt x="9559532" y="932489"/>
                </a:cubicBezTo>
                <a:cubicBezTo>
                  <a:pt x="9559532" y="879938"/>
                  <a:pt x="9602134" y="837337"/>
                  <a:pt x="9654684" y="837337"/>
                </a:cubicBezTo>
                <a:close/>
                <a:moveTo>
                  <a:pt x="9236015" y="837337"/>
                </a:moveTo>
                <a:cubicBezTo>
                  <a:pt x="9288566" y="837337"/>
                  <a:pt x="9331167" y="879938"/>
                  <a:pt x="9331167" y="932489"/>
                </a:cubicBezTo>
                <a:cubicBezTo>
                  <a:pt x="9331167" y="985038"/>
                  <a:pt x="9288566" y="1027638"/>
                  <a:pt x="9236015" y="1027638"/>
                </a:cubicBezTo>
                <a:cubicBezTo>
                  <a:pt x="9183465" y="1027638"/>
                  <a:pt x="9140863" y="985038"/>
                  <a:pt x="9140863" y="932489"/>
                </a:cubicBezTo>
                <a:cubicBezTo>
                  <a:pt x="9140863" y="879938"/>
                  <a:pt x="9183465" y="837337"/>
                  <a:pt x="9236015" y="837337"/>
                </a:cubicBezTo>
                <a:close/>
                <a:moveTo>
                  <a:pt x="8817346" y="837337"/>
                </a:moveTo>
                <a:cubicBezTo>
                  <a:pt x="8869897" y="837337"/>
                  <a:pt x="8912498" y="879938"/>
                  <a:pt x="8912498" y="932489"/>
                </a:cubicBezTo>
                <a:cubicBezTo>
                  <a:pt x="8912498" y="985038"/>
                  <a:pt x="8869897" y="1027638"/>
                  <a:pt x="8817346" y="1027638"/>
                </a:cubicBezTo>
                <a:cubicBezTo>
                  <a:pt x="8764796" y="1027638"/>
                  <a:pt x="8722194" y="985038"/>
                  <a:pt x="8722194" y="932489"/>
                </a:cubicBezTo>
                <a:cubicBezTo>
                  <a:pt x="8722194" y="879938"/>
                  <a:pt x="8764796" y="837337"/>
                  <a:pt x="8817346" y="837337"/>
                </a:cubicBezTo>
                <a:close/>
                <a:moveTo>
                  <a:pt x="8398677" y="837337"/>
                </a:moveTo>
                <a:cubicBezTo>
                  <a:pt x="8451228" y="837337"/>
                  <a:pt x="8493829" y="879938"/>
                  <a:pt x="8493829" y="932489"/>
                </a:cubicBezTo>
                <a:cubicBezTo>
                  <a:pt x="8493829" y="985038"/>
                  <a:pt x="8451228" y="1027638"/>
                  <a:pt x="8398677" y="1027638"/>
                </a:cubicBezTo>
                <a:cubicBezTo>
                  <a:pt x="8346127" y="1027638"/>
                  <a:pt x="8303526" y="985038"/>
                  <a:pt x="8303526" y="932489"/>
                </a:cubicBezTo>
                <a:cubicBezTo>
                  <a:pt x="8303526" y="879938"/>
                  <a:pt x="8346127" y="837337"/>
                  <a:pt x="8398677" y="837337"/>
                </a:cubicBezTo>
                <a:close/>
                <a:moveTo>
                  <a:pt x="7980009" y="837337"/>
                </a:moveTo>
                <a:cubicBezTo>
                  <a:pt x="8032559" y="837337"/>
                  <a:pt x="8075161" y="879938"/>
                  <a:pt x="8075161" y="932489"/>
                </a:cubicBezTo>
                <a:cubicBezTo>
                  <a:pt x="8075161" y="985038"/>
                  <a:pt x="8032559" y="1027638"/>
                  <a:pt x="7980009" y="1027638"/>
                </a:cubicBezTo>
                <a:cubicBezTo>
                  <a:pt x="7927458" y="1027638"/>
                  <a:pt x="7884857" y="985038"/>
                  <a:pt x="7884857" y="932489"/>
                </a:cubicBezTo>
                <a:cubicBezTo>
                  <a:pt x="7884857" y="879938"/>
                  <a:pt x="7927458" y="837337"/>
                  <a:pt x="7980009" y="837337"/>
                </a:cubicBezTo>
                <a:close/>
                <a:moveTo>
                  <a:pt x="7561340" y="837337"/>
                </a:moveTo>
                <a:cubicBezTo>
                  <a:pt x="7613890" y="837337"/>
                  <a:pt x="7656492" y="879938"/>
                  <a:pt x="7656492" y="932489"/>
                </a:cubicBezTo>
                <a:cubicBezTo>
                  <a:pt x="7656492" y="985038"/>
                  <a:pt x="7613890" y="1027638"/>
                  <a:pt x="7561340" y="1027638"/>
                </a:cubicBezTo>
                <a:cubicBezTo>
                  <a:pt x="7508789" y="1027638"/>
                  <a:pt x="7466188" y="985038"/>
                  <a:pt x="7466188" y="932489"/>
                </a:cubicBezTo>
                <a:cubicBezTo>
                  <a:pt x="7466188" y="879938"/>
                  <a:pt x="7508789" y="837337"/>
                  <a:pt x="7561340" y="837337"/>
                </a:cubicBezTo>
                <a:close/>
                <a:moveTo>
                  <a:pt x="7142671" y="837337"/>
                </a:moveTo>
                <a:cubicBezTo>
                  <a:pt x="7195221" y="837337"/>
                  <a:pt x="7237823" y="879938"/>
                  <a:pt x="7237823" y="932489"/>
                </a:cubicBezTo>
                <a:cubicBezTo>
                  <a:pt x="7237823" y="985038"/>
                  <a:pt x="7195221" y="1027638"/>
                  <a:pt x="7142671" y="1027638"/>
                </a:cubicBezTo>
                <a:cubicBezTo>
                  <a:pt x="7090120" y="1027638"/>
                  <a:pt x="7047519" y="985038"/>
                  <a:pt x="7047519" y="932489"/>
                </a:cubicBezTo>
                <a:cubicBezTo>
                  <a:pt x="7047519" y="879938"/>
                  <a:pt x="7090120" y="837337"/>
                  <a:pt x="7142671" y="837337"/>
                </a:cubicBezTo>
                <a:close/>
                <a:moveTo>
                  <a:pt x="6724002" y="837337"/>
                </a:moveTo>
                <a:cubicBezTo>
                  <a:pt x="6776553" y="837337"/>
                  <a:pt x="6819154" y="879938"/>
                  <a:pt x="6819154" y="932489"/>
                </a:cubicBezTo>
                <a:cubicBezTo>
                  <a:pt x="6819154" y="985038"/>
                  <a:pt x="6776553" y="1027638"/>
                  <a:pt x="6724002" y="1027638"/>
                </a:cubicBezTo>
                <a:cubicBezTo>
                  <a:pt x="6671451" y="1027638"/>
                  <a:pt x="6628850" y="985038"/>
                  <a:pt x="6628850" y="932489"/>
                </a:cubicBezTo>
                <a:cubicBezTo>
                  <a:pt x="6628850" y="879938"/>
                  <a:pt x="6671451" y="837337"/>
                  <a:pt x="6724002" y="837337"/>
                </a:cubicBezTo>
                <a:close/>
                <a:moveTo>
                  <a:pt x="6305333" y="837337"/>
                </a:moveTo>
                <a:cubicBezTo>
                  <a:pt x="6357884" y="837337"/>
                  <a:pt x="6400485" y="879938"/>
                  <a:pt x="6400485" y="932489"/>
                </a:cubicBezTo>
                <a:cubicBezTo>
                  <a:pt x="6400485" y="985038"/>
                  <a:pt x="6357884" y="1027638"/>
                  <a:pt x="6305333" y="1027638"/>
                </a:cubicBezTo>
                <a:cubicBezTo>
                  <a:pt x="6252782" y="1027638"/>
                  <a:pt x="6210181" y="985038"/>
                  <a:pt x="6210181" y="932489"/>
                </a:cubicBezTo>
                <a:cubicBezTo>
                  <a:pt x="6210181" y="879938"/>
                  <a:pt x="6252782" y="837337"/>
                  <a:pt x="6305333" y="837337"/>
                </a:cubicBezTo>
                <a:close/>
                <a:moveTo>
                  <a:pt x="5886664" y="837337"/>
                </a:moveTo>
                <a:cubicBezTo>
                  <a:pt x="5939215" y="837337"/>
                  <a:pt x="5981816" y="879938"/>
                  <a:pt x="5981816" y="932489"/>
                </a:cubicBezTo>
                <a:cubicBezTo>
                  <a:pt x="5981816" y="985038"/>
                  <a:pt x="5939215" y="1027638"/>
                  <a:pt x="5886664" y="1027638"/>
                </a:cubicBezTo>
                <a:cubicBezTo>
                  <a:pt x="5834113" y="1027638"/>
                  <a:pt x="5791512" y="985038"/>
                  <a:pt x="5791512" y="932489"/>
                </a:cubicBezTo>
                <a:cubicBezTo>
                  <a:pt x="5791512" y="879938"/>
                  <a:pt x="5834113" y="837337"/>
                  <a:pt x="5886664" y="837337"/>
                </a:cubicBezTo>
                <a:close/>
                <a:moveTo>
                  <a:pt x="5467994" y="837337"/>
                </a:moveTo>
                <a:cubicBezTo>
                  <a:pt x="5520544" y="837337"/>
                  <a:pt x="5563146" y="879938"/>
                  <a:pt x="5563146" y="932489"/>
                </a:cubicBezTo>
                <a:cubicBezTo>
                  <a:pt x="5563146" y="985038"/>
                  <a:pt x="5520544" y="1027638"/>
                  <a:pt x="5467994" y="1027638"/>
                </a:cubicBezTo>
                <a:cubicBezTo>
                  <a:pt x="5415443" y="1027638"/>
                  <a:pt x="5372842" y="985038"/>
                  <a:pt x="5372842" y="932489"/>
                </a:cubicBezTo>
                <a:cubicBezTo>
                  <a:pt x="5372842" y="879938"/>
                  <a:pt x="5415443" y="837337"/>
                  <a:pt x="5467994" y="837337"/>
                </a:cubicBezTo>
                <a:close/>
                <a:moveTo>
                  <a:pt x="5049325" y="837337"/>
                </a:moveTo>
                <a:cubicBezTo>
                  <a:pt x="5101876" y="837337"/>
                  <a:pt x="5144478" y="879938"/>
                  <a:pt x="5144478" y="932489"/>
                </a:cubicBezTo>
                <a:cubicBezTo>
                  <a:pt x="5144478" y="985038"/>
                  <a:pt x="5101876" y="1027638"/>
                  <a:pt x="5049325" y="1027638"/>
                </a:cubicBezTo>
                <a:cubicBezTo>
                  <a:pt x="4996774" y="1027638"/>
                  <a:pt x="4954173" y="985038"/>
                  <a:pt x="4954173" y="932489"/>
                </a:cubicBezTo>
                <a:cubicBezTo>
                  <a:pt x="4954173" y="879938"/>
                  <a:pt x="4996774" y="837337"/>
                  <a:pt x="5049325" y="837337"/>
                </a:cubicBezTo>
                <a:close/>
                <a:moveTo>
                  <a:pt x="4630656" y="837337"/>
                </a:moveTo>
                <a:cubicBezTo>
                  <a:pt x="4683207" y="837337"/>
                  <a:pt x="4725808" y="879938"/>
                  <a:pt x="4725808" y="932489"/>
                </a:cubicBezTo>
                <a:cubicBezTo>
                  <a:pt x="4725808" y="985038"/>
                  <a:pt x="4683207" y="1027638"/>
                  <a:pt x="4630656" y="1027638"/>
                </a:cubicBezTo>
                <a:cubicBezTo>
                  <a:pt x="4578106" y="1027638"/>
                  <a:pt x="4535504" y="985038"/>
                  <a:pt x="4535504" y="932489"/>
                </a:cubicBezTo>
                <a:cubicBezTo>
                  <a:pt x="4535504" y="879938"/>
                  <a:pt x="4578106" y="837337"/>
                  <a:pt x="4630656" y="837337"/>
                </a:cubicBezTo>
                <a:close/>
                <a:moveTo>
                  <a:pt x="4211987" y="837337"/>
                </a:moveTo>
                <a:cubicBezTo>
                  <a:pt x="4264538" y="837337"/>
                  <a:pt x="4307139" y="879938"/>
                  <a:pt x="4307139" y="932489"/>
                </a:cubicBezTo>
                <a:cubicBezTo>
                  <a:pt x="4307139" y="985038"/>
                  <a:pt x="4264538" y="1027638"/>
                  <a:pt x="4211987" y="1027638"/>
                </a:cubicBezTo>
                <a:cubicBezTo>
                  <a:pt x="4159436" y="1027638"/>
                  <a:pt x="4116835" y="985038"/>
                  <a:pt x="4116835" y="932489"/>
                </a:cubicBezTo>
                <a:cubicBezTo>
                  <a:pt x="4116835" y="879938"/>
                  <a:pt x="4159436" y="837337"/>
                  <a:pt x="4211987" y="837337"/>
                </a:cubicBezTo>
                <a:close/>
                <a:moveTo>
                  <a:pt x="3793453" y="837337"/>
                </a:moveTo>
                <a:cubicBezTo>
                  <a:pt x="3845869" y="837337"/>
                  <a:pt x="3888470" y="879938"/>
                  <a:pt x="3888470" y="932489"/>
                </a:cubicBezTo>
                <a:cubicBezTo>
                  <a:pt x="3888470" y="985038"/>
                  <a:pt x="3845869" y="1027638"/>
                  <a:pt x="3793453" y="1027638"/>
                </a:cubicBezTo>
                <a:cubicBezTo>
                  <a:pt x="3740902" y="1027638"/>
                  <a:pt x="3698302" y="985038"/>
                  <a:pt x="3698302" y="932489"/>
                </a:cubicBezTo>
                <a:cubicBezTo>
                  <a:pt x="3698302" y="879938"/>
                  <a:pt x="3740902" y="837337"/>
                  <a:pt x="3793453" y="837337"/>
                </a:cubicBezTo>
                <a:close/>
                <a:moveTo>
                  <a:pt x="3374773" y="837337"/>
                </a:moveTo>
                <a:cubicBezTo>
                  <a:pt x="3427323" y="837337"/>
                  <a:pt x="3469932" y="879938"/>
                  <a:pt x="3469932" y="932489"/>
                </a:cubicBezTo>
                <a:cubicBezTo>
                  <a:pt x="3469932" y="985038"/>
                  <a:pt x="3427323" y="1027638"/>
                  <a:pt x="3374773" y="1027638"/>
                </a:cubicBezTo>
                <a:cubicBezTo>
                  <a:pt x="3322221" y="1027638"/>
                  <a:pt x="3279620" y="985038"/>
                  <a:pt x="3279620" y="932489"/>
                </a:cubicBezTo>
                <a:cubicBezTo>
                  <a:pt x="3279620" y="879938"/>
                  <a:pt x="3322221" y="837337"/>
                  <a:pt x="3374773" y="837337"/>
                </a:cubicBezTo>
                <a:close/>
                <a:moveTo>
                  <a:pt x="2956095" y="837337"/>
                </a:moveTo>
                <a:cubicBezTo>
                  <a:pt x="3008649" y="837337"/>
                  <a:pt x="3051251" y="879938"/>
                  <a:pt x="3051251" y="932489"/>
                </a:cubicBezTo>
                <a:cubicBezTo>
                  <a:pt x="3051251" y="985038"/>
                  <a:pt x="3008649" y="1027638"/>
                  <a:pt x="2956095" y="1027638"/>
                </a:cubicBezTo>
                <a:cubicBezTo>
                  <a:pt x="2903540" y="1027638"/>
                  <a:pt x="2860939" y="985038"/>
                  <a:pt x="2860939" y="932489"/>
                </a:cubicBezTo>
                <a:cubicBezTo>
                  <a:pt x="2860939" y="879938"/>
                  <a:pt x="2903540" y="837337"/>
                  <a:pt x="2956095" y="837337"/>
                </a:cubicBezTo>
                <a:close/>
                <a:moveTo>
                  <a:pt x="2537411" y="837337"/>
                </a:moveTo>
                <a:cubicBezTo>
                  <a:pt x="2589968" y="837337"/>
                  <a:pt x="2632574" y="879938"/>
                  <a:pt x="2632574" y="932489"/>
                </a:cubicBezTo>
                <a:cubicBezTo>
                  <a:pt x="2632574" y="985038"/>
                  <a:pt x="2589968" y="1027638"/>
                  <a:pt x="2537411" y="1027638"/>
                </a:cubicBezTo>
                <a:cubicBezTo>
                  <a:pt x="2484860" y="1027638"/>
                  <a:pt x="2442258" y="985038"/>
                  <a:pt x="2442258" y="932489"/>
                </a:cubicBezTo>
                <a:cubicBezTo>
                  <a:pt x="2442258" y="879938"/>
                  <a:pt x="2484860" y="837337"/>
                  <a:pt x="2537411" y="837337"/>
                </a:cubicBezTo>
                <a:close/>
                <a:moveTo>
                  <a:pt x="2118741" y="837337"/>
                </a:moveTo>
                <a:cubicBezTo>
                  <a:pt x="2171292" y="837337"/>
                  <a:pt x="2213893" y="879938"/>
                  <a:pt x="2213893" y="932489"/>
                </a:cubicBezTo>
                <a:cubicBezTo>
                  <a:pt x="2213893" y="985038"/>
                  <a:pt x="2171292" y="1027638"/>
                  <a:pt x="2118741" y="1027638"/>
                </a:cubicBezTo>
                <a:cubicBezTo>
                  <a:pt x="2066189" y="1027638"/>
                  <a:pt x="2023587" y="985038"/>
                  <a:pt x="2023587" y="932489"/>
                </a:cubicBezTo>
                <a:cubicBezTo>
                  <a:pt x="2023587" y="879938"/>
                  <a:pt x="2066189" y="837337"/>
                  <a:pt x="2118741" y="837337"/>
                </a:cubicBezTo>
                <a:close/>
                <a:moveTo>
                  <a:pt x="1700060" y="837337"/>
                </a:moveTo>
                <a:cubicBezTo>
                  <a:pt x="1752611" y="837337"/>
                  <a:pt x="1795212" y="879938"/>
                  <a:pt x="1795212" y="932489"/>
                </a:cubicBezTo>
                <a:cubicBezTo>
                  <a:pt x="1795212" y="985038"/>
                  <a:pt x="1752611" y="1027638"/>
                  <a:pt x="1700060" y="1027638"/>
                </a:cubicBezTo>
                <a:cubicBezTo>
                  <a:pt x="1647506" y="1027638"/>
                  <a:pt x="1604900" y="985038"/>
                  <a:pt x="1604900" y="932489"/>
                </a:cubicBezTo>
                <a:cubicBezTo>
                  <a:pt x="1604900" y="879938"/>
                  <a:pt x="1647506" y="837337"/>
                  <a:pt x="1700060" y="837337"/>
                </a:cubicBezTo>
                <a:close/>
                <a:moveTo>
                  <a:pt x="1281378" y="837337"/>
                </a:moveTo>
                <a:cubicBezTo>
                  <a:pt x="1333930" y="837337"/>
                  <a:pt x="1376531" y="879938"/>
                  <a:pt x="1376531" y="932489"/>
                </a:cubicBezTo>
                <a:cubicBezTo>
                  <a:pt x="1376531" y="985038"/>
                  <a:pt x="1333930" y="1027638"/>
                  <a:pt x="1281378" y="1027638"/>
                </a:cubicBezTo>
                <a:cubicBezTo>
                  <a:pt x="1228829" y="1027638"/>
                  <a:pt x="1186227" y="985038"/>
                  <a:pt x="1186227" y="932489"/>
                </a:cubicBezTo>
                <a:cubicBezTo>
                  <a:pt x="1186227" y="879938"/>
                  <a:pt x="1228829" y="837337"/>
                  <a:pt x="1281378" y="837337"/>
                </a:cubicBezTo>
                <a:close/>
                <a:moveTo>
                  <a:pt x="862713" y="837337"/>
                </a:moveTo>
                <a:cubicBezTo>
                  <a:pt x="915263" y="837337"/>
                  <a:pt x="957865" y="879938"/>
                  <a:pt x="957865" y="932489"/>
                </a:cubicBezTo>
                <a:cubicBezTo>
                  <a:pt x="957865" y="985038"/>
                  <a:pt x="915263" y="1027638"/>
                  <a:pt x="862713" y="1027638"/>
                </a:cubicBezTo>
                <a:cubicBezTo>
                  <a:pt x="810162" y="1027638"/>
                  <a:pt x="767561" y="985038"/>
                  <a:pt x="767561" y="932489"/>
                </a:cubicBezTo>
                <a:cubicBezTo>
                  <a:pt x="767561" y="879938"/>
                  <a:pt x="810162" y="837337"/>
                  <a:pt x="862713" y="837337"/>
                </a:cubicBezTo>
                <a:close/>
                <a:moveTo>
                  <a:pt x="444046" y="837337"/>
                </a:moveTo>
                <a:cubicBezTo>
                  <a:pt x="496597" y="837337"/>
                  <a:pt x="539200" y="879938"/>
                  <a:pt x="539200" y="932489"/>
                </a:cubicBezTo>
                <a:cubicBezTo>
                  <a:pt x="539200" y="985038"/>
                  <a:pt x="496597" y="1027638"/>
                  <a:pt x="444046" y="1027638"/>
                </a:cubicBezTo>
                <a:cubicBezTo>
                  <a:pt x="391496" y="1027638"/>
                  <a:pt x="348895" y="985038"/>
                  <a:pt x="348895" y="932489"/>
                </a:cubicBezTo>
                <a:cubicBezTo>
                  <a:pt x="348895" y="879938"/>
                  <a:pt x="391496" y="837337"/>
                  <a:pt x="444046" y="837337"/>
                </a:cubicBezTo>
                <a:close/>
                <a:moveTo>
                  <a:pt x="25377" y="837337"/>
                </a:moveTo>
                <a:cubicBezTo>
                  <a:pt x="77928" y="837337"/>
                  <a:pt x="120531" y="879938"/>
                  <a:pt x="120531" y="932489"/>
                </a:cubicBezTo>
                <a:cubicBezTo>
                  <a:pt x="120531" y="985038"/>
                  <a:pt x="77928" y="1027638"/>
                  <a:pt x="25377" y="1027638"/>
                </a:cubicBezTo>
                <a:lnTo>
                  <a:pt x="0" y="1022515"/>
                </a:lnTo>
                <a:lnTo>
                  <a:pt x="0" y="842460"/>
                </a:lnTo>
                <a:close/>
                <a:moveTo>
                  <a:pt x="12166698" y="418667"/>
                </a:moveTo>
                <a:lnTo>
                  <a:pt x="12192000" y="423775"/>
                </a:lnTo>
                <a:lnTo>
                  <a:pt x="12192000" y="603865"/>
                </a:lnTo>
                <a:lnTo>
                  <a:pt x="12166698" y="608973"/>
                </a:lnTo>
                <a:cubicBezTo>
                  <a:pt x="12114147" y="608973"/>
                  <a:pt x="12071546" y="566370"/>
                  <a:pt x="12071546" y="513818"/>
                </a:cubicBezTo>
                <a:cubicBezTo>
                  <a:pt x="12071546" y="461269"/>
                  <a:pt x="12114147" y="418667"/>
                  <a:pt x="12166698" y="418667"/>
                </a:cubicBezTo>
                <a:close/>
                <a:moveTo>
                  <a:pt x="11748029" y="418667"/>
                </a:moveTo>
                <a:cubicBezTo>
                  <a:pt x="11800580" y="418667"/>
                  <a:pt x="11843181" y="461269"/>
                  <a:pt x="11843181" y="513818"/>
                </a:cubicBezTo>
                <a:cubicBezTo>
                  <a:pt x="11843181" y="566370"/>
                  <a:pt x="11800580" y="608973"/>
                  <a:pt x="11748029" y="608973"/>
                </a:cubicBezTo>
                <a:cubicBezTo>
                  <a:pt x="11695478" y="608973"/>
                  <a:pt x="11652877" y="566370"/>
                  <a:pt x="11652877" y="513818"/>
                </a:cubicBezTo>
                <a:cubicBezTo>
                  <a:pt x="11652877" y="461269"/>
                  <a:pt x="11695478" y="418667"/>
                  <a:pt x="11748029" y="418667"/>
                </a:cubicBezTo>
                <a:close/>
                <a:moveTo>
                  <a:pt x="11329360" y="418667"/>
                </a:moveTo>
                <a:cubicBezTo>
                  <a:pt x="11381911" y="418667"/>
                  <a:pt x="11424512" y="461269"/>
                  <a:pt x="11424512" y="513818"/>
                </a:cubicBezTo>
                <a:cubicBezTo>
                  <a:pt x="11424512" y="566370"/>
                  <a:pt x="11381911" y="608973"/>
                  <a:pt x="11329360" y="608973"/>
                </a:cubicBezTo>
                <a:cubicBezTo>
                  <a:pt x="11276809" y="608973"/>
                  <a:pt x="11234208" y="566370"/>
                  <a:pt x="11234208" y="513818"/>
                </a:cubicBezTo>
                <a:cubicBezTo>
                  <a:pt x="11234208" y="461269"/>
                  <a:pt x="11276809" y="418667"/>
                  <a:pt x="11329360" y="418667"/>
                </a:cubicBezTo>
                <a:close/>
                <a:moveTo>
                  <a:pt x="10910691" y="418667"/>
                </a:moveTo>
                <a:cubicBezTo>
                  <a:pt x="10963242" y="418667"/>
                  <a:pt x="11005843" y="461269"/>
                  <a:pt x="11005843" y="513818"/>
                </a:cubicBezTo>
                <a:cubicBezTo>
                  <a:pt x="11005843" y="566370"/>
                  <a:pt x="10963242" y="608973"/>
                  <a:pt x="10910691" y="608973"/>
                </a:cubicBezTo>
                <a:cubicBezTo>
                  <a:pt x="10858140" y="608973"/>
                  <a:pt x="10815539" y="566370"/>
                  <a:pt x="10815539" y="513818"/>
                </a:cubicBezTo>
                <a:cubicBezTo>
                  <a:pt x="10815539" y="461269"/>
                  <a:pt x="10858140" y="418667"/>
                  <a:pt x="10910691" y="418667"/>
                </a:cubicBezTo>
                <a:close/>
                <a:moveTo>
                  <a:pt x="10492022" y="418667"/>
                </a:moveTo>
                <a:cubicBezTo>
                  <a:pt x="10544573" y="418667"/>
                  <a:pt x="10587174" y="461269"/>
                  <a:pt x="10587174" y="513818"/>
                </a:cubicBezTo>
                <a:cubicBezTo>
                  <a:pt x="10587174" y="566370"/>
                  <a:pt x="10544573" y="608973"/>
                  <a:pt x="10492022" y="608973"/>
                </a:cubicBezTo>
                <a:cubicBezTo>
                  <a:pt x="10439471" y="608973"/>
                  <a:pt x="10396870" y="566370"/>
                  <a:pt x="10396870" y="513818"/>
                </a:cubicBezTo>
                <a:cubicBezTo>
                  <a:pt x="10396870" y="461269"/>
                  <a:pt x="10439471" y="418667"/>
                  <a:pt x="10492022" y="418667"/>
                </a:cubicBezTo>
                <a:close/>
                <a:moveTo>
                  <a:pt x="10073353" y="418667"/>
                </a:moveTo>
                <a:cubicBezTo>
                  <a:pt x="10125904" y="418667"/>
                  <a:pt x="10168505" y="461269"/>
                  <a:pt x="10168505" y="513818"/>
                </a:cubicBezTo>
                <a:cubicBezTo>
                  <a:pt x="10168505" y="566370"/>
                  <a:pt x="10125904" y="608973"/>
                  <a:pt x="10073353" y="608973"/>
                </a:cubicBezTo>
                <a:cubicBezTo>
                  <a:pt x="10020803" y="608973"/>
                  <a:pt x="9978201" y="566370"/>
                  <a:pt x="9978201" y="513818"/>
                </a:cubicBezTo>
                <a:cubicBezTo>
                  <a:pt x="9978201" y="461269"/>
                  <a:pt x="10020803" y="418667"/>
                  <a:pt x="10073353" y="418667"/>
                </a:cubicBezTo>
                <a:close/>
                <a:moveTo>
                  <a:pt x="9654684" y="418667"/>
                </a:moveTo>
                <a:cubicBezTo>
                  <a:pt x="9707235" y="418667"/>
                  <a:pt x="9749836" y="461269"/>
                  <a:pt x="9749836" y="513818"/>
                </a:cubicBezTo>
                <a:cubicBezTo>
                  <a:pt x="9749836" y="566370"/>
                  <a:pt x="9707235" y="608973"/>
                  <a:pt x="9654684" y="608973"/>
                </a:cubicBezTo>
                <a:cubicBezTo>
                  <a:pt x="9602134" y="608973"/>
                  <a:pt x="9559532" y="566370"/>
                  <a:pt x="9559532" y="513818"/>
                </a:cubicBezTo>
                <a:cubicBezTo>
                  <a:pt x="9559532" y="461269"/>
                  <a:pt x="9602134" y="418667"/>
                  <a:pt x="9654684" y="418667"/>
                </a:cubicBezTo>
                <a:close/>
                <a:moveTo>
                  <a:pt x="9236015" y="418667"/>
                </a:moveTo>
                <a:cubicBezTo>
                  <a:pt x="9288566" y="418667"/>
                  <a:pt x="9331167" y="461269"/>
                  <a:pt x="9331167" y="513818"/>
                </a:cubicBezTo>
                <a:cubicBezTo>
                  <a:pt x="9331167" y="566370"/>
                  <a:pt x="9288566" y="608973"/>
                  <a:pt x="9236015" y="608973"/>
                </a:cubicBezTo>
                <a:cubicBezTo>
                  <a:pt x="9183465" y="608973"/>
                  <a:pt x="9140863" y="566370"/>
                  <a:pt x="9140863" y="513818"/>
                </a:cubicBezTo>
                <a:cubicBezTo>
                  <a:pt x="9140863" y="461269"/>
                  <a:pt x="9183465" y="418667"/>
                  <a:pt x="9236015" y="418667"/>
                </a:cubicBezTo>
                <a:close/>
                <a:moveTo>
                  <a:pt x="8817346" y="418667"/>
                </a:moveTo>
                <a:cubicBezTo>
                  <a:pt x="8869897" y="418667"/>
                  <a:pt x="8912498" y="461269"/>
                  <a:pt x="8912498" y="513818"/>
                </a:cubicBezTo>
                <a:cubicBezTo>
                  <a:pt x="8912498" y="566370"/>
                  <a:pt x="8869897" y="608973"/>
                  <a:pt x="8817346" y="608973"/>
                </a:cubicBezTo>
                <a:cubicBezTo>
                  <a:pt x="8764796" y="608973"/>
                  <a:pt x="8722194" y="566370"/>
                  <a:pt x="8722194" y="513818"/>
                </a:cubicBezTo>
                <a:cubicBezTo>
                  <a:pt x="8722194" y="461269"/>
                  <a:pt x="8764796" y="418667"/>
                  <a:pt x="8817346" y="418667"/>
                </a:cubicBezTo>
                <a:close/>
                <a:moveTo>
                  <a:pt x="8398677" y="418667"/>
                </a:moveTo>
                <a:cubicBezTo>
                  <a:pt x="8451228" y="418667"/>
                  <a:pt x="8493829" y="461269"/>
                  <a:pt x="8493829" y="513818"/>
                </a:cubicBezTo>
                <a:cubicBezTo>
                  <a:pt x="8493829" y="566370"/>
                  <a:pt x="8451228" y="608973"/>
                  <a:pt x="8398677" y="608973"/>
                </a:cubicBezTo>
                <a:cubicBezTo>
                  <a:pt x="8346127" y="608973"/>
                  <a:pt x="8303526" y="566370"/>
                  <a:pt x="8303526" y="513818"/>
                </a:cubicBezTo>
                <a:cubicBezTo>
                  <a:pt x="8303526" y="461269"/>
                  <a:pt x="8346127" y="418667"/>
                  <a:pt x="8398677" y="418667"/>
                </a:cubicBezTo>
                <a:close/>
                <a:moveTo>
                  <a:pt x="7980009" y="418667"/>
                </a:moveTo>
                <a:cubicBezTo>
                  <a:pt x="8032559" y="418667"/>
                  <a:pt x="8075161" y="461269"/>
                  <a:pt x="8075161" y="513818"/>
                </a:cubicBezTo>
                <a:cubicBezTo>
                  <a:pt x="8075161" y="566370"/>
                  <a:pt x="8032559" y="608973"/>
                  <a:pt x="7980009" y="608973"/>
                </a:cubicBezTo>
                <a:cubicBezTo>
                  <a:pt x="7927458" y="608973"/>
                  <a:pt x="7884857" y="566370"/>
                  <a:pt x="7884857" y="513818"/>
                </a:cubicBezTo>
                <a:cubicBezTo>
                  <a:pt x="7884857" y="461269"/>
                  <a:pt x="7927458" y="418667"/>
                  <a:pt x="7980009" y="418667"/>
                </a:cubicBezTo>
                <a:close/>
                <a:moveTo>
                  <a:pt x="7561340" y="418667"/>
                </a:moveTo>
                <a:cubicBezTo>
                  <a:pt x="7613890" y="418667"/>
                  <a:pt x="7656492" y="461269"/>
                  <a:pt x="7656492" y="513818"/>
                </a:cubicBezTo>
                <a:cubicBezTo>
                  <a:pt x="7656492" y="566370"/>
                  <a:pt x="7613890" y="608973"/>
                  <a:pt x="7561340" y="608973"/>
                </a:cubicBezTo>
                <a:cubicBezTo>
                  <a:pt x="7508789" y="608973"/>
                  <a:pt x="7466188" y="566370"/>
                  <a:pt x="7466188" y="513818"/>
                </a:cubicBezTo>
                <a:cubicBezTo>
                  <a:pt x="7466188" y="461269"/>
                  <a:pt x="7508789" y="418667"/>
                  <a:pt x="7561340" y="418667"/>
                </a:cubicBezTo>
                <a:close/>
                <a:moveTo>
                  <a:pt x="7142671" y="418667"/>
                </a:moveTo>
                <a:cubicBezTo>
                  <a:pt x="7195221" y="418667"/>
                  <a:pt x="7237823" y="461269"/>
                  <a:pt x="7237823" y="513818"/>
                </a:cubicBezTo>
                <a:cubicBezTo>
                  <a:pt x="7237823" y="566370"/>
                  <a:pt x="7195221" y="608973"/>
                  <a:pt x="7142671" y="608973"/>
                </a:cubicBezTo>
                <a:cubicBezTo>
                  <a:pt x="7090120" y="608973"/>
                  <a:pt x="7047519" y="566370"/>
                  <a:pt x="7047519" y="513818"/>
                </a:cubicBezTo>
                <a:cubicBezTo>
                  <a:pt x="7047519" y="461269"/>
                  <a:pt x="7090120" y="418667"/>
                  <a:pt x="7142671" y="418667"/>
                </a:cubicBezTo>
                <a:close/>
                <a:moveTo>
                  <a:pt x="6724002" y="418667"/>
                </a:moveTo>
                <a:cubicBezTo>
                  <a:pt x="6776553" y="418667"/>
                  <a:pt x="6819154" y="461269"/>
                  <a:pt x="6819154" y="513818"/>
                </a:cubicBezTo>
                <a:cubicBezTo>
                  <a:pt x="6819154" y="566370"/>
                  <a:pt x="6776553" y="608973"/>
                  <a:pt x="6724002" y="608973"/>
                </a:cubicBezTo>
                <a:cubicBezTo>
                  <a:pt x="6671451" y="608973"/>
                  <a:pt x="6628850" y="566370"/>
                  <a:pt x="6628850" y="513818"/>
                </a:cubicBezTo>
                <a:cubicBezTo>
                  <a:pt x="6628850" y="461269"/>
                  <a:pt x="6671451" y="418667"/>
                  <a:pt x="6724002" y="418667"/>
                </a:cubicBezTo>
                <a:close/>
                <a:moveTo>
                  <a:pt x="6305333" y="418667"/>
                </a:moveTo>
                <a:cubicBezTo>
                  <a:pt x="6357884" y="418667"/>
                  <a:pt x="6400485" y="461269"/>
                  <a:pt x="6400485" y="513818"/>
                </a:cubicBezTo>
                <a:cubicBezTo>
                  <a:pt x="6400485" y="566370"/>
                  <a:pt x="6357884" y="608973"/>
                  <a:pt x="6305333" y="608973"/>
                </a:cubicBezTo>
                <a:cubicBezTo>
                  <a:pt x="6252782" y="608973"/>
                  <a:pt x="6210181" y="566370"/>
                  <a:pt x="6210181" y="513818"/>
                </a:cubicBezTo>
                <a:cubicBezTo>
                  <a:pt x="6210181" y="461269"/>
                  <a:pt x="6252782" y="418667"/>
                  <a:pt x="6305333" y="418667"/>
                </a:cubicBezTo>
                <a:close/>
                <a:moveTo>
                  <a:pt x="5886664" y="418667"/>
                </a:moveTo>
                <a:cubicBezTo>
                  <a:pt x="5939215" y="418667"/>
                  <a:pt x="5981816" y="461269"/>
                  <a:pt x="5981816" y="513818"/>
                </a:cubicBezTo>
                <a:cubicBezTo>
                  <a:pt x="5981816" y="566370"/>
                  <a:pt x="5939215" y="608973"/>
                  <a:pt x="5886664" y="608973"/>
                </a:cubicBezTo>
                <a:cubicBezTo>
                  <a:pt x="5834113" y="608973"/>
                  <a:pt x="5791512" y="566370"/>
                  <a:pt x="5791512" y="513818"/>
                </a:cubicBezTo>
                <a:cubicBezTo>
                  <a:pt x="5791512" y="461269"/>
                  <a:pt x="5834113" y="418667"/>
                  <a:pt x="5886664" y="418667"/>
                </a:cubicBezTo>
                <a:close/>
                <a:moveTo>
                  <a:pt x="5467994" y="418667"/>
                </a:moveTo>
                <a:cubicBezTo>
                  <a:pt x="5520544" y="418667"/>
                  <a:pt x="5563146" y="461269"/>
                  <a:pt x="5563146" y="513818"/>
                </a:cubicBezTo>
                <a:cubicBezTo>
                  <a:pt x="5563146" y="566370"/>
                  <a:pt x="5520544" y="608973"/>
                  <a:pt x="5467994" y="608973"/>
                </a:cubicBezTo>
                <a:cubicBezTo>
                  <a:pt x="5415443" y="608973"/>
                  <a:pt x="5372842" y="566370"/>
                  <a:pt x="5372842" y="513818"/>
                </a:cubicBezTo>
                <a:cubicBezTo>
                  <a:pt x="5372842" y="461269"/>
                  <a:pt x="5415443" y="418667"/>
                  <a:pt x="5467994" y="418667"/>
                </a:cubicBezTo>
                <a:close/>
                <a:moveTo>
                  <a:pt x="5049325" y="418667"/>
                </a:moveTo>
                <a:cubicBezTo>
                  <a:pt x="5101876" y="418667"/>
                  <a:pt x="5144478" y="461269"/>
                  <a:pt x="5144478" y="513818"/>
                </a:cubicBezTo>
                <a:cubicBezTo>
                  <a:pt x="5144478" y="566370"/>
                  <a:pt x="5101876" y="608973"/>
                  <a:pt x="5049325" y="608973"/>
                </a:cubicBezTo>
                <a:cubicBezTo>
                  <a:pt x="4996774" y="608973"/>
                  <a:pt x="4954173" y="566370"/>
                  <a:pt x="4954173" y="513818"/>
                </a:cubicBezTo>
                <a:cubicBezTo>
                  <a:pt x="4954173" y="461269"/>
                  <a:pt x="4996774" y="418667"/>
                  <a:pt x="5049325" y="418667"/>
                </a:cubicBezTo>
                <a:close/>
                <a:moveTo>
                  <a:pt x="4630656" y="418667"/>
                </a:moveTo>
                <a:cubicBezTo>
                  <a:pt x="4683207" y="418667"/>
                  <a:pt x="4725808" y="461269"/>
                  <a:pt x="4725808" y="513818"/>
                </a:cubicBezTo>
                <a:cubicBezTo>
                  <a:pt x="4725808" y="566370"/>
                  <a:pt x="4683207" y="608973"/>
                  <a:pt x="4630656" y="608973"/>
                </a:cubicBezTo>
                <a:cubicBezTo>
                  <a:pt x="4578106" y="608973"/>
                  <a:pt x="4535504" y="566370"/>
                  <a:pt x="4535504" y="513818"/>
                </a:cubicBezTo>
                <a:cubicBezTo>
                  <a:pt x="4535504" y="461269"/>
                  <a:pt x="4578106" y="418667"/>
                  <a:pt x="4630656" y="418667"/>
                </a:cubicBezTo>
                <a:close/>
                <a:moveTo>
                  <a:pt x="4211987" y="418667"/>
                </a:moveTo>
                <a:cubicBezTo>
                  <a:pt x="4264538" y="418667"/>
                  <a:pt x="4307139" y="461269"/>
                  <a:pt x="4307139" y="513818"/>
                </a:cubicBezTo>
                <a:cubicBezTo>
                  <a:pt x="4307139" y="566370"/>
                  <a:pt x="4264538" y="608973"/>
                  <a:pt x="4211987" y="608973"/>
                </a:cubicBezTo>
                <a:cubicBezTo>
                  <a:pt x="4159436" y="608973"/>
                  <a:pt x="4116835" y="566370"/>
                  <a:pt x="4116835" y="513818"/>
                </a:cubicBezTo>
                <a:cubicBezTo>
                  <a:pt x="4116835" y="461269"/>
                  <a:pt x="4159436" y="418667"/>
                  <a:pt x="4211987" y="418667"/>
                </a:cubicBezTo>
                <a:close/>
                <a:moveTo>
                  <a:pt x="3793462" y="418667"/>
                </a:moveTo>
                <a:cubicBezTo>
                  <a:pt x="3845869" y="418667"/>
                  <a:pt x="3888470" y="461269"/>
                  <a:pt x="3888470" y="513818"/>
                </a:cubicBezTo>
                <a:cubicBezTo>
                  <a:pt x="3888470" y="566370"/>
                  <a:pt x="3845869" y="608973"/>
                  <a:pt x="3793462" y="608973"/>
                </a:cubicBezTo>
                <a:cubicBezTo>
                  <a:pt x="3740910" y="608973"/>
                  <a:pt x="3698310" y="566370"/>
                  <a:pt x="3698310" y="513818"/>
                </a:cubicBezTo>
                <a:cubicBezTo>
                  <a:pt x="3698310" y="461269"/>
                  <a:pt x="3740910" y="418667"/>
                  <a:pt x="3793462" y="418667"/>
                </a:cubicBezTo>
                <a:close/>
                <a:moveTo>
                  <a:pt x="3374780" y="418667"/>
                </a:moveTo>
                <a:cubicBezTo>
                  <a:pt x="3427332" y="418667"/>
                  <a:pt x="3469941" y="461269"/>
                  <a:pt x="3469941" y="513818"/>
                </a:cubicBezTo>
                <a:cubicBezTo>
                  <a:pt x="3469941" y="566370"/>
                  <a:pt x="3427332" y="608973"/>
                  <a:pt x="3374780" y="608973"/>
                </a:cubicBezTo>
                <a:cubicBezTo>
                  <a:pt x="3322230" y="608973"/>
                  <a:pt x="3279628" y="566370"/>
                  <a:pt x="3279628" y="513818"/>
                </a:cubicBezTo>
                <a:cubicBezTo>
                  <a:pt x="3279628" y="461269"/>
                  <a:pt x="3322230" y="418667"/>
                  <a:pt x="3374780" y="418667"/>
                </a:cubicBezTo>
                <a:close/>
                <a:moveTo>
                  <a:pt x="2956102" y="418667"/>
                </a:moveTo>
                <a:cubicBezTo>
                  <a:pt x="3008657" y="418667"/>
                  <a:pt x="3051260" y="461269"/>
                  <a:pt x="3051260" y="513818"/>
                </a:cubicBezTo>
                <a:cubicBezTo>
                  <a:pt x="3051260" y="566370"/>
                  <a:pt x="3008657" y="608973"/>
                  <a:pt x="2956102" y="608973"/>
                </a:cubicBezTo>
                <a:cubicBezTo>
                  <a:pt x="2903547" y="608973"/>
                  <a:pt x="2860946" y="566370"/>
                  <a:pt x="2860946" y="513818"/>
                </a:cubicBezTo>
                <a:cubicBezTo>
                  <a:pt x="2860946" y="461269"/>
                  <a:pt x="2903547" y="418667"/>
                  <a:pt x="2956102" y="418667"/>
                </a:cubicBezTo>
                <a:close/>
                <a:moveTo>
                  <a:pt x="2537417" y="418667"/>
                </a:moveTo>
                <a:cubicBezTo>
                  <a:pt x="2589975" y="418667"/>
                  <a:pt x="2632581" y="461269"/>
                  <a:pt x="2632581" y="513818"/>
                </a:cubicBezTo>
                <a:cubicBezTo>
                  <a:pt x="2632581" y="566370"/>
                  <a:pt x="2589975" y="608973"/>
                  <a:pt x="2537417" y="608973"/>
                </a:cubicBezTo>
                <a:cubicBezTo>
                  <a:pt x="2484865" y="608973"/>
                  <a:pt x="2442265" y="566370"/>
                  <a:pt x="2442265" y="513818"/>
                </a:cubicBezTo>
                <a:cubicBezTo>
                  <a:pt x="2442265" y="461269"/>
                  <a:pt x="2484865" y="418667"/>
                  <a:pt x="2537417" y="418667"/>
                </a:cubicBezTo>
                <a:close/>
                <a:moveTo>
                  <a:pt x="2118747" y="418667"/>
                </a:moveTo>
                <a:cubicBezTo>
                  <a:pt x="2171298" y="418667"/>
                  <a:pt x="2213899" y="461269"/>
                  <a:pt x="2213899" y="513818"/>
                </a:cubicBezTo>
                <a:cubicBezTo>
                  <a:pt x="2213899" y="566370"/>
                  <a:pt x="2171298" y="608973"/>
                  <a:pt x="2118747" y="608973"/>
                </a:cubicBezTo>
                <a:cubicBezTo>
                  <a:pt x="2066195" y="608973"/>
                  <a:pt x="2023592" y="566370"/>
                  <a:pt x="2023592" y="513818"/>
                </a:cubicBezTo>
                <a:cubicBezTo>
                  <a:pt x="2023592" y="461269"/>
                  <a:pt x="2066195" y="418667"/>
                  <a:pt x="2118747" y="418667"/>
                </a:cubicBezTo>
                <a:close/>
                <a:moveTo>
                  <a:pt x="1700065" y="418667"/>
                </a:moveTo>
                <a:cubicBezTo>
                  <a:pt x="1752617" y="418667"/>
                  <a:pt x="1795218" y="461269"/>
                  <a:pt x="1795218" y="513818"/>
                </a:cubicBezTo>
                <a:cubicBezTo>
                  <a:pt x="1795218" y="566370"/>
                  <a:pt x="1752617" y="608973"/>
                  <a:pt x="1700065" y="608973"/>
                </a:cubicBezTo>
                <a:cubicBezTo>
                  <a:pt x="1647511" y="608973"/>
                  <a:pt x="1604906" y="566370"/>
                  <a:pt x="1604906" y="513818"/>
                </a:cubicBezTo>
                <a:cubicBezTo>
                  <a:pt x="1604906" y="461269"/>
                  <a:pt x="1647511" y="418667"/>
                  <a:pt x="1700065" y="418667"/>
                </a:cubicBezTo>
                <a:close/>
                <a:moveTo>
                  <a:pt x="1281383" y="418667"/>
                </a:moveTo>
                <a:cubicBezTo>
                  <a:pt x="1333934" y="418667"/>
                  <a:pt x="1376536" y="461269"/>
                  <a:pt x="1376536" y="513818"/>
                </a:cubicBezTo>
                <a:cubicBezTo>
                  <a:pt x="1376536" y="566370"/>
                  <a:pt x="1333934" y="608973"/>
                  <a:pt x="1281383" y="608973"/>
                </a:cubicBezTo>
                <a:cubicBezTo>
                  <a:pt x="1228834" y="608973"/>
                  <a:pt x="1186232" y="566370"/>
                  <a:pt x="1186232" y="513818"/>
                </a:cubicBezTo>
                <a:cubicBezTo>
                  <a:pt x="1186232" y="461269"/>
                  <a:pt x="1228834" y="418667"/>
                  <a:pt x="1281383" y="418667"/>
                </a:cubicBezTo>
                <a:close/>
                <a:moveTo>
                  <a:pt x="862717" y="418667"/>
                </a:moveTo>
                <a:cubicBezTo>
                  <a:pt x="915268" y="418667"/>
                  <a:pt x="957870" y="461269"/>
                  <a:pt x="957870" y="513818"/>
                </a:cubicBezTo>
                <a:cubicBezTo>
                  <a:pt x="957870" y="566370"/>
                  <a:pt x="915268" y="608973"/>
                  <a:pt x="862717" y="608973"/>
                </a:cubicBezTo>
                <a:cubicBezTo>
                  <a:pt x="810167" y="608973"/>
                  <a:pt x="767566" y="566370"/>
                  <a:pt x="767566" y="513818"/>
                </a:cubicBezTo>
                <a:cubicBezTo>
                  <a:pt x="767566" y="461269"/>
                  <a:pt x="810167" y="418667"/>
                  <a:pt x="862717" y="418667"/>
                </a:cubicBezTo>
                <a:close/>
                <a:moveTo>
                  <a:pt x="444052" y="418667"/>
                </a:moveTo>
                <a:cubicBezTo>
                  <a:pt x="496603" y="418667"/>
                  <a:pt x="539204" y="461269"/>
                  <a:pt x="539204" y="513818"/>
                </a:cubicBezTo>
                <a:cubicBezTo>
                  <a:pt x="539204" y="566370"/>
                  <a:pt x="496603" y="608973"/>
                  <a:pt x="444052" y="608973"/>
                </a:cubicBezTo>
                <a:cubicBezTo>
                  <a:pt x="391500" y="608973"/>
                  <a:pt x="348900" y="566370"/>
                  <a:pt x="348900" y="513818"/>
                </a:cubicBezTo>
                <a:cubicBezTo>
                  <a:pt x="348900" y="461269"/>
                  <a:pt x="391500" y="418667"/>
                  <a:pt x="444052" y="418667"/>
                </a:cubicBezTo>
                <a:close/>
                <a:moveTo>
                  <a:pt x="25383" y="418667"/>
                </a:moveTo>
                <a:cubicBezTo>
                  <a:pt x="77934" y="418667"/>
                  <a:pt x="120536" y="461269"/>
                  <a:pt x="120536" y="513818"/>
                </a:cubicBezTo>
                <a:cubicBezTo>
                  <a:pt x="120536" y="566370"/>
                  <a:pt x="77934" y="608973"/>
                  <a:pt x="25383" y="608973"/>
                </a:cubicBezTo>
                <a:lnTo>
                  <a:pt x="0" y="603848"/>
                </a:lnTo>
                <a:lnTo>
                  <a:pt x="0" y="423791"/>
                </a:lnTo>
                <a:close/>
                <a:moveTo>
                  <a:pt x="12166698" y="0"/>
                </a:moveTo>
                <a:lnTo>
                  <a:pt x="12192000" y="5108"/>
                </a:lnTo>
                <a:lnTo>
                  <a:pt x="12192000" y="185196"/>
                </a:lnTo>
                <a:lnTo>
                  <a:pt x="12166698" y="190304"/>
                </a:lnTo>
                <a:cubicBezTo>
                  <a:pt x="12114147" y="190304"/>
                  <a:pt x="12071546" y="147701"/>
                  <a:pt x="12071546" y="95152"/>
                </a:cubicBezTo>
                <a:cubicBezTo>
                  <a:pt x="12071546" y="42602"/>
                  <a:pt x="12114147" y="0"/>
                  <a:pt x="12166698" y="0"/>
                </a:cubicBezTo>
                <a:close/>
                <a:moveTo>
                  <a:pt x="11748029" y="0"/>
                </a:moveTo>
                <a:cubicBezTo>
                  <a:pt x="11800580" y="0"/>
                  <a:pt x="11843181" y="42602"/>
                  <a:pt x="11843181" y="95152"/>
                </a:cubicBezTo>
                <a:cubicBezTo>
                  <a:pt x="11843181" y="147701"/>
                  <a:pt x="11800580" y="190304"/>
                  <a:pt x="11748029" y="190304"/>
                </a:cubicBezTo>
                <a:cubicBezTo>
                  <a:pt x="11695478" y="190304"/>
                  <a:pt x="11652877" y="147701"/>
                  <a:pt x="11652877" y="95152"/>
                </a:cubicBezTo>
                <a:cubicBezTo>
                  <a:pt x="11652877" y="42602"/>
                  <a:pt x="11695478" y="0"/>
                  <a:pt x="11748029" y="0"/>
                </a:cubicBezTo>
                <a:close/>
                <a:moveTo>
                  <a:pt x="11329360" y="0"/>
                </a:moveTo>
                <a:cubicBezTo>
                  <a:pt x="11381911" y="0"/>
                  <a:pt x="11424512" y="42602"/>
                  <a:pt x="11424512" y="95152"/>
                </a:cubicBezTo>
                <a:cubicBezTo>
                  <a:pt x="11424512" y="147701"/>
                  <a:pt x="11381911" y="190304"/>
                  <a:pt x="11329360" y="190304"/>
                </a:cubicBezTo>
                <a:cubicBezTo>
                  <a:pt x="11276809" y="190304"/>
                  <a:pt x="11234208" y="147701"/>
                  <a:pt x="11234208" y="95152"/>
                </a:cubicBezTo>
                <a:cubicBezTo>
                  <a:pt x="11234208" y="42602"/>
                  <a:pt x="11276809" y="0"/>
                  <a:pt x="11329360" y="0"/>
                </a:cubicBezTo>
                <a:close/>
                <a:moveTo>
                  <a:pt x="10910691" y="0"/>
                </a:moveTo>
                <a:cubicBezTo>
                  <a:pt x="10963242" y="0"/>
                  <a:pt x="11005843" y="42602"/>
                  <a:pt x="11005843" y="95152"/>
                </a:cubicBezTo>
                <a:cubicBezTo>
                  <a:pt x="11005843" y="147701"/>
                  <a:pt x="10963242" y="190304"/>
                  <a:pt x="10910691" y="190304"/>
                </a:cubicBezTo>
                <a:cubicBezTo>
                  <a:pt x="10858140" y="190304"/>
                  <a:pt x="10815539" y="147701"/>
                  <a:pt x="10815539" y="95152"/>
                </a:cubicBezTo>
                <a:cubicBezTo>
                  <a:pt x="10815539" y="42602"/>
                  <a:pt x="10858140" y="0"/>
                  <a:pt x="10910691" y="0"/>
                </a:cubicBezTo>
                <a:close/>
                <a:moveTo>
                  <a:pt x="10492022" y="0"/>
                </a:moveTo>
                <a:cubicBezTo>
                  <a:pt x="10544573" y="0"/>
                  <a:pt x="10587174" y="42602"/>
                  <a:pt x="10587174" y="95152"/>
                </a:cubicBezTo>
                <a:cubicBezTo>
                  <a:pt x="10587174" y="147701"/>
                  <a:pt x="10544573" y="190304"/>
                  <a:pt x="10492022" y="190304"/>
                </a:cubicBezTo>
                <a:cubicBezTo>
                  <a:pt x="10439471" y="190304"/>
                  <a:pt x="10396870" y="147701"/>
                  <a:pt x="10396870" y="95152"/>
                </a:cubicBezTo>
                <a:cubicBezTo>
                  <a:pt x="10396870" y="42602"/>
                  <a:pt x="10439471" y="0"/>
                  <a:pt x="10492022" y="0"/>
                </a:cubicBezTo>
                <a:close/>
                <a:moveTo>
                  <a:pt x="10073353" y="0"/>
                </a:moveTo>
                <a:cubicBezTo>
                  <a:pt x="10125904" y="0"/>
                  <a:pt x="10168505" y="42602"/>
                  <a:pt x="10168505" y="95152"/>
                </a:cubicBezTo>
                <a:cubicBezTo>
                  <a:pt x="10168505" y="147701"/>
                  <a:pt x="10125904" y="190304"/>
                  <a:pt x="10073353" y="190304"/>
                </a:cubicBezTo>
                <a:cubicBezTo>
                  <a:pt x="10020803" y="190304"/>
                  <a:pt x="9978201" y="147701"/>
                  <a:pt x="9978201" y="95152"/>
                </a:cubicBezTo>
                <a:cubicBezTo>
                  <a:pt x="9978201" y="42602"/>
                  <a:pt x="10020803" y="0"/>
                  <a:pt x="10073353" y="0"/>
                </a:cubicBezTo>
                <a:close/>
                <a:moveTo>
                  <a:pt x="9654684" y="0"/>
                </a:moveTo>
                <a:cubicBezTo>
                  <a:pt x="9707235" y="0"/>
                  <a:pt x="9749836" y="42602"/>
                  <a:pt x="9749836" y="95152"/>
                </a:cubicBezTo>
                <a:cubicBezTo>
                  <a:pt x="9749836" y="147701"/>
                  <a:pt x="9707235" y="190304"/>
                  <a:pt x="9654684" y="190304"/>
                </a:cubicBezTo>
                <a:cubicBezTo>
                  <a:pt x="9602134" y="190304"/>
                  <a:pt x="9559532" y="147701"/>
                  <a:pt x="9559532" y="95152"/>
                </a:cubicBezTo>
                <a:cubicBezTo>
                  <a:pt x="9559532" y="42602"/>
                  <a:pt x="9602134" y="0"/>
                  <a:pt x="9654684" y="0"/>
                </a:cubicBezTo>
                <a:close/>
                <a:moveTo>
                  <a:pt x="9236015" y="0"/>
                </a:moveTo>
                <a:cubicBezTo>
                  <a:pt x="9288566" y="0"/>
                  <a:pt x="9331167" y="42602"/>
                  <a:pt x="9331167" y="95152"/>
                </a:cubicBezTo>
                <a:cubicBezTo>
                  <a:pt x="9331167" y="147701"/>
                  <a:pt x="9288566" y="190304"/>
                  <a:pt x="9236015" y="190304"/>
                </a:cubicBezTo>
                <a:cubicBezTo>
                  <a:pt x="9183465" y="190304"/>
                  <a:pt x="9140863" y="147701"/>
                  <a:pt x="9140863" y="95152"/>
                </a:cubicBezTo>
                <a:cubicBezTo>
                  <a:pt x="9140863" y="42602"/>
                  <a:pt x="9183465" y="0"/>
                  <a:pt x="9236015" y="0"/>
                </a:cubicBezTo>
                <a:close/>
                <a:moveTo>
                  <a:pt x="8817346" y="0"/>
                </a:moveTo>
                <a:cubicBezTo>
                  <a:pt x="8869897" y="0"/>
                  <a:pt x="8912498" y="42602"/>
                  <a:pt x="8912498" y="95152"/>
                </a:cubicBezTo>
                <a:cubicBezTo>
                  <a:pt x="8912498" y="147701"/>
                  <a:pt x="8869897" y="190304"/>
                  <a:pt x="8817346" y="190304"/>
                </a:cubicBezTo>
                <a:cubicBezTo>
                  <a:pt x="8764796" y="190304"/>
                  <a:pt x="8722194" y="147701"/>
                  <a:pt x="8722194" y="95152"/>
                </a:cubicBezTo>
                <a:cubicBezTo>
                  <a:pt x="8722194" y="42602"/>
                  <a:pt x="8764796" y="0"/>
                  <a:pt x="8817346" y="0"/>
                </a:cubicBezTo>
                <a:close/>
                <a:moveTo>
                  <a:pt x="8398677" y="0"/>
                </a:moveTo>
                <a:cubicBezTo>
                  <a:pt x="8451228" y="0"/>
                  <a:pt x="8493829" y="42602"/>
                  <a:pt x="8493829" y="95152"/>
                </a:cubicBezTo>
                <a:cubicBezTo>
                  <a:pt x="8493829" y="147701"/>
                  <a:pt x="8451228" y="190304"/>
                  <a:pt x="8398677" y="190304"/>
                </a:cubicBezTo>
                <a:cubicBezTo>
                  <a:pt x="8346127" y="190304"/>
                  <a:pt x="8303526" y="147701"/>
                  <a:pt x="8303526" y="95152"/>
                </a:cubicBezTo>
                <a:cubicBezTo>
                  <a:pt x="8303526" y="42602"/>
                  <a:pt x="8346127" y="0"/>
                  <a:pt x="8398677" y="0"/>
                </a:cubicBezTo>
                <a:close/>
                <a:moveTo>
                  <a:pt x="7980009" y="0"/>
                </a:moveTo>
                <a:cubicBezTo>
                  <a:pt x="8032559" y="0"/>
                  <a:pt x="8075161" y="42602"/>
                  <a:pt x="8075161" y="95152"/>
                </a:cubicBezTo>
                <a:cubicBezTo>
                  <a:pt x="8075161" y="147701"/>
                  <a:pt x="8032559" y="190304"/>
                  <a:pt x="7980009" y="190304"/>
                </a:cubicBezTo>
                <a:cubicBezTo>
                  <a:pt x="7927458" y="190304"/>
                  <a:pt x="7884857" y="147701"/>
                  <a:pt x="7884857" y="95152"/>
                </a:cubicBezTo>
                <a:cubicBezTo>
                  <a:pt x="7884857" y="42602"/>
                  <a:pt x="7927458" y="0"/>
                  <a:pt x="7980009" y="0"/>
                </a:cubicBezTo>
                <a:close/>
                <a:moveTo>
                  <a:pt x="7561340" y="0"/>
                </a:moveTo>
                <a:cubicBezTo>
                  <a:pt x="7613890" y="0"/>
                  <a:pt x="7656492" y="42602"/>
                  <a:pt x="7656492" y="95152"/>
                </a:cubicBezTo>
                <a:cubicBezTo>
                  <a:pt x="7656492" y="147701"/>
                  <a:pt x="7613890" y="190304"/>
                  <a:pt x="7561340" y="190304"/>
                </a:cubicBezTo>
                <a:cubicBezTo>
                  <a:pt x="7508789" y="190304"/>
                  <a:pt x="7466188" y="147701"/>
                  <a:pt x="7466188" y="95152"/>
                </a:cubicBezTo>
                <a:cubicBezTo>
                  <a:pt x="7466188" y="42602"/>
                  <a:pt x="7508789" y="0"/>
                  <a:pt x="7561340" y="0"/>
                </a:cubicBezTo>
                <a:close/>
                <a:moveTo>
                  <a:pt x="7142671" y="0"/>
                </a:moveTo>
                <a:cubicBezTo>
                  <a:pt x="7195221" y="0"/>
                  <a:pt x="7237823" y="42602"/>
                  <a:pt x="7237823" y="95152"/>
                </a:cubicBezTo>
                <a:cubicBezTo>
                  <a:pt x="7237823" y="147701"/>
                  <a:pt x="7195221" y="190304"/>
                  <a:pt x="7142671" y="190304"/>
                </a:cubicBezTo>
                <a:cubicBezTo>
                  <a:pt x="7090120" y="190304"/>
                  <a:pt x="7047519" y="147701"/>
                  <a:pt x="7047519" y="95152"/>
                </a:cubicBezTo>
                <a:cubicBezTo>
                  <a:pt x="7047519" y="42602"/>
                  <a:pt x="7090120" y="0"/>
                  <a:pt x="7142671" y="0"/>
                </a:cubicBezTo>
                <a:close/>
                <a:moveTo>
                  <a:pt x="6724002" y="0"/>
                </a:moveTo>
                <a:cubicBezTo>
                  <a:pt x="6776553" y="0"/>
                  <a:pt x="6819154" y="42602"/>
                  <a:pt x="6819154" y="95152"/>
                </a:cubicBezTo>
                <a:cubicBezTo>
                  <a:pt x="6819154" y="147701"/>
                  <a:pt x="6776553" y="190304"/>
                  <a:pt x="6724002" y="190304"/>
                </a:cubicBezTo>
                <a:cubicBezTo>
                  <a:pt x="6671451" y="190304"/>
                  <a:pt x="6628850" y="147701"/>
                  <a:pt x="6628850" y="95152"/>
                </a:cubicBezTo>
                <a:cubicBezTo>
                  <a:pt x="6628850" y="42602"/>
                  <a:pt x="6671451" y="0"/>
                  <a:pt x="6724002" y="0"/>
                </a:cubicBezTo>
                <a:close/>
                <a:moveTo>
                  <a:pt x="6305333" y="0"/>
                </a:moveTo>
                <a:cubicBezTo>
                  <a:pt x="6357884" y="0"/>
                  <a:pt x="6400485" y="42602"/>
                  <a:pt x="6400485" y="95152"/>
                </a:cubicBezTo>
                <a:cubicBezTo>
                  <a:pt x="6400485" y="147701"/>
                  <a:pt x="6357884" y="190304"/>
                  <a:pt x="6305333" y="190304"/>
                </a:cubicBezTo>
                <a:cubicBezTo>
                  <a:pt x="6252782" y="190304"/>
                  <a:pt x="6210181" y="147701"/>
                  <a:pt x="6210181" y="95152"/>
                </a:cubicBezTo>
                <a:cubicBezTo>
                  <a:pt x="6210181" y="42602"/>
                  <a:pt x="6252782" y="0"/>
                  <a:pt x="6305333" y="0"/>
                </a:cubicBezTo>
                <a:close/>
                <a:moveTo>
                  <a:pt x="5886664" y="0"/>
                </a:moveTo>
                <a:cubicBezTo>
                  <a:pt x="5939215" y="0"/>
                  <a:pt x="5981816" y="42602"/>
                  <a:pt x="5981816" y="95152"/>
                </a:cubicBezTo>
                <a:cubicBezTo>
                  <a:pt x="5981816" y="147701"/>
                  <a:pt x="5939215" y="190304"/>
                  <a:pt x="5886664" y="190304"/>
                </a:cubicBezTo>
                <a:cubicBezTo>
                  <a:pt x="5834113" y="190304"/>
                  <a:pt x="5791512" y="147701"/>
                  <a:pt x="5791512" y="95152"/>
                </a:cubicBezTo>
                <a:cubicBezTo>
                  <a:pt x="5791512" y="42602"/>
                  <a:pt x="5834113" y="0"/>
                  <a:pt x="5886664" y="0"/>
                </a:cubicBezTo>
                <a:close/>
                <a:moveTo>
                  <a:pt x="5467994" y="0"/>
                </a:moveTo>
                <a:cubicBezTo>
                  <a:pt x="5520544" y="0"/>
                  <a:pt x="5563146" y="42602"/>
                  <a:pt x="5563146" y="95152"/>
                </a:cubicBezTo>
                <a:cubicBezTo>
                  <a:pt x="5563146" y="147701"/>
                  <a:pt x="5520544" y="190304"/>
                  <a:pt x="5467994" y="190304"/>
                </a:cubicBezTo>
                <a:cubicBezTo>
                  <a:pt x="5415443" y="190304"/>
                  <a:pt x="5372842" y="147701"/>
                  <a:pt x="5372842" y="95152"/>
                </a:cubicBezTo>
                <a:cubicBezTo>
                  <a:pt x="5372842" y="42602"/>
                  <a:pt x="5415443" y="0"/>
                  <a:pt x="5467994" y="0"/>
                </a:cubicBezTo>
                <a:close/>
                <a:moveTo>
                  <a:pt x="5049325" y="0"/>
                </a:moveTo>
                <a:cubicBezTo>
                  <a:pt x="5101876" y="0"/>
                  <a:pt x="5144478" y="42602"/>
                  <a:pt x="5144478" y="95152"/>
                </a:cubicBezTo>
                <a:cubicBezTo>
                  <a:pt x="5144478" y="147701"/>
                  <a:pt x="5101876" y="190304"/>
                  <a:pt x="5049325" y="190304"/>
                </a:cubicBezTo>
                <a:cubicBezTo>
                  <a:pt x="4996774" y="190304"/>
                  <a:pt x="4954173" y="147701"/>
                  <a:pt x="4954173" y="95152"/>
                </a:cubicBezTo>
                <a:cubicBezTo>
                  <a:pt x="4954173" y="42602"/>
                  <a:pt x="4996774" y="0"/>
                  <a:pt x="5049325" y="0"/>
                </a:cubicBezTo>
                <a:close/>
                <a:moveTo>
                  <a:pt x="4630656" y="0"/>
                </a:moveTo>
                <a:cubicBezTo>
                  <a:pt x="4683207" y="0"/>
                  <a:pt x="4725808" y="42602"/>
                  <a:pt x="4725808" y="95152"/>
                </a:cubicBezTo>
                <a:cubicBezTo>
                  <a:pt x="4725808" y="147701"/>
                  <a:pt x="4683207" y="190304"/>
                  <a:pt x="4630656" y="190304"/>
                </a:cubicBezTo>
                <a:cubicBezTo>
                  <a:pt x="4578106" y="190304"/>
                  <a:pt x="4535504" y="147701"/>
                  <a:pt x="4535504" y="95152"/>
                </a:cubicBezTo>
                <a:cubicBezTo>
                  <a:pt x="4535504" y="42602"/>
                  <a:pt x="4578106" y="0"/>
                  <a:pt x="4630656" y="0"/>
                </a:cubicBezTo>
                <a:close/>
                <a:moveTo>
                  <a:pt x="4211987" y="0"/>
                </a:moveTo>
                <a:cubicBezTo>
                  <a:pt x="4264538" y="0"/>
                  <a:pt x="4307139" y="42602"/>
                  <a:pt x="4307139" y="95152"/>
                </a:cubicBezTo>
                <a:cubicBezTo>
                  <a:pt x="4307139" y="147701"/>
                  <a:pt x="4264538" y="190304"/>
                  <a:pt x="4211987" y="190304"/>
                </a:cubicBezTo>
                <a:cubicBezTo>
                  <a:pt x="4159436" y="190304"/>
                  <a:pt x="4116835" y="147701"/>
                  <a:pt x="4116835" y="95152"/>
                </a:cubicBezTo>
                <a:cubicBezTo>
                  <a:pt x="4116835" y="42602"/>
                  <a:pt x="4159436" y="0"/>
                  <a:pt x="4211987" y="0"/>
                </a:cubicBezTo>
                <a:close/>
                <a:moveTo>
                  <a:pt x="3793471" y="0"/>
                </a:moveTo>
                <a:cubicBezTo>
                  <a:pt x="3845869" y="0"/>
                  <a:pt x="3888470" y="42602"/>
                  <a:pt x="3888470" y="95152"/>
                </a:cubicBezTo>
                <a:cubicBezTo>
                  <a:pt x="3888470" y="147701"/>
                  <a:pt x="3845869" y="190304"/>
                  <a:pt x="3793471" y="190304"/>
                </a:cubicBezTo>
                <a:cubicBezTo>
                  <a:pt x="3740920" y="190304"/>
                  <a:pt x="3698318" y="147701"/>
                  <a:pt x="3698318" y="95152"/>
                </a:cubicBezTo>
                <a:cubicBezTo>
                  <a:pt x="3698318" y="42602"/>
                  <a:pt x="3740920" y="0"/>
                  <a:pt x="3793471" y="0"/>
                </a:cubicBezTo>
                <a:close/>
                <a:moveTo>
                  <a:pt x="3374788" y="0"/>
                </a:moveTo>
                <a:cubicBezTo>
                  <a:pt x="3427339" y="0"/>
                  <a:pt x="3469949" y="42602"/>
                  <a:pt x="3469949" y="95152"/>
                </a:cubicBezTo>
                <a:cubicBezTo>
                  <a:pt x="3469949" y="147701"/>
                  <a:pt x="3427339" y="190304"/>
                  <a:pt x="3374788" y="190304"/>
                </a:cubicBezTo>
                <a:cubicBezTo>
                  <a:pt x="3322237" y="190304"/>
                  <a:pt x="3279635" y="147701"/>
                  <a:pt x="3279635" y="95152"/>
                </a:cubicBezTo>
                <a:cubicBezTo>
                  <a:pt x="3279635" y="42602"/>
                  <a:pt x="3322237" y="0"/>
                  <a:pt x="3374788" y="0"/>
                </a:cubicBezTo>
                <a:close/>
                <a:moveTo>
                  <a:pt x="2956110" y="0"/>
                </a:moveTo>
                <a:cubicBezTo>
                  <a:pt x="3008664" y="0"/>
                  <a:pt x="3051267" y="42602"/>
                  <a:pt x="3051267" y="95152"/>
                </a:cubicBezTo>
                <a:cubicBezTo>
                  <a:pt x="3051267" y="147701"/>
                  <a:pt x="3008664" y="190304"/>
                  <a:pt x="2956110" y="190304"/>
                </a:cubicBezTo>
                <a:cubicBezTo>
                  <a:pt x="2903555" y="190304"/>
                  <a:pt x="2860953" y="147701"/>
                  <a:pt x="2860953" y="95152"/>
                </a:cubicBezTo>
                <a:cubicBezTo>
                  <a:pt x="2860953" y="42602"/>
                  <a:pt x="2903555" y="0"/>
                  <a:pt x="2956110" y="0"/>
                </a:cubicBezTo>
                <a:close/>
                <a:moveTo>
                  <a:pt x="2537423" y="0"/>
                </a:moveTo>
                <a:cubicBezTo>
                  <a:pt x="2589981" y="0"/>
                  <a:pt x="2632588" y="42602"/>
                  <a:pt x="2632588" y="95152"/>
                </a:cubicBezTo>
                <a:cubicBezTo>
                  <a:pt x="2632588" y="147701"/>
                  <a:pt x="2589981" y="190304"/>
                  <a:pt x="2537423" y="190304"/>
                </a:cubicBezTo>
                <a:cubicBezTo>
                  <a:pt x="2484871" y="190304"/>
                  <a:pt x="2442271" y="147701"/>
                  <a:pt x="2442271" y="95152"/>
                </a:cubicBezTo>
                <a:cubicBezTo>
                  <a:pt x="2442271" y="42602"/>
                  <a:pt x="2484871" y="0"/>
                  <a:pt x="2537423" y="0"/>
                </a:cubicBezTo>
                <a:close/>
                <a:moveTo>
                  <a:pt x="2118753" y="0"/>
                </a:moveTo>
                <a:cubicBezTo>
                  <a:pt x="2171304" y="0"/>
                  <a:pt x="2213906" y="42602"/>
                  <a:pt x="2213906" y="95152"/>
                </a:cubicBezTo>
                <a:cubicBezTo>
                  <a:pt x="2213906" y="147701"/>
                  <a:pt x="2171304" y="190304"/>
                  <a:pt x="2118753" y="190304"/>
                </a:cubicBezTo>
                <a:cubicBezTo>
                  <a:pt x="2066201" y="190304"/>
                  <a:pt x="2023598" y="147701"/>
                  <a:pt x="2023598" y="95152"/>
                </a:cubicBezTo>
                <a:cubicBezTo>
                  <a:pt x="2023598" y="42602"/>
                  <a:pt x="2066201" y="0"/>
                  <a:pt x="2118753" y="0"/>
                </a:cubicBezTo>
                <a:close/>
                <a:moveTo>
                  <a:pt x="1700071" y="0"/>
                </a:moveTo>
                <a:cubicBezTo>
                  <a:pt x="1752622" y="0"/>
                  <a:pt x="1795223" y="42602"/>
                  <a:pt x="1795223" y="95152"/>
                </a:cubicBezTo>
                <a:cubicBezTo>
                  <a:pt x="1795223" y="147701"/>
                  <a:pt x="1752622" y="190304"/>
                  <a:pt x="1700071" y="190304"/>
                </a:cubicBezTo>
                <a:cubicBezTo>
                  <a:pt x="1647516" y="190304"/>
                  <a:pt x="1604910" y="147701"/>
                  <a:pt x="1604910" y="95152"/>
                </a:cubicBezTo>
                <a:cubicBezTo>
                  <a:pt x="1604910" y="42602"/>
                  <a:pt x="1647516" y="0"/>
                  <a:pt x="1700071" y="0"/>
                </a:cubicBezTo>
                <a:close/>
                <a:moveTo>
                  <a:pt x="1281388" y="0"/>
                </a:moveTo>
                <a:cubicBezTo>
                  <a:pt x="1333938" y="0"/>
                  <a:pt x="1376541" y="42602"/>
                  <a:pt x="1376541" y="95152"/>
                </a:cubicBezTo>
                <a:cubicBezTo>
                  <a:pt x="1376541" y="147701"/>
                  <a:pt x="1333938" y="190304"/>
                  <a:pt x="1281388" y="190304"/>
                </a:cubicBezTo>
                <a:cubicBezTo>
                  <a:pt x="1228838" y="190304"/>
                  <a:pt x="1186236" y="147701"/>
                  <a:pt x="1186236" y="95152"/>
                </a:cubicBezTo>
                <a:cubicBezTo>
                  <a:pt x="1186236" y="42602"/>
                  <a:pt x="1228838" y="0"/>
                  <a:pt x="1281388" y="0"/>
                </a:cubicBezTo>
                <a:close/>
                <a:moveTo>
                  <a:pt x="862724" y="0"/>
                </a:moveTo>
                <a:cubicBezTo>
                  <a:pt x="915273" y="0"/>
                  <a:pt x="957874" y="42602"/>
                  <a:pt x="957874" y="95152"/>
                </a:cubicBezTo>
                <a:cubicBezTo>
                  <a:pt x="957874" y="147701"/>
                  <a:pt x="915273" y="190304"/>
                  <a:pt x="862724" y="190304"/>
                </a:cubicBezTo>
                <a:cubicBezTo>
                  <a:pt x="810172" y="190304"/>
                  <a:pt x="767571" y="147701"/>
                  <a:pt x="767571" y="95152"/>
                </a:cubicBezTo>
                <a:cubicBezTo>
                  <a:pt x="767571" y="42602"/>
                  <a:pt x="810172" y="0"/>
                  <a:pt x="862724" y="0"/>
                </a:cubicBezTo>
                <a:close/>
                <a:moveTo>
                  <a:pt x="444057" y="0"/>
                </a:moveTo>
                <a:cubicBezTo>
                  <a:pt x="496608" y="0"/>
                  <a:pt x="539209" y="42602"/>
                  <a:pt x="539209" y="95152"/>
                </a:cubicBezTo>
                <a:cubicBezTo>
                  <a:pt x="539209" y="147701"/>
                  <a:pt x="496608" y="190304"/>
                  <a:pt x="444057" y="190304"/>
                </a:cubicBezTo>
                <a:cubicBezTo>
                  <a:pt x="391505" y="190304"/>
                  <a:pt x="348905" y="147701"/>
                  <a:pt x="348905" y="95152"/>
                </a:cubicBezTo>
                <a:cubicBezTo>
                  <a:pt x="348905" y="42602"/>
                  <a:pt x="391505" y="0"/>
                  <a:pt x="444057" y="0"/>
                </a:cubicBezTo>
                <a:close/>
                <a:moveTo>
                  <a:pt x="25388" y="0"/>
                </a:moveTo>
                <a:cubicBezTo>
                  <a:pt x="77939" y="0"/>
                  <a:pt x="120541" y="42602"/>
                  <a:pt x="120541" y="95152"/>
                </a:cubicBezTo>
                <a:cubicBezTo>
                  <a:pt x="120541" y="147701"/>
                  <a:pt x="77939" y="190304"/>
                  <a:pt x="25388" y="190304"/>
                </a:cubicBezTo>
                <a:lnTo>
                  <a:pt x="0" y="185178"/>
                </a:lnTo>
                <a:lnTo>
                  <a:pt x="0" y="5126"/>
                </a:lnTo>
                <a:close/>
              </a:path>
            </a:pathLst>
          </a:custGeom>
          <a:solidFill>
            <a:schemeClr val="accent1">
              <a:lumMod val="20000"/>
              <a:lumOff val="80000"/>
              <a:alpha val="5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9264529" flipV="1">
            <a:off x="9611821" y="4443735"/>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19264529" flipH="1">
            <a:off x="-306879" y="-400169"/>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a:off x="626874" y="490141"/>
            <a:ext cx="10904179" cy="544152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27528" y="678796"/>
            <a:ext cx="10867337" cy="5432682"/>
          </a:xfrm>
          <a:prstGeom prst="rect">
            <a:avLst/>
          </a:prstGeom>
          <a:solidFill>
            <a:schemeClr val="bg1"/>
          </a:solidFill>
          <a:ln w="101600" cap="sq">
            <a:solidFill>
              <a:schemeClr val="accent1">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2">
            <a:alphaModFix amt="30000"/>
          </a:blip>
          <a:srcRect t="5725" b="5725"/>
          <a:stretch>
            <a:fillRect/>
          </a:stretch>
        </p:blipFill>
        <p:spPr>
          <a:xfrm>
            <a:off x="902825" y="742950"/>
            <a:ext cx="10748155" cy="5334000"/>
          </a:xfrm>
          <a:custGeom>
            <a:avLst/>
            <a:gdLst/>
            <a:ahLst/>
            <a:cxnLst/>
            <a:rect l="l" t="t" r="r" b="b"/>
            <a:pathLst>
              <a:path w="10744200" h="5334000">
                <a:moveTo>
                  <a:pt x="0" y="0"/>
                </a:moveTo>
                <a:lnTo>
                  <a:pt x="10748155" y="0"/>
                </a:lnTo>
                <a:lnTo>
                  <a:pt x="10748155" y="5334000"/>
                </a:lnTo>
                <a:lnTo>
                  <a:pt x="0" y="5334000"/>
                </a:lnTo>
                <a:close/>
              </a:path>
            </a:pathLst>
          </a:custGeom>
          <a:noFill/>
          <a:ln>
            <a:noFill/>
          </a:ln>
        </p:spPr>
      </p:pic>
      <p:sp>
        <p:nvSpPr>
          <p:cNvPr id="8" name="标题 1"/>
          <p:cNvSpPr txBox="1"/>
          <p:nvPr/>
        </p:nvSpPr>
        <p:spPr>
          <a:xfrm>
            <a:off x="479891" y="5897959"/>
            <a:ext cx="4800600" cy="469900"/>
          </a:xfrm>
          <a:prstGeom prst="rect">
            <a:avLst/>
          </a:prstGeom>
          <a:solidFill>
            <a:schemeClr val="accent1">
              <a:lumMod val="60000"/>
              <a:lumOff val="4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2877820" y="2900652"/>
            <a:ext cx="6715760" cy="2279362"/>
          </a:xfrm>
          <a:prstGeom prst="rect">
            <a:avLst/>
          </a:prstGeom>
          <a:noFill/>
          <a:ln>
            <a:noFill/>
          </a:ln>
        </p:spPr>
        <p:txBody>
          <a:bodyPr vert="horz" wrap="square" lIns="0" tIns="0" rIns="0" bIns="0" rtlCol="0" anchor="t"/>
          <a:lstStyle/>
          <a:p>
            <a:pPr algn="ctr">
              <a:lnSpc>
                <a:spcPct val="130000"/>
              </a:lnSpc>
            </a:pPr>
            <a:r>
              <a:rPr kumimoji="1" lang="zh-CN" altLang="en-US" sz="5000">
                <a:ln w="12700">
                  <a:noFill/>
                </a:ln>
                <a:solidFill>
                  <a:srgbClr val="262626">
                    <a:alpha val="100000"/>
                  </a:srgbClr>
                </a:solidFill>
                <a:latin typeface="宋体" panose="02010600030101010101" pitchFamily="2" charset="-122"/>
                <a:ea typeface="宋体" panose="02010600030101010101" pitchFamily="2" charset="-122"/>
                <a:cs typeface="OPPOSans H"/>
              </a:rPr>
              <a:t>马克思主义服务观</a:t>
            </a:r>
            <a:r>
              <a:rPr kumimoji="1" lang="en-US" altLang="zh-CN" sz="5000">
                <a:ln w="12700">
                  <a:noFill/>
                </a:ln>
                <a:solidFill>
                  <a:srgbClr val="262626">
                    <a:alpha val="100000"/>
                  </a:srgbClr>
                </a:solidFill>
                <a:latin typeface="宋体" panose="02010600030101010101" pitchFamily="2" charset="-122"/>
                <a:ea typeface="宋体" panose="02010600030101010101" pitchFamily="2" charset="-122"/>
                <a:cs typeface="OPPOSans H"/>
              </a:rPr>
              <a:t>与李晓华案例</a:t>
            </a:r>
            <a:endParaRPr kumimoji="1" lang="zh-CN" altLang="en-US"/>
          </a:p>
        </p:txBody>
      </p:sp>
      <p:sp>
        <p:nvSpPr>
          <p:cNvPr id="10" name="标题 1"/>
          <p:cNvSpPr txBox="1"/>
          <p:nvPr/>
        </p:nvSpPr>
        <p:spPr>
          <a:xfrm>
            <a:off x="98425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11684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6637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06934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73101" y="5993209"/>
            <a:ext cx="4394199" cy="279400"/>
          </a:xfrm>
          <a:custGeom>
            <a:avLst/>
            <a:gdLst>
              <a:gd name="connsiteX0" fmla="*/ 4114799 w 4394199"/>
              <a:gd name="connsiteY0" fmla="*/ 0 h 279400"/>
              <a:gd name="connsiteX1" fmla="*/ 4254499 w 4394199"/>
              <a:gd name="connsiteY1" fmla="*/ 0 h 279400"/>
              <a:gd name="connsiteX2" fmla="*/ 4394199 w 4394199"/>
              <a:gd name="connsiteY2" fmla="*/ 139700 h 279400"/>
              <a:gd name="connsiteX3" fmla="*/ 4254499 w 4394199"/>
              <a:gd name="connsiteY3" fmla="*/ 279400 h 279400"/>
              <a:gd name="connsiteX4" fmla="*/ 4114799 w 4394199"/>
              <a:gd name="connsiteY4" fmla="*/ 279400 h 279400"/>
              <a:gd name="connsiteX5" fmla="*/ 4254499 w 4394199"/>
              <a:gd name="connsiteY5" fmla="*/ 139700 h 279400"/>
              <a:gd name="connsiteX6" fmla="*/ 3798275 w 4394199"/>
              <a:gd name="connsiteY6" fmla="*/ 0 h 279400"/>
              <a:gd name="connsiteX7" fmla="*/ 3937975 w 4394199"/>
              <a:gd name="connsiteY7" fmla="*/ 0 h 279400"/>
              <a:gd name="connsiteX8" fmla="*/ 4077675 w 4394199"/>
              <a:gd name="connsiteY8" fmla="*/ 139700 h 279400"/>
              <a:gd name="connsiteX9" fmla="*/ 3937975 w 4394199"/>
              <a:gd name="connsiteY9" fmla="*/ 279400 h 279400"/>
              <a:gd name="connsiteX10" fmla="*/ 3798275 w 4394199"/>
              <a:gd name="connsiteY10" fmla="*/ 279400 h 279400"/>
              <a:gd name="connsiteX11" fmla="*/ 3937975 w 4394199"/>
              <a:gd name="connsiteY11" fmla="*/ 139700 h 279400"/>
              <a:gd name="connsiteX12" fmla="*/ 3481752 w 4394199"/>
              <a:gd name="connsiteY12" fmla="*/ 0 h 279400"/>
              <a:gd name="connsiteX13" fmla="*/ 3621452 w 4394199"/>
              <a:gd name="connsiteY13" fmla="*/ 0 h 279400"/>
              <a:gd name="connsiteX14" fmla="*/ 3761152 w 4394199"/>
              <a:gd name="connsiteY14" fmla="*/ 139700 h 279400"/>
              <a:gd name="connsiteX15" fmla="*/ 3621452 w 4394199"/>
              <a:gd name="connsiteY15" fmla="*/ 279400 h 279400"/>
              <a:gd name="connsiteX16" fmla="*/ 3481752 w 4394199"/>
              <a:gd name="connsiteY16" fmla="*/ 279400 h 279400"/>
              <a:gd name="connsiteX17" fmla="*/ 3621452 w 4394199"/>
              <a:gd name="connsiteY17" fmla="*/ 139700 h 279400"/>
              <a:gd name="connsiteX18" fmla="*/ 3165229 w 4394199"/>
              <a:gd name="connsiteY18" fmla="*/ 0 h 279400"/>
              <a:gd name="connsiteX19" fmla="*/ 3304929 w 4394199"/>
              <a:gd name="connsiteY19" fmla="*/ 0 h 279400"/>
              <a:gd name="connsiteX20" fmla="*/ 3444629 w 4394199"/>
              <a:gd name="connsiteY20" fmla="*/ 139700 h 279400"/>
              <a:gd name="connsiteX21" fmla="*/ 3304929 w 4394199"/>
              <a:gd name="connsiteY21" fmla="*/ 279400 h 279400"/>
              <a:gd name="connsiteX22" fmla="*/ 3165229 w 4394199"/>
              <a:gd name="connsiteY22" fmla="*/ 279400 h 279400"/>
              <a:gd name="connsiteX23" fmla="*/ 3304929 w 4394199"/>
              <a:gd name="connsiteY23" fmla="*/ 139700 h 279400"/>
              <a:gd name="connsiteX24" fmla="*/ 2848706 w 4394199"/>
              <a:gd name="connsiteY24" fmla="*/ 0 h 279400"/>
              <a:gd name="connsiteX25" fmla="*/ 2988406 w 4394199"/>
              <a:gd name="connsiteY25" fmla="*/ 0 h 279400"/>
              <a:gd name="connsiteX26" fmla="*/ 3128106 w 4394199"/>
              <a:gd name="connsiteY26" fmla="*/ 139700 h 279400"/>
              <a:gd name="connsiteX27" fmla="*/ 2988406 w 4394199"/>
              <a:gd name="connsiteY27" fmla="*/ 279400 h 279400"/>
              <a:gd name="connsiteX28" fmla="*/ 2848706 w 4394199"/>
              <a:gd name="connsiteY28" fmla="*/ 279400 h 279400"/>
              <a:gd name="connsiteX29" fmla="*/ 2988406 w 4394199"/>
              <a:gd name="connsiteY29" fmla="*/ 139700 h 279400"/>
              <a:gd name="connsiteX30" fmla="*/ 2532183 w 4394199"/>
              <a:gd name="connsiteY30" fmla="*/ 0 h 279400"/>
              <a:gd name="connsiteX31" fmla="*/ 2671883 w 4394199"/>
              <a:gd name="connsiteY31" fmla="*/ 0 h 279400"/>
              <a:gd name="connsiteX32" fmla="*/ 2811583 w 4394199"/>
              <a:gd name="connsiteY32" fmla="*/ 139700 h 279400"/>
              <a:gd name="connsiteX33" fmla="*/ 2671883 w 4394199"/>
              <a:gd name="connsiteY33" fmla="*/ 279400 h 279400"/>
              <a:gd name="connsiteX34" fmla="*/ 2532183 w 4394199"/>
              <a:gd name="connsiteY34" fmla="*/ 279400 h 279400"/>
              <a:gd name="connsiteX35" fmla="*/ 2671883 w 4394199"/>
              <a:gd name="connsiteY35" fmla="*/ 139700 h 279400"/>
              <a:gd name="connsiteX36" fmla="*/ 2215660 w 4394199"/>
              <a:gd name="connsiteY36" fmla="*/ 0 h 279400"/>
              <a:gd name="connsiteX37" fmla="*/ 2355360 w 4394199"/>
              <a:gd name="connsiteY37" fmla="*/ 0 h 279400"/>
              <a:gd name="connsiteX38" fmla="*/ 2495060 w 4394199"/>
              <a:gd name="connsiteY38" fmla="*/ 139700 h 279400"/>
              <a:gd name="connsiteX39" fmla="*/ 2355360 w 4394199"/>
              <a:gd name="connsiteY39" fmla="*/ 279400 h 279400"/>
              <a:gd name="connsiteX40" fmla="*/ 2215660 w 4394199"/>
              <a:gd name="connsiteY40" fmla="*/ 279400 h 279400"/>
              <a:gd name="connsiteX41" fmla="*/ 2355360 w 4394199"/>
              <a:gd name="connsiteY41" fmla="*/ 139700 h 279400"/>
              <a:gd name="connsiteX42" fmla="*/ 1899137 w 4394199"/>
              <a:gd name="connsiteY42" fmla="*/ 0 h 279400"/>
              <a:gd name="connsiteX43" fmla="*/ 2038837 w 4394199"/>
              <a:gd name="connsiteY43" fmla="*/ 0 h 279400"/>
              <a:gd name="connsiteX44" fmla="*/ 2178537 w 4394199"/>
              <a:gd name="connsiteY44" fmla="*/ 139700 h 279400"/>
              <a:gd name="connsiteX45" fmla="*/ 2038837 w 4394199"/>
              <a:gd name="connsiteY45" fmla="*/ 279400 h 279400"/>
              <a:gd name="connsiteX46" fmla="*/ 1899137 w 4394199"/>
              <a:gd name="connsiteY46" fmla="*/ 279400 h 279400"/>
              <a:gd name="connsiteX47" fmla="*/ 2038837 w 4394199"/>
              <a:gd name="connsiteY47" fmla="*/ 139700 h 279400"/>
              <a:gd name="connsiteX48" fmla="*/ 1582614 w 4394199"/>
              <a:gd name="connsiteY48" fmla="*/ 0 h 279400"/>
              <a:gd name="connsiteX49" fmla="*/ 1722314 w 4394199"/>
              <a:gd name="connsiteY49" fmla="*/ 0 h 279400"/>
              <a:gd name="connsiteX50" fmla="*/ 1862014 w 4394199"/>
              <a:gd name="connsiteY50" fmla="*/ 139700 h 279400"/>
              <a:gd name="connsiteX51" fmla="*/ 1722314 w 4394199"/>
              <a:gd name="connsiteY51" fmla="*/ 279400 h 279400"/>
              <a:gd name="connsiteX52" fmla="*/ 1582614 w 4394199"/>
              <a:gd name="connsiteY52" fmla="*/ 279400 h 279400"/>
              <a:gd name="connsiteX53" fmla="*/ 1722314 w 4394199"/>
              <a:gd name="connsiteY53" fmla="*/ 139700 h 279400"/>
              <a:gd name="connsiteX54" fmla="*/ 1266091 w 4394199"/>
              <a:gd name="connsiteY54" fmla="*/ 0 h 279400"/>
              <a:gd name="connsiteX55" fmla="*/ 1405791 w 4394199"/>
              <a:gd name="connsiteY55" fmla="*/ 0 h 279400"/>
              <a:gd name="connsiteX56" fmla="*/ 1545491 w 4394199"/>
              <a:gd name="connsiteY56" fmla="*/ 139700 h 279400"/>
              <a:gd name="connsiteX57" fmla="*/ 1405791 w 4394199"/>
              <a:gd name="connsiteY57" fmla="*/ 279400 h 279400"/>
              <a:gd name="connsiteX58" fmla="*/ 1266091 w 4394199"/>
              <a:gd name="connsiteY58" fmla="*/ 279400 h 279400"/>
              <a:gd name="connsiteX59" fmla="*/ 1405791 w 4394199"/>
              <a:gd name="connsiteY59" fmla="*/ 139700 h 279400"/>
              <a:gd name="connsiteX60" fmla="*/ 949568 w 4394199"/>
              <a:gd name="connsiteY60" fmla="*/ 0 h 279400"/>
              <a:gd name="connsiteX61" fmla="*/ 1089268 w 4394199"/>
              <a:gd name="connsiteY61" fmla="*/ 0 h 279400"/>
              <a:gd name="connsiteX62" fmla="*/ 1228968 w 4394199"/>
              <a:gd name="connsiteY62" fmla="*/ 139700 h 279400"/>
              <a:gd name="connsiteX63" fmla="*/ 1089268 w 4394199"/>
              <a:gd name="connsiteY63" fmla="*/ 279400 h 279400"/>
              <a:gd name="connsiteX64" fmla="*/ 949568 w 4394199"/>
              <a:gd name="connsiteY64" fmla="*/ 279400 h 279400"/>
              <a:gd name="connsiteX65" fmla="*/ 1089268 w 4394199"/>
              <a:gd name="connsiteY65" fmla="*/ 139700 h 279400"/>
              <a:gd name="connsiteX66" fmla="*/ 633045 w 4394199"/>
              <a:gd name="connsiteY66" fmla="*/ 0 h 279400"/>
              <a:gd name="connsiteX67" fmla="*/ 772745 w 4394199"/>
              <a:gd name="connsiteY67" fmla="*/ 0 h 279400"/>
              <a:gd name="connsiteX68" fmla="*/ 912445 w 4394199"/>
              <a:gd name="connsiteY68" fmla="*/ 139700 h 279400"/>
              <a:gd name="connsiteX69" fmla="*/ 772745 w 4394199"/>
              <a:gd name="connsiteY69" fmla="*/ 279400 h 279400"/>
              <a:gd name="connsiteX70" fmla="*/ 633045 w 4394199"/>
              <a:gd name="connsiteY70" fmla="*/ 279400 h 279400"/>
              <a:gd name="connsiteX71" fmla="*/ 772745 w 4394199"/>
              <a:gd name="connsiteY71" fmla="*/ 139700 h 279400"/>
              <a:gd name="connsiteX72" fmla="*/ 316522 w 4394199"/>
              <a:gd name="connsiteY72" fmla="*/ 0 h 279400"/>
              <a:gd name="connsiteX73" fmla="*/ 456222 w 4394199"/>
              <a:gd name="connsiteY73" fmla="*/ 0 h 279400"/>
              <a:gd name="connsiteX74" fmla="*/ 595922 w 4394199"/>
              <a:gd name="connsiteY74" fmla="*/ 139700 h 279400"/>
              <a:gd name="connsiteX75" fmla="*/ 456222 w 4394199"/>
              <a:gd name="connsiteY75" fmla="*/ 279400 h 279400"/>
              <a:gd name="connsiteX76" fmla="*/ 316522 w 4394199"/>
              <a:gd name="connsiteY76" fmla="*/ 279400 h 279400"/>
              <a:gd name="connsiteX77" fmla="*/ 456222 w 4394199"/>
              <a:gd name="connsiteY77" fmla="*/ 139700 h 279400"/>
              <a:gd name="connsiteX78" fmla="*/ 0 w 4394199"/>
              <a:gd name="connsiteY78" fmla="*/ 0 h 279400"/>
              <a:gd name="connsiteX79" fmla="*/ 139700 w 4394199"/>
              <a:gd name="connsiteY79" fmla="*/ 0 h 279400"/>
              <a:gd name="connsiteX80" fmla="*/ 279400 w 4394199"/>
              <a:gd name="connsiteY80" fmla="*/ 139700 h 279400"/>
              <a:gd name="connsiteX81" fmla="*/ 139700 w 4394199"/>
              <a:gd name="connsiteY81" fmla="*/ 279400 h 279400"/>
              <a:gd name="connsiteX82" fmla="*/ 0 w 4394199"/>
              <a:gd name="connsiteY82" fmla="*/ 279400 h 279400"/>
              <a:gd name="connsiteX83" fmla="*/ 139700 w 4394199"/>
              <a:gd name="connsiteY83" fmla="*/ 139700 h 279400"/>
            </a:gdLst>
            <a:ahLst/>
            <a:cxnLst/>
            <a:rect l="l" t="t" r="r" b="b"/>
            <a:pathLst>
              <a:path w="4394199" h="279400">
                <a:moveTo>
                  <a:pt x="4114799" y="0"/>
                </a:moveTo>
                <a:lnTo>
                  <a:pt x="4254499" y="0"/>
                </a:lnTo>
                <a:lnTo>
                  <a:pt x="4394199" y="139700"/>
                </a:lnTo>
                <a:lnTo>
                  <a:pt x="4254499" y="279400"/>
                </a:lnTo>
                <a:lnTo>
                  <a:pt x="4114799" y="279400"/>
                </a:lnTo>
                <a:lnTo>
                  <a:pt x="4254499" y="139700"/>
                </a:lnTo>
                <a:close/>
                <a:moveTo>
                  <a:pt x="3798275" y="0"/>
                </a:moveTo>
                <a:lnTo>
                  <a:pt x="3937975" y="0"/>
                </a:lnTo>
                <a:lnTo>
                  <a:pt x="4077675" y="139700"/>
                </a:lnTo>
                <a:lnTo>
                  <a:pt x="3937975" y="279400"/>
                </a:lnTo>
                <a:lnTo>
                  <a:pt x="3798275" y="279400"/>
                </a:lnTo>
                <a:lnTo>
                  <a:pt x="3937975" y="139700"/>
                </a:lnTo>
                <a:close/>
                <a:moveTo>
                  <a:pt x="3481752" y="0"/>
                </a:moveTo>
                <a:lnTo>
                  <a:pt x="3621452" y="0"/>
                </a:lnTo>
                <a:lnTo>
                  <a:pt x="3761152" y="139700"/>
                </a:lnTo>
                <a:lnTo>
                  <a:pt x="3621452" y="279400"/>
                </a:lnTo>
                <a:lnTo>
                  <a:pt x="3481752" y="279400"/>
                </a:lnTo>
                <a:lnTo>
                  <a:pt x="3621452" y="139700"/>
                </a:lnTo>
                <a:close/>
                <a:moveTo>
                  <a:pt x="3165229" y="0"/>
                </a:moveTo>
                <a:lnTo>
                  <a:pt x="3304929" y="0"/>
                </a:lnTo>
                <a:lnTo>
                  <a:pt x="3444629" y="139700"/>
                </a:lnTo>
                <a:lnTo>
                  <a:pt x="3304929" y="279400"/>
                </a:lnTo>
                <a:lnTo>
                  <a:pt x="3165229" y="279400"/>
                </a:lnTo>
                <a:lnTo>
                  <a:pt x="3304929" y="139700"/>
                </a:lnTo>
                <a:close/>
                <a:moveTo>
                  <a:pt x="2848706" y="0"/>
                </a:moveTo>
                <a:lnTo>
                  <a:pt x="2988406" y="0"/>
                </a:lnTo>
                <a:lnTo>
                  <a:pt x="3128106" y="139700"/>
                </a:lnTo>
                <a:lnTo>
                  <a:pt x="2988406" y="279400"/>
                </a:lnTo>
                <a:lnTo>
                  <a:pt x="2848706" y="279400"/>
                </a:lnTo>
                <a:lnTo>
                  <a:pt x="2988406" y="139700"/>
                </a:lnTo>
                <a:close/>
                <a:moveTo>
                  <a:pt x="2532183" y="0"/>
                </a:moveTo>
                <a:lnTo>
                  <a:pt x="2671883" y="0"/>
                </a:lnTo>
                <a:lnTo>
                  <a:pt x="2811583" y="139700"/>
                </a:lnTo>
                <a:lnTo>
                  <a:pt x="2671883" y="279400"/>
                </a:lnTo>
                <a:lnTo>
                  <a:pt x="2532183" y="279400"/>
                </a:lnTo>
                <a:lnTo>
                  <a:pt x="2671883" y="139700"/>
                </a:lnTo>
                <a:close/>
                <a:moveTo>
                  <a:pt x="2215660" y="0"/>
                </a:moveTo>
                <a:lnTo>
                  <a:pt x="2355360" y="0"/>
                </a:lnTo>
                <a:lnTo>
                  <a:pt x="2495060" y="139700"/>
                </a:lnTo>
                <a:lnTo>
                  <a:pt x="2355360" y="279400"/>
                </a:lnTo>
                <a:lnTo>
                  <a:pt x="2215660" y="279400"/>
                </a:lnTo>
                <a:lnTo>
                  <a:pt x="2355360" y="139700"/>
                </a:lnTo>
                <a:close/>
                <a:moveTo>
                  <a:pt x="1899137" y="0"/>
                </a:moveTo>
                <a:lnTo>
                  <a:pt x="2038837" y="0"/>
                </a:lnTo>
                <a:lnTo>
                  <a:pt x="2178537" y="139700"/>
                </a:lnTo>
                <a:lnTo>
                  <a:pt x="2038837" y="279400"/>
                </a:lnTo>
                <a:lnTo>
                  <a:pt x="1899137" y="279400"/>
                </a:lnTo>
                <a:lnTo>
                  <a:pt x="2038837" y="139700"/>
                </a:lnTo>
                <a:close/>
                <a:moveTo>
                  <a:pt x="1582614" y="0"/>
                </a:moveTo>
                <a:lnTo>
                  <a:pt x="1722314" y="0"/>
                </a:lnTo>
                <a:lnTo>
                  <a:pt x="1862014" y="139700"/>
                </a:lnTo>
                <a:lnTo>
                  <a:pt x="1722314" y="279400"/>
                </a:lnTo>
                <a:lnTo>
                  <a:pt x="1582614" y="279400"/>
                </a:lnTo>
                <a:lnTo>
                  <a:pt x="1722314" y="139700"/>
                </a:lnTo>
                <a:close/>
                <a:moveTo>
                  <a:pt x="1266091" y="0"/>
                </a:moveTo>
                <a:lnTo>
                  <a:pt x="1405791" y="0"/>
                </a:lnTo>
                <a:lnTo>
                  <a:pt x="1545491" y="139700"/>
                </a:lnTo>
                <a:lnTo>
                  <a:pt x="1405791" y="279400"/>
                </a:lnTo>
                <a:lnTo>
                  <a:pt x="1266091" y="279400"/>
                </a:lnTo>
                <a:lnTo>
                  <a:pt x="1405791" y="139700"/>
                </a:lnTo>
                <a:close/>
                <a:moveTo>
                  <a:pt x="949568" y="0"/>
                </a:moveTo>
                <a:lnTo>
                  <a:pt x="1089268" y="0"/>
                </a:lnTo>
                <a:lnTo>
                  <a:pt x="1228968" y="139700"/>
                </a:lnTo>
                <a:lnTo>
                  <a:pt x="1089268" y="279400"/>
                </a:lnTo>
                <a:lnTo>
                  <a:pt x="949568" y="279400"/>
                </a:lnTo>
                <a:lnTo>
                  <a:pt x="1089268" y="139700"/>
                </a:lnTo>
                <a:close/>
                <a:moveTo>
                  <a:pt x="633045" y="0"/>
                </a:moveTo>
                <a:lnTo>
                  <a:pt x="772745" y="0"/>
                </a:lnTo>
                <a:lnTo>
                  <a:pt x="912445" y="139700"/>
                </a:lnTo>
                <a:lnTo>
                  <a:pt x="772745" y="279400"/>
                </a:lnTo>
                <a:lnTo>
                  <a:pt x="633045" y="279400"/>
                </a:lnTo>
                <a:lnTo>
                  <a:pt x="772745" y="139700"/>
                </a:lnTo>
                <a:close/>
                <a:moveTo>
                  <a:pt x="316522" y="0"/>
                </a:moveTo>
                <a:lnTo>
                  <a:pt x="456222" y="0"/>
                </a:lnTo>
                <a:lnTo>
                  <a:pt x="595922" y="139700"/>
                </a:lnTo>
                <a:lnTo>
                  <a:pt x="456222" y="279400"/>
                </a:lnTo>
                <a:lnTo>
                  <a:pt x="316522" y="279400"/>
                </a:lnTo>
                <a:lnTo>
                  <a:pt x="456222" y="139700"/>
                </a:lnTo>
                <a:close/>
                <a:moveTo>
                  <a:pt x="0" y="0"/>
                </a:moveTo>
                <a:lnTo>
                  <a:pt x="139700" y="0"/>
                </a:lnTo>
                <a:lnTo>
                  <a:pt x="279400" y="139700"/>
                </a:lnTo>
                <a:lnTo>
                  <a:pt x="139700" y="279400"/>
                </a:lnTo>
                <a:lnTo>
                  <a:pt x="0" y="279400"/>
                </a:lnTo>
                <a:lnTo>
                  <a:pt x="139700" y="139700"/>
                </a:lnTo>
                <a:close/>
              </a:path>
            </a:pathLst>
          </a:custGeom>
          <a:solidFill>
            <a:schemeClr val="accent1">
              <a:lumMod val="20000"/>
              <a:lumOff val="80000"/>
              <a:alpha val="4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a:off x="3310731" y="1786732"/>
            <a:ext cx="576262" cy="1412875"/>
          </a:xfrm>
          <a:custGeom>
            <a:avLst/>
            <a:gdLst>
              <a:gd name="connsiteX0" fmla="*/ 0 w 576262"/>
              <a:gd name="connsiteY0" fmla="*/ 422275 h 1412875"/>
              <a:gd name="connsiteX1" fmla="*/ 288131 w 576262"/>
              <a:gd name="connsiteY1" fmla="*/ 0 h 1412875"/>
              <a:gd name="connsiteX2" fmla="*/ 576262 w 576262"/>
              <a:gd name="connsiteY2" fmla="*/ 422275 h 1412875"/>
              <a:gd name="connsiteX3" fmla="*/ 0 w 576262"/>
              <a:gd name="connsiteY3" fmla="*/ 917575 h 1412875"/>
              <a:gd name="connsiteX4" fmla="*/ 288131 w 576262"/>
              <a:gd name="connsiteY4" fmla="*/ 495300 h 1412875"/>
              <a:gd name="connsiteX5" fmla="*/ 576262 w 576262"/>
              <a:gd name="connsiteY5" fmla="*/ 917575 h 1412875"/>
              <a:gd name="connsiteX6" fmla="*/ 0 w 576262"/>
              <a:gd name="connsiteY6" fmla="*/ 1412875 h 1412875"/>
              <a:gd name="connsiteX7" fmla="*/ 288131 w 576262"/>
              <a:gd name="connsiteY7" fmla="*/ 990600 h 1412875"/>
              <a:gd name="connsiteX8" fmla="*/ 576262 w 576262"/>
              <a:gd name="connsiteY8" fmla="*/ 1412875 h 1412875"/>
            </a:gdLst>
            <a:ahLst/>
            <a:cxnLst/>
            <a:rect l="l" t="t" r="r" b="b"/>
            <a:pathLst>
              <a:path w="576262" h="1412875">
                <a:moveTo>
                  <a:pt x="0" y="422275"/>
                </a:moveTo>
                <a:lnTo>
                  <a:pt x="288131" y="0"/>
                </a:lnTo>
                <a:lnTo>
                  <a:pt x="576262" y="422275"/>
                </a:lnTo>
                <a:close/>
                <a:moveTo>
                  <a:pt x="0" y="917575"/>
                </a:moveTo>
                <a:lnTo>
                  <a:pt x="288131" y="495300"/>
                </a:lnTo>
                <a:lnTo>
                  <a:pt x="576262" y="917575"/>
                </a:lnTo>
                <a:close/>
                <a:moveTo>
                  <a:pt x="0" y="1412875"/>
                </a:moveTo>
                <a:lnTo>
                  <a:pt x="288131" y="990600"/>
                </a:lnTo>
                <a:lnTo>
                  <a:pt x="576262" y="1412875"/>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16200000" flipH="1">
            <a:off x="8557419" y="1786731"/>
            <a:ext cx="576262" cy="1412876"/>
          </a:xfrm>
          <a:custGeom>
            <a:avLst/>
            <a:gdLst>
              <a:gd name="connsiteX0" fmla="*/ 0 w 576262"/>
              <a:gd name="connsiteY0" fmla="*/ 1412876 h 1412876"/>
              <a:gd name="connsiteX1" fmla="*/ 576262 w 576262"/>
              <a:gd name="connsiteY1" fmla="*/ 1412876 h 1412876"/>
              <a:gd name="connsiteX2" fmla="*/ 288131 w 576262"/>
              <a:gd name="connsiteY2" fmla="*/ 990600 h 1412876"/>
              <a:gd name="connsiteX3" fmla="*/ 0 w 576262"/>
              <a:gd name="connsiteY3" fmla="*/ 917576 h 1412876"/>
              <a:gd name="connsiteX4" fmla="*/ 576262 w 576262"/>
              <a:gd name="connsiteY4" fmla="*/ 917576 h 1412876"/>
              <a:gd name="connsiteX5" fmla="*/ 288131 w 576262"/>
              <a:gd name="connsiteY5" fmla="*/ 495300 h 1412876"/>
              <a:gd name="connsiteX6" fmla="*/ 0 w 576262"/>
              <a:gd name="connsiteY6" fmla="*/ 422276 h 1412876"/>
              <a:gd name="connsiteX7" fmla="*/ 576262 w 576262"/>
              <a:gd name="connsiteY7" fmla="*/ 422276 h 1412876"/>
              <a:gd name="connsiteX8" fmla="*/ 288131 w 576262"/>
              <a:gd name="connsiteY8" fmla="*/ 0 h 1412876"/>
            </a:gdLst>
            <a:ahLst/>
            <a:cxnLst/>
            <a:rect l="l" t="t" r="r" b="b"/>
            <a:pathLst>
              <a:path w="576262" h="1412876">
                <a:moveTo>
                  <a:pt x="0" y="1412876"/>
                </a:moveTo>
                <a:lnTo>
                  <a:pt x="576262" y="1412876"/>
                </a:lnTo>
                <a:lnTo>
                  <a:pt x="288131" y="990600"/>
                </a:lnTo>
                <a:close/>
                <a:moveTo>
                  <a:pt x="0" y="917576"/>
                </a:moveTo>
                <a:lnTo>
                  <a:pt x="576262" y="917576"/>
                </a:lnTo>
                <a:lnTo>
                  <a:pt x="288131" y="495300"/>
                </a:lnTo>
                <a:close/>
                <a:moveTo>
                  <a:pt x="0" y="422276"/>
                </a:moveTo>
                <a:lnTo>
                  <a:pt x="576262" y="422276"/>
                </a:lnTo>
                <a:lnTo>
                  <a:pt x="288131" y="0"/>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4573291" y="2157518"/>
            <a:ext cx="2153359" cy="752990"/>
          </a:xfrm>
          <a:prstGeom prst="rect">
            <a:avLst/>
          </a:prstGeom>
          <a:noFill/>
          <a:ln>
            <a:noFill/>
          </a:ln>
        </p:spPr>
        <p:txBody>
          <a:bodyPr vert="horz" wrap="square" lIns="0" tIns="0" rIns="0" bIns="0" rtlCol="0" anchor="b"/>
          <a:lstStyle/>
          <a:p>
            <a:pPr algn="r">
              <a:lnSpc>
                <a:spcPct val="110000"/>
              </a:lnSpc>
            </a:pPr>
            <a:r>
              <a:rPr kumimoji="1" lang="en-US" altLang="zh-CN" sz="5400">
                <a:ln w="12700">
                  <a:noFill/>
                </a:ln>
                <a:solidFill>
                  <a:srgbClr val="A9C7A7">
                    <a:alpha val="100000"/>
                  </a:srgbClr>
                </a:solidFill>
                <a:latin typeface="宋体" panose="02010600030101010101" pitchFamily="2" charset="-122"/>
                <a:ea typeface="宋体" panose="02010600030101010101" pitchFamily="2" charset="-122"/>
                <a:cs typeface="OPPOSans H"/>
              </a:rPr>
              <a:t>PART</a:t>
            </a:r>
            <a:endParaRPr kumimoji="1" lang="zh-CN" altLang="en-US"/>
          </a:p>
        </p:txBody>
      </p:sp>
      <p:sp>
        <p:nvSpPr>
          <p:cNvPr id="20" name="标题 1"/>
          <p:cNvSpPr txBox="1"/>
          <p:nvPr/>
        </p:nvSpPr>
        <p:spPr>
          <a:xfrm>
            <a:off x="6846577" y="926334"/>
            <a:ext cx="1428285" cy="1984174"/>
          </a:xfrm>
          <a:prstGeom prst="rect">
            <a:avLst/>
          </a:prstGeom>
          <a:noFill/>
          <a:ln>
            <a:noFill/>
          </a:ln>
        </p:spPr>
        <p:txBody>
          <a:bodyPr vert="horz" wrap="square" lIns="0" tIns="0" rIns="0" bIns="0" rtlCol="0" anchor="b"/>
          <a:lstStyle/>
          <a:p>
            <a:pPr algn="l">
              <a:lnSpc>
                <a:spcPct val="110000"/>
              </a:lnSpc>
            </a:pPr>
            <a:r>
              <a:rPr kumimoji="1" lang="en-US" altLang="zh-CN" sz="5400">
                <a:ln w="12700">
                  <a:noFill/>
                </a:ln>
                <a:solidFill>
                  <a:srgbClr val="A9C7A7">
                    <a:alpha val="100000"/>
                  </a:srgbClr>
                </a:solidFill>
                <a:latin typeface="宋体" panose="02010600030101010101" pitchFamily="2" charset="-122"/>
                <a:ea typeface="宋体" panose="02010600030101010101" pitchFamily="2" charset="-122"/>
                <a:cs typeface="OPPOSans H"/>
              </a:rPr>
              <a:t>06</a:t>
            </a:r>
            <a:endParaRPr kumimoji="1" lang="zh-CN" altLang="en-US"/>
          </a:p>
        </p:txBody>
      </p:sp>
    </p:spTree>
    <p:extLst>
      <p:ext uri="{BB962C8B-B14F-4D97-AF65-F5344CB8AC3E}">
        <p14:creationId xmlns:p14="http://schemas.microsoft.com/office/powerpoint/2010/main" val="4742108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75BB0B20-97ED-4D8E-8241-7DE599B837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5678" y="1131433"/>
            <a:ext cx="2484783" cy="4042611"/>
          </a:xfrm>
          <a:prstGeom prst="rect">
            <a:avLst/>
          </a:prstGeom>
        </p:spPr>
      </p:pic>
      <p:sp>
        <p:nvSpPr>
          <p:cNvPr id="15" name="标题 1">
            <a:extLst>
              <a:ext uri="{FF2B5EF4-FFF2-40B4-BE49-F238E27FC236}">
                <a16:creationId xmlns:a16="http://schemas.microsoft.com/office/drawing/2014/main" id="{B102302F-F60F-4C0B-8189-3158FAC70820}"/>
              </a:ext>
            </a:extLst>
          </p:cNvPr>
          <p:cNvSpPr txBox="1"/>
          <p:nvPr/>
        </p:nvSpPr>
        <p:spPr>
          <a:xfrm>
            <a:off x="3190240" y="1722056"/>
            <a:ext cx="8328660" cy="1737360"/>
          </a:xfrm>
          <a:prstGeom prst="roundRect">
            <a:avLst>
              <a:gd name="adj" fmla="val 4179"/>
            </a:avLst>
          </a:prstGeom>
          <a:solidFill>
            <a:schemeClr val="accent1"/>
          </a:solidFill>
          <a:ln w="12700" cap="sq">
            <a:noFill/>
            <a:miter/>
          </a:ln>
          <a:effectLst>
            <a:outerShdw blurRad="241300" sx="102000" sy="102000" algn="ctr" rotWithShape="0">
              <a:srgbClr val="000000">
                <a:alpha val="7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a:extLst>
              <a:ext uri="{FF2B5EF4-FFF2-40B4-BE49-F238E27FC236}">
                <a16:creationId xmlns:a16="http://schemas.microsoft.com/office/drawing/2014/main" id="{DFC9DA6B-28C1-4288-A9BF-B0153689DF21}"/>
              </a:ext>
            </a:extLst>
          </p:cNvPr>
          <p:cNvSpPr txBox="1"/>
          <p:nvPr/>
        </p:nvSpPr>
        <p:spPr>
          <a:xfrm>
            <a:off x="3190240" y="1683956"/>
            <a:ext cx="8328660" cy="1737360"/>
          </a:xfrm>
          <a:prstGeom prst="roundRect">
            <a:avLst>
              <a:gd name="adj" fmla="val 4179"/>
            </a:avLst>
          </a:prstGeom>
          <a:solidFill>
            <a:schemeClr val="bg1"/>
          </a:solidFill>
          <a:ln w="12700" cap="sq">
            <a:noFill/>
            <a:miter/>
          </a:ln>
          <a:effectLst>
            <a:outerShdw blurRad="254000" dist="38100" dir="16200000" sx="96000" sy="96000"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2824900" y="4343464"/>
            <a:ext cx="8328660" cy="1737360"/>
          </a:xfrm>
          <a:prstGeom prst="roundRect">
            <a:avLst>
              <a:gd name="adj" fmla="val 4179"/>
            </a:avLst>
          </a:prstGeom>
          <a:solidFill>
            <a:schemeClr val="accent1"/>
          </a:solidFill>
          <a:ln w="12700" cap="sq">
            <a:noFill/>
            <a:miter/>
          </a:ln>
          <a:effectLst>
            <a:outerShdw blurRad="241300" sx="102000" sy="102000" algn="ctr" rotWithShape="0">
              <a:srgbClr val="000000">
                <a:alpha val="7000"/>
              </a:srgb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3395072" y="1805953"/>
            <a:ext cx="303530" cy="303530"/>
          </a:xfrm>
          <a:prstGeom prst="ellipse">
            <a:avLst/>
          </a:pr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3733213" y="1821116"/>
            <a:ext cx="7345960" cy="1539240"/>
          </a:xfrm>
          <a:prstGeom prst="rect">
            <a:avLst/>
          </a:prstGeom>
          <a:noFill/>
          <a:ln>
            <a:noFill/>
          </a:ln>
        </p:spPr>
        <p:txBody>
          <a:bodyPr vert="horz" wrap="square" lIns="0" tIns="0" rIns="0" bIns="0" rtlCol="0" anchor="t"/>
          <a:lstStyle/>
          <a:p>
            <a:pPr marL="285750" indent="-285750" algn="l">
              <a:lnSpc>
                <a:spcPct val="200000"/>
              </a:lnSpc>
              <a:buFont typeface="Arial" panose="020B0604020202020204" pitchFamily="34" charset="0"/>
              <a:buChar char="•"/>
            </a:pPr>
            <a:r>
              <a:rPr lang="zh-CN" altLang="en-US" sz="1600" b="0" i="0">
                <a:solidFill>
                  <a:srgbClr val="05073B"/>
                </a:solidFill>
                <a:effectLst/>
                <a:latin typeface="Abadi" panose="020B0604020104020204" pitchFamily="34" charset="0"/>
              </a:rPr>
              <a:t>马克思主义强调以人民为中心的思想，即一切服务都应以满足人民的需求和利益为出发点和落脚点。</a:t>
            </a:r>
            <a:endParaRPr lang="en-US" altLang="zh-CN" sz="1600" b="0" i="0">
              <a:solidFill>
                <a:srgbClr val="05073B"/>
              </a:solidFill>
              <a:effectLst/>
              <a:latin typeface="Abadi" panose="020B0604020104020204" pitchFamily="34" charset="0"/>
            </a:endParaRPr>
          </a:p>
          <a:p>
            <a:pPr marL="285750" indent="-285750" algn="l">
              <a:lnSpc>
                <a:spcPct val="200000"/>
              </a:lnSpc>
              <a:buFont typeface="Arial" panose="020B0604020202020204" pitchFamily="34" charset="0"/>
              <a:buChar char="•"/>
            </a:pPr>
            <a:r>
              <a:rPr lang="zh-CN" altLang="en-US" sz="1600" b="0" i="0">
                <a:solidFill>
                  <a:srgbClr val="05073B"/>
                </a:solidFill>
                <a:effectLst/>
                <a:latin typeface="Abadi" panose="020B0604020104020204" pitchFamily="34" charset="0"/>
              </a:rPr>
              <a:t>马克思主义认为，商品的价值在于满足人们的需求。</a:t>
            </a:r>
            <a:endParaRPr lang="en-US" altLang="zh-CN" sz="1600" b="0" i="0">
              <a:solidFill>
                <a:srgbClr val="05073B"/>
              </a:solidFill>
              <a:effectLst/>
              <a:latin typeface="Abadi" panose="020B0604020104020204" pitchFamily="34" charset="0"/>
            </a:endParaRPr>
          </a:p>
          <a:p>
            <a:pPr algn="l">
              <a:lnSpc>
                <a:spcPct val="200000"/>
              </a:lnSpc>
            </a:pPr>
            <a:endParaRPr lang="zh-CN" altLang="en-US" sz="1600" b="0" i="0">
              <a:solidFill>
                <a:srgbClr val="05073B"/>
              </a:solidFill>
              <a:effectLst/>
              <a:latin typeface="Abadi" panose="020B0604020104020204" pitchFamily="34" charset="0"/>
            </a:endParaRPr>
          </a:p>
        </p:txBody>
      </p:sp>
      <p:sp>
        <p:nvSpPr>
          <p:cNvPr id="7" name="标题 1"/>
          <p:cNvSpPr txBox="1"/>
          <p:nvPr/>
        </p:nvSpPr>
        <p:spPr>
          <a:xfrm>
            <a:off x="2824900" y="4305364"/>
            <a:ext cx="8328660" cy="1737360"/>
          </a:xfrm>
          <a:prstGeom prst="roundRect">
            <a:avLst>
              <a:gd name="adj" fmla="val 4179"/>
            </a:avLst>
          </a:prstGeom>
          <a:solidFill>
            <a:schemeClr val="bg1"/>
          </a:solidFill>
          <a:ln w="12700" cap="sq">
            <a:noFill/>
            <a:miter/>
          </a:ln>
          <a:effectLst>
            <a:outerShdw blurRad="254000" dist="38100" dir="16200000" sx="96000" sy="96000"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3014072" y="4418575"/>
            <a:ext cx="303530" cy="303530"/>
          </a:xfrm>
          <a:prstGeom prst="ellipse">
            <a:avLst/>
          </a:prstGeom>
          <a:solidFill>
            <a:schemeClr val="accent1">
              <a:lumMod val="60000"/>
              <a:lumOff val="4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3352213" y="4473228"/>
            <a:ext cx="7726960" cy="1264919"/>
          </a:xfrm>
          <a:prstGeom prst="rect">
            <a:avLst/>
          </a:prstGeom>
          <a:noFill/>
          <a:ln>
            <a:noFill/>
          </a:ln>
        </p:spPr>
        <p:txBody>
          <a:bodyPr vert="horz" wrap="square" lIns="0" tIns="0" rIns="0" bIns="0" rtlCol="0" anchor="t"/>
          <a:lstStyle/>
          <a:p>
            <a:pPr algn="l">
              <a:lnSpc>
                <a:spcPct val="150000"/>
              </a:lnSpc>
            </a:pPr>
            <a:r>
              <a:rPr lang="zh-CN" altLang="en-US" sz="1600" b="0" i="0">
                <a:solidFill>
                  <a:srgbClr val="05073B"/>
                </a:solidFill>
                <a:effectLst/>
                <a:latin typeface="Abadi" panose="020B0604020104020204" pitchFamily="34" charset="0"/>
              </a:rPr>
              <a:t>李晓华的成功在于她能够仔细聆听顾客的要求，并按照顾客的要求去剪发，这种以顾客为中心的服务理念正是马克思主义服务观的体现。在理发服务中，顾客的需求就是获得满意的发型。李晓华通过提供符合顾客需求的服务，赢得了顾客的信任和喜爱，从而实现了服务的价值。</a:t>
            </a:r>
          </a:p>
          <a:p>
            <a:pPr algn="l"/>
            <a:endParaRPr lang="zh-CN" altLang="en-US" sz="1600" b="0" i="0">
              <a:solidFill>
                <a:srgbClr val="05073B"/>
              </a:solidFill>
              <a:effectLst/>
              <a:latin typeface="Abadi" panose="020B0604020104020204" pitchFamily="34" charset="0"/>
            </a:endParaRPr>
          </a:p>
        </p:txBody>
      </p:sp>
      <p:sp>
        <p:nvSpPr>
          <p:cNvPr id="11" name="标题 1"/>
          <p:cNvSpPr txBox="1"/>
          <p:nvPr/>
        </p:nvSpPr>
        <p:spPr>
          <a:xfrm>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人的全面发展</a:t>
            </a:r>
            <a:endParaRPr kumimoji="1" lang="zh-CN" altLang="en-US"/>
          </a:p>
        </p:txBody>
      </p:sp>
      <p:sp>
        <p:nvSpPr>
          <p:cNvPr id="13"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extLst>
      <p:ext uri="{BB962C8B-B14F-4D97-AF65-F5344CB8AC3E}">
        <p14:creationId xmlns:p14="http://schemas.microsoft.com/office/powerpoint/2010/main" val="28124753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93848"/>
            <a:ext cx="12192000" cy="6470305"/>
          </a:xfrm>
          <a:custGeom>
            <a:avLst/>
            <a:gdLst>
              <a:gd name="connsiteX0" fmla="*/ 12166698 w 12192000"/>
              <a:gd name="connsiteY0" fmla="*/ 6280001 h 6470305"/>
              <a:gd name="connsiteX1" fmla="*/ 12192000 w 12192000"/>
              <a:gd name="connsiteY1" fmla="*/ 6285109 h 6470305"/>
              <a:gd name="connsiteX2" fmla="*/ 12192000 w 12192000"/>
              <a:gd name="connsiteY2" fmla="*/ 6465197 h 6470305"/>
              <a:gd name="connsiteX3" fmla="*/ 12166698 w 12192000"/>
              <a:gd name="connsiteY3" fmla="*/ 6470305 h 6470305"/>
              <a:gd name="connsiteX4" fmla="*/ 12071546 w 12192000"/>
              <a:gd name="connsiteY4" fmla="*/ 6375153 h 6470305"/>
              <a:gd name="connsiteX5" fmla="*/ 12166698 w 12192000"/>
              <a:gd name="connsiteY5" fmla="*/ 6280001 h 6470305"/>
              <a:gd name="connsiteX6" fmla="*/ 11748029 w 12192000"/>
              <a:gd name="connsiteY6" fmla="*/ 6280001 h 6470305"/>
              <a:gd name="connsiteX7" fmla="*/ 11843181 w 12192000"/>
              <a:gd name="connsiteY7" fmla="*/ 6375153 h 6470305"/>
              <a:gd name="connsiteX8" fmla="*/ 11748029 w 12192000"/>
              <a:gd name="connsiteY8" fmla="*/ 6470305 h 6470305"/>
              <a:gd name="connsiteX9" fmla="*/ 11652877 w 12192000"/>
              <a:gd name="connsiteY9" fmla="*/ 6375153 h 6470305"/>
              <a:gd name="connsiteX10" fmla="*/ 11748029 w 12192000"/>
              <a:gd name="connsiteY10" fmla="*/ 6280001 h 6470305"/>
              <a:gd name="connsiteX11" fmla="*/ 11329360 w 12192000"/>
              <a:gd name="connsiteY11" fmla="*/ 6280001 h 6470305"/>
              <a:gd name="connsiteX12" fmla="*/ 11424512 w 12192000"/>
              <a:gd name="connsiteY12" fmla="*/ 6375153 h 6470305"/>
              <a:gd name="connsiteX13" fmla="*/ 11329360 w 12192000"/>
              <a:gd name="connsiteY13" fmla="*/ 6470305 h 6470305"/>
              <a:gd name="connsiteX14" fmla="*/ 11234208 w 12192000"/>
              <a:gd name="connsiteY14" fmla="*/ 6375153 h 6470305"/>
              <a:gd name="connsiteX15" fmla="*/ 11329360 w 12192000"/>
              <a:gd name="connsiteY15" fmla="*/ 6280001 h 6470305"/>
              <a:gd name="connsiteX16" fmla="*/ 10910691 w 12192000"/>
              <a:gd name="connsiteY16" fmla="*/ 6280001 h 6470305"/>
              <a:gd name="connsiteX17" fmla="*/ 11005843 w 12192000"/>
              <a:gd name="connsiteY17" fmla="*/ 6375153 h 6470305"/>
              <a:gd name="connsiteX18" fmla="*/ 10910691 w 12192000"/>
              <a:gd name="connsiteY18" fmla="*/ 6470305 h 6470305"/>
              <a:gd name="connsiteX19" fmla="*/ 10815539 w 12192000"/>
              <a:gd name="connsiteY19" fmla="*/ 6375153 h 6470305"/>
              <a:gd name="connsiteX20" fmla="*/ 10910691 w 12192000"/>
              <a:gd name="connsiteY20" fmla="*/ 6280001 h 6470305"/>
              <a:gd name="connsiteX21" fmla="*/ 10492022 w 12192000"/>
              <a:gd name="connsiteY21" fmla="*/ 6280001 h 6470305"/>
              <a:gd name="connsiteX22" fmla="*/ 10587174 w 12192000"/>
              <a:gd name="connsiteY22" fmla="*/ 6375153 h 6470305"/>
              <a:gd name="connsiteX23" fmla="*/ 10492022 w 12192000"/>
              <a:gd name="connsiteY23" fmla="*/ 6470305 h 6470305"/>
              <a:gd name="connsiteX24" fmla="*/ 10396870 w 12192000"/>
              <a:gd name="connsiteY24" fmla="*/ 6375153 h 6470305"/>
              <a:gd name="connsiteX25" fmla="*/ 10492022 w 12192000"/>
              <a:gd name="connsiteY25" fmla="*/ 6280001 h 6470305"/>
              <a:gd name="connsiteX26" fmla="*/ 10073353 w 12192000"/>
              <a:gd name="connsiteY26" fmla="*/ 6280001 h 6470305"/>
              <a:gd name="connsiteX27" fmla="*/ 10168505 w 12192000"/>
              <a:gd name="connsiteY27" fmla="*/ 6375153 h 6470305"/>
              <a:gd name="connsiteX28" fmla="*/ 10073353 w 12192000"/>
              <a:gd name="connsiteY28" fmla="*/ 6470305 h 6470305"/>
              <a:gd name="connsiteX29" fmla="*/ 9978201 w 12192000"/>
              <a:gd name="connsiteY29" fmla="*/ 6375153 h 6470305"/>
              <a:gd name="connsiteX30" fmla="*/ 10073353 w 12192000"/>
              <a:gd name="connsiteY30" fmla="*/ 6280001 h 6470305"/>
              <a:gd name="connsiteX31" fmla="*/ 9654684 w 12192000"/>
              <a:gd name="connsiteY31" fmla="*/ 6280001 h 6470305"/>
              <a:gd name="connsiteX32" fmla="*/ 9749836 w 12192000"/>
              <a:gd name="connsiteY32" fmla="*/ 6375153 h 6470305"/>
              <a:gd name="connsiteX33" fmla="*/ 9654684 w 12192000"/>
              <a:gd name="connsiteY33" fmla="*/ 6470305 h 6470305"/>
              <a:gd name="connsiteX34" fmla="*/ 9559532 w 12192000"/>
              <a:gd name="connsiteY34" fmla="*/ 6375153 h 6470305"/>
              <a:gd name="connsiteX35" fmla="*/ 9654684 w 12192000"/>
              <a:gd name="connsiteY35" fmla="*/ 6280001 h 6470305"/>
              <a:gd name="connsiteX36" fmla="*/ 9236015 w 12192000"/>
              <a:gd name="connsiteY36" fmla="*/ 6280001 h 6470305"/>
              <a:gd name="connsiteX37" fmla="*/ 9331167 w 12192000"/>
              <a:gd name="connsiteY37" fmla="*/ 6375153 h 6470305"/>
              <a:gd name="connsiteX38" fmla="*/ 9236015 w 12192000"/>
              <a:gd name="connsiteY38" fmla="*/ 6470305 h 6470305"/>
              <a:gd name="connsiteX39" fmla="*/ 9140863 w 12192000"/>
              <a:gd name="connsiteY39" fmla="*/ 6375153 h 6470305"/>
              <a:gd name="connsiteX40" fmla="*/ 9236015 w 12192000"/>
              <a:gd name="connsiteY40" fmla="*/ 6280001 h 6470305"/>
              <a:gd name="connsiteX41" fmla="*/ 8817346 w 12192000"/>
              <a:gd name="connsiteY41" fmla="*/ 6280001 h 6470305"/>
              <a:gd name="connsiteX42" fmla="*/ 8912498 w 12192000"/>
              <a:gd name="connsiteY42" fmla="*/ 6375153 h 6470305"/>
              <a:gd name="connsiteX43" fmla="*/ 8817346 w 12192000"/>
              <a:gd name="connsiteY43" fmla="*/ 6470305 h 6470305"/>
              <a:gd name="connsiteX44" fmla="*/ 8722194 w 12192000"/>
              <a:gd name="connsiteY44" fmla="*/ 6375153 h 6470305"/>
              <a:gd name="connsiteX45" fmla="*/ 8817346 w 12192000"/>
              <a:gd name="connsiteY45" fmla="*/ 6280001 h 6470305"/>
              <a:gd name="connsiteX46" fmla="*/ 8398677 w 12192000"/>
              <a:gd name="connsiteY46" fmla="*/ 6280001 h 6470305"/>
              <a:gd name="connsiteX47" fmla="*/ 8493829 w 12192000"/>
              <a:gd name="connsiteY47" fmla="*/ 6375153 h 6470305"/>
              <a:gd name="connsiteX48" fmla="*/ 8398677 w 12192000"/>
              <a:gd name="connsiteY48" fmla="*/ 6470305 h 6470305"/>
              <a:gd name="connsiteX49" fmla="*/ 8303526 w 12192000"/>
              <a:gd name="connsiteY49" fmla="*/ 6375153 h 6470305"/>
              <a:gd name="connsiteX50" fmla="*/ 8398677 w 12192000"/>
              <a:gd name="connsiteY50" fmla="*/ 6280001 h 6470305"/>
              <a:gd name="connsiteX51" fmla="*/ 7980009 w 12192000"/>
              <a:gd name="connsiteY51" fmla="*/ 6280001 h 6470305"/>
              <a:gd name="connsiteX52" fmla="*/ 8075161 w 12192000"/>
              <a:gd name="connsiteY52" fmla="*/ 6375153 h 6470305"/>
              <a:gd name="connsiteX53" fmla="*/ 7980009 w 12192000"/>
              <a:gd name="connsiteY53" fmla="*/ 6470305 h 6470305"/>
              <a:gd name="connsiteX54" fmla="*/ 7884857 w 12192000"/>
              <a:gd name="connsiteY54" fmla="*/ 6375153 h 6470305"/>
              <a:gd name="connsiteX55" fmla="*/ 7980009 w 12192000"/>
              <a:gd name="connsiteY55" fmla="*/ 6280001 h 6470305"/>
              <a:gd name="connsiteX56" fmla="*/ 7561340 w 12192000"/>
              <a:gd name="connsiteY56" fmla="*/ 6280001 h 6470305"/>
              <a:gd name="connsiteX57" fmla="*/ 7656492 w 12192000"/>
              <a:gd name="connsiteY57" fmla="*/ 6375153 h 6470305"/>
              <a:gd name="connsiteX58" fmla="*/ 7561340 w 12192000"/>
              <a:gd name="connsiteY58" fmla="*/ 6470305 h 6470305"/>
              <a:gd name="connsiteX59" fmla="*/ 7466188 w 12192000"/>
              <a:gd name="connsiteY59" fmla="*/ 6375153 h 6470305"/>
              <a:gd name="connsiteX60" fmla="*/ 7561340 w 12192000"/>
              <a:gd name="connsiteY60" fmla="*/ 6280001 h 6470305"/>
              <a:gd name="connsiteX61" fmla="*/ 7142671 w 12192000"/>
              <a:gd name="connsiteY61" fmla="*/ 6280001 h 6470305"/>
              <a:gd name="connsiteX62" fmla="*/ 7237823 w 12192000"/>
              <a:gd name="connsiteY62" fmla="*/ 6375153 h 6470305"/>
              <a:gd name="connsiteX63" fmla="*/ 7142671 w 12192000"/>
              <a:gd name="connsiteY63" fmla="*/ 6470305 h 6470305"/>
              <a:gd name="connsiteX64" fmla="*/ 7047519 w 12192000"/>
              <a:gd name="connsiteY64" fmla="*/ 6375153 h 6470305"/>
              <a:gd name="connsiteX65" fmla="*/ 7142671 w 12192000"/>
              <a:gd name="connsiteY65" fmla="*/ 6280001 h 6470305"/>
              <a:gd name="connsiteX66" fmla="*/ 6724002 w 12192000"/>
              <a:gd name="connsiteY66" fmla="*/ 6280001 h 6470305"/>
              <a:gd name="connsiteX67" fmla="*/ 6819154 w 12192000"/>
              <a:gd name="connsiteY67" fmla="*/ 6375153 h 6470305"/>
              <a:gd name="connsiteX68" fmla="*/ 6724002 w 12192000"/>
              <a:gd name="connsiteY68" fmla="*/ 6470305 h 6470305"/>
              <a:gd name="connsiteX69" fmla="*/ 6628850 w 12192000"/>
              <a:gd name="connsiteY69" fmla="*/ 6375153 h 6470305"/>
              <a:gd name="connsiteX70" fmla="*/ 6724002 w 12192000"/>
              <a:gd name="connsiteY70" fmla="*/ 6280001 h 6470305"/>
              <a:gd name="connsiteX71" fmla="*/ 6305333 w 12192000"/>
              <a:gd name="connsiteY71" fmla="*/ 6280001 h 6470305"/>
              <a:gd name="connsiteX72" fmla="*/ 6400485 w 12192000"/>
              <a:gd name="connsiteY72" fmla="*/ 6375153 h 6470305"/>
              <a:gd name="connsiteX73" fmla="*/ 6305333 w 12192000"/>
              <a:gd name="connsiteY73" fmla="*/ 6470305 h 6470305"/>
              <a:gd name="connsiteX74" fmla="*/ 6210181 w 12192000"/>
              <a:gd name="connsiteY74" fmla="*/ 6375153 h 6470305"/>
              <a:gd name="connsiteX75" fmla="*/ 6305333 w 12192000"/>
              <a:gd name="connsiteY75" fmla="*/ 6280001 h 6470305"/>
              <a:gd name="connsiteX76" fmla="*/ 5886664 w 12192000"/>
              <a:gd name="connsiteY76" fmla="*/ 6280001 h 6470305"/>
              <a:gd name="connsiteX77" fmla="*/ 5981816 w 12192000"/>
              <a:gd name="connsiteY77" fmla="*/ 6375153 h 6470305"/>
              <a:gd name="connsiteX78" fmla="*/ 5886664 w 12192000"/>
              <a:gd name="connsiteY78" fmla="*/ 6470305 h 6470305"/>
              <a:gd name="connsiteX79" fmla="*/ 5791512 w 12192000"/>
              <a:gd name="connsiteY79" fmla="*/ 6375153 h 6470305"/>
              <a:gd name="connsiteX80" fmla="*/ 5886664 w 12192000"/>
              <a:gd name="connsiteY80" fmla="*/ 6280001 h 6470305"/>
              <a:gd name="connsiteX81" fmla="*/ 5467994 w 12192000"/>
              <a:gd name="connsiteY81" fmla="*/ 6280001 h 6470305"/>
              <a:gd name="connsiteX82" fmla="*/ 5563146 w 12192000"/>
              <a:gd name="connsiteY82" fmla="*/ 6375153 h 6470305"/>
              <a:gd name="connsiteX83" fmla="*/ 5467994 w 12192000"/>
              <a:gd name="connsiteY83" fmla="*/ 6470305 h 6470305"/>
              <a:gd name="connsiteX84" fmla="*/ 5372842 w 12192000"/>
              <a:gd name="connsiteY84" fmla="*/ 6375153 h 6470305"/>
              <a:gd name="connsiteX85" fmla="*/ 5467994 w 12192000"/>
              <a:gd name="connsiteY85" fmla="*/ 6280001 h 6470305"/>
              <a:gd name="connsiteX86" fmla="*/ 5049325 w 12192000"/>
              <a:gd name="connsiteY86" fmla="*/ 6280001 h 6470305"/>
              <a:gd name="connsiteX87" fmla="*/ 5144478 w 12192000"/>
              <a:gd name="connsiteY87" fmla="*/ 6375153 h 6470305"/>
              <a:gd name="connsiteX88" fmla="*/ 5049325 w 12192000"/>
              <a:gd name="connsiteY88" fmla="*/ 6470305 h 6470305"/>
              <a:gd name="connsiteX89" fmla="*/ 4954173 w 12192000"/>
              <a:gd name="connsiteY89" fmla="*/ 6375153 h 6470305"/>
              <a:gd name="connsiteX90" fmla="*/ 5049325 w 12192000"/>
              <a:gd name="connsiteY90" fmla="*/ 6280001 h 6470305"/>
              <a:gd name="connsiteX91" fmla="*/ 4630656 w 12192000"/>
              <a:gd name="connsiteY91" fmla="*/ 6280001 h 6470305"/>
              <a:gd name="connsiteX92" fmla="*/ 4725808 w 12192000"/>
              <a:gd name="connsiteY92" fmla="*/ 6375153 h 6470305"/>
              <a:gd name="connsiteX93" fmla="*/ 4630656 w 12192000"/>
              <a:gd name="connsiteY93" fmla="*/ 6470305 h 6470305"/>
              <a:gd name="connsiteX94" fmla="*/ 4535504 w 12192000"/>
              <a:gd name="connsiteY94" fmla="*/ 6375153 h 6470305"/>
              <a:gd name="connsiteX95" fmla="*/ 4630656 w 12192000"/>
              <a:gd name="connsiteY95" fmla="*/ 6280001 h 6470305"/>
              <a:gd name="connsiteX96" fmla="*/ 4211987 w 12192000"/>
              <a:gd name="connsiteY96" fmla="*/ 6280001 h 6470305"/>
              <a:gd name="connsiteX97" fmla="*/ 4307139 w 12192000"/>
              <a:gd name="connsiteY97" fmla="*/ 6375153 h 6470305"/>
              <a:gd name="connsiteX98" fmla="*/ 4211987 w 12192000"/>
              <a:gd name="connsiteY98" fmla="*/ 6470305 h 6470305"/>
              <a:gd name="connsiteX99" fmla="*/ 4116835 w 12192000"/>
              <a:gd name="connsiteY99" fmla="*/ 6375153 h 6470305"/>
              <a:gd name="connsiteX100" fmla="*/ 4211987 w 12192000"/>
              <a:gd name="connsiteY100" fmla="*/ 6280001 h 6470305"/>
              <a:gd name="connsiteX101" fmla="*/ 3793342 w 12192000"/>
              <a:gd name="connsiteY101" fmla="*/ 6280001 h 6470305"/>
              <a:gd name="connsiteX102" fmla="*/ 3888470 w 12192000"/>
              <a:gd name="connsiteY102" fmla="*/ 6375153 h 6470305"/>
              <a:gd name="connsiteX103" fmla="*/ 3793342 w 12192000"/>
              <a:gd name="connsiteY103" fmla="*/ 6470305 h 6470305"/>
              <a:gd name="connsiteX104" fmla="*/ 3698190 w 12192000"/>
              <a:gd name="connsiteY104" fmla="*/ 6375153 h 6470305"/>
              <a:gd name="connsiteX105" fmla="*/ 3793342 w 12192000"/>
              <a:gd name="connsiteY105" fmla="*/ 6280001 h 6470305"/>
              <a:gd name="connsiteX106" fmla="*/ 3374671 w 12192000"/>
              <a:gd name="connsiteY106" fmla="*/ 6280001 h 6470305"/>
              <a:gd name="connsiteX107" fmla="*/ 3469825 w 12192000"/>
              <a:gd name="connsiteY107" fmla="*/ 6375153 h 6470305"/>
              <a:gd name="connsiteX108" fmla="*/ 3374671 w 12192000"/>
              <a:gd name="connsiteY108" fmla="*/ 6470305 h 6470305"/>
              <a:gd name="connsiteX109" fmla="*/ 3279519 w 12192000"/>
              <a:gd name="connsiteY109" fmla="*/ 6375153 h 6470305"/>
              <a:gd name="connsiteX110" fmla="*/ 3374671 w 12192000"/>
              <a:gd name="connsiteY110" fmla="*/ 6280001 h 6470305"/>
              <a:gd name="connsiteX111" fmla="*/ 2956001 w 12192000"/>
              <a:gd name="connsiteY111" fmla="*/ 6280001 h 6470305"/>
              <a:gd name="connsiteX112" fmla="*/ 3051154 w 12192000"/>
              <a:gd name="connsiteY112" fmla="*/ 6375153 h 6470305"/>
              <a:gd name="connsiteX113" fmla="*/ 2956001 w 12192000"/>
              <a:gd name="connsiteY113" fmla="*/ 6470305 h 6470305"/>
              <a:gd name="connsiteX114" fmla="*/ 2860848 w 12192000"/>
              <a:gd name="connsiteY114" fmla="*/ 6375153 h 6470305"/>
              <a:gd name="connsiteX115" fmla="*/ 2956001 w 12192000"/>
              <a:gd name="connsiteY115" fmla="*/ 6280001 h 6470305"/>
              <a:gd name="connsiteX116" fmla="*/ 2537330 w 12192000"/>
              <a:gd name="connsiteY116" fmla="*/ 6280001 h 6470305"/>
              <a:gd name="connsiteX117" fmla="*/ 2632482 w 12192000"/>
              <a:gd name="connsiteY117" fmla="*/ 6375153 h 6470305"/>
              <a:gd name="connsiteX118" fmla="*/ 2537330 w 12192000"/>
              <a:gd name="connsiteY118" fmla="*/ 6470305 h 6470305"/>
              <a:gd name="connsiteX119" fmla="*/ 2442177 w 12192000"/>
              <a:gd name="connsiteY119" fmla="*/ 6375153 h 6470305"/>
              <a:gd name="connsiteX120" fmla="*/ 2537330 w 12192000"/>
              <a:gd name="connsiteY120" fmla="*/ 6280001 h 6470305"/>
              <a:gd name="connsiteX121" fmla="*/ 2118660 w 12192000"/>
              <a:gd name="connsiteY121" fmla="*/ 6280001 h 6470305"/>
              <a:gd name="connsiteX122" fmla="*/ 2213812 w 12192000"/>
              <a:gd name="connsiteY122" fmla="*/ 6375153 h 6470305"/>
              <a:gd name="connsiteX123" fmla="*/ 2118660 w 12192000"/>
              <a:gd name="connsiteY123" fmla="*/ 6470305 h 6470305"/>
              <a:gd name="connsiteX124" fmla="*/ 2023508 w 12192000"/>
              <a:gd name="connsiteY124" fmla="*/ 6375153 h 6470305"/>
              <a:gd name="connsiteX125" fmla="*/ 2118660 w 12192000"/>
              <a:gd name="connsiteY125" fmla="*/ 6280001 h 6470305"/>
              <a:gd name="connsiteX126" fmla="*/ 1699989 w 12192000"/>
              <a:gd name="connsiteY126" fmla="*/ 6280001 h 6470305"/>
              <a:gd name="connsiteX127" fmla="*/ 1795142 w 12192000"/>
              <a:gd name="connsiteY127" fmla="*/ 6375153 h 6470305"/>
              <a:gd name="connsiteX128" fmla="*/ 1699989 w 12192000"/>
              <a:gd name="connsiteY128" fmla="*/ 6470305 h 6470305"/>
              <a:gd name="connsiteX129" fmla="*/ 1604835 w 12192000"/>
              <a:gd name="connsiteY129" fmla="*/ 6375153 h 6470305"/>
              <a:gd name="connsiteX130" fmla="*/ 1699989 w 12192000"/>
              <a:gd name="connsiteY130" fmla="*/ 6280001 h 6470305"/>
              <a:gd name="connsiteX131" fmla="*/ 1281318 w 12192000"/>
              <a:gd name="connsiteY131" fmla="*/ 6280001 h 6470305"/>
              <a:gd name="connsiteX132" fmla="*/ 1376471 w 12192000"/>
              <a:gd name="connsiteY132" fmla="*/ 6375153 h 6470305"/>
              <a:gd name="connsiteX133" fmla="*/ 1281318 w 12192000"/>
              <a:gd name="connsiteY133" fmla="*/ 6470305 h 6470305"/>
              <a:gd name="connsiteX134" fmla="*/ 1186165 w 12192000"/>
              <a:gd name="connsiteY134" fmla="*/ 6375153 h 6470305"/>
              <a:gd name="connsiteX135" fmla="*/ 1281318 w 12192000"/>
              <a:gd name="connsiteY135" fmla="*/ 6280001 h 6470305"/>
              <a:gd name="connsiteX136" fmla="*/ 862650 w 12192000"/>
              <a:gd name="connsiteY136" fmla="*/ 6280001 h 6470305"/>
              <a:gd name="connsiteX137" fmla="*/ 957802 w 12192000"/>
              <a:gd name="connsiteY137" fmla="*/ 6375153 h 6470305"/>
              <a:gd name="connsiteX138" fmla="*/ 862650 w 12192000"/>
              <a:gd name="connsiteY138" fmla="*/ 6470305 h 6470305"/>
              <a:gd name="connsiteX139" fmla="*/ 767498 w 12192000"/>
              <a:gd name="connsiteY139" fmla="*/ 6375153 h 6470305"/>
              <a:gd name="connsiteX140" fmla="*/ 862650 w 12192000"/>
              <a:gd name="connsiteY140" fmla="*/ 6280001 h 6470305"/>
              <a:gd name="connsiteX141" fmla="*/ 443982 w 12192000"/>
              <a:gd name="connsiteY141" fmla="*/ 6280001 h 6470305"/>
              <a:gd name="connsiteX142" fmla="*/ 539134 w 12192000"/>
              <a:gd name="connsiteY142" fmla="*/ 6375153 h 6470305"/>
              <a:gd name="connsiteX143" fmla="*/ 443982 w 12192000"/>
              <a:gd name="connsiteY143" fmla="*/ 6470305 h 6470305"/>
              <a:gd name="connsiteX144" fmla="*/ 348830 w 12192000"/>
              <a:gd name="connsiteY144" fmla="*/ 6375153 h 6470305"/>
              <a:gd name="connsiteX145" fmla="*/ 443982 w 12192000"/>
              <a:gd name="connsiteY145" fmla="*/ 6280001 h 6470305"/>
              <a:gd name="connsiteX146" fmla="*/ 25313 w 12192000"/>
              <a:gd name="connsiteY146" fmla="*/ 6280001 h 6470305"/>
              <a:gd name="connsiteX147" fmla="*/ 120465 w 12192000"/>
              <a:gd name="connsiteY147" fmla="*/ 6375153 h 6470305"/>
              <a:gd name="connsiteX148" fmla="*/ 25313 w 12192000"/>
              <a:gd name="connsiteY148" fmla="*/ 6470305 h 6470305"/>
              <a:gd name="connsiteX149" fmla="*/ 0 w 12192000"/>
              <a:gd name="connsiteY149" fmla="*/ 6465195 h 6470305"/>
              <a:gd name="connsiteX150" fmla="*/ 0 w 12192000"/>
              <a:gd name="connsiteY150" fmla="*/ 6285112 h 6470305"/>
              <a:gd name="connsiteX151" fmla="*/ 12166698 w 12192000"/>
              <a:gd name="connsiteY151" fmla="*/ 5861332 h 6470305"/>
              <a:gd name="connsiteX152" fmla="*/ 12192000 w 12192000"/>
              <a:gd name="connsiteY152" fmla="*/ 5866441 h 6470305"/>
              <a:gd name="connsiteX153" fmla="*/ 12192000 w 12192000"/>
              <a:gd name="connsiteY153" fmla="*/ 6046528 h 6470305"/>
              <a:gd name="connsiteX154" fmla="*/ 12166698 w 12192000"/>
              <a:gd name="connsiteY154" fmla="*/ 6051636 h 6470305"/>
              <a:gd name="connsiteX155" fmla="*/ 12071546 w 12192000"/>
              <a:gd name="connsiteY155" fmla="*/ 5956484 h 6470305"/>
              <a:gd name="connsiteX156" fmla="*/ 12166698 w 12192000"/>
              <a:gd name="connsiteY156" fmla="*/ 5861332 h 6470305"/>
              <a:gd name="connsiteX157" fmla="*/ 11748029 w 12192000"/>
              <a:gd name="connsiteY157" fmla="*/ 5861332 h 6470305"/>
              <a:gd name="connsiteX158" fmla="*/ 11843181 w 12192000"/>
              <a:gd name="connsiteY158" fmla="*/ 5956484 h 6470305"/>
              <a:gd name="connsiteX159" fmla="*/ 11748029 w 12192000"/>
              <a:gd name="connsiteY159" fmla="*/ 6051636 h 6470305"/>
              <a:gd name="connsiteX160" fmla="*/ 11652877 w 12192000"/>
              <a:gd name="connsiteY160" fmla="*/ 5956484 h 6470305"/>
              <a:gd name="connsiteX161" fmla="*/ 11748029 w 12192000"/>
              <a:gd name="connsiteY161" fmla="*/ 5861332 h 6470305"/>
              <a:gd name="connsiteX162" fmla="*/ 11329360 w 12192000"/>
              <a:gd name="connsiteY162" fmla="*/ 5861332 h 6470305"/>
              <a:gd name="connsiteX163" fmla="*/ 11424512 w 12192000"/>
              <a:gd name="connsiteY163" fmla="*/ 5956484 h 6470305"/>
              <a:gd name="connsiteX164" fmla="*/ 11329360 w 12192000"/>
              <a:gd name="connsiteY164" fmla="*/ 6051636 h 6470305"/>
              <a:gd name="connsiteX165" fmla="*/ 11234208 w 12192000"/>
              <a:gd name="connsiteY165" fmla="*/ 5956484 h 6470305"/>
              <a:gd name="connsiteX166" fmla="*/ 11329360 w 12192000"/>
              <a:gd name="connsiteY166" fmla="*/ 5861332 h 6470305"/>
              <a:gd name="connsiteX167" fmla="*/ 10910691 w 12192000"/>
              <a:gd name="connsiteY167" fmla="*/ 5861332 h 6470305"/>
              <a:gd name="connsiteX168" fmla="*/ 11005843 w 12192000"/>
              <a:gd name="connsiteY168" fmla="*/ 5956484 h 6470305"/>
              <a:gd name="connsiteX169" fmla="*/ 10910691 w 12192000"/>
              <a:gd name="connsiteY169" fmla="*/ 6051636 h 6470305"/>
              <a:gd name="connsiteX170" fmla="*/ 10815539 w 12192000"/>
              <a:gd name="connsiteY170" fmla="*/ 5956484 h 6470305"/>
              <a:gd name="connsiteX171" fmla="*/ 10910691 w 12192000"/>
              <a:gd name="connsiteY171" fmla="*/ 5861332 h 6470305"/>
              <a:gd name="connsiteX172" fmla="*/ 10492022 w 12192000"/>
              <a:gd name="connsiteY172" fmla="*/ 5861332 h 6470305"/>
              <a:gd name="connsiteX173" fmla="*/ 10587174 w 12192000"/>
              <a:gd name="connsiteY173" fmla="*/ 5956484 h 6470305"/>
              <a:gd name="connsiteX174" fmla="*/ 10492022 w 12192000"/>
              <a:gd name="connsiteY174" fmla="*/ 6051636 h 6470305"/>
              <a:gd name="connsiteX175" fmla="*/ 10396870 w 12192000"/>
              <a:gd name="connsiteY175" fmla="*/ 5956484 h 6470305"/>
              <a:gd name="connsiteX176" fmla="*/ 10492022 w 12192000"/>
              <a:gd name="connsiteY176" fmla="*/ 5861332 h 6470305"/>
              <a:gd name="connsiteX177" fmla="*/ 10073353 w 12192000"/>
              <a:gd name="connsiteY177" fmla="*/ 5861332 h 6470305"/>
              <a:gd name="connsiteX178" fmla="*/ 10168505 w 12192000"/>
              <a:gd name="connsiteY178" fmla="*/ 5956484 h 6470305"/>
              <a:gd name="connsiteX179" fmla="*/ 10073353 w 12192000"/>
              <a:gd name="connsiteY179" fmla="*/ 6051636 h 6470305"/>
              <a:gd name="connsiteX180" fmla="*/ 9978201 w 12192000"/>
              <a:gd name="connsiteY180" fmla="*/ 5956484 h 6470305"/>
              <a:gd name="connsiteX181" fmla="*/ 10073353 w 12192000"/>
              <a:gd name="connsiteY181" fmla="*/ 5861332 h 6470305"/>
              <a:gd name="connsiteX182" fmla="*/ 9654684 w 12192000"/>
              <a:gd name="connsiteY182" fmla="*/ 5861332 h 6470305"/>
              <a:gd name="connsiteX183" fmla="*/ 9749836 w 12192000"/>
              <a:gd name="connsiteY183" fmla="*/ 5956484 h 6470305"/>
              <a:gd name="connsiteX184" fmla="*/ 9654684 w 12192000"/>
              <a:gd name="connsiteY184" fmla="*/ 6051636 h 6470305"/>
              <a:gd name="connsiteX185" fmla="*/ 9559532 w 12192000"/>
              <a:gd name="connsiteY185" fmla="*/ 5956484 h 6470305"/>
              <a:gd name="connsiteX186" fmla="*/ 9654684 w 12192000"/>
              <a:gd name="connsiteY186" fmla="*/ 5861332 h 6470305"/>
              <a:gd name="connsiteX187" fmla="*/ 9236015 w 12192000"/>
              <a:gd name="connsiteY187" fmla="*/ 5861332 h 6470305"/>
              <a:gd name="connsiteX188" fmla="*/ 9331167 w 12192000"/>
              <a:gd name="connsiteY188" fmla="*/ 5956484 h 6470305"/>
              <a:gd name="connsiteX189" fmla="*/ 9236015 w 12192000"/>
              <a:gd name="connsiteY189" fmla="*/ 6051636 h 6470305"/>
              <a:gd name="connsiteX190" fmla="*/ 9140863 w 12192000"/>
              <a:gd name="connsiteY190" fmla="*/ 5956484 h 6470305"/>
              <a:gd name="connsiteX191" fmla="*/ 9236015 w 12192000"/>
              <a:gd name="connsiteY191" fmla="*/ 5861332 h 6470305"/>
              <a:gd name="connsiteX192" fmla="*/ 8817346 w 12192000"/>
              <a:gd name="connsiteY192" fmla="*/ 5861332 h 6470305"/>
              <a:gd name="connsiteX193" fmla="*/ 8912498 w 12192000"/>
              <a:gd name="connsiteY193" fmla="*/ 5956484 h 6470305"/>
              <a:gd name="connsiteX194" fmla="*/ 8817346 w 12192000"/>
              <a:gd name="connsiteY194" fmla="*/ 6051636 h 6470305"/>
              <a:gd name="connsiteX195" fmla="*/ 8722194 w 12192000"/>
              <a:gd name="connsiteY195" fmla="*/ 5956484 h 6470305"/>
              <a:gd name="connsiteX196" fmla="*/ 8817346 w 12192000"/>
              <a:gd name="connsiteY196" fmla="*/ 5861332 h 6470305"/>
              <a:gd name="connsiteX197" fmla="*/ 8398677 w 12192000"/>
              <a:gd name="connsiteY197" fmla="*/ 5861332 h 6470305"/>
              <a:gd name="connsiteX198" fmla="*/ 8493829 w 12192000"/>
              <a:gd name="connsiteY198" fmla="*/ 5956484 h 6470305"/>
              <a:gd name="connsiteX199" fmla="*/ 8398677 w 12192000"/>
              <a:gd name="connsiteY199" fmla="*/ 6051636 h 6470305"/>
              <a:gd name="connsiteX200" fmla="*/ 8303526 w 12192000"/>
              <a:gd name="connsiteY200" fmla="*/ 5956484 h 6470305"/>
              <a:gd name="connsiteX201" fmla="*/ 8398677 w 12192000"/>
              <a:gd name="connsiteY201" fmla="*/ 5861332 h 6470305"/>
              <a:gd name="connsiteX202" fmla="*/ 7980009 w 12192000"/>
              <a:gd name="connsiteY202" fmla="*/ 5861332 h 6470305"/>
              <a:gd name="connsiteX203" fmla="*/ 8075161 w 12192000"/>
              <a:gd name="connsiteY203" fmla="*/ 5956484 h 6470305"/>
              <a:gd name="connsiteX204" fmla="*/ 7980009 w 12192000"/>
              <a:gd name="connsiteY204" fmla="*/ 6051636 h 6470305"/>
              <a:gd name="connsiteX205" fmla="*/ 7884857 w 12192000"/>
              <a:gd name="connsiteY205" fmla="*/ 5956484 h 6470305"/>
              <a:gd name="connsiteX206" fmla="*/ 7980009 w 12192000"/>
              <a:gd name="connsiteY206" fmla="*/ 5861332 h 6470305"/>
              <a:gd name="connsiteX207" fmla="*/ 7561340 w 12192000"/>
              <a:gd name="connsiteY207" fmla="*/ 5861332 h 6470305"/>
              <a:gd name="connsiteX208" fmla="*/ 7656492 w 12192000"/>
              <a:gd name="connsiteY208" fmla="*/ 5956484 h 6470305"/>
              <a:gd name="connsiteX209" fmla="*/ 7561340 w 12192000"/>
              <a:gd name="connsiteY209" fmla="*/ 6051636 h 6470305"/>
              <a:gd name="connsiteX210" fmla="*/ 7466188 w 12192000"/>
              <a:gd name="connsiteY210" fmla="*/ 5956484 h 6470305"/>
              <a:gd name="connsiteX211" fmla="*/ 7561340 w 12192000"/>
              <a:gd name="connsiteY211" fmla="*/ 5861332 h 6470305"/>
              <a:gd name="connsiteX212" fmla="*/ 7142671 w 12192000"/>
              <a:gd name="connsiteY212" fmla="*/ 5861332 h 6470305"/>
              <a:gd name="connsiteX213" fmla="*/ 7237823 w 12192000"/>
              <a:gd name="connsiteY213" fmla="*/ 5956484 h 6470305"/>
              <a:gd name="connsiteX214" fmla="*/ 7142671 w 12192000"/>
              <a:gd name="connsiteY214" fmla="*/ 6051636 h 6470305"/>
              <a:gd name="connsiteX215" fmla="*/ 7047519 w 12192000"/>
              <a:gd name="connsiteY215" fmla="*/ 5956484 h 6470305"/>
              <a:gd name="connsiteX216" fmla="*/ 7142671 w 12192000"/>
              <a:gd name="connsiteY216" fmla="*/ 5861332 h 6470305"/>
              <a:gd name="connsiteX217" fmla="*/ 6724002 w 12192000"/>
              <a:gd name="connsiteY217" fmla="*/ 5861332 h 6470305"/>
              <a:gd name="connsiteX218" fmla="*/ 6819154 w 12192000"/>
              <a:gd name="connsiteY218" fmla="*/ 5956484 h 6470305"/>
              <a:gd name="connsiteX219" fmla="*/ 6724002 w 12192000"/>
              <a:gd name="connsiteY219" fmla="*/ 6051636 h 6470305"/>
              <a:gd name="connsiteX220" fmla="*/ 6628850 w 12192000"/>
              <a:gd name="connsiteY220" fmla="*/ 5956484 h 6470305"/>
              <a:gd name="connsiteX221" fmla="*/ 6724002 w 12192000"/>
              <a:gd name="connsiteY221" fmla="*/ 5861332 h 6470305"/>
              <a:gd name="connsiteX222" fmla="*/ 6305333 w 12192000"/>
              <a:gd name="connsiteY222" fmla="*/ 5861332 h 6470305"/>
              <a:gd name="connsiteX223" fmla="*/ 6400485 w 12192000"/>
              <a:gd name="connsiteY223" fmla="*/ 5956484 h 6470305"/>
              <a:gd name="connsiteX224" fmla="*/ 6305333 w 12192000"/>
              <a:gd name="connsiteY224" fmla="*/ 6051636 h 6470305"/>
              <a:gd name="connsiteX225" fmla="*/ 6210181 w 12192000"/>
              <a:gd name="connsiteY225" fmla="*/ 5956484 h 6470305"/>
              <a:gd name="connsiteX226" fmla="*/ 6305333 w 12192000"/>
              <a:gd name="connsiteY226" fmla="*/ 5861332 h 6470305"/>
              <a:gd name="connsiteX227" fmla="*/ 5886664 w 12192000"/>
              <a:gd name="connsiteY227" fmla="*/ 5861332 h 6470305"/>
              <a:gd name="connsiteX228" fmla="*/ 5981816 w 12192000"/>
              <a:gd name="connsiteY228" fmla="*/ 5956484 h 6470305"/>
              <a:gd name="connsiteX229" fmla="*/ 5886664 w 12192000"/>
              <a:gd name="connsiteY229" fmla="*/ 6051636 h 6470305"/>
              <a:gd name="connsiteX230" fmla="*/ 5791512 w 12192000"/>
              <a:gd name="connsiteY230" fmla="*/ 5956484 h 6470305"/>
              <a:gd name="connsiteX231" fmla="*/ 5886664 w 12192000"/>
              <a:gd name="connsiteY231" fmla="*/ 5861332 h 6470305"/>
              <a:gd name="connsiteX232" fmla="*/ 5467994 w 12192000"/>
              <a:gd name="connsiteY232" fmla="*/ 5861332 h 6470305"/>
              <a:gd name="connsiteX233" fmla="*/ 5563146 w 12192000"/>
              <a:gd name="connsiteY233" fmla="*/ 5956484 h 6470305"/>
              <a:gd name="connsiteX234" fmla="*/ 5467994 w 12192000"/>
              <a:gd name="connsiteY234" fmla="*/ 6051636 h 6470305"/>
              <a:gd name="connsiteX235" fmla="*/ 5372842 w 12192000"/>
              <a:gd name="connsiteY235" fmla="*/ 5956484 h 6470305"/>
              <a:gd name="connsiteX236" fmla="*/ 5467994 w 12192000"/>
              <a:gd name="connsiteY236" fmla="*/ 5861332 h 6470305"/>
              <a:gd name="connsiteX237" fmla="*/ 5049325 w 12192000"/>
              <a:gd name="connsiteY237" fmla="*/ 5861332 h 6470305"/>
              <a:gd name="connsiteX238" fmla="*/ 5144478 w 12192000"/>
              <a:gd name="connsiteY238" fmla="*/ 5956484 h 6470305"/>
              <a:gd name="connsiteX239" fmla="*/ 5049325 w 12192000"/>
              <a:gd name="connsiteY239" fmla="*/ 6051636 h 6470305"/>
              <a:gd name="connsiteX240" fmla="*/ 4954173 w 12192000"/>
              <a:gd name="connsiteY240" fmla="*/ 5956484 h 6470305"/>
              <a:gd name="connsiteX241" fmla="*/ 5049325 w 12192000"/>
              <a:gd name="connsiteY241" fmla="*/ 5861332 h 6470305"/>
              <a:gd name="connsiteX242" fmla="*/ 4630656 w 12192000"/>
              <a:gd name="connsiteY242" fmla="*/ 5861332 h 6470305"/>
              <a:gd name="connsiteX243" fmla="*/ 4725808 w 12192000"/>
              <a:gd name="connsiteY243" fmla="*/ 5956484 h 6470305"/>
              <a:gd name="connsiteX244" fmla="*/ 4630656 w 12192000"/>
              <a:gd name="connsiteY244" fmla="*/ 6051636 h 6470305"/>
              <a:gd name="connsiteX245" fmla="*/ 4535504 w 12192000"/>
              <a:gd name="connsiteY245" fmla="*/ 5956484 h 6470305"/>
              <a:gd name="connsiteX246" fmla="*/ 4630656 w 12192000"/>
              <a:gd name="connsiteY246" fmla="*/ 5861332 h 6470305"/>
              <a:gd name="connsiteX247" fmla="*/ 4211987 w 12192000"/>
              <a:gd name="connsiteY247" fmla="*/ 5861332 h 6470305"/>
              <a:gd name="connsiteX248" fmla="*/ 4307139 w 12192000"/>
              <a:gd name="connsiteY248" fmla="*/ 5956484 h 6470305"/>
              <a:gd name="connsiteX249" fmla="*/ 4211987 w 12192000"/>
              <a:gd name="connsiteY249" fmla="*/ 6051636 h 6470305"/>
              <a:gd name="connsiteX250" fmla="*/ 4116835 w 12192000"/>
              <a:gd name="connsiteY250" fmla="*/ 5956484 h 6470305"/>
              <a:gd name="connsiteX251" fmla="*/ 4211987 w 12192000"/>
              <a:gd name="connsiteY251" fmla="*/ 5861332 h 6470305"/>
              <a:gd name="connsiteX252" fmla="*/ 3793350 w 12192000"/>
              <a:gd name="connsiteY252" fmla="*/ 5861332 h 6470305"/>
              <a:gd name="connsiteX253" fmla="*/ 3888470 w 12192000"/>
              <a:gd name="connsiteY253" fmla="*/ 5956484 h 6470305"/>
              <a:gd name="connsiteX254" fmla="*/ 3793350 w 12192000"/>
              <a:gd name="connsiteY254" fmla="*/ 6051636 h 6470305"/>
              <a:gd name="connsiteX255" fmla="*/ 3698198 w 12192000"/>
              <a:gd name="connsiteY255" fmla="*/ 5956484 h 6470305"/>
              <a:gd name="connsiteX256" fmla="*/ 3793350 w 12192000"/>
              <a:gd name="connsiteY256" fmla="*/ 5861332 h 6470305"/>
              <a:gd name="connsiteX257" fmla="*/ 3374679 w 12192000"/>
              <a:gd name="connsiteY257" fmla="*/ 5861332 h 6470305"/>
              <a:gd name="connsiteX258" fmla="*/ 3469833 w 12192000"/>
              <a:gd name="connsiteY258" fmla="*/ 5956484 h 6470305"/>
              <a:gd name="connsiteX259" fmla="*/ 3374679 w 12192000"/>
              <a:gd name="connsiteY259" fmla="*/ 6051636 h 6470305"/>
              <a:gd name="connsiteX260" fmla="*/ 3279526 w 12192000"/>
              <a:gd name="connsiteY260" fmla="*/ 5956484 h 6470305"/>
              <a:gd name="connsiteX261" fmla="*/ 3374679 w 12192000"/>
              <a:gd name="connsiteY261" fmla="*/ 5861332 h 6470305"/>
              <a:gd name="connsiteX262" fmla="*/ 2956009 w 12192000"/>
              <a:gd name="connsiteY262" fmla="*/ 5861332 h 6470305"/>
              <a:gd name="connsiteX263" fmla="*/ 3051162 w 12192000"/>
              <a:gd name="connsiteY263" fmla="*/ 5956484 h 6470305"/>
              <a:gd name="connsiteX264" fmla="*/ 2956009 w 12192000"/>
              <a:gd name="connsiteY264" fmla="*/ 6051636 h 6470305"/>
              <a:gd name="connsiteX265" fmla="*/ 2860854 w 12192000"/>
              <a:gd name="connsiteY265" fmla="*/ 5956484 h 6470305"/>
              <a:gd name="connsiteX266" fmla="*/ 2956009 w 12192000"/>
              <a:gd name="connsiteY266" fmla="*/ 5861332 h 6470305"/>
              <a:gd name="connsiteX267" fmla="*/ 2537336 w 12192000"/>
              <a:gd name="connsiteY267" fmla="*/ 5861332 h 6470305"/>
              <a:gd name="connsiteX268" fmla="*/ 2632490 w 12192000"/>
              <a:gd name="connsiteY268" fmla="*/ 5956484 h 6470305"/>
              <a:gd name="connsiteX269" fmla="*/ 2537336 w 12192000"/>
              <a:gd name="connsiteY269" fmla="*/ 6051636 h 6470305"/>
              <a:gd name="connsiteX270" fmla="*/ 2442183 w 12192000"/>
              <a:gd name="connsiteY270" fmla="*/ 5956484 h 6470305"/>
              <a:gd name="connsiteX271" fmla="*/ 2537336 w 12192000"/>
              <a:gd name="connsiteY271" fmla="*/ 5861332 h 6470305"/>
              <a:gd name="connsiteX272" fmla="*/ 2118666 w 12192000"/>
              <a:gd name="connsiteY272" fmla="*/ 5861332 h 6470305"/>
              <a:gd name="connsiteX273" fmla="*/ 2213818 w 12192000"/>
              <a:gd name="connsiteY273" fmla="*/ 5956484 h 6470305"/>
              <a:gd name="connsiteX274" fmla="*/ 2118666 w 12192000"/>
              <a:gd name="connsiteY274" fmla="*/ 6051636 h 6470305"/>
              <a:gd name="connsiteX275" fmla="*/ 2023514 w 12192000"/>
              <a:gd name="connsiteY275" fmla="*/ 5956484 h 6470305"/>
              <a:gd name="connsiteX276" fmla="*/ 2118666 w 12192000"/>
              <a:gd name="connsiteY276" fmla="*/ 5861332 h 6470305"/>
              <a:gd name="connsiteX277" fmla="*/ 1699995 w 12192000"/>
              <a:gd name="connsiteY277" fmla="*/ 5861332 h 6470305"/>
              <a:gd name="connsiteX278" fmla="*/ 1795147 w 12192000"/>
              <a:gd name="connsiteY278" fmla="*/ 5956484 h 6470305"/>
              <a:gd name="connsiteX279" fmla="*/ 1699995 w 12192000"/>
              <a:gd name="connsiteY279" fmla="*/ 6051636 h 6470305"/>
              <a:gd name="connsiteX280" fmla="*/ 1604840 w 12192000"/>
              <a:gd name="connsiteY280" fmla="*/ 5956484 h 6470305"/>
              <a:gd name="connsiteX281" fmla="*/ 1699995 w 12192000"/>
              <a:gd name="connsiteY281" fmla="*/ 5861332 h 6470305"/>
              <a:gd name="connsiteX282" fmla="*/ 1281322 w 12192000"/>
              <a:gd name="connsiteY282" fmla="*/ 5861332 h 6470305"/>
              <a:gd name="connsiteX283" fmla="*/ 1376474 w 12192000"/>
              <a:gd name="connsiteY283" fmla="*/ 5956484 h 6470305"/>
              <a:gd name="connsiteX284" fmla="*/ 1281322 w 12192000"/>
              <a:gd name="connsiteY284" fmla="*/ 6051636 h 6470305"/>
              <a:gd name="connsiteX285" fmla="*/ 1186170 w 12192000"/>
              <a:gd name="connsiteY285" fmla="*/ 5956484 h 6470305"/>
              <a:gd name="connsiteX286" fmla="*/ 1281322 w 12192000"/>
              <a:gd name="connsiteY286" fmla="*/ 5861332 h 6470305"/>
              <a:gd name="connsiteX287" fmla="*/ 862654 w 12192000"/>
              <a:gd name="connsiteY287" fmla="*/ 5861332 h 6470305"/>
              <a:gd name="connsiteX288" fmla="*/ 957807 w 12192000"/>
              <a:gd name="connsiteY288" fmla="*/ 5956484 h 6470305"/>
              <a:gd name="connsiteX289" fmla="*/ 862654 w 12192000"/>
              <a:gd name="connsiteY289" fmla="*/ 6051636 h 6470305"/>
              <a:gd name="connsiteX290" fmla="*/ 767502 w 12192000"/>
              <a:gd name="connsiteY290" fmla="*/ 5956484 h 6470305"/>
              <a:gd name="connsiteX291" fmla="*/ 862654 w 12192000"/>
              <a:gd name="connsiteY291" fmla="*/ 5861332 h 6470305"/>
              <a:gd name="connsiteX292" fmla="*/ 443987 w 12192000"/>
              <a:gd name="connsiteY292" fmla="*/ 5861332 h 6470305"/>
              <a:gd name="connsiteX293" fmla="*/ 539139 w 12192000"/>
              <a:gd name="connsiteY293" fmla="*/ 5956484 h 6470305"/>
              <a:gd name="connsiteX294" fmla="*/ 443987 w 12192000"/>
              <a:gd name="connsiteY294" fmla="*/ 6051636 h 6470305"/>
              <a:gd name="connsiteX295" fmla="*/ 348835 w 12192000"/>
              <a:gd name="connsiteY295" fmla="*/ 5956484 h 6470305"/>
              <a:gd name="connsiteX296" fmla="*/ 443987 w 12192000"/>
              <a:gd name="connsiteY296" fmla="*/ 5861332 h 6470305"/>
              <a:gd name="connsiteX297" fmla="*/ 25318 w 12192000"/>
              <a:gd name="connsiteY297" fmla="*/ 5861332 h 6470305"/>
              <a:gd name="connsiteX298" fmla="*/ 120470 w 12192000"/>
              <a:gd name="connsiteY298" fmla="*/ 5956484 h 6470305"/>
              <a:gd name="connsiteX299" fmla="*/ 25318 w 12192000"/>
              <a:gd name="connsiteY299" fmla="*/ 6051636 h 6470305"/>
              <a:gd name="connsiteX300" fmla="*/ 0 w 12192000"/>
              <a:gd name="connsiteY300" fmla="*/ 6046525 h 6470305"/>
              <a:gd name="connsiteX301" fmla="*/ 0 w 12192000"/>
              <a:gd name="connsiteY301" fmla="*/ 5866444 h 6470305"/>
              <a:gd name="connsiteX302" fmla="*/ 12166698 w 12192000"/>
              <a:gd name="connsiteY302" fmla="*/ 5442663 h 6470305"/>
              <a:gd name="connsiteX303" fmla="*/ 12192000 w 12192000"/>
              <a:gd name="connsiteY303" fmla="*/ 5447772 h 6470305"/>
              <a:gd name="connsiteX304" fmla="*/ 12192000 w 12192000"/>
              <a:gd name="connsiteY304" fmla="*/ 5627859 h 6470305"/>
              <a:gd name="connsiteX305" fmla="*/ 12166698 w 12192000"/>
              <a:gd name="connsiteY305" fmla="*/ 5632967 h 6470305"/>
              <a:gd name="connsiteX306" fmla="*/ 12071546 w 12192000"/>
              <a:gd name="connsiteY306" fmla="*/ 5537815 h 6470305"/>
              <a:gd name="connsiteX307" fmla="*/ 12166698 w 12192000"/>
              <a:gd name="connsiteY307" fmla="*/ 5442663 h 6470305"/>
              <a:gd name="connsiteX308" fmla="*/ 11748029 w 12192000"/>
              <a:gd name="connsiteY308" fmla="*/ 5442663 h 6470305"/>
              <a:gd name="connsiteX309" fmla="*/ 11843181 w 12192000"/>
              <a:gd name="connsiteY309" fmla="*/ 5537815 h 6470305"/>
              <a:gd name="connsiteX310" fmla="*/ 11748029 w 12192000"/>
              <a:gd name="connsiteY310" fmla="*/ 5632967 h 6470305"/>
              <a:gd name="connsiteX311" fmla="*/ 11652877 w 12192000"/>
              <a:gd name="connsiteY311" fmla="*/ 5537815 h 6470305"/>
              <a:gd name="connsiteX312" fmla="*/ 11748029 w 12192000"/>
              <a:gd name="connsiteY312" fmla="*/ 5442663 h 6470305"/>
              <a:gd name="connsiteX313" fmla="*/ 11329360 w 12192000"/>
              <a:gd name="connsiteY313" fmla="*/ 5442663 h 6470305"/>
              <a:gd name="connsiteX314" fmla="*/ 11424512 w 12192000"/>
              <a:gd name="connsiteY314" fmla="*/ 5537815 h 6470305"/>
              <a:gd name="connsiteX315" fmla="*/ 11329360 w 12192000"/>
              <a:gd name="connsiteY315" fmla="*/ 5632967 h 6470305"/>
              <a:gd name="connsiteX316" fmla="*/ 11234208 w 12192000"/>
              <a:gd name="connsiteY316" fmla="*/ 5537815 h 6470305"/>
              <a:gd name="connsiteX317" fmla="*/ 11329360 w 12192000"/>
              <a:gd name="connsiteY317" fmla="*/ 5442663 h 6470305"/>
              <a:gd name="connsiteX318" fmla="*/ 10910691 w 12192000"/>
              <a:gd name="connsiteY318" fmla="*/ 5442663 h 6470305"/>
              <a:gd name="connsiteX319" fmla="*/ 11005843 w 12192000"/>
              <a:gd name="connsiteY319" fmla="*/ 5537815 h 6470305"/>
              <a:gd name="connsiteX320" fmla="*/ 10910691 w 12192000"/>
              <a:gd name="connsiteY320" fmla="*/ 5632967 h 6470305"/>
              <a:gd name="connsiteX321" fmla="*/ 10815539 w 12192000"/>
              <a:gd name="connsiteY321" fmla="*/ 5537815 h 6470305"/>
              <a:gd name="connsiteX322" fmla="*/ 10910691 w 12192000"/>
              <a:gd name="connsiteY322" fmla="*/ 5442663 h 6470305"/>
              <a:gd name="connsiteX323" fmla="*/ 10492022 w 12192000"/>
              <a:gd name="connsiteY323" fmla="*/ 5442663 h 6470305"/>
              <a:gd name="connsiteX324" fmla="*/ 10587174 w 12192000"/>
              <a:gd name="connsiteY324" fmla="*/ 5537815 h 6470305"/>
              <a:gd name="connsiteX325" fmla="*/ 10492022 w 12192000"/>
              <a:gd name="connsiteY325" fmla="*/ 5632967 h 6470305"/>
              <a:gd name="connsiteX326" fmla="*/ 10396870 w 12192000"/>
              <a:gd name="connsiteY326" fmla="*/ 5537815 h 6470305"/>
              <a:gd name="connsiteX327" fmla="*/ 10492022 w 12192000"/>
              <a:gd name="connsiteY327" fmla="*/ 5442663 h 6470305"/>
              <a:gd name="connsiteX328" fmla="*/ 10073353 w 12192000"/>
              <a:gd name="connsiteY328" fmla="*/ 5442663 h 6470305"/>
              <a:gd name="connsiteX329" fmla="*/ 10168505 w 12192000"/>
              <a:gd name="connsiteY329" fmla="*/ 5537815 h 6470305"/>
              <a:gd name="connsiteX330" fmla="*/ 10073353 w 12192000"/>
              <a:gd name="connsiteY330" fmla="*/ 5632967 h 6470305"/>
              <a:gd name="connsiteX331" fmla="*/ 9978201 w 12192000"/>
              <a:gd name="connsiteY331" fmla="*/ 5537815 h 6470305"/>
              <a:gd name="connsiteX332" fmla="*/ 10073353 w 12192000"/>
              <a:gd name="connsiteY332" fmla="*/ 5442663 h 6470305"/>
              <a:gd name="connsiteX333" fmla="*/ 9654684 w 12192000"/>
              <a:gd name="connsiteY333" fmla="*/ 5442663 h 6470305"/>
              <a:gd name="connsiteX334" fmla="*/ 9749836 w 12192000"/>
              <a:gd name="connsiteY334" fmla="*/ 5537815 h 6470305"/>
              <a:gd name="connsiteX335" fmla="*/ 9654684 w 12192000"/>
              <a:gd name="connsiteY335" fmla="*/ 5632967 h 6470305"/>
              <a:gd name="connsiteX336" fmla="*/ 9559532 w 12192000"/>
              <a:gd name="connsiteY336" fmla="*/ 5537815 h 6470305"/>
              <a:gd name="connsiteX337" fmla="*/ 9654684 w 12192000"/>
              <a:gd name="connsiteY337" fmla="*/ 5442663 h 6470305"/>
              <a:gd name="connsiteX338" fmla="*/ 9236015 w 12192000"/>
              <a:gd name="connsiteY338" fmla="*/ 5442663 h 6470305"/>
              <a:gd name="connsiteX339" fmla="*/ 9331167 w 12192000"/>
              <a:gd name="connsiteY339" fmla="*/ 5537815 h 6470305"/>
              <a:gd name="connsiteX340" fmla="*/ 9236015 w 12192000"/>
              <a:gd name="connsiteY340" fmla="*/ 5632967 h 6470305"/>
              <a:gd name="connsiteX341" fmla="*/ 9140863 w 12192000"/>
              <a:gd name="connsiteY341" fmla="*/ 5537815 h 6470305"/>
              <a:gd name="connsiteX342" fmla="*/ 9236015 w 12192000"/>
              <a:gd name="connsiteY342" fmla="*/ 5442663 h 6470305"/>
              <a:gd name="connsiteX343" fmla="*/ 8817346 w 12192000"/>
              <a:gd name="connsiteY343" fmla="*/ 5442663 h 6470305"/>
              <a:gd name="connsiteX344" fmla="*/ 8912498 w 12192000"/>
              <a:gd name="connsiteY344" fmla="*/ 5537815 h 6470305"/>
              <a:gd name="connsiteX345" fmla="*/ 8817346 w 12192000"/>
              <a:gd name="connsiteY345" fmla="*/ 5632967 h 6470305"/>
              <a:gd name="connsiteX346" fmla="*/ 8722194 w 12192000"/>
              <a:gd name="connsiteY346" fmla="*/ 5537815 h 6470305"/>
              <a:gd name="connsiteX347" fmla="*/ 8817346 w 12192000"/>
              <a:gd name="connsiteY347" fmla="*/ 5442663 h 6470305"/>
              <a:gd name="connsiteX348" fmla="*/ 8398677 w 12192000"/>
              <a:gd name="connsiteY348" fmla="*/ 5442663 h 6470305"/>
              <a:gd name="connsiteX349" fmla="*/ 8493829 w 12192000"/>
              <a:gd name="connsiteY349" fmla="*/ 5537815 h 6470305"/>
              <a:gd name="connsiteX350" fmla="*/ 8398677 w 12192000"/>
              <a:gd name="connsiteY350" fmla="*/ 5632967 h 6470305"/>
              <a:gd name="connsiteX351" fmla="*/ 8303526 w 12192000"/>
              <a:gd name="connsiteY351" fmla="*/ 5537815 h 6470305"/>
              <a:gd name="connsiteX352" fmla="*/ 8398677 w 12192000"/>
              <a:gd name="connsiteY352" fmla="*/ 5442663 h 6470305"/>
              <a:gd name="connsiteX353" fmla="*/ 7980009 w 12192000"/>
              <a:gd name="connsiteY353" fmla="*/ 5442663 h 6470305"/>
              <a:gd name="connsiteX354" fmla="*/ 8075161 w 12192000"/>
              <a:gd name="connsiteY354" fmla="*/ 5537815 h 6470305"/>
              <a:gd name="connsiteX355" fmla="*/ 7980009 w 12192000"/>
              <a:gd name="connsiteY355" fmla="*/ 5632967 h 6470305"/>
              <a:gd name="connsiteX356" fmla="*/ 7884857 w 12192000"/>
              <a:gd name="connsiteY356" fmla="*/ 5537815 h 6470305"/>
              <a:gd name="connsiteX357" fmla="*/ 7980009 w 12192000"/>
              <a:gd name="connsiteY357" fmla="*/ 5442663 h 6470305"/>
              <a:gd name="connsiteX358" fmla="*/ 7561340 w 12192000"/>
              <a:gd name="connsiteY358" fmla="*/ 5442663 h 6470305"/>
              <a:gd name="connsiteX359" fmla="*/ 7656492 w 12192000"/>
              <a:gd name="connsiteY359" fmla="*/ 5537815 h 6470305"/>
              <a:gd name="connsiteX360" fmla="*/ 7561340 w 12192000"/>
              <a:gd name="connsiteY360" fmla="*/ 5632967 h 6470305"/>
              <a:gd name="connsiteX361" fmla="*/ 7466188 w 12192000"/>
              <a:gd name="connsiteY361" fmla="*/ 5537815 h 6470305"/>
              <a:gd name="connsiteX362" fmla="*/ 7561340 w 12192000"/>
              <a:gd name="connsiteY362" fmla="*/ 5442663 h 6470305"/>
              <a:gd name="connsiteX363" fmla="*/ 7142671 w 12192000"/>
              <a:gd name="connsiteY363" fmla="*/ 5442663 h 6470305"/>
              <a:gd name="connsiteX364" fmla="*/ 7237823 w 12192000"/>
              <a:gd name="connsiteY364" fmla="*/ 5537815 h 6470305"/>
              <a:gd name="connsiteX365" fmla="*/ 7142671 w 12192000"/>
              <a:gd name="connsiteY365" fmla="*/ 5632967 h 6470305"/>
              <a:gd name="connsiteX366" fmla="*/ 7047519 w 12192000"/>
              <a:gd name="connsiteY366" fmla="*/ 5537815 h 6470305"/>
              <a:gd name="connsiteX367" fmla="*/ 7142671 w 12192000"/>
              <a:gd name="connsiteY367" fmla="*/ 5442663 h 6470305"/>
              <a:gd name="connsiteX368" fmla="*/ 6724002 w 12192000"/>
              <a:gd name="connsiteY368" fmla="*/ 5442663 h 6470305"/>
              <a:gd name="connsiteX369" fmla="*/ 6819154 w 12192000"/>
              <a:gd name="connsiteY369" fmla="*/ 5537815 h 6470305"/>
              <a:gd name="connsiteX370" fmla="*/ 6724002 w 12192000"/>
              <a:gd name="connsiteY370" fmla="*/ 5632967 h 6470305"/>
              <a:gd name="connsiteX371" fmla="*/ 6628850 w 12192000"/>
              <a:gd name="connsiteY371" fmla="*/ 5537815 h 6470305"/>
              <a:gd name="connsiteX372" fmla="*/ 6724002 w 12192000"/>
              <a:gd name="connsiteY372" fmla="*/ 5442663 h 6470305"/>
              <a:gd name="connsiteX373" fmla="*/ 6305333 w 12192000"/>
              <a:gd name="connsiteY373" fmla="*/ 5442663 h 6470305"/>
              <a:gd name="connsiteX374" fmla="*/ 6400485 w 12192000"/>
              <a:gd name="connsiteY374" fmla="*/ 5537815 h 6470305"/>
              <a:gd name="connsiteX375" fmla="*/ 6305333 w 12192000"/>
              <a:gd name="connsiteY375" fmla="*/ 5632967 h 6470305"/>
              <a:gd name="connsiteX376" fmla="*/ 6210181 w 12192000"/>
              <a:gd name="connsiteY376" fmla="*/ 5537815 h 6470305"/>
              <a:gd name="connsiteX377" fmla="*/ 6305333 w 12192000"/>
              <a:gd name="connsiteY377" fmla="*/ 5442663 h 6470305"/>
              <a:gd name="connsiteX378" fmla="*/ 5886664 w 12192000"/>
              <a:gd name="connsiteY378" fmla="*/ 5442663 h 6470305"/>
              <a:gd name="connsiteX379" fmla="*/ 5981816 w 12192000"/>
              <a:gd name="connsiteY379" fmla="*/ 5537815 h 6470305"/>
              <a:gd name="connsiteX380" fmla="*/ 5886664 w 12192000"/>
              <a:gd name="connsiteY380" fmla="*/ 5632967 h 6470305"/>
              <a:gd name="connsiteX381" fmla="*/ 5791512 w 12192000"/>
              <a:gd name="connsiteY381" fmla="*/ 5537815 h 6470305"/>
              <a:gd name="connsiteX382" fmla="*/ 5886664 w 12192000"/>
              <a:gd name="connsiteY382" fmla="*/ 5442663 h 6470305"/>
              <a:gd name="connsiteX383" fmla="*/ 5467994 w 12192000"/>
              <a:gd name="connsiteY383" fmla="*/ 5442663 h 6470305"/>
              <a:gd name="connsiteX384" fmla="*/ 5563146 w 12192000"/>
              <a:gd name="connsiteY384" fmla="*/ 5537815 h 6470305"/>
              <a:gd name="connsiteX385" fmla="*/ 5467994 w 12192000"/>
              <a:gd name="connsiteY385" fmla="*/ 5632967 h 6470305"/>
              <a:gd name="connsiteX386" fmla="*/ 5372842 w 12192000"/>
              <a:gd name="connsiteY386" fmla="*/ 5537815 h 6470305"/>
              <a:gd name="connsiteX387" fmla="*/ 5467994 w 12192000"/>
              <a:gd name="connsiteY387" fmla="*/ 5442663 h 6470305"/>
              <a:gd name="connsiteX388" fmla="*/ 5049325 w 12192000"/>
              <a:gd name="connsiteY388" fmla="*/ 5442663 h 6470305"/>
              <a:gd name="connsiteX389" fmla="*/ 5144478 w 12192000"/>
              <a:gd name="connsiteY389" fmla="*/ 5537815 h 6470305"/>
              <a:gd name="connsiteX390" fmla="*/ 5049325 w 12192000"/>
              <a:gd name="connsiteY390" fmla="*/ 5632967 h 6470305"/>
              <a:gd name="connsiteX391" fmla="*/ 4954173 w 12192000"/>
              <a:gd name="connsiteY391" fmla="*/ 5537815 h 6470305"/>
              <a:gd name="connsiteX392" fmla="*/ 5049325 w 12192000"/>
              <a:gd name="connsiteY392" fmla="*/ 5442663 h 6470305"/>
              <a:gd name="connsiteX393" fmla="*/ 4630656 w 12192000"/>
              <a:gd name="connsiteY393" fmla="*/ 5442663 h 6470305"/>
              <a:gd name="connsiteX394" fmla="*/ 4725808 w 12192000"/>
              <a:gd name="connsiteY394" fmla="*/ 5537815 h 6470305"/>
              <a:gd name="connsiteX395" fmla="*/ 4630656 w 12192000"/>
              <a:gd name="connsiteY395" fmla="*/ 5632967 h 6470305"/>
              <a:gd name="connsiteX396" fmla="*/ 4535504 w 12192000"/>
              <a:gd name="connsiteY396" fmla="*/ 5537815 h 6470305"/>
              <a:gd name="connsiteX397" fmla="*/ 4630656 w 12192000"/>
              <a:gd name="connsiteY397" fmla="*/ 5442663 h 6470305"/>
              <a:gd name="connsiteX398" fmla="*/ 4211987 w 12192000"/>
              <a:gd name="connsiteY398" fmla="*/ 5442663 h 6470305"/>
              <a:gd name="connsiteX399" fmla="*/ 4307139 w 12192000"/>
              <a:gd name="connsiteY399" fmla="*/ 5537815 h 6470305"/>
              <a:gd name="connsiteX400" fmla="*/ 4211987 w 12192000"/>
              <a:gd name="connsiteY400" fmla="*/ 5632967 h 6470305"/>
              <a:gd name="connsiteX401" fmla="*/ 4116835 w 12192000"/>
              <a:gd name="connsiteY401" fmla="*/ 5537815 h 6470305"/>
              <a:gd name="connsiteX402" fmla="*/ 4211987 w 12192000"/>
              <a:gd name="connsiteY402" fmla="*/ 5442663 h 6470305"/>
              <a:gd name="connsiteX403" fmla="*/ 3793358 w 12192000"/>
              <a:gd name="connsiteY403" fmla="*/ 5442663 h 6470305"/>
              <a:gd name="connsiteX404" fmla="*/ 3888470 w 12192000"/>
              <a:gd name="connsiteY404" fmla="*/ 5537815 h 6470305"/>
              <a:gd name="connsiteX405" fmla="*/ 3793358 w 12192000"/>
              <a:gd name="connsiteY405" fmla="*/ 5632967 h 6470305"/>
              <a:gd name="connsiteX406" fmla="*/ 3698207 w 12192000"/>
              <a:gd name="connsiteY406" fmla="*/ 5537815 h 6470305"/>
              <a:gd name="connsiteX407" fmla="*/ 3793358 w 12192000"/>
              <a:gd name="connsiteY407" fmla="*/ 5442663 h 6470305"/>
              <a:gd name="connsiteX408" fmla="*/ 3374686 w 12192000"/>
              <a:gd name="connsiteY408" fmla="*/ 5442663 h 6470305"/>
              <a:gd name="connsiteX409" fmla="*/ 3469841 w 12192000"/>
              <a:gd name="connsiteY409" fmla="*/ 5537815 h 6470305"/>
              <a:gd name="connsiteX410" fmla="*/ 3374686 w 12192000"/>
              <a:gd name="connsiteY410" fmla="*/ 5632967 h 6470305"/>
              <a:gd name="connsiteX411" fmla="*/ 3279534 w 12192000"/>
              <a:gd name="connsiteY411" fmla="*/ 5537815 h 6470305"/>
              <a:gd name="connsiteX412" fmla="*/ 3374686 w 12192000"/>
              <a:gd name="connsiteY412" fmla="*/ 5442663 h 6470305"/>
              <a:gd name="connsiteX413" fmla="*/ 2956015 w 12192000"/>
              <a:gd name="connsiteY413" fmla="*/ 5442663 h 6470305"/>
              <a:gd name="connsiteX414" fmla="*/ 3051169 w 12192000"/>
              <a:gd name="connsiteY414" fmla="*/ 5537815 h 6470305"/>
              <a:gd name="connsiteX415" fmla="*/ 2956015 w 12192000"/>
              <a:gd name="connsiteY415" fmla="*/ 5632967 h 6470305"/>
              <a:gd name="connsiteX416" fmla="*/ 2860862 w 12192000"/>
              <a:gd name="connsiteY416" fmla="*/ 5537815 h 6470305"/>
              <a:gd name="connsiteX417" fmla="*/ 2956015 w 12192000"/>
              <a:gd name="connsiteY417" fmla="*/ 5442663 h 6470305"/>
              <a:gd name="connsiteX418" fmla="*/ 2537342 w 12192000"/>
              <a:gd name="connsiteY418" fmla="*/ 5442663 h 6470305"/>
              <a:gd name="connsiteX419" fmla="*/ 2632497 w 12192000"/>
              <a:gd name="connsiteY419" fmla="*/ 5537815 h 6470305"/>
              <a:gd name="connsiteX420" fmla="*/ 2537342 w 12192000"/>
              <a:gd name="connsiteY420" fmla="*/ 5632967 h 6470305"/>
              <a:gd name="connsiteX421" fmla="*/ 2442190 w 12192000"/>
              <a:gd name="connsiteY421" fmla="*/ 5537815 h 6470305"/>
              <a:gd name="connsiteX422" fmla="*/ 2537342 w 12192000"/>
              <a:gd name="connsiteY422" fmla="*/ 5442663 h 6470305"/>
              <a:gd name="connsiteX423" fmla="*/ 2118672 w 12192000"/>
              <a:gd name="connsiteY423" fmla="*/ 5442663 h 6470305"/>
              <a:gd name="connsiteX424" fmla="*/ 2213824 w 12192000"/>
              <a:gd name="connsiteY424" fmla="*/ 5537815 h 6470305"/>
              <a:gd name="connsiteX425" fmla="*/ 2118672 w 12192000"/>
              <a:gd name="connsiteY425" fmla="*/ 5632967 h 6470305"/>
              <a:gd name="connsiteX426" fmla="*/ 2023520 w 12192000"/>
              <a:gd name="connsiteY426" fmla="*/ 5537815 h 6470305"/>
              <a:gd name="connsiteX427" fmla="*/ 2118672 w 12192000"/>
              <a:gd name="connsiteY427" fmla="*/ 5442663 h 6470305"/>
              <a:gd name="connsiteX428" fmla="*/ 1700000 w 12192000"/>
              <a:gd name="connsiteY428" fmla="*/ 5442663 h 6470305"/>
              <a:gd name="connsiteX429" fmla="*/ 1795153 w 12192000"/>
              <a:gd name="connsiteY429" fmla="*/ 5537815 h 6470305"/>
              <a:gd name="connsiteX430" fmla="*/ 1700000 w 12192000"/>
              <a:gd name="connsiteY430" fmla="*/ 5632967 h 6470305"/>
              <a:gd name="connsiteX431" fmla="*/ 1604845 w 12192000"/>
              <a:gd name="connsiteY431" fmla="*/ 5537815 h 6470305"/>
              <a:gd name="connsiteX432" fmla="*/ 1700000 w 12192000"/>
              <a:gd name="connsiteY432" fmla="*/ 5442663 h 6470305"/>
              <a:gd name="connsiteX433" fmla="*/ 1281327 w 12192000"/>
              <a:gd name="connsiteY433" fmla="*/ 5442663 h 6470305"/>
              <a:gd name="connsiteX434" fmla="*/ 1376479 w 12192000"/>
              <a:gd name="connsiteY434" fmla="*/ 5537815 h 6470305"/>
              <a:gd name="connsiteX435" fmla="*/ 1281327 w 12192000"/>
              <a:gd name="connsiteY435" fmla="*/ 5632967 h 6470305"/>
              <a:gd name="connsiteX436" fmla="*/ 1186175 w 12192000"/>
              <a:gd name="connsiteY436" fmla="*/ 5537815 h 6470305"/>
              <a:gd name="connsiteX437" fmla="*/ 1281327 w 12192000"/>
              <a:gd name="connsiteY437" fmla="*/ 5442663 h 6470305"/>
              <a:gd name="connsiteX438" fmla="*/ 862659 w 12192000"/>
              <a:gd name="connsiteY438" fmla="*/ 5442663 h 6470305"/>
              <a:gd name="connsiteX439" fmla="*/ 957811 w 12192000"/>
              <a:gd name="connsiteY439" fmla="*/ 5537815 h 6470305"/>
              <a:gd name="connsiteX440" fmla="*/ 862659 w 12192000"/>
              <a:gd name="connsiteY440" fmla="*/ 5632967 h 6470305"/>
              <a:gd name="connsiteX441" fmla="*/ 767507 w 12192000"/>
              <a:gd name="connsiteY441" fmla="*/ 5537815 h 6470305"/>
              <a:gd name="connsiteX442" fmla="*/ 862659 w 12192000"/>
              <a:gd name="connsiteY442" fmla="*/ 5442663 h 6470305"/>
              <a:gd name="connsiteX443" fmla="*/ 443991 w 12192000"/>
              <a:gd name="connsiteY443" fmla="*/ 5442663 h 6470305"/>
              <a:gd name="connsiteX444" fmla="*/ 539144 w 12192000"/>
              <a:gd name="connsiteY444" fmla="*/ 5537815 h 6470305"/>
              <a:gd name="connsiteX445" fmla="*/ 443991 w 12192000"/>
              <a:gd name="connsiteY445" fmla="*/ 5632967 h 6470305"/>
              <a:gd name="connsiteX446" fmla="*/ 348839 w 12192000"/>
              <a:gd name="connsiteY446" fmla="*/ 5537815 h 6470305"/>
              <a:gd name="connsiteX447" fmla="*/ 443991 w 12192000"/>
              <a:gd name="connsiteY447" fmla="*/ 5442663 h 6470305"/>
              <a:gd name="connsiteX448" fmla="*/ 25323 w 12192000"/>
              <a:gd name="connsiteY448" fmla="*/ 5442663 h 6470305"/>
              <a:gd name="connsiteX449" fmla="*/ 120475 w 12192000"/>
              <a:gd name="connsiteY449" fmla="*/ 5537815 h 6470305"/>
              <a:gd name="connsiteX450" fmla="*/ 25323 w 12192000"/>
              <a:gd name="connsiteY450" fmla="*/ 5632967 h 6470305"/>
              <a:gd name="connsiteX451" fmla="*/ 0 w 12192000"/>
              <a:gd name="connsiteY451" fmla="*/ 5627855 h 6470305"/>
              <a:gd name="connsiteX452" fmla="*/ 0 w 12192000"/>
              <a:gd name="connsiteY452" fmla="*/ 5447776 h 6470305"/>
              <a:gd name="connsiteX453" fmla="*/ 12166698 w 12192000"/>
              <a:gd name="connsiteY453" fmla="*/ 5023994 h 6470305"/>
              <a:gd name="connsiteX454" fmla="*/ 12192000 w 12192000"/>
              <a:gd name="connsiteY454" fmla="*/ 5029103 h 6470305"/>
              <a:gd name="connsiteX455" fmla="*/ 12192000 w 12192000"/>
              <a:gd name="connsiteY455" fmla="*/ 5209190 h 6470305"/>
              <a:gd name="connsiteX456" fmla="*/ 12166698 w 12192000"/>
              <a:gd name="connsiteY456" fmla="*/ 5214298 h 6470305"/>
              <a:gd name="connsiteX457" fmla="*/ 12071546 w 12192000"/>
              <a:gd name="connsiteY457" fmla="*/ 5119146 h 6470305"/>
              <a:gd name="connsiteX458" fmla="*/ 12166698 w 12192000"/>
              <a:gd name="connsiteY458" fmla="*/ 5023994 h 6470305"/>
              <a:gd name="connsiteX459" fmla="*/ 11748029 w 12192000"/>
              <a:gd name="connsiteY459" fmla="*/ 5023994 h 6470305"/>
              <a:gd name="connsiteX460" fmla="*/ 11843181 w 12192000"/>
              <a:gd name="connsiteY460" fmla="*/ 5119146 h 6470305"/>
              <a:gd name="connsiteX461" fmla="*/ 11748029 w 12192000"/>
              <a:gd name="connsiteY461" fmla="*/ 5214298 h 6470305"/>
              <a:gd name="connsiteX462" fmla="*/ 11652877 w 12192000"/>
              <a:gd name="connsiteY462" fmla="*/ 5119146 h 6470305"/>
              <a:gd name="connsiteX463" fmla="*/ 11748029 w 12192000"/>
              <a:gd name="connsiteY463" fmla="*/ 5023994 h 6470305"/>
              <a:gd name="connsiteX464" fmla="*/ 11329360 w 12192000"/>
              <a:gd name="connsiteY464" fmla="*/ 5023994 h 6470305"/>
              <a:gd name="connsiteX465" fmla="*/ 11424512 w 12192000"/>
              <a:gd name="connsiteY465" fmla="*/ 5119146 h 6470305"/>
              <a:gd name="connsiteX466" fmla="*/ 11329360 w 12192000"/>
              <a:gd name="connsiteY466" fmla="*/ 5214298 h 6470305"/>
              <a:gd name="connsiteX467" fmla="*/ 11234208 w 12192000"/>
              <a:gd name="connsiteY467" fmla="*/ 5119146 h 6470305"/>
              <a:gd name="connsiteX468" fmla="*/ 11329360 w 12192000"/>
              <a:gd name="connsiteY468" fmla="*/ 5023994 h 6470305"/>
              <a:gd name="connsiteX469" fmla="*/ 10910691 w 12192000"/>
              <a:gd name="connsiteY469" fmla="*/ 5023994 h 6470305"/>
              <a:gd name="connsiteX470" fmla="*/ 11005843 w 12192000"/>
              <a:gd name="connsiteY470" fmla="*/ 5119146 h 6470305"/>
              <a:gd name="connsiteX471" fmla="*/ 10910691 w 12192000"/>
              <a:gd name="connsiteY471" fmla="*/ 5214298 h 6470305"/>
              <a:gd name="connsiteX472" fmla="*/ 10815539 w 12192000"/>
              <a:gd name="connsiteY472" fmla="*/ 5119146 h 6470305"/>
              <a:gd name="connsiteX473" fmla="*/ 10910691 w 12192000"/>
              <a:gd name="connsiteY473" fmla="*/ 5023994 h 6470305"/>
              <a:gd name="connsiteX474" fmla="*/ 10492022 w 12192000"/>
              <a:gd name="connsiteY474" fmla="*/ 5023994 h 6470305"/>
              <a:gd name="connsiteX475" fmla="*/ 10587174 w 12192000"/>
              <a:gd name="connsiteY475" fmla="*/ 5119146 h 6470305"/>
              <a:gd name="connsiteX476" fmla="*/ 10492022 w 12192000"/>
              <a:gd name="connsiteY476" fmla="*/ 5214298 h 6470305"/>
              <a:gd name="connsiteX477" fmla="*/ 10396870 w 12192000"/>
              <a:gd name="connsiteY477" fmla="*/ 5119146 h 6470305"/>
              <a:gd name="connsiteX478" fmla="*/ 10492022 w 12192000"/>
              <a:gd name="connsiteY478" fmla="*/ 5023994 h 6470305"/>
              <a:gd name="connsiteX479" fmla="*/ 10073353 w 12192000"/>
              <a:gd name="connsiteY479" fmla="*/ 5023994 h 6470305"/>
              <a:gd name="connsiteX480" fmla="*/ 10168505 w 12192000"/>
              <a:gd name="connsiteY480" fmla="*/ 5119146 h 6470305"/>
              <a:gd name="connsiteX481" fmla="*/ 10073353 w 12192000"/>
              <a:gd name="connsiteY481" fmla="*/ 5214298 h 6470305"/>
              <a:gd name="connsiteX482" fmla="*/ 9978201 w 12192000"/>
              <a:gd name="connsiteY482" fmla="*/ 5119146 h 6470305"/>
              <a:gd name="connsiteX483" fmla="*/ 10073353 w 12192000"/>
              <a:gd name="connsiteY483" fmla="*/ 5023994 h 6470305"/>
              <a:gd name="connsiteX484" fmla="*/ 9654684 w 12192000"/>
              <a:gd name="connsiteY484" fmla="*/ 5023994 h 6470305"/>
              <a:gd name="connsiteX485" fmla="*/ 9749836 w 12192000"/>
              <a:gd name="connsiteY485" fmla="*/ 5119146 h 6470305"/>
              <a:gd name="connsiteX486" fmla="*/ 9654684 w 12192000"/>
              <a:gd name="connsiteY486" fmla="*/ 5214298 h 6470305"/>
              <a:gd name="connsiteX487" fmla="*/ 9559532 w 12192000"/>
              <a:gd name="connsiteY487" fmla="*/ 5119146 h 6470305"/>
              <a:gd name="connsiteX488" fmla="*/ 9654684 w 12192000"/>
              <a:gd name="connsiteY488" fmla="*/ 5023994 h 6470305"/>
              <a:gd name="connsiteX489" fmla="*/ 9236015 w 12192000"/>
              <a:gd name="connsiteY489" fmla="*/ 5023994 h 6470305"/>
              <a:gd name="connsiteX490" fmla="*/ 9331167 w 12192000"/>
              <a:gd name="connsiteY490" fmla="*/ 5119146 h 6470305"/>
              <a:gd name="connsiteX491" fmla="*/ 9236015 w 12192000"/>
              <a:gd name="connsiteY491" fmla="*/ 5214298 h 6470305"/>
              <a:gd name="connsiteX492" fmla="*/ 9140863 w 12192000"/>
              <a:gd name="connsiteY492" fmla="*/ 5119146 h 6470305"/>
              <a:gd name="connsiteX493" fmla="*/ 9236015 w 12192000"/>
              <a:gd name="connsiteY493" fmla="*/ 5023994 h 6470305"/>
              <a:gd name="connsiteX494" fmla="*/ 8817346 w 12192000"/>
              <a:gd name="connsiteY494" fmla="*/ 5023994 h 6470305"/>
              <a:gd name="connsiteX495" fmla="*/ 8912498 w 12192000"/>
              <a:gd name="connsiteY495" fmla="*/ 5119146 h 6470305"/>
              <a:gd name="connsiteX496" fmla="*/ 8817346 w 12192000"/>
              <a:gd name="connsiteY496" fmla="*/ 5214298 h 6470305"/>
              <a:gd name="connsiteX497" fmla="*/ 8722194 w 12192000"/>
              <a:gd name="connsiteY497" fmla="*/ 5119146 h 6470305"/>
              <a:gd name="connsiteX498" fmla="*/ 8817346 w 12192000"/>
              <a:gd name="connsiteY498" fmla="*/ 5023994 h 6470305"/>
              <a:gd name="connsiteX499" fmla="*/ 8398677 w 12192000"/>
              <a:gd name="connsiteY499" fmla="*/ 5023994 h 6470305"/>
              <a:gd name="connsiteX500" fmla="*/ 8493829 w 12192000"/>
              <a:gd name="connsiteY500" fmla="*/ 5119146 h 6470305"/>
              <a:gd name="connsiteX501" fmla="*/ 8398677 w 12192000"/>
              <a:gd name="connsiteY501" fmla="*/ 5214298 h 6470305"/>
              <a:gd name="connsiteX502" fmla="*/ 8303526 w 12192000"/>
              <a:gd name="connsiteY502" fmla="*/ 5119146 h 6470305"/>
              <a:gd name="connsiteX503" fmla="*/ 8398677 w 12192000"/>
              <a:gd name="connsiteY503" fmla="*/ 5023994 h 6470305"/>
              <a:gd name="connsiteX504" fmla="*/ 7980009 w 12192000"/>
              <a:gd name="connsiteY504" fmla="*/ 5023994 h 6470305"/>
              <a:gd name="connsiteX505" fmla="*/ 8075161 w 12192000"/>
              <a:gd name="connsiteY505" fmla="*/ 5119146 h 6470305"/>
              <a:gd name="connsiteX506" fmla="*/ 7980009 w 12192000"/>
              <a:gd name="connsiteY506" fmla="*/ 5214298 h 6470305"/>
              <a:gd name="connsiteX507" fmla="*/ 7884857 w 12192000"/>
              <a:gd name="connsiteY507" fmla="*/ 5119146 h 6470305"/>
              <a:gd name="connsiteX508" fmla="*/ 7980009 w 12192000"/>
              <a:gd name="connsiteY508" fmla="*/ 5023994 h 6470305"/>
              <a:gd name="connsiteX509" fmla="*/ 7561340 w 12192000"/>
              <a:gd name="connsiteY509" fmla="*/ 5023994 h 6470305"/>
              <a:gd name="connsiteX510" fmla="*/ 7656492 w 12192000"/>
              <a:gd name="connsiteY510" fmla="*/ 5119146 h 6470305"/>
              <a:gd name="connsiteX511" fmla="*/ 7561340 w 12192000"/>
              <a:gd name="connsiteY511" fmla="*/ 5214298 h 6470305"/>
              <a:gd name="connsiteX512" fmla="*/ 7466188 w 12192000"/>
              <a:gd name="connsiteY512" fmla="*/ 5119146 h 6470305"/>
              <a:gd name="connsiteX513" fmla="*/ 7561340 w 12192000"/>
              <a:gd name="connsiteY513" fmla="*/ 5023994 h 6470305"/>
              <a:gd name="connsiteX514" fmla="*/ 7142671 w 12192000"/>
              <a:gd name="connsiteY514" fmla="*/ 5023994 h 6470305"/>
              <a:gd name="connsiteX515" fmla="*/ 7237823 w 12192000"/>
              <a:gd name="connsiteY515" fmla="*/ 5119146 h 6470305"/>
              <a:gd name="connsiteX516" fmla="*/ 7142671 w 12192000"/>
              <a:gd name="connsiteY516" fmla="*/ 5214298 h 6470305"/>
              <a:gd name="connsiteX517" fmla="*/ 7047519 w 12192000"/>
              <a:gd name="connsiteY517" fmla="*/ 5119146 h 6470305"/>
              <a:gd name="connsiteX518" fmla="*/ 7142671 w 12192000"/>
              <a:gd name="connsiteY518" fmla="*/ 5023994 h 6470305"/>
              <a:gd name="connsiteX519" fmla="*/ 6724002 w 12192000"/>
              <a:gd name="connsiteY519" fmla="*/ 5023994 h 6470305"/>
              <a:gd name="connsiteX520" fmla="*/ 6819154 w 12192000"/>
              <a:gd name="connsiteY520" fmla="*/ 5119146 h 6470305"/>
              <a:gd name="connsiteX521" fmla="*/ 6724002 w 12192000"/>
              <a:gd name="connsiteY521" fmla="*/ 5214298 h 6470305"/>
              <a:gd name="connsiteX522" fmla="*/ 6628850 w 12192000"/>
              <a:gd name="connsiteY522" fmla="*/ 5119146 h 6470305"/>
              <a:gd name="connsiteX523" fmla="*/ 6724002 w 12192000"/>
              <a:gd name="connsiteY523" fmla="*/ 5023994 h 6470305"/>
              <a:gd name="connsiteX524" fmla="*/ 6305333 w 12192000"/>
              <a:gd name="connsiteY524" fmla="*/ 5023994 h 6470305"/>
              <a:gd name="connsiteX525" fmla="*/ 6400485 w 12192000"/>
              <a:gd name="connsiteY525" fmla="*/ 5119146 h 6470305"/>
              <a:gd name="connsiteX526" fmla="*/ 6305333 w 12192000"/>
              <a:gd name="connsiteY526" fmla="*/ 5214298 h 6470305"/>
              <a:gd name="connsiteX527" fmla="*/ 6210181 w 12192000"/>
              <a:gd name="connsiteY527" fmla="*/ 5119146 h 6470305"/>
              <a:gd name="connsiteX528" fmla="*/ 6305333 w 12192000"/>
              <a:gd name="connsiteY528" fmla="*/ 5023994 h 6470305"/>
              <a:gd name="connsiteX529" fmla="*/ 5886664 w 12192000"/>
              <a:gd name="connsiteY529" fmla="*/ 5023994 h 6470305"/>
              <a:gd name="connsiteX530" fmla="*/ 5981816 w 12192000"/>
              <a:gd name="connsiteY530" fmla="*/ 5119146 h 6470305"/>
              <a:gd name="connsiteX531" fmla="*/ 5886664 w 12192000"/>
              <a:gd name="connsiteY531" fmla="*/ 5214298 h 6470305"/>
              <a:gd name="connsiteX532" fmla="*/ 5791512 w 12192000"/>
              <a:gd name="connsiteY532" fmla="*/ 5119146 h 6470305"/>
              <a:gd name="connsiteX533" fmla="*/ 5886664 w 12192000"/>
              <a:gd name="connsiteY533" fmla="*/ 5023994 h 6470305"/>
              <a:gd name="connsiteX534" fmla="*/ 5467994 w 12192000"/>
              <a:gd name="connsiteY534" fmla="*/ 5023994 h 6470305"/>
              <a:gd name="connsiteX535" fmla="*/ 5563146 w 12192000"/>
              <a:gd name="connsiteY535" fmla="*/ 5119146 h 6470305"/>
              <a:gd name="connsiteX536" fmla="*/ 5467994 w 12192000"/>
              <a:gd name="connsiteY536" fmla="*/ 5214298 h 6470305"/>
              <a:gd name="connsiteX537" fmla="*/ 5372842 w 12192000"/>
              <a:gd name="connsiteY537" fmla="*/ 5119146 h 6470305"/>
              <a:gd name="connsiteX538" fmla="*/ 5467994 w 12192000"/>
              <a:gd name="connsiteY538" fmla="*/ 5023994 h 6470305"/>
              <a:gd name="connsiteX539" fmla="*/ 5049325 w 12192000"/>
              <a:gd name="connsiteY539" fmla="*/ 5023994 h 6470305"/>
              <a:gd name="connsiteX540" fmla="*/ 5144478 w 12192000"/>
              <a:gd name="connsiteY540" fmla="*/ 5119146 h 6470305"/>
              <a:gd name="connsiteX541" fmla="*/ 5049325 w 12192000"/>
              <a:gd name="connsiteY541" fmla="*/ 5214298 h 6470305"/>
              <a:gd name="connsiteX542" fmla="*/ 4954173 w 12192000"/>
              <a:gd name="connsiteY542" fmla="*/ 5119146 h 6470305"/>
              <a:gd name="connsiteX543" fmla="*/ 5049325 w 12192000"/>
              <a:gd name="connsiteY543" fmla="*/ 5023994 h 6470305"/>
              <a:gd name="connsiteX544" fmla="*/ 4630656 w 12192000"/>
              <a:gd name="connsiteY544" fmla="*/ 5023994 h 6470305"/>
              <a:gd name="connsiteX545" fmla="*/ 4725808 w 12192000"/>
              <a:gd name="connsiteY545" fmla="*/ 5119146 h 6470305"/>
              <a:gd name="connsiteX546" fmla="*/ 4630656 w 12192000"/>
              <a:gd name="connsiteY546" fmla="*/ 5214298 h 6470305"/>
              <a:gd name="connsiteX547" fmla="*/ 4535504 w 12192000"/>
              <a:gd name="connsiteY547" fmla="*/ 5119146 h 6470305"/>
              <a:gd name="connsiteX548" fmla="*/ 4630656 w 12192000"/>
              <a:gd name="connsiteY548" fmla="*/ 5023994 h 6470305"/>
              <a:gd name="connsiteX549" fmla="*/ 4211987 w 12192000"/>
              <a:gd name="connsiteY549" fmla="*/ 5023994 h 6470305"/>
              <a:gd name="connsiteX550" fmla="*/ 4307139 w 12192000"/>
              <a:gd name="connsiteY550" fmla="*/ 5119146 h 6470305"/>
              <a:gd name="connsiteX551" fmla="*/ 4211987 w 12192000"/>
              <a:gd name="connsiteY551" fmla="*/ 5214298 h 6470305"/>
              <a:gd name="connsiteX552" fmla="*/ 4116835 w 12192000"/>
              <a:gd name="connsiteY552" fmla="*/ 5119146 h 6470305"/>
              <a:gd name="connsiteX553" fmla="*/ 4211987 w 12192000"/>
              <a:gd name="connsiteY553" fmla="*/ 5023994 h 6470305"/>
              <a:gd name="connsiteX554" fmla="*/ 3793367 w 12192000"/>
              <a:gd name="connsiteY554" fmla="*/ 5023994 h 6470305"/>
              <a:gd name="connsiteX555" fmla="*/ 3888470 w 12192000"/>
              <a:gd name="connsiteY555" fmla="*/ 5119146 h 6470305"/>
              <a:gd name="connsiteX556" fmla="*/ 3793367 w 12192000"/>
              <a:gd name="connsiteY556" fmla="*/ 5214298 h 6470305"/>
              <a:gd name="connsiteX557" fmla="*/ 3698215 w 12192000"/>
              <a:gd name="connsiteY557" fmla="*/ 5119146 h 6470305"/>
              <a:gd name="connsiteX558" fmla="*/ 3793367 w 12192000"/>
              <a:gd name="connsiteY558" fmla="*/ 5023994 h 6470305"/>
              <a:gd name="connsiteX559" fmla="*/ 3374694 w 12192000"/>
              <a:gd name="connsiteY559" fmla="*/ 5023994 h 6470305"/>
              <a:gd name="connsiteX560" fmla="*/ 3469850 w 12192000"/>
              <a:gd name="connsiteY560" fmla="*/ 5119146 h 6470305"/>
              <a:gd name="connsiteX561" fmla="*/ 3374694 w 12192000"/>
              <a:gd name="connsiteY561" fmla="*/ 5214298 h 6470305"/>
              <a:gd name="connsiteX562" fmla="*/ 3279542 w 12192000"/>
              <a:gd name="connsiteY562" fmla="*/ 5119146 h 6470305"/>
              <a:gd name="connsiteX563" fmla="*/ 3374694 w 12192000"/>
              <a:gd name="connsiteY563" fmla="*/ 5023994 h 6470305"/>
              <a:gd name="connsiteX564" fmla="*/ 2956022 w 12192000"/>
              <a:gd name="connsiteY564" fmla="*/ 5023994 h 6470305"/>
              <a:gd name="connsiteX565" fmla="*/ 3051176 w 12192000"/>
              <a:gd name="connsiteY565" fmla="*/ 5119146 h 6470305"/>
              <a:gd name="connsiteX566" fmla="*/ 2956022 w 12192000"/>
              <a:gd name="connsiteY566" fmla="*/ 5214298 h 6470305"/>
              <a:gd name="connsiteX567" fmla="*/ 2860869 w 12192000"/>
              <a:gd name="connsiteY567" fmla="*/ 5119146 h 6470305"/>
              <a:gd name="connsiteX568" fmla="*/ 2956022 w 12192000"/>
              <a:gd name="connsiteY568" fmla="*/ 5023994 h 6470305"/>
              <a:gd name="connsiteX569" fmla="*/ 2537348 w 12192000"/>
              <a:gd name="connsiteY569" fmla="*/ 5023994 h 6470305"/>
              <a:gd name="connsiteX570" fmla="*/ 2632504 w 12192000"/>
              <a:gd name="connsiteY570" fmla="*/ 5119146 h 6470305"/>
              <a:gd name="connsiteX571" fmla="*/ 2537348 w 12192000"/>
              <a:gd name="connsiteY571" fmla="*/ 5214298 h 6470305"/>
              <a:gd name="connsiteX572" fmla="*/ 2442196 w 12192000"/>
              <a:gd name="connsiteY572" fmla="*/ 5119146 h 6470305"/>
              <a:gd name="connsiteX573" fmla="*/ 2537348 w 12192000"/>
              <a:gd name="connsiteY573" fmla="*/ 5023994 h 6470305"/>
              <a:gd name="connsiteX574" fmla="*/ 2118678 w 12192000"/>
              <a:gd name="connsiteY574" fmla="*/ 5023994 h 6470305"/>
              <a:gd name="connsiteX575" fmla="*/ 2213831 w 12192000"/>
              <a:gd name="connsiteY575" fmla="*/ 5119146 h 6470305"/>
              <a:gd name="connsiteX576" fmla="*/ 2118678 w 12192000"/>
              <a:gd name="connsiteY576" fmla="*/ 5214298 h 6470305"/>
              <a:gd name="connsiteX577" fmla="*/ 2023526 w 12192000"/>
              <a:gd name="connsiteY577" fmla="*/ 5119146 h 6470305"/>
              <a:gd name="connsiteX578" fmla="*/ 2118678 w 12192000"/>
              <a:gd name="connsiteY578" fmla="*/ 5023994 h 6470305"/>
              <a:gd name="connsiteX579" fmla="*/ 1700005 w 12192000"/>
              <a:gd name="connsiteY579" fmla="*/ 5023994 h 6470305"/>
              <a:gd name="connsiteX580" fmla="*/ 1795158 w 12192000"/>
              <a:gd name="connsiteY580" fmla="*/ 5119146 h 6470305"/>
              <a:gd name="connsiteX581" fmla="*/ 1700005 w 12192000"/>
              <a:gd name="connsiteY581" fmla="*/ 5214298 h 6470305"/>
              <a:gd name="connsiteX582" fmla="*/ 1604850 w 12192000"/>
              <a:gd name="connsiteY582" fmla="*/ 5119146 h 6470305"/>
              <a:gd name="connsiteX583" fmla="*/ 1700005 w 12192000"/>
              <a:gd name="connsiteY583" fmla="*/ 5023994 h 6470305"/>
              <a:gd name="connsiteX584" fmla="*/ 1281332 w 12192000"/>
              <a:gd name="connsiteY584" fmla="*/ 5023994 h 6470305"/>
              <a:gd name="connsiteX585" fmla="*/ 1376484 w 12192000"/>
              <a:gd name="connsiteY585" fmla="*/ 5119146 h 6470305"/>
              <a:gd name="connsiteX586" fmla="*/ 1281332 w 12192000"/>
              <a:gd name="connsiteY586" fmla="*/ 5214298 h 6470305"/>
              <a:gd name="connsiteX587" fmla="*/ 1186180 w 12192000"/>
              <a:gd name="connsiteY587" fmla="*/ 5119146 h 6470305"/>
              <a:gd name="connsiteX588" fmla="*/ 1281332 w 12192000"/>
              <a:gd name="connsiteY588" fmla="*/ 5023994 h 6470305"/>
              <a:gd name="connsiteX589" fmla="*/ 862664 w 12192000"/>
              <a:gd name="connsiteY589" fmla="*/ 5023994 h 6470305"/>
              <a:gd name="connsiteX590" fmla="*/ 957816 w 12192000"/>
              <a:gd name="connsiteY590" fmla="*/ 5119146 h 6470305"/>
              <a:gd name="connsiteX591" fmla="*/ 862664 w 12192000"/>
              <a:gd name="connsiteY591" fmla="*/ 5214298 h 6470305"/>
              <a:gd name="connsiteX592" fmla="*/ 767512 w 12192000"/>
              <a:gd name="connsiteY592" fmla="*/ 5119146 h 6470305"/>
              <a:gd name="connsiteX593" fmla="*/ 862664 w 12192000"/>
              <a:gd name="connsiteY593" fmla="*/ 5023994 h 6470305"/>
              <a:gd name="connsiteX594" fmla="*/ 443996 w 12192000"/>
              <a:gd name="connsiteY594" fmla="*/ 5023994 h 6470305"/>
              <a:gd name="connsiteX595" fmla="*/ 539148 w 12192000"/>
              <a:gd name="connsiteY595" fmla="*/ 5119146 h 6470305"/>
              <a:gd name="connsiteX596" fmla="*/ 443996 w 12192000"/>
              <a:gd name="connsiteY596" fmla="*/ 5214298 h 6470305"/>
              <a:gd name="connsiteX597" fmla="*/ 348844 w 12192000"/>
              <a:gd name="connsiteY597" fmla="*/ 5119146 h 6470305"/>
              <a:gd name="connsiteX598" fmla="*/ 443996 w 12192000"/>
              <a:gd name="connsiteY598" fmla="*/ 5023994 h 6470305"/>
              <a:gd name="connsiteX599" fmla="*/ 25327 w 12192000"/>
              <a:gd name="connsiteY599" fmla="*/ 5023994 h 6470305"/>
              <a:gd name="connsiteX600" fmla="*/ 120479 w 12192000"/>
              <a:gd name="connsiteY600" fmla="*/ 5119146 h 6470305"/>
              <a:gd name="connsiteX601" fmla="*/ 25327 w 12192000"/>
              <a:gd name="connsiteY601" fmla="*/ 5214298 h 6470305"/>
              <a:gd name="connsiteX602" fmla="*/ 0 w 12192000"/>
              <a:gd name="connsiteY602" fmla="*/ 5209185 h 6470305"/>
              <a:gd name="connsiteX603" fmla="*/ 0 w 12192000"/>
              <a:gd name="connsiteY603" fmla="*/ 5029108 h 6470305"/>
              <a:gd name="connsiteX604" fmla="*/ 12166698 w 12192000"/>
              <a:gd name="connsiteY604" fmla="*/ 4605325 h 6470305"/>
              <a:gd name="connsiteX605" fmla="*/ 12192000 w 12192000"/>
              <a:gd name="connsiteY605" fmla="*/ 4610434 h 6470305"/>
              <a:gd name="connsiteX606" fmla="*/ 12192000 w 12192000"/>
              <a:gd name="connsiteY606" fmla="*/ 4790521 h 6470305"/>
              <a:gd name="connsiteX607" fmla="*/ 12166698 w 12192000"/>
              <a:gd name="connsiteY607" fmla="*/ 4795629 h 6470305"/>
              <a:gd name="connsiteX608" fmla="*/ 12071546 w 12192000"/>
              <a:gd name="connsiteY608" fmla="*/ 4700477 h 6470305"/>
              <a:gd name="connsiteX609" fmla="*/ 12166698 w 12192000"/>
              <a:gd name="connsiteY609" fmla="*/ 4605325 h 6470305"/>
              <a:gd name="connsiteX610" fmla="*/ 11748029 w 12192000"/>
              <a:gd name="connsiteY610" fmla="*/ 4605325 h 6470305"/>
              <a:gd name="connsiteX611" fmla="*/ 11843181 w 12192000"/>
              <a:gd name="connsiteY611" fmla="*/ 4700477 h 6470305"/>
              <a:gd name="connsiteX612" fmla="*/ 11748029 w 12192000"/>
              <a:gd name="connsiteY612" fmla="*/ 4795629 h 6470305"/>
              <a:gd name="connsiteX613" fmla="*/ 11652877 w 12192000"/>
              <a:gd name="connsiteY613" fmla="*/ 4700477 h 6470305"/>
              <a:gd name="connsiteX614" fmla="*/ 11748029 w 12192000"/>
              <a:gd name="connsiteY614" fmla="*/ 4605325 h 6470305"/>
              <a:gd name="connsiteX615" fmla="*/ 11329360 w 12192000"/>
              <a:gd name="connsiteY615" fmla="*/ 4605325 h 6470305"/>
              <a:gd name="connsiteX616" fmla="*/ 11424512 w 12192000"/>
              <a:gd name="connsiteY616" fmla="*/ 4700477 h 6470305"/>
              <a:gd name="connsiteX617" fmla="*/ 11329360 w 12192000"/>
              <a:gd name="connsiteY617" fmla="*/ 4795629 h 6470305"/>
              <a:gd name="connsiteX618" fmla="*/ 11234208 w 12192000"/>
              <a:gd name="connsiteY618" fmla="*/ 4700477 h 6470305"/>
              <a:gd name="connsiteX619" fmla="*/ 11329360 w 12192000"/>
              <a:gd name="connsiteY619" fmla="*/ 4605325 h 6470305"/>
              <a:gd name="connsiteX620" fmla="*/ 10910691 w 12192000"/>
              <a:gd name="connsiteY620" fmla="*/ 4605325 h 6470305"/>
              <a:gd name="connsiteX621" fmla="*/ 11005843 w 12192000"/>
              <a:gd name="connsiteY621" fmla="*/ 4700477 h 6470305"/>
              <a:gd name="connsiteX622" fmla="*/ 10910691 w 12192000"/>
              <a:gd name="connsiteY622" fmla="*/ 4795629 h 6470305"/>
              <a:gd name="connsiteX623" fmla="*/ 10815539 w 12192000"/>
              <a:gd name="connsiteY623" fmla="*/ 4700477 h 6470305"/>
              <a:gd name="connsiteX624" fmla="*/ 10910691 w 12192000"/>
              <a:gd name="connsiteY624" fmla="*/ 4605325 h 6470305"/>
              <a:gd name="connsiteX625" fmla="*/ 10492022 w 12192000"/>
              <a:gd name="connsiteY625" fmla="*/ 4605325 h 6470305"/>
              <a:gd name="connsiteX626" fmla="*/ 10587174 w 12192000"/>
              <a:gd name="connsiteY626" fmla="*/ 4700477 h 6470305"/>
              <a:gd name="connsiteX627" fmla="*/ 10492022 w 12192000"/>
              <a:gd name="connsiteY627" fmla="*/ 4795629 h 6470305"/>
              <a:gd name="connsiteX628" fmla="*/ 10396870 w 12192000"/>
              <a:gd name="connsiteY628" fmla="*/ 4700477 h 6470305"/>
              <a:gd name="connsiteX629" fmla="*/ 10492022 w 12192000"/>
              <a:gd name="connsiteY629" fmla="*/ 4605325 h 6470305"/>
              <a:gd name="connsiteX630" fmla="*/ 10073353 w 12192000"/>
              <a:gd name="connsiteY630" fmla="*/ 4605325 h 6470305"/>
              <a:gd name="connsiteX631" fmla="*/ 10168505 w 12192000"/>
              <a:gd name="connsiteY631" fmla="*/ 4700477 h 6470305"/>
              <a:gd name="connsiteX632" fmla="*/ 10073353 w 12192000"/>
              <a:gd name="connsiteY632" fmla="*/ 4795629 h 6470305"/>
              <a:gd name="connsiteX633" fmla="*/ 9978201 w 12192000"/>
              <a:gd name="connsiteY633" fmla="*/ 4700477 h 6470305"/>
              <a:gd name="connsiteX634" fmla="*/ 10073353 w 12192000"/>
              <a:gd name="connsiteY634" fmla="*/ 4605325 h 6470305"/>
              <a:gd name="connsiteX635" fmla="*/ 9654684 w 12192000"/>
              <a:gd name="connsiteY635" fmla="*/ 4605325 h 6470305"/>
              <a:gd name="connsiteX636" fmla="*/ 9749836 w 12192000"/>
              <a:gd name="connsiteY636" fmla="*/ 4700477 h 6470305"/>
              <a:gd name="connsiteX637" fmla="*/ 9654684 w 12192000"/>
              <a:gd name="connsiteY637" fmla="*/ 4795629 h 6470305"/>
              <a:gd name="connsiteX638" fmla="*/ 9559532 w 12192000"/>
              <a:gd name="connsiteY638" fmla="*/ 4700477 h 6470305"/>
              <a:gd name="connsiteX639" fmla="*/ 9654684 w 12192000"/>
              <a:gd name="connsiteY639" fmla="*/ 4605325 h 6470305"/>
              <a:gd name="connsiteX640" fmla="*/ 9236015 w 12192000"/>
              <a:gd name="connsiteY640" fmla="*/ 4605325 h 6470305"/>
              <a:gd name="connsiteX641" fmla="*/ 9331167 w 12192000"/>
              <a:gd name="connsiteY641" fmla="*/ 4700477 h 6470305"/>
              <a:gd name="connsiteX642" fmla="*/ 9236015 w 12192000"/>
              <a:gd name="connsiteY642" fmla="*/ 4795629 h 6470305"/>
              <a:gd name="connsiteX643" fmla="*/ 9140863 w 12192000"/>
              <a:gd name="connsiteY643" fmla="*/ 4700477 h 6470305"/>
              <a:gd name="connsiteX644" fmla="*/ 9236015 w 12192000"/>
              <a:gd name="connsiteY644" fmla="*/ 4605325 h 6470305"/>
              <a:gd name="connsiteX645" fmla="*/ 8817346 w 12192000"/>
              <a:gd name="connsiteY645" fmla="*/ 4605325 h 6470305"/>
              <a:gd name="connsiteX646" fmla="*/ 8912498 w 12192000"/>
              <a:gd name="connsiteY646" fmla="*/ 4700477 h 6470305"/>
              <a:gd name="connsiteX647" fmla="*/ 8817346 w 12192000"/>
              <a:gd name="connsiteY647" fmla="*/ 4795629 h 6470305"/>
              <a:gd name="connsiteX648" fmla="*/ 8722194 w 12192000"/>
              <a:gd name="connsiteY648" fmla="*/ 4700477 h 6470305"/>
              <a:gd name="connsiteX649" fmla="*/ 8817346 w 12192000"/>
              <a:gd name="connsiteY649" fmla="*/ 4605325 h 6470305"/>
              <a:gd name="connsiteX650" fmla="*/ 8398677 w 12192000"/>
              <a:gd name="connsiteY650" fmla="*/ 4605325 h 6470305"/>
              <a:gd name="connsiteX651" fmla="*/ 8493829 w 12192000"/>
              <a:gd name="connsiteY651" fmla="*/ 4700477 h 6470305"/>
              <a:gd name="connsiteX652" fmla="*/ 8398677 w 12192000"/>
              <a:gd name="connsiteY652" fmla="*/ 4795629 h 6470305"/>
              <a:gd name="connsiteX653" fmla="*/ 8303526 w 12192000"/>
              <a:gd name="connsiteY653" fmla="*/ 4700477 h 6470305"/>
              <a:gd name="connsiteX654" fmla="*/ 8398677 w 12192000"/>
              <a:gd name="connsiteY654" fmla="*/ 4605325 h 6470305"/>
              <a:gd name="connsiteX655" fmla="*/ 7980009 w 12192000"/>
              <a:gd name="connsiteY655" fmla="*/ 4605325 h 6470305"/>
              <a:gd name="connsiteX656" fmla="*/ 8075161 w 12192000"/>
              <a:gd name="connsiteY656" fmla="*/ 4700477 h 6470305"/>
              <a:gd name="connsiteX657" fmla="*/ 7980009 w 12192000"/>
              <a:gd name="connsiteY657" fmla="*/ 4795629 h 6470305"/>
              <a:gd name="connsiteX658" fmla="*/ 7884857 w 12192000"/>
              <a:gd name="connsiteY658" fmla="*/ 4700477 h 6470305"/>
              <a:gd name="connsiteX659" fmla="*/ 7980009 w 12192000"/>
              <a:gd name="connsiteY659" fmla="*/ 4605325 h 6470305"/>
              <a:gd name="connsiteX660" fmla="*/ 7561340 w 12192000"/>
              <a:gd name="connsiteY660" fmla="*/ 4605325 h 6470305"/>
              <a:gd name="connsiteX661" fmla="*/ 7656492 w 12192000"/>
              <a:gd name="connsiteY661" fmla="*/ 4700477 h 6470305"/>
              <a:gd name="connsiteX662" fmla="*/ 7561340 w 12192000"/>
              <a:gd name="connsiteY662" fmla="*/ 4795629 h 6470305"/>
              <a:gd name="connsiteX663" fmla="*/ 7466188 w 12192000"/>
              <a:gd name="connsiteY663" fmla="*/ 4700477 h 6470305"/>
              <a:gd name="connsiteX664" fmla="*/ 7561340 w 12192000"/>
              <a:gd name="connsiteY664" fmla="*/ 4605325 h 6470305"/>
              <a:gd name="connsiteX665" fmla="*/ 7142671 w 12192000"/>
              <a:gd name="connsiteY665" fmla="*/ 4605325 h 6470305"/>
              <a:gd name="connsiteX666" fmla="*/ 7237823 w 12192000"/>
              <a:gd name="connsiteY666" fmla="*/ 4700477 h 6470305"/>
              <a:gd name="connsiteX667" fmla="*/ 7142671 w 12192000"/>
              <a:gd name="connsiteY667" fmla="*/ 4795629 h 6470305"/>
              <a:gd name="connsiteX668" fmla="*/ 7047519 w 12192000"/>
              <a:gd name="connsiteY668" fmla="*/ 4700477 h 6470305"/>
              <a:gd name="connsiteX669" fmla="*/ 7142671 w 12192000"/>
              <a:gd name="connsiteY669" fmla="*/ 4605325 h 6470305"/>
              <a:gd name="connsiteX670" fmla="*/ 6724002 w 12192000"/>
              <a:gd name="connsiteY670" fmla="*/ 4605325 h 6470305"/>
              <a:gd name="connsiteX671" fmla="*/ 6819154 w 12192000"/>
              <a:gd name="connsiteY671" fmla="*/ 4700477 h 6470305"/>
              <a:gd name="connsiteX672" fmla="*/ 6724002 w 12192000"/>
              <a:gd name="connsiteY672" fmla="*/ 4795629 h 6470305"/>
              <a:gd name="connsiteX673" fmla="*/ 6628850 w 12192000"/>
              <a:gd name="connsiteY673" fmla="*/ 4700477 h 6470305"/>
              <a:gd name="connsiteX674" fmla="*/ 6724002 w 12192000"/>
              <a:gd name="connsiteY674" fmla="*/ 4605325 h 6470305"/>
              <a:gd name="connsiteX675" fmla="*/ 6305333 w 12192000"/>
              <a:gd name="connsiteY675" fmla="*/ 4605325 h 6470305"/>
              <a:gd name="connsiteX676" fmla="*/ 6400485 w 12192000"/>
              <a:gd name="connsiteY676" fmla="*/ 4700477 h 6470305"/>
              <a:gd name="connsiteX677" fmla="*/ 6305333 w 12192000"/>
              <a:gd name="connsiteY677" fmla="*/ 4795629 h 6470305"/>
              <a:gd name="connsiteX678" fmla="*/ 6210181 w 12192000"/>
              <a:gd name="connsiteY678" fmla="*/ 4700477 h 6470305"/>
              <a:gd name="connsiteX679" fmla="*/ 6305333 w 12192000"/>
              <a:gd name="connsiteY679" fmla="*/ 4605325 h 6470305"/>
              <a:gd name="connsiteX680" fmla="*/ 5886664 w 12192000"/>
              <a:gd name="connsiteY680" fmla="*/ 4605325 h 6470305"/>
              <a:gd name="connsiteX681" fmla="*/ 5981816 w 12192000"/>
              <a:gd name="connsiteY681" fmla="*/ 4700477 h 6470305"/>
              <a:gd name="connsiteX682" fmla="*/ 5886664 w 12192000"/>
              <a:gd name="connsiteY682" fmla="*/ 4795629 h 6470305"/>
              <a:gd name="connsiteX683" fmla="*/ 5791512 w 12192000"/>
              <a:gd name="connsiteY683" fmla="*/ 4700477 h 6470305"/>
              <a:gd name="connsiteX684" fmla="*/ 5886664 w 12192000"/>
              <a:gd name="connsiteY684" fmla="*/ 4605325 h 6470305"/>
              <a:gd name="connsiteX685" fmla="*/ 5467994 w 12192000"/>
              <a:gd name="connsiteY685" fmla="*/ 4605325 h 6470305"/>
              <a:gd name="connsiteX686" fmla="*/ 5563146 w 12192000"/>
              <a:gd name="connsiteY686" fmla="*/ 4700477 h 6470305"/>
              <a:gd name="connsiteX687" fmla="*/ 5467994 w 12192000"/>
              <a:gd name="connsiteY687" fmla="*/ 4795629 h 6470305"/>
              <a:gd name="connsiteX688" fmla="*/ 5372842 w 12192000"/>
              <a:gd name="connsiteY688" fmla="*/ 4700477 h 6470305"/>
              <a:gd name="connsiteX689" fmla="*/ 5467994 w 12192000"/>
              <a:gd name="connsiteY689" fmla="*/ 4605325 h 6470305"/>
              <a:gd name="connsiteX690" fmla="*/ 5049325 w 12192000"/>
              <a:gd name="connsiteY690" fmla="*/ 4605325 h 6470305"/>
              <a:gd name="connsiteX691" fmla="*/ 5144478 w 12192000"/>
              <a:gd name="connsiteY691" fmla="*/ 4700477 h 6470305"/>
              <a:gd name="connsiteX692" fmla="*/ 5049325 w 12192000"/>
              <a:gd name="connsiteY692" fmla="*/ 4795629 h 6470305"/>
              <a:gd name="connsiteX693" fmla="*/ 4954173 w 12192000"/>
              <a:gd name="connsiteY693" fmla="*/ 4700477 h 6470305"/>
              <a:gd name="connsiteX694" fmla="*/ 5049325 w 12192000"/>
              <a:gd name="connsiteY694" fmla="*/ 4605325 h 6470305"/>
              <a:gd name="connsiteX695" fmla="*/ 4630656 w 12192000"/>
              <a:gd name="connsiteY695" fmla="*/ 4605325 h 6470305"/>
              <a:gd name="connsiteX696" fmla="*/ 4725808 w 12192000"/>
              <a:gd name="connsiteY696" fmla="*/ 4700477 h 6470305"/>
              <a:gd name="connsiteX697" fmla="*/ 4630656 w 12192000"/>
              <a:gd name="connsiteY697" fmla="*/ 4795629 h 6470305"/>
              <a:gd name="connsiteX698" fmla="*/ 4535504 w 12192000"/>
              <a:gd name="connsiteY698" fmla="*/ 4700477 h 6470305"/>
              <a:gd name="connsiteX699" fmla="*/ 4630656 w 12192000"/>
              <a:gd name="connsiteY699" fmla="*/ 4605325 h 6470305"/>
              <a:gd name="connsiteX700" fmla="*/ 4211987 w 12192000"/>
              <a:gd name="connsiteY700" fmla="*/ 4605325 h 6470305"/>
              <a:gd name="connsiteX701" fmla="*/ 4307139 w 12192000"/>
              <a:gd name="connsiteY701" fmla="*/ 4700477 h 6470305"/>
              <a:gd name="connsiteX702" fmla="*/ 4211987 w 12192000"/>
              <a:gd name="connsiteY702" fmla="*/ 4795629 h 6470305"/>
              <a:gd name="connsiteX703" fmla="*/ 4116835 w 12192000"/>
              <a:gd name="connsiteY703" fmla="*/ 4700477 h 6470305"/>
              <a:gd name="connsiteX704" fmla="*/ 4211987 w 12192000"/>
              <a:gd name="connsiteY704" fmla="*/ 4605325 h 6470305"/>
              <a:gd name="connsiteX705" fmla="*/ 3793376 w 12192000"/>
              <a:gd name="connsiteY705" fmla="*/ 4605325 h 6470305"/>
              <a:gd name="connsiteX706" fmla="*/ 3888470 w 12192000"/>
              <a:gd name="connsiteY706" fmla="*/ 4700477 h 6470305"/>
              <a:gd name="connsiteX707" fmla="*/ 3793376 w 12192000"/>
              <a:gd name="connsiteY707" fmla="*/ 4795629 h 6470305"/>
              <a:gd name="connsiteX708" fmla="*/ 3698224 w 12192000"/>
              <a:gd name="connsiteY708" fmla="*/ 4700477 h 6470305"/>
              <a:gd name="connsiteX709" fmla="*/ 3793376 w 12192000"/>
              <a:gd name="connsiteY709" fmla="*/ 4605325 h 6470305"/>
              <a:gd name="connsiteX710" fmla="*/ 3374703 w 12192000"/>
              <a:gd name="connsiteY710" fmla="*/ 4605325 h 6470305"/>
              <a:gd name="connsiteX711" fmla="*/ 3469858 w 12192000"/>
              <a:gd name="connsiteY711" fmla="*/ 4700477 h 6470305"/>
              <a:gd name="connsiteX712" fmla="*/ 3374703 w 12192000"/>
              <a:gd name="connsiteY712" fmla="*/ 4795629 h 6470305"/>
              <a:gd name="connsiteX713" fmla="*/ 3279550 w 12192000"/>
              <a:gd name="connsiteY713" fmla="*/ 4700477 h 6470305"/>
              <a:gd name="connsiteX714" fmla="*/ 3374703 w 12192000"/>
              <a:gd name="connsiteY714" fmla="*/ 4605325 h 6470305"/>
              <a:gd name="connsiteX715" fmla="*/ 2956029 w 12192000"/>
              <a:gd name="connsiteY715" fmla="*/ 4605325 h 6470305"/>
              <a:gd name="connsiteX716" fmla="*/ 3051184 w 12192000"/>
              <a:gd name="connsiteY716" fmla="*/ 4700477 h 6470305"/>
              <a:gd name="connsiteX717" fmla="*/ 2956029 w 12192000"/>
              <a:gd name="connsiteY717" fmla="*/ 4795629 h 6470305"/>
              <a:gd name="connsiteX718" fmla="*/ 2860876 w 12192000"/>
              <a:gd name="connsiteY718" fmla="*/ 4700477 h 6470305"/>
              <a:gd name="connsiteX719" fmla="*/ 2956029 w 12192000"/>
              <a:gd name="connsiteY719" fmla="*/ 4605325 h 6470305"/>
              <a:gd name="connsiteX720" fmla="*/ 2537355 w 12192000"/>
              <a:gd name="connsiteY720" fmla="*/ 4605325 h 6470305"/>
              <a:gd name="connsiteX721" fmla="*/ 2632511 w 12192000"/>
              <a:gd name="connsiteY721" fmla="*/ 4700477 h 6470305"/>
              <a:gd name="connsiteX722" fmla="*/ 2537355 w 12192000"/>
              <a:gd name="connsiteY722" fmla="*/ 4795629 h 6470305"/>
              <a:gd name="connsiteX723" fmla="*/ 2442202 w 12192000"/>
              <a:gd name="connsiteY723" fmla="*/ 4700477 h 6470305"/>
              <a:gd name="connsiteX724" fmla="*/ 2537355 w 12192000"/>
              <a:gd name="connsiteY724" fmla="*/ 4605325 h 6470305"/>
              <a:gd name="connsiteX725" fmla="*/ 2118684 w 12192000"/>
              <a:gd name="connsiteY725" fmla="*/ 4605325 h 6470305"/>
              <a:gd name="connsiteX726" fmla="*/ 2213837 w 12192000"/>
              <a:gd name="connsiteY726" fmla="*/ 4700477 h 6470305"/>
              <a:gd name="connsiteX727" fmla="*/ 2118684 w 12192000"/>
              <a:gd name="connsiteY727" fmla="*/ 4795629 h 6470305"/>
              <a:gd name="connsiteX728" fmla="*/ 2023532 w 12192000"/>
              <a:gd name="connsiteY728" fmla="*/ 4700477 h 6470305"/>
              <a:gd name="connsiteX729" fmla="*/ 2118684 w 12192000"/>
              <a:gd name="connsiteY729" fmla="*/ 4605325 h 6470305"/>
              <a:gd name="connsiteX730" fmla="*/ 1700010 w 12192000"/>
              <a:gd name="connsiteY730" fmla="*/ 4605325 h 6470305"/>
              <a:gd name="connsiteX731" fmla="*/ 1795163 w 12192000"/>
              <a:gd name="connsiteY731" fmla="*/ 4700477 h 6470305"/>
              <a:gd name="connsiteX732" fmla="*/ 1700010 w 12192000"/>
              <a:gd name="connsiteY732" fmla="*/ 4795629 h 6470305"/>
              <a:gd name="connsiteX733" fmla="*/ 1604856 w 12192000"/>
              <a:gd name="connsiteY733" fmla="*/ 4700477 h 6470305"/>
              <a:gd name="connsiteX734" fmla="*/ 1700010 w 12192000"/>
              <a:gd name="connsiteY734" fmla="*/ 4605325 h 6470305"/>
              <a:gd name="connsiteX735" fmla="*/ 1281336 w 12192000"/>
              <a:gd name="connsiteY735" fmla="*/ 4605325 h 6470305"/>
              <a:gd name="connsiteX736" fmla="*/ 1376489 w 12192000"/>
              <a:gd name="connsiteY736" fmla="*/ 4700477 h 6470305"/>
              <a:gd name="connsiteX737" fmla="*/ 1281336 w 12192000"/>
              <a:gd name="connsiteY737" fmla="*/ 4795629 h 6470305"/>
              <a:gd name="connsiteX738" fmla="*/ 1186185 w 12192000"/>
              <a:gd name="connsiteY738" fmla="*/ 4700477 h 6470305"/>
              <a:gd name="connsiteX739" fmla="*/ 1281336 w 12192000"/>
              <a:gd name="connsiteY739" fmla="*/ 4605325 h 6470305"/>
              <a:gd name="connsiteX740" fmla="*/ 862669 w 12192000"/>
              <a:gd name="connsiteY740" fmla="*/ 4605325 h 6470305"/>
              <a:gd name="connsiteX741" fmla="*/ 957821 w 12192000"/>
              <a:gd name="connsiteY741" fmla="*/ 4700477 h 6470305"/>
              <a:gd name="connsiteX742" fmla="*/ 862669 w 12192000"/>
              <a:gd name="connsiteY742" fmla="*/ 4795629 h 6470305"/>
              <a:gd name="connsiteX743" fmla="*/ 767517 w 12192000"/>
              <a:gd name="connsiteY743" fmla="*/ 4700477 h 6470305"/>
              <a:gd name="connsiteX744" fmla="*/ 862669 w 12192000"/>
              <a:gd name="connsiteY744" fmla="*/ 4605325 h 6470305"/>
              <a:gd name="connsiteX745" fmla="*/ 444001 w 12192000"/>
              <a:gd name="connsiteY745" fmla="*/ 4605325 h 6470305"/>
              <a:gd name="connsiteX746" fmla="*/ 539154 w 12192000"/>
              <a:gd name="connsiteY746" fmla="*/ 4700477 h 6470305"/>
              <a:gd name="connsiteX747" fmla="*/ 444001 w 12192000"/>
              <a:gd name="connsiteY747" fmla="*/ 4795629 h 6470305"/>
              <a:gd name="connsiteX748" fmla="*/ 348849 w 12192000"/>
              <a:gd name="connsiteY748" fmla="*/ 4700477 h 6470305"/>
              <a:gd name="connsiteX749" fmla="*/ 444001 w 12192000"/>
              <a:gd name="connsiteY749" fmla="*/ 4605325 h 6470305"/>
              <a:gd name="connsiteX750" fmla="*/ 25333 w 12192000"/>
              <a:gd name="connsiteY750" fmla="*/ 4605325 h 6470305"/>
              <a:gd name="connsiteX751" fmla="*/ 120485 w 12192000"/>
              <a:gd name="connsiteY751" fmla="*/ 4700477 h 6470305"/>
              <a:gd name="connsiteX752" fmla="*/ 25333 w 12192000"/>
              <a:gd name="connsiteY752" fmla="*/ 4795629 h 6470305"/>
              <a:gd name="connsiteX753" fmla="*/ 0 w 12192000"/>
              <a:gd name="connsiteY753" fmla="*/ 4790515 h 6470305"/>
              <a:gd name="connsiteX754" fmla="*/ 0 w 12192000"/>
              <a:gd name="connsiteY754" fmla="*/ 4610440 h 6470305"/>
              <a:gd name="connsiteX755" fmla="*/ 12166698 w 12192000"/>
              <a:gd name="connsiteY755" fmla="*/ 4186656 h 6470305"/>
              <a:gd name="connsiteX756" fmla="*/ 12192000 w 12192000"/>
              <a:gd name="connsiteY756" fmla="*/ 4191765 h 6470305"/>
              <a:gd name="connsiteX757" fmla="*/ 12192000 w 12192000"/>
              <a:gd name="connsiteY757" fmla="*/ 4371852 h 6470305"/>
              <a:gd name="connsiteX758" fmla="*/ 12166698 w 12192000"/>
              <a:gd name="connsiteY758" fmla="*/ 4376960 h 6470305"/>
              <a:gd name="connsiteX759" fmla="*/ 12071546 w 12192000"/>
              <a:gd name="connsiteY759" fmla="*/ 4281808 h 6470305"/>
              <a:gd name="connsiteX760" fmla="*/ 12166698 w 12192000"/>
              <a:gd name="connsiteY760" fmla="*/ 4186656 h 6470305"/>
              <a:gd name="connsiteX761" fmla="*/ 11748029 w 12192000"/>
              <a:gd name="connsiteY761" fmla="*/ 4186656 h 6470305"/>
              <a:gd name="connsiteX762" fmla="*/ 11843181 w 12192000"/>
              <a:gd name="connsiteY762" fmla="*/ 4281808 h 6470305"/>
              <a:gd name="connsiteX763" fmla="*/ 11748029 w 12192000"/>
              <a:gd name="connsiteY763" fmla="*/ 4376960 h 6470305"/>
              <a:gd name="connsiteX764" fmla="*/ 11652877 w 12192000"/>
              <a:gd name="connsiteY764" fmla="*/ 4281808 h 6470305"/>
              <a:gd name="connsiteX765" fmla="*/ 11748029 w 12192000"/>
              <a:gd name="connsiteY765" fmla="*/ 4186656 h 6470305"/>
              <a:gd name="connsiteX766" fmla="*/ 11329360 w 12192000"/>
              <a:gd name="connsiteY766" fmla="*/ 4186656 h 6470305"/>
              <a:gd name="connsiteX767" fmla="*/ 11424512 w 12192000"/>
              <a:gd name="connsiteY767" fmla="*/ 4281808 h 6470305"/>
              <a:gd name="connsiteX768" fmla="*/ 11329360 w 12192000"/>
              <a:gd name="connsiteY768" fmla="*/ 4376960 h 6470305"/>
              <a:gd name="connsiteX769" fmla="*/ 11234208 w 12192000"/>
              <a:gd name="connsiteY769" fmla="*/ 4281808 h 6470305"/>
              <a:gd name="connsiteX770" fmla="*/ 11329360 w 12192000"/>
              <a:gd name="connsiteY770" fmla="*/ 4186656 h 6470305"/>
              <a:gd name="connsiteX771" fmla="*/ 10910691 w 12192000"/>
              <a:gd name="connsiteY771" fmla="*/ 4186656 h 6470305"/>
              <a:gd name="connsiteX772" fmla="*/ 11005843 w 12192000"/>
              <a:gd name="connsiteY772" fmla="*/ 4281808 h 6470305"/>
              <a:gd name="connsiteX773" fmla="*/ 10910691 w 12192000"/>
              <a:gd name="connsiteY773" fmla="*/ 4376960 h 6470305"/>
              <a:gd name="connsiteX774" fmla="*/ 10815539 w 12192000"/>
              <a:gd name="connsiteY774" fmla="*/ 4281808 h 6470305"/>
              <a:gd name="connsiteX775" fmla="*/ 10910691 w 12192000"/>
              <a:gd name="connsiteY775" fmla="*/ 4186656 h 6470305"/>
              <a:gd name="connsiteX776" fmla="*/ 10492022 w 12192000"/>
              <a:gd name="connsiteY776" fmla="*/ 4186656 h 6470305"/>
              <a:gd name="connsiteX777" fmla="*/ 10587174 w 12192000"/>
              <a:gd name="connsiteY777" fmla="*/ 4281808 h 6470305"/>
              <a:gd name="connsiteX778" fmla="*/ 10492022 w 12192000"/>
              <a:gd name="connsiteY778" fmla="*/ 4376960 h 6470305"/>
              <a:gd name="connsiteX779" fmla="*/ 10396870 w 12192000"/>
              <a:gd name="connsiteY779" fmla="*/ 4281808 h 6470305"/>
              <a:gd name="connsiteX780" fmla="*/ 10492022 w 12192000"/>
              <a:gd name="connsiteY780" fmla="*/ 4186656 h 6470305"/>
              <a:gd name="connsiteX781" fmla="*/ 10073353 w 12192000"/>
              <a:gd name="connsiteY781" fmla="*/ 4186656 h 6470305"/>
              <a:gd name="connsiteX782" fmla="*/ 10168505 w 12192000"/>
              <a:gd name="connsiteY782" fmla="*/ 4281808 h 6470305"/>
              <a:gd name="connsiteX783" fmla="*/ 10073353 w 12192000"/>
              <a:gd name="connsiteY783" fmla="*/ 4376960 h 6470305"/>
              <a:gd name="connsiteX784" fmla="*/ 9978201 w 12192000"/>
              <a:gd name="connsiteY784" fmla="*/ 4281808 h 6470305"/>
              <a:gd name="connsiteX785" fmla="*/ 10073353 w 12192000"/>
              <a:gd name="connsiteY785" fmla="*/ 4186656 h 6470305"/>
              <a:gd name="connsiteX786" fmla="*/ 9654684 w 12192000"/>
              <a:gd name="connsiteY786" fmla="*/ 4186656 h 6470305"/>
              <a:gd name="connsiteX787" fmla="*/ 9749836 w 12192000"/>
              <a:gd name="connsiteY787" fmla="*/ 4281808 h 6470305"/>
              <a:gd name="connsiteX788" fmla="*/ 9654684 w 12192000"/>
              <a:gd name="connsiteY788" fmla="*/ 4376960 h 6470305"/>
              <a:gd name="connsiteX789" fmla="*/ 9559532 w 12192000"/>
              <a:gd name="connsiteY789" fmla="*/ 4281808 h 6470305"/>
              <a:gd name="connsiteX790" fmla="*/ 9654684 w 12192000"/>
              <a:gd name="connsiteY790" fmla="*/ 4186656 h 6470305"/>
              <a:gd name="connsiteX791" fmla="*/ 9236015 w 12192000"/>
              <a:gd name="connsiteY791" fmla="*/ 4186656 h 6470305"/>
              <a:gd name="connsiteX792" fmla="*/ 9331167 w 12192000"/>
              <a:gd name="connsiteY792" fmla="*/ 4281808 h 6470305"/>
              <a:gd name="connsiteX793" fmla="*/ 9236015 w 12192000"/>
              <a:gd name="connsiteY793" fmla="*/ 4376960 h 6470305"/>
              <a:gd name="connsiteX794" fmla="*/ 9140863 w 12192000"/>
              <a:gd name="connsiteY794" fmla="*/ 4281808 h 6470305"/>
              <a:gd name="connsiteX795" fmla="*/ 9236015 w 12192000"/>
              <a:gd name="connsiteY795" fmla="*/ 4186656 h 6470305"/>
              <a:gd name="connsiteX796" fmla="*/ 8817346 w 12192000"/>
              <a:gd name="connsiteY796" fmla="*/ 4186656 h 6470305"/>
              <a:gd name="connsiteX797" fmla="*/ 8912498 w 12192000"/>
              <a:gd name="connsiteY797" fmla="*/ 4281808 h 6470305"/>
              <a:gd name="connsiteX798" fmla="*/ 8817346 w 12192000"/>
              <a:gd name="connsiteY798" fmla="*/ 4376960 h 6470305"/>
              <a:gd name="connsiteX799" fmla="*/ 8722194 w 12192000"/>
              <a:gd name="connsiteY799" fmla="*/ 4281808 h 6470305"/>
              <a:gd name="connsiteX800" fmla="*/ 8817346 w 12192000"/>
              <a:gd name="connsiteY800" fmla="*/ 4186656 h 6470305"/>
              <a:gd name="connsiteX801" fmla="*/ 8398677 w 12192000"/>
              <a:gd name="connsiteY801" fmla="*/ 4186656 h 6470305"/>
              <a:gd name="connsiteX802" fmla="*/ 8493829 w 12192000"/>
              <a:gd name="connsiteY802" fmla="*/ 4281808 h 6470305"/>
              <a:gd name="connsiteX803" fmla="*/ 8398677 w 12192000"/>
              <a:gd name="connsiteY803" fmla="*/ 4376960 h 6470305"/>
              <a:gd name="connsiteX804" fmla="*/ 8303526 w 12192000"/>
              <a:gd name="connsiteY804" fmla="*/ 4281808 h 6470305"/>
              <a:gd name="connsiteX805" fmla="*/ 8398677 w 12192000"/>
              <a:gd name="connsiteY805" fmla="*/ 4186656 h 6470305"/>
              <a:gd name="connsiteX806" fmla="*/ 7980009 w 12192000"/>
              <a:gd name="connsiteY806" fmla="*/ 4186656 h 6470305"/>
              <a:gd name="connsiteX807" fmla="*/ 8075161 w 12192000"/>
              <a:gd name="connsiteY807" fmla="*/ 4281808 h 6470305"/>
              <a:gd name="connsiteX808" fmla="*/ 7980009 w 12192000"/>
              <a:gd name="connsiteY808" fmla="*/ 4376960 h 6470305"/>
              <a:gd name="connsiteX809" fmla="*/ 7884857 w 12192000"/>
              <a:gd name="connsiteY809" fmla="*/ 4281808 h 6470305"/>
              <a:gd name="connsiteX810" fmla="*/ 7980009 w 12192000"/>
              <a:gd name="connsiteY810" fmla="*/ 4186656 h 6470305"/>
              <a:gd name="connsiteX811" fmla="*/ 7561340 w 12192000"/>
              <a:gd name="connsiteY811" fmla="*/ 4186656 h 6470305"/>
              <a:gd name="connsiteX812" fmla="*/ 7656492 w 12192000"/>
              <a:gd name="connsiteY812" fmla="*/ 4281808 h 6470305"/>
              <a:gd name="connsiteX813" fmla="*/ 7561340 w 12192000"/>
              <a:gd name="connsiteY813" fmla="*/ 4376960 h 6470305"/>
              <a:gd name="connsiteX814" fmla="*/ 7466188 w 12192000"/>
              <a:gd name="connsiteY814" fmla="*/ 4281808 h 6470305"/>
              <a:gd name="connsiteX815" fmla="*/ 7561340 w 12192000"/>
              <a:gd name="connsiteY815" fmla="*/ 4186656 h 6470305"/>
              <a:gd name="connsiteX816" fmla="*/ 7142671 w 12192000"/>
              <a:gd name="connsiteY816" fmla="*/ 4186656 h 6470305"/>
              <a:gd name="connsiteX817" fmla="*/ 7237823 w 12192000"/>
              <a:gd name="connsiteY817" fmla="*/ 4281808 h 6470305"/>
              <a:gd name="connsiteX818" fmla="*/ 7142671 w 12192000"/>
              <a:gd name="connsiteY818" fmla="*/ 4376960 h 6470305"/>
              <a:gd name="connsiteX819" fmla="*/ 7047519 w 12192000"/>
              <a:gd name="connsiteY819" fmla="*/ 4281808 h 6470305"/>
              <a:gd name="connsiteX820" fmla="*/ 7142671 w 12192000"/>
              <a:gd name="connsiteY820" fmla="*/ 4186656 h 6470305"/>
              <a:gd name="connsiteX821" fmla="*/ 6724002 w 12192000"/>
              <a:gd name="connsiteY821" fmla="*/ 4186656 h 6470305"/>
              <a:gd name="connsiteX822" fmla="*/ 6819154 w 12192000"/>
              <a:gd name="connsiteY822" fmla="*/ 4281808 h 6470305"/>
              <a:gd name="connsiteX823" fmla="*/ 6724002 w 12192000"/>
              <a:gd name="connsiteY823" fmla="*/ 4376960 h 6470305"/>
              <a:gd name="connsiteX824" fmla="*/ 6628850 w 12192000"/>
              <a:gd name="connsiteY824" fmla="*/ 4281808 h 6470305"/>
              <a:gd name="connsiteX825" fmla="*/ 6724002 w 12192000"/>
              <a:gd name="connsiteY825" fmla="*/ 4186656 h 6470305"/>
              <a:gd name="connsiteX826" fmla="*/ 6305333 w 12192000"/>
              <a:gd name="connsiteY826" fmla="*/ 4186656 h 6470305"/>
              <a:gd name="connsiteX827" fmla="*/ 6400485 w 12192000"/>
              <a:gd name="connsiteY827" fmla="*/ 4281808 h 6470305"/>
              <a:gd name="connsiteX828" fmla="*/ 6305333 w 12192000"/>
              <a:gd name="connsiteY828" fmla="*/ 4376960 h 6470305"/>
              <a:gd name="connsiteX829" fmla="*/ 6210181 w 12192000"/>
              <a:gd name="connsiteY829" fmla="*/ 4281808 h 6470305"/>
              <a:gd name="connsiteX830" fmla="*/ 6305333 w 12192000"/>
              <a:gd name="connsiteY830" fmla="*/ 4186656 h 6470305"/>
              <a:gd name="connsiteX831" fmla="*/ 5886664 w 12192000"/>
              <a:gd name="connsiteY831" fmla="*/ 4186656 h 6470305"/>
              <a:gd name="connsiteX832" fmla="*/ 5981816 w 12192000"/>
              <a:gd name="connsiteY832" fmla="*/ 4281808 h 6470305"/>
              <a:gd name="connsiteX833" fmla="*/ 5886664 w 12192000"/>
              <a:gd name="connsiteY833" fmla="*/ 4376960 h 6470305"/>
              <a:gd name="connsiteX834" fmla="*/ 5791512 w 12192000"/>
              <a:gd name="connsiteY834" fmla="*/ 4281808 h 6470305"/>
              <a:gd name="connsiteX835" fmla="*/ 5886664 w 12192000"/>
              <a:gd name="connsiteY835" fmla="*/ 4186656 h 6470305"/>
              <a:gd name="connsiteX836" fmla="*/ 5467994 w 12192000"/>
              <a:gd name="connsiteY836" fmla="*/ 4186656 h 6470305"/>
              <a:gd name="connsiteX837" fmla="*/ 5563146 w 12192000"/>
              <a:gd name="connsiteY837" fmla="*/ 4281808 h 6470305"/>
              <a:gd name="connsiteX838" fmla="*/ 5467994 w 12192000"/>
              <a:gd name="connsiteY838" fmla="*/ 4376960 h 6470305"/>
              <a:gd name="connsiteX839" fmla="*/ 5372842 w 12192000"/>
              <a:gd name="connsiteY839" fmla="*/ 4281808 h 6470305"/>
              <a:gd name="connsiteX840" fmla="*/ 5467994 w 12192000"/>
              <a:gd name="connsiteY840" fmla="*/ 4186656 h 6470305"/>
              <a:gd name="connsiteX841" fmla="*/ 5049325 w 12192000"/>
              <a:gd name="connsiteY841" fmla="*/ 4186656 h 6470305"/>
              <a:gd name="connsiteX842" fmla="*/ 5144478 w 12192000"/>
              <a:gd name="connsiteY842" fmla="*/ 4281808 h 6470305"/>
              <a:gd name="connsiteX843" fmla="*/ 5049325 w 12192000"/>
              <a:gd name="connsiteY843" fmla="*/ 4376960 h 6470305"/>
              <a:gd name="connsiteX844" fmla="*/ 4954173 w 12192000"/>
              <a:gd name="connsiteY844" fmla="*/ 4281808 h 6470305"/>
              <a:gd name="connsiteX845" fmla="*/ 5049325 w 12192000"/>
              <a:gd name="connsiteY845" fmla="*/ 4186656 h 6470305"/>
              <a:gd name="connsiteX846" fmla="*/ 4630656 w 12192000"/>
              <a:gd name="connsiteY846" fmla="*/ 4186656 h 6470305"/>
              <a:gd name="connsiteX847" fmla="*/ 4725808 w 12192000"/>
              <a:gd name="connsiteY847" fmla="*/ 4281808 h 6470305"/>
              <a:gd name="connsiteX848" fmla="*/ 4630656 w 12192000"/>
              <a:gd name="connsiteY848" fmla="*/ 4376960 h 6470305"/>
              <a:gd name="connsiteX849" fmla="*/ 4535504 w 12192000"/>
              <a:gd name="connsiteY849" fmla="*/ 4281808 h 6470305"/>
              <a:gd name="connsiteX850" fmla="*/ 4630656 w 12192000"/>
              <a:gd name="connsiteY850" fmla="*/ 4186656 h 6470305"/>
              <a:gd name="connsiteX851" fmla="*/ 4211987 w 12192000"/>
              <a:gd name="connsiteY851" fmla="*/ 4186656 h 6470305"/>
              <a:gd name="connsiteX852" fmla="*/ 4307139 w 12192000"/>
              <a:gd name="connsiteY852" fmla="*/ 4281808 h 6470305"/>
              <a:gd name="connsiteX853" fmla="*/ 4211987 w 12192000"/>
              <a:gd name="connsiteY853" fmla="*/ 4376960 h 6470305"/>
              <a:gd name="connsiteX854" fmla="*/ 4116835 w 12192000"/>
              <a:gd name="connsiteY854" fmla="*/ 4281808 h 6470305"/>
              <a:gd name="connsiteX855" fmla="*/ 4211987 w 12192000"/>
              <a:gd name="connsiteY855" fmla="*/ 4186656 h 6470305"/>
              <a:gd name="connsiteX856" fmla="*/ 3793385 w 12192000"/>
              <a:gd name="connsiteY856" fmla="*/ 4186656 h 6470305"/>
              <a:gd name="connsiteX857" fmla="*/ 3888470 w 12192000"/>
              <a:gd name="connsiteY857" fmla="*/ 4281808 h 6470305"/>
              <a:gd name="connsiteX858" fmla="*/ 3793385 w 12192000"/>
              <a:gd name="connsiteY858" fmla="*/ 4376960 h 6470305"/>
              <a:gd name="connsiteX859" fmla="*/ 3698233 w 12192000"/>
              <a:gd name="connsiteY859" fmla="*/ 4281808 h 6470305"/>
              <a:gd name="connsiteX860" fmla="*/ 3793385 w 12192000"/>
              <a:gd name="connsiteY860" fmla="*/ 4186656 h 6470305"/>
              <a:gd name="connsiteX861" fmla="*/ 3374710 w 12192000"/>
              <a:gd name="connsiteY861" fmla="*/ 4186656 h 6470305"/>
              <a:gd name="connsiteX862" fmla="*/ 3469866 w 12192000"/>
              <a:gd name="connsiteY862" fmla="*/ 4281808 h 6470305"/>
              <a:gd name="connsiteX863" fmla="*/ 3374710 w 12192000"/>
              <a:gd name="connsiteY863" fmla="*/ 4376960 h 6470305"/>
              <a:gd name="connsiteX864" fmla="*/ 3279558 w 12192000"/>
              <a:gd name="connsiteY864" fmla="*/ 4281808 h 6470305"/>
              <a:gd name="connsiteX865" fmla="*/ 3374710 w 12192000"/>
              <a:gd name="connsiteY865" fmla="*/ 4186656 h 6470305"/>
              <a:gd name="connsiteX866" fmla="*/ 2956037 w 12192000"/>
              <a:gd name="connsiteY866" fmla="*/ 4186656 h 6470305"/>
              <a:gd name="connsiteX867" fmla="*/ 3051192 w 12192000"/>
              <a:gd name="connsiteY867" fmla="*/ 4281808 h 6470305"/>
              <a:gd name="connsiteX868" fmla="*/ 2956037 w 12192000"/>
              <a:gd name="connsiteY868" fmla="*/ 4376960 h 6470305"/>
              <a:gd name="connsiteX869" fmla="*/ 2860883 w 12192000"/>
              <a:gd name="connsiteY869" fmla="*/ 4281808 h 6470305"/>
              <a:gd name="connsiteX870" fmla="*/ 2956037 w 12192000"/>
              <a:gd name="connsiteY870" fmla="*/ 4186656 h 6470305"/>
              <a:gd name="connsiteX871" fmla="*/ 2537361 w 12192000"/>
              <a:gd name="connsiteY871" fmla="*/ 4186656 h 6470305"/>
              <a:gd name="connsiteX872" fmla="*/ 2632518 w 12192000"/>
              <a:gd name="connsiteY872" fmla="*/ 4281808 h 6470305"/>
              <a:gd name="connsiteX873" fmla="*/ 2537361 w 12192000"/>
              <a:gd name="connsiteY873" fmla="*/ 4376960 h 6470305"/>
              <a:gd name="connsiteX874" fmla="*/ 2442208 w 12192000"/>
              <a:gd name="connsiteY874" fmla="*/ 4281808 h 6470305"/>
              <a:gd name="connsiteX875" fmla="*/ 2537361 w 12192000"/>
              <a:gd name="connsiteY875" fmla="*/ 4186656 h 6470305"/>
              <a:gd name="connsiteX876" fmla="*/ 2118691 w 12192000"/>
              <a:gd name="connsiteY876" fmla="*/ 4186656 h 6470305"/>
              <a:gd name="connsiteX877" fmla="*/ 2213843 w 12192000"/>
              <a:gd name="connsiteY877" fmla="*/ 4281808 h 6470305"/>
              <a:gd name="connsiteX878" fmla="*/ 2118691 w 12192000"/>
              <a:gd name="connsiteY878" fmla="*/ 4376960 h 6470305"/>
              <a:gd name="connsiteX879" fmla="*/ 2023537 w 12192000"/>
              <a:gd name="connsiteY879" fmla="*/ 4281808 h 6470305"/>
              <a:gd name="connsiteX880" fmla="*/ 2118691 w 12192000"/>
              <a:gd name="connsiteY880" fmla="*/ 4186656 h 6470305"/>
              <a:gd name="connsiteX881" fmla="*/ 1700016 w 12192000"/>
              <a:gd name="connsiteY881" fmla="*/ 4186656 h 6470305"/>
              <a:gd name="connsiteX882" fmla="*/ 1795168 w 12192000"/>
              <a:gd name="connsiteY882" fmla="*/ 4281808 h 6470305"/>
              <a:gd name="connsiteX883" fmla="*/ 1700016 w 12192000"/>
              <a:gd name="connsiteY883" fmla="*/ 4376960 h 6470305"/>
              <a:gd name="connsiteX884" fmla="*/ 1604860 w 12192000"/>
              <a:gd name="connsiteY884" fmla="*/ 4281808 h 6470305"/>
              <a:gd name="connsiteX885" fmla="*/ 1700016 w 12192000"/>
              <a:gd name="connsiteY885" fmla="*/ 4186656 h 6470305"/>
              <a:gd name="connsiteX886" fmla="*/ 1281341 w 12192000"/>
              <a:gd name="connsiteY886" fmla="*/ 4186656 h 6470305"/>
              <a:gd name="connsiteX887" fmla="*/ 1376493 w 12192000"/>
              <a:gd name="connsiteY887" fmla="*/ 4281808 h 6470305"/>
              <a:gd name="connsiteX888" fmla="*/ 1281341 w 12192000"/>
              <a:gd name="connsiteY888" fmla="*/ 4376960 h 6470305"/>
              <a:gd name="connsiteX889" fmla="*/ 1186189 w 12192000"/>
              <a:gd name="connsiteY889" fmla="*/ 4281808 h 6470305"/>
              <a:gd name="connsiteX890" fmla="*/ 1281341 w 12192000"/>
              <a:gd name="connsiteY890" fmla="*/ 4186656 h 6470305"/>
              <a:gd name="connsiteX891" fmla="*/ 862675 w 12192000"/>
              <a:gd name="connsiteY891" fmla="*/ 4186656 h 6470305"/>
              <a:gd name="connsiteX892" fmla="*/ 957826 w 12192000"/>
              <a:gd name="connsiteY892" fmla="*/ 4281808 h 6470305"/>
              <a:gd name="connsiteX893" fmla="*/ 862675 w 12192000"/>
              <a:gd name="connsiteY893" fmla="*/ 4376960 h 6470305"/>
              <a:gd name="connsiteX894" fmla="*/ 767521 w 12192000"/>
              <a:gd name="connsiteY894" fmla="*/ 4281808 h 6470305"/>
              <a:gd name="connsiteX895" fmla="*/ 862675 w 12192000"/>
              <a:gd name="connsiteY895" fmla="*/ 4186656 h 6470305"/>
              <a:gd name="connsiteX896" fmla="*/ 444007 w 12192000"/>
              <a:gd name="connsiteY896" fmla="*/ 4186656 h 6470305"/>
              <a:gd name="connsiteX897" fmla="*/ 539159 w 12192000"/>
              <a:gd name="connsiteY897" fmla="*/ 4281808 h 6470305"/>
              <a:gd name="connsiteX898" fmla="*/ 444007 w 12192000"/>
              <a:gd name="connsiteY898" fmla="*/ 4376960 h 6470305"/>
              <a:gd name="connsiteX899" fmla="*/ 348855 w 12192000"/>
              <a:gd name="connsiteY899" fmla="*/ 4281808 h 6470305"/>
              <a:gd name="connsiteX900" fmla="*/ 444007 w 12192000"/>
              <a:gd name="connsiteY900" fmla="*/ 4186656 h 6470305"/>
              <a:gd name="connsiteX901" fmla="*/ 25338 w 12192000"/>
              <a:gd name="connsiteY901" fmla="*/ 4186656 h 6470305"/>
              <a:gd name="connsiteX902" fmla="*/ 120490 w 12192000"/>
              <a:gd name="connsiteY902" fmla="*/ 4281808 h 6470305"/>
              <a:gd name="connsiteX903" fmla="*/ 25338 w 12192000"/>
              <a:gd name="connsiteY903" fmla="*/ 4376960 h 6470305"/>
              <a:gd name="connsiteX904" fmla="*/ 0 w 12192000"/>
              <a:gd name="connsiteY904" fmla="*/ 4371845 h 6470305"/>
              <a:gd name="connsiteX905" fmla="*/ 0 w 12192000"/>
              <a:gd name="connsiteY905" fmla="*/ 4191772 h 6470305"/>
              <a:gd name="connsiteX906" fmla="*/ 12166698 w 12192000"/>
              <a:gd name="connsiteY906" fmla="*/ 3767987 h 6470305"/>
              <a:gd name="connsiteX907" fmla="*/ 12192000 w 12192000"/>
              <a:gd name="connsiteY907" fmla="*/ 3773095 h 6470305"/>
              <a:gd name="connsiteX908" fmla="*/ 12192000 w 12192000"/>
              <a:gd name="connsiteY908" fmla="*/ 3953183 h 6470305"/>
              <a:gd name="connsiteX909" fmla="*/ 12166698 w 12192000"/>
              <a:gd name="connsiteY909" fmla="*/ 3958292 h 6470305"/>
              <a:gd name="connsiteX910" fmla="*/ 12071546 w 12192000"/>
              <a:gd name="connsiteY910" fmla="*/ 3863139 h 6470305"/>
              <a:gd name="connsiteX911" fmla="*/ 12166698 w 12192000"/>
              <a:gd name="connsiteY911" fmla="*/ 3767987 h 6470305"/>
              <a:gd name="connsiteX912" fmla="*/ 11748029 w 12192000"/>
              <a:gd name="connsiteY912" fmla="*/ 3767987 h 6470305"/>
              <a:gd name="connsiteX913" fmla="*/ 11843181 w 12192000"/>
              <a:gd name="connsiteY913" fmla="*/ 3863139 h 6470305"/>
              <a:gd name="connsiteX914" fmla="*/ 11748029 w 12192000"/>
              <a:gd name="connsiteY914" fmla="*/ 3958292 h 6470305"/>
              <a:gd name="connsiteX915" fmla="*/ 11652877 w 12192000"/>
              <a:gd name="connsiteY915" fmla="*/ 3863139 h 6470305"/>
              <a:gd name="connsiteX916" fmla="*/ 11748029 w 12192000"/>
              <a:gd name="connsiteY916" fmla="*/ 3767987 h 6470305"/>
              <a:gd name="connsiteX917" fmla="*/ 11329360 w 12192000"/>
              <a:gd name="connsiteY917" fmla="*/ 3767987 h 6470305"/>
              <a:gd name="connsiteX918" fmla="*/ 11424512 w 12192000"/>
              <a:gd name="connsiteY918" fmla="*/ 3863139 h 6470305"/>
              <a:gd name="connsiteX919" fmla="*/ 11329360 w 12192000"/>
              <a:gd name="connsiteY919" fmla="*/ 3958292 h 6470305"/>
              <a:gd name="connsiteX920" fmla="*/ 11234208 w 12192000"/>
              <a:gd name="connsiteY920" fmla="*/ 3863139 h 6470305"/>
              <a:gd name="connsiteX921" fmla="*/ 11329360 w 12192000"/>
              <a:gd name="connsiteY921" fmla="*/ 3767987 h 6470305"/>
              <a:gd name="connsiteX922" fmla="*/ 10910691 w 12192000"/>
              <a:gd name="connsiteY922" fmla="*/ 3767987 h 6470305"/>
              <a:gd name="connsiteX923" fmla="*/ 11005843 w 12192000"/>
              <a:gd name="connsiteY923" fmla="*/ 3863139 h 6470305"/>
              <a:gd name="connsiteX924" fmla="*/ 10910691 w 12192000"/>
              <a:gd name="connsiteY924" fmla="*/ 3958292 h 6470305"/>
              <a:gd name="connsiteX925" fmla="*/ 10815539 w 12192000"/>
              <a:gd name="connsiteY925" fmla="*/ 3863139 h 6470305"/>
              <a:gd name="connsiteX926" fmla="*/ 10910691 w 12192000"/>
              <a:gd name="connsiteY926" fmla="*/ 3767987 h 6470305"/>
              <a:gd name="connsiteX927" fmla="*/ 10492022 w 12192000"/>
              <a:gd name="connsiteY927" fmla="*/ 3767987 h 6470305"/>
              <a:gd name="connsiteX928" fmla="*/ 10587174 w 12192000"/>
              <a:gd name="connsiteY928" fmla="*/ 3863139 h 6470305"/>
              <a:gd name="connsiteX929" fmla="*/ 10492022 w 12192000"/>
              <a:gd name="connsiteY929" fmla="*/ 3958292 h 6470305"/>
              <a:gd name="connsiteX930" fmla="*/ 10396870 w 12192000"/>
              <a:gd name="connsiteY930" fmla="*/ 3863139 h 6470305"/>
              <a:gd name="connsiteX931" fmla="*/ 10492022 w 12192000"/>
              <a:gd name="connsiteY931" fmla="*/ 3767987 h 6470305"/>
              <a:gd name="connsiteX932" fmla="*/ 10073353 w 12192000"/>
              <a:gd name="connsiteY932" fmla="*/ 3767987 h 6470305"/>
              <a:gd name="connsiteX933" fmla="*/ 10168505 w 12192000"/>
              <a:gd name="connsiteY933" fmla="*/ 3863139 h 6470305"/>
              <a:gd name="connsiteX934" fmla="*/ 10073353 w 12192000"/>
              <a:gd name="connsiteY934" fmla="*/ 3958292 h 6470305"/>
              <a:gd name="connsiteX935" fmla="*/ 9978201 w 12192000"/>
              <a:gd name="connsiteY935" fmla="*/ 3863139 h 6470305"/>
              <a:gd name="connsiteX936" fmla="*/ 10073353 w 12192000"/>
              <a:gd name="connsiteY936" fmla="*/ 3767987 h 6470305"/>
              <a:gd name="connsiteX937" fmla="*/ 9654684 w 12192000"/>
              <a:gd name="connsiteY937" fmla="*/ 3767987 h 6470305"/>
              <a:gd name="connsiteX938" fmla="*/ 9749836 w 12192000"/>
              <a:gd name="connsiteY938" fmla="*/ 3863139 h 6470305"/>
              <a:gd name="connsiteX939" fmla="*/ 9654684 w 12192000"/>
              <a:gd name="connsiteY939" fmla="*/ 3958292 h 6470305"/>
              <a:gd name="connsiteX940" fmla="*/ 9559532 w 12192000"/>
              <a:gd name="connsiteY940" fmla="*/ 3863139 h 6470305"/>
              <a:gd name="connsiteX941" fmla="*/ 9654684 w 12192000"/>
              <a:gd name="connsiteY941" fmla="*/ 3767987 h 6470305"/>
              <a:gd name="connsiteX942" fmla="*/ 9236015 w 12192000"/>
              <a:gd name="connsiteY942" fmla="*/ 3767987 h 6470305"/>
              <a:gd name="connsiteX943" fmla="*/ 9331167 w 12192000"/>
              <a:gd name="connsiteY943" fmla="*/ 3863139 h 6470305"/>
              <a:gd name="connsiteX944" fmla="*/ 9236015 w 12192000"/>
              <a:gd name="connsiteY944" fmla="*/ 3958292 h 6470305"/>
              <a:gd name="connsiteX945" fmla="*/ 9140863 w 12192000"/>
              <a:gd name="connsiteY945" fmla="*/ 3863139 h 6470305"/>
              <a:gd name="connsiteX946" fmla="*/ 9236015 w 12192000"/>
              <a:gd name="connsiteY946" fmla="*/ 3767987 h 6470305"/>
              <a:gd name="connsiteX947" fmla="*/ 8817346 w 12192000"/>
              <a:gd name="connsiteY947" fmla="*/ 3767987 h 6470305"/>
              <a:gd name="connsiteX948" fmla="*/ 8912498 w 12192000"/>
              <a:gd name="connsiteY948" fmla="*/ 3863139 h 6470305"/>
              <a:gd name="connsiteX949" fmla="*/ 8817346 w 12192000"/>
              <a:gd name="connsiteY949" fmla="*/ 3958292 h 6470305"/>
              <a:gd name="connsiteX950" fmla="*/ 8722194 w 12192000"/>
              <a:gd name="connsiteY950" fmla="*/ 3863139 h 6470305"/>
              <a:gd name="connsiteX951" fmla="*/ 8817346 w 12192000"/>
              <a:gd name="connsiteY951" fmla="*/ 3767987 h 6470305"/>
              <a:gd name="connsiteX952" fmla="*/ 8398677 w 12192000"/>
              <a:gd name="connsiteY952" fmla="*/ 3767987 h 6470305"/>
              <a:gd name="connsiteX953" fmla="*/ 8493829 w 12192000"/>
              <a:gd name="connsiteY953" fmla="*/ 3863139 h 6470305"/>
              <a:gd name="connsiteX954" fmla="*/ 8398677 w 12192000"/>
              <a:gd name="connsiteY954" fmla="*/ 3958292 h 6470305"/>
              <a:gd name="connsiteX955" fmla="*/ 8303526 w 12192000"/>
              <a:gd name="connsiteY955" fmla="*/ 3863139 h 6470305"/>
              <a:gd name="connsiteX956" fmla="*/ 8398677 w 12192000"/>
              <a:gd name="connsiteY956" fmla="*/ 3767987 h 6470305"/>
              <a:gd name="connsiteX957" fmla="*/ 7980009 w 12192000"/>
              <a:gd name="connsiteY957" fmla="*/ 3767987 h 6470305"/>
              <a:gd name="connsiteX958" fmla="*/ 8075161 w 12192000"/>
              <a:gd name="connsiteY958" fmla="*/ 3863139 h 6470305"/>
              <a:gd name="connsiteX959" fmla="*/ 7980009 w 12192000"/>
              <a:gd name="connsiteY959" fmla="*/ 3958292 h 6470305"/>
              <a:gd name="connsiteX960" fmla="*/ 7884857 w 12192000"/>
              <a:gd name="connsiteY960" fmla="*/ 3863139 h 6470305"/>
              <a:gd name="connsiteX961" fmla="*/ 7980009 w 12192000"/>
              <a:gd name="connsiteY961" fmla="*/ 3767987 h 6470305"/>
              <a:gd name="connsiteX962" fmla="*/ 7561340 w 12192000"/>
              <a:gd name="connsiteY962" fmla="*/ 3767987 h 6470305"/>
              <a:gd name="connsiteX963" fmla="*/ 7656492 w 12192000"/>
              <a:gd name="connsiteY963" fmla="*/ 3863139 h 6470305"/>
              <a:gd name="connsiteX964" fmla="*/ 7561340 w 12192000"/>
              <a:gd name="connsiteY964" fmla="*/ 3958292 h 6470305"/>
              <a:gd name="connsiteX965" fmla="*/ 7466188 w 12192000"/>
              <a:gd name="connsiteY965" fmla="*/ 3863139 h 6470305"/>
              <a:gd name="connsiteX966" fmla="*/ 7561340 w 12192000"/>
              <a:gd name="connsiteY966" fmla="*/ 3767987 h 6470305"/>
              <a:gd name="connsiteX967" fmla="*/ 7142671 w 12192000"/>
              <a:gd name="connsiteY967" fmla="*/ 3767987 h 6470305"/>
              <a:gd name="connsiteX968" fmla="*/ 7237823 w 12192000"/>
              <a:gd name="connsiteY968" fmla="*/ 3863139 h 6470305"/>
              <a:gd name="connsiteX969" fmla="*/ 7142671 w 12192000"/>
              <a:gd name="connsiteY969" fmla="*/ 3958292 h 6470305"/>
              <a:gd name="connsiteX970" fmla="*/ 7047519 w 12192000"/>
              <a:gd name="connsiteY970" fmla="*/ 3863139 h 6470305"/>
              <a:gd name="connsiteX971" fmla="*/ 7142671 w 12192000"/>
              <a:gd name="connsiteY971" fmla="*/ 3767987 h 6470305"/>
              <a:gd name="connsiteX972" fmla="*/ 6724002 w 12192000"/>
              <a:gd name="connsiteY972" fmla="*/ 3767987 h 6470305"/>
              <a:gd name="connsiteX973" fmla="*/ 6819154 w 12192000"/>
              <a:gd name="connsiteY973" fmla="*/ 3863139 h 6470305"/>
              <a:gd name="connsiteX974" fmla="*/ 6724002 w 12192000"/>
              <a:gd name="connsiteY974" fmla="*/ 3958292 h 6470305"/>
              <a:gd name="connsiteX975" fmla="*/ 6628850 w 12192000"/>
              <a:gd name="connsiteY975" fmla="*/ 3863139 h 6470305"/>
              <a:gd name="connsiteX976" fmla="*/ 6724002 w 12192000"/>
              <a:gd name="connsiteY976" fmla="*/ 3767987 h 6470305"/>
              <a:gd name="connsiteX977" fmla="*/ 6305333 w 12192000"/>
              <a:gd name="connsiteY977" fmla="*/ 3767987 h 6470305"/>
              <a:gd name="connsiteX978" fmla="*/ 6400485 w 12192000"/>
              <a:gd name="connsiteY978" fmla="*/ 3863139 h 6470305"/>
              <a:gd name="connsiteX979" fmla="*/ 6305333 w 12192000"/>
              <a:gd name="connsiteY979" fmla="*/ 3958292 h 6470305"/>
              <a:gd name="connsiteX980" fmla="*/ 6210181 w 12192000"/>
              <a:gd name="connsiteY980" fmla="*/ 3863139 h 6470305"/>
              <a:gd name="connsiteX981" fmla="*/ 6305333 w 12192000"/>
              <a:gd name="connsiteY981" fmla="*/ 3767987 h 6470305"/>
              <a:gd name="connsiteX982" fmla="*/ 5886664 w 12192000"/>
              <a:gd name="connsiteY982" fmla="*/ 3767987 h 6470305"/>
              <a:gd name="connsiteX983" fmla="*/ 5981816 w 12192000"/>
              <a:gd name="connsiteY983" fmla="*/ 3863139 h 6470305"/>
              <a:gd name="connsiteX984" fmla="*/ 5886664 w 12192000"/>
              <a:gd name="connsiteY984" fmla="*/ 3958292 h 6470305"/>
              <a:gd name="connsiteX985" fmla="*/ 5791512 w 12192000"/>
              <a:gd name="connsiteY985" fmla="*/ 3863139 h 6470305"/>
              <a:gd name="connsiteX986" fmla="*/ 5886664 w 12192000"/>
              <a:gd name="connsiteY986" fmla="*/ 3767987 h 6470305"/>
              <a:gd name="connsiteX987" fmla="*/ 5467994 w 12192000"/>
              <a:gd name="connsiteY987" fmla="*/ 3767987 h 6470305"/>
              <a:gd name="connsiteX988" fmla="*/ 5563146 w 12192000"/>
              <a:gd name="connsiteY988" fmla="*/ 3863139 h 6470305"/>
              <a:gd name="connsiteX989" fmla="*/ 5467994 w 12192000"/>
              <a:gd name="connsiteY989" fmla="*/ 3958292 h 6470305"/>
              <a:gd name="connsiteX990" fmla="*/ 5372842 w 12192000"/>
              <a:gd name="connsiteY990" fmla="*/ 3863139 h 6470305"/>
              <a:gd name="connsiteX991" fmla="*/ 5467994 w 12192000"/>
              <a:gd name="connsiteY991" fmla="*/ 3767987 h 6470305"/>
              <a:gd name="connsiteX992" fmla="*/ 5049325 w 12192000"/>
              <a:gd name="connsiteY992" fmla="*/ 3767987 h 6470305"/>
              <a:gd name="connsiteX993" fmla="*/ 5144478 w 12192000"/>
              <a:gd name="connsiteY993" fmla="*/ 3863139 h 6470305"/>
              <a:gd name="connsiteX994" fmla="*/ 5049325 w 12192000"/>
              <a:gd name="connsiteY994" fmla="*/ 3958292 h 6470305"/>
              <a:gd name="connsiteX995" fmla="*/ 4954173 w 12192000"/>
              <a:gd name="connsiteY995" fmla="*/ 3863139 h 6470305"/>
              <a:gd name="connsiteX996" fmla="*/ 5049325 w 12192000"/>
              <a:gd name="connsiteY996" fmla="*/ 3767987 h 6470305"/>
              <a:gd name="connsiteX997" fmla="*/ 4630656 w 12192000"/>
              <a:gd name="connsiteY997" fmla="*/ 3767987 h 6470305"/>
              <a:gd name="connsiteX998" fmla="*/ 4725808 w 12192000"/>
              <a:gd name="connsiteY998" fmla="*/ 3863139 h 6470305"/>
              <a:gd name="connsiteX999" fmla="*/ 4630656 w 12192000"/>
              <a:gd name="connsiteY999" fmla="*/ 3958292 h 6470305"/>
              <a:gd name="connsiteX1000" fmla="*/ 4535504 w 12192000"/>
              <a:gd name="connsiteY1000" fmla="*/ 3863139 h 6470305"/>
              <a:gd name="connsiteX1001" fmla="*/ 4630656 w 12192000"/>
              <a:gd name="connsiteY1001" fmla="*/ 3767987 h 6470305"/>
              <a:gd name="connsiteX1002" fmla="*/ 4211987 w 12192000"/>
              <a:gd name="connsiteY1002" fmla="*/ 3767987 h 6470305"/>
              <a:gd name="connsiteX1003" fmla="*/ 4307139 w 12192000"/>
              <a:gd name="connsiteY1003" fmla="*/ 3863139 h 6470305"/>
              <a:gd name="connsiteX1004" fmla="*/ 4211987 w 12192000"/>
              <a:gd name="connsiteY1004" fmla="*/ 3958292 h 6470305"/>
              <a:gd name="connsiteX1005" fmla="*/ 4116835 w 12192000"/>
              <a:gd name="connsiteY1005" fmla="*/ 3863139 h 6470305"/>
              <a:gd name="connsiteX1006" fmla="*/ 4211987 w 12192000"/>
              <a:gd name="connsiteY1006" fmla="*/ 3767987 h 6470305"/>
              <a:gd name="connsiteX1007" fmla="*/ 3793393 w 12192000"/>
              <a:gd name="connsiteY1007" fmla="*/ 3767987 h 6470305"/>
              <a:gd name="connsiteX1008" fmla="*/ 3888470 w 12192000"/>
              <a:gd name="connsiteY1008" fmla="*/ 3863139 h 6470305"/>
              <a:gd name="connsiteX1009" fmla="*/ 3793393 w 12192000"/>
              <a:gd name="connsiteY1009" fmla="*/ 3958292 h 6470305"/>
              <a:gd name="connsiteX1010" fmla="*/ 3698241 w 12192000"/>
              <a:gd name="connsiteY1010" fmla="*/ 3863139 h 6470305"/>
              <a:gd name="connsiteX1011" fmla="*/ 3793393 w 12192000"/>
              <a:gd name="connsiteY1011" fmla="*/ 3767987 h 6470305"/>
              <a:gd name="connsiteX1012" fmla="*/ 3374718 w 12192000"/>
              <a:gd name="connsiteY1012" fmla="*/ 3767987 h 6470305"/>
              <a:gd name="connsiteX1013" fmla="*/ 3469874 w 12192000"/>
              <a:gd name="connsiteY1013" fmla="*/ 3863139 h 6470305"/>
              <a:gd name="connsiteX1014" fmla="*/ 3374718 w 12192000"/>
              <a:gd name="connsiteY1014" fmla="*/ 3958292 h 6470305"/>
              <a:gd name="connsiteX1015" fmla="*/ 3279565 w 12192000"/>
              <a:gd name="connsiteY1015" fmla="*/ 3863139 h 6470305"/>
              <a:gd name="connsiteX1016" fmla="*/ 3374718 w 12192000"/>
              <a:gd name="connsiteY1016" fmla="*/ 3767987 h 6470305"/>
              <a:gd name="connsiteX1017" fmla="*/ 2956045 w 12192000"/>
              <a:gd name="connsiteY1017" fmla="*/ 3767987 h 6470305"/>
              <a:gd name="connsiteX1018" fmla="*/ 3051199 w 12192000"/>
              <a:gd name="connsiteY1018" fmla="*/ 3863139 h 6470305"/>
              <a:gd name="connsiteX1019" fmla="*/ 2956045 w 12192000"/>
              <a:gd name="connsiteY1019" fmla="*/ 3958292 h 6470305"/>
              <a:gd name="connsiteX1020" fmla="*/ 2860890 w 12192000"/>
              <a:gd name="connsiteY1020" fmla="*/ 3863139 h 6470305"/>
              <a:gd name="connsiteX1021" fmla="*/ 2956045 w 12192000"/>
              <a:gd name="connsiteY1021" fmla="*/ 3767987 h 6470305"/>
              <a:gd name="connsiteX1022" fmla="*/ 2537367 w 12192000"/>
              <a:gd name="connsiteY1022" fmla="*/ 3767987 h 6470305"/>
              <a:gd name="connsiteX1023" fmla="*/ 2632525 w 12192000"/>
              <a:gd name="connsiteY1023" fmla="*/ 3863139 h 6470305"/>
              <a:gd name="connsiteX1024" fmla="*/ 2537367 w 12192000"/>
              <a:gd name="connsiteY1024" fmla="*/ 3958292 h 6470305"/>
              <a:gd name="connsiteX1025" fmla="*/ 2442215 w 12192000"/>
              <a:gd name="connsiteY1025" fmla="*/ 3863139 h 6470305"/>
              <a:gd name="connsiteX1026" fmla="*/ 2537367 w 12192000"/>
              <a:gd name="connsiteY1026" fmla="*/ 3767987 h 6470305"/>
              <a:gd name="connsiteX1027" fmla="*/ 2118697 w 12192000"/>
              <a:gd name="connsiteY1027" fmla="*/ 3767987 h 6470305"/>
              <a:gd name="connsiteX1028" fmla="*/ 2213849 w 12192000"/>
              <a:gd name="connsiteY1028" fmla="*/ 3863139 h 6470305"/>
              <a:gd name="connsiteX1029" fmla="*/ 2118697 w 12192000"/>
              <a:gd name="connsiteY1029" fmla="*/ 3958292 h 6470305"/>
              <a:gd name="connsiteX1030" fmla="*/ 2023543 w 12192000"/>
              <a:gd name="connsiteY1030" fmla="*/ 3863139 h 6470305"/>
              <a:gd name="connsiteX1031" fmla="*/ 2118697 w 12192000"/>
              <a:gd name="connsiteY1031" fmla="*/ 3767987 h 6470305"/>
              <a:gd name="connsiteX1032" fmla="*/ 1700022 w 12192000"/>
              <a:gd name="connsiteY1032" fmla="*/ 3767987 h 6470305"/>
              <a:gd name="connsiteX1033" fmla="*/ 1795174 w 12192000"/>
              <a:gd name="connsiteY1033" fmla="*/ 3863139 h 6470305"/>
              <a:gd name="connsiteX1034" fmla="*/ 1700022 w 12192000"/>
              <a:gd name="connsiteY1034" fmla="*/ 3958292 h 6470305"/>
              <a:gd name="connsiteX1035" fmla="*/ 1604865 w 12192000"/>
              <a:gd name="connsiteY1035" fmla="*/ 3863139 h 6470305"/>
              <a:gd name="connsiteX1036" fmla="*/ 1700022 w 12192000"/>
              <a:gd name="connsiteY1036" fmla="*/ 3767987 h 6470305"/>
              <a:gd name="connsiteX1037" fmla="*/ 1281346 w 12192000"/>
              <a:gd name="connsiteY1037" fmla="*/ 3767987 h 6470305"/>
              <a:gd name="connsiteX1038" fmla="*/ 1376498 w 12192000"/>
              <a:gd name="connsiteY1038" fmla="*/ 3863139 h 6470305"/>
              <a:gd name="connsiteX1039" fmla="*/ 1281346 w 12192000"/>
              <a:gd name="connsiteY1039" fmla="*/ 3958292 h 6470305"/>
              <a:gd name="connsiteX1040" fmla="*/ 1186194 w 12192000"/>
              <a:gd name="connsiteY1040" fmla="*/ 3863139 h 6470305"/>
              <a:gd name="connsiteX1041" fmla="*/ 1281346 w 12192000"/>
              <a:gd name="connsiteY1041" fmla="*/ 3767987 h 6470305"/>
              <a:gd name="connsiteX1042" fmla="*/ 862679 w 12192000"/>
              <a:gd name="connsiteY1042" fmla="*/ 3767987 h 6470305"/>
              <a:gd name="connsiteX1043" fmla="*/ 957830 w 12192000"/>
              <a:gd name="connsiteY1043" fmla="*/ 3863139 h 6470305"/>
              <a:gd name="connsiteX1044" fmla="*/ 862679 w 12192000"/>
              <a:gd name="connsiteY1044" fmla="*/ 3958292 h 6470305"/>
              <a:gd name="connsiteX1045" fmla="*/ 767526 w 12192000"/>
              <a:gd name="connsiteY1045" fmla="*/ 3863139 h 6470305"/>
              <a:gd name="connsiteX1046" fmla="*/ 862679 w 12192000"/>
              <a:gd name="connsiteY1046" fmla="*/ 3767987 h 6470305"/>
              <a:gd name="connsiteX1047" fmla="*/ 444012 w 12192000"/>
              <a:gd name="connsiteY1047" fmla="*/ 3767987 h 6470305"/>
              <a:gd name="connsiteX1048" fmla="*/ 539164 w 12192000"/>
              <a:gd name="connsiteY1048" fmla="*/ 3863139 h 6470305"/>
              <a:gd name="connsiteX1049" fmla="*/ 444012 w 12192000"/>
              <a:gd name="connsiteY1049" fmla="*/ 3958292 h 6470305"/>
              <a:gd name="connsiteX1050" fmla="*/ 348860 w 12192000"/>
              <a:gd name="connsiteY1050" fmla="*/ 3863139 h 6470305"/>
              <a:gd name="connsiteX1051" fmla="*/ 444012 w 12192000"/>
              <a:gd name="connsiteY1051" fmla="*/ 3767987 h 6470305"/>
              <a:gd name="connsiteX1052" fmla="*/ 25343 w 12192000"/>
              <a:gd name="connsiteY1052" fmla="*/ 3767987 h 6470305"/>
              <a:gd name="connsiteX1053" fmla="*/ 120495 w 12192000"/>
              <a:gd name="connsiteY1053" fmla="*/ 3863139 h 6470305"/>
              <a:gd name="connsiteX1054" fmla="*/ 25343 w 12192000"/>
              <a:gd name="connsiteY1054" fmla="*/ 3958292 h 6470305"/>
              <a:gd name="connsiteX1055" fmla="*/ 0 w 12192000"/>
              <a:gd name="connsiteY1055" fmla="*/ 3953175 h 6470305"/>
              <a:gd name="connsiteX1056" fmla="*/ 0 w 12192000"/>
              <a:gd name="connsiteY1056" fmla="*/ 3773104 h 6470305"/>
              <a:gd name="connsiteX1057" fmla="*/ 12166698 w 12192000"/>
              <a:gd name="connsiteY1057" fmla="*/ 3349318 h 6470305"/>
              <a:gd name="connsiteX1058" fmla="*/ 12192000 w 12192000"/>
              <a:gd name="connsiteY1058" fmla="*/ 3354427 h 6470305"/>
              <a:gd name="connsiteX1059" fmla="*/ 12192000 w 12192000"/>
              <a:gd name="connsiteY1059" fmla="*/ 3534514 h 6470305"/>
              <a:gd name="connsiteX1060" fmla="*/ 12166698 w 12192000"/>
              <a:gd name="connsiteY1060" fmla="*/ 3539623 h 6470305"/>
              <a:gd name="connsiteX1061" fmla="*/ 12071546 w 12192000"/>
              <a:gd name="connsiteY1061" fmla="*/ 3444470 h 6470305"/>
              <a:gd name="connsiteX1062" fmla="*/ 12166698 w 12192000"/>
              <a:gd name="connsiteY1062" fmla="*/ 3349318 h 6470305"/>
              <a:gd name="connsiteX1063" fmla="*/ 11748029 w 12192000"/>
              <a:gd name="connsiteY1063" fmla="*/ 3349318 h 6470305"/>
              <a:gd name="connsiteX1064" fmla="*/ 11843181 w 12192000"/>
              <a:gd name="connsiteY1064" fmla="*/ 3444470 h 6470305"/>
              <a:gd name="connsiteX1065" fmla="*/ 11748029 w 12192000"/>
              <a:gd name="connsiteY1065" fmla="*/ 3539623 h 6470305"/>
              <a:gd name="connsiteX1066" fmla="*/ 11652877 w 12192000"/>
              <a:gd name="connsiteY1066" fmla="*/ 3444470 h 6470305"/>
              <a:gd name="connsiteX1067" fmla="*/ 11748029 w 12192000"/>
              <a:gd name="connsiteY1067" fmla="*/ 3349318 h 6470305"/>
              <a:gd name="connsiteX1068" fmla="*/ 11329360 w 12192000"/>
              <a:gd name="connsiteY1068" fmla="*/ 3349318 h 6470305"/>
              <a:gd name="connsiteX1069" fmla="*/ 11424512 w 12192000"/>
              <a:gd name="connsiteY1069" fmla="*/ 3444470 h 6470305"/>
              <a:gd name="connsiteX1070" fmla="*/ 11329360 w 12192000"/>
              <a:gd name="connsiteY1070" fmla="*/ 3539623 h 6470305"/>
              <a:gd name="connsiteX1071" fmla="*/ 11234208 w 12192000"/>
              <a:gd name="connsiteY1071" fmla="*/ 3444470 h 6470305"/>
              <a:gd name="connsiteX1072" fmla="*/ 11329360 w 12192000"/>
              <a:gd name="connsiteY1072" fmla="*/ 3349318 h 6470305"/>
              <a:gd name="connsiteX1073" fmla="*/ 10910691 w 12192000"/>
              <a:gd name="connsiteY1073" fmla="*/ 3349318 h 6470305"/>
              <a:gd name="connsiteX1074" fmla="*/ 11005843 w 12192000"/>
              <a:gd name="connsiteY1074" fmla="*/ 3444470 h 6470305"/>
              <a:gd name="connsiteX1075" fmla="*/ 10910691 w 12192000"/>
              <a:gd name="connsiteY1075" fmla="*/ 3539623 h 6470305"/>
              <a:gd name="connsiteX1076" fmla="*/ 10815539 w 12192000"/>
              <a:gd name="connsiteY1076" fmla="*/ 3444470 h 6470305"/>
              <a:gd name="connsiteX1077" fmla="*/ 10910691 w 12192000"/>
              <a:gd name="connsiteY1077" fmla="*/ 3349318 h 6470305"/>
              <a:gd name="connsiteX1078" fmla="*/ 10492022 w 12192000"/>
              <a:gd name="connsiteY1078" fmla="*/ 3349318 h 6470305"/>
              <a:gd name="connsiteX1079" fmla="*/ 10587174 w 12192000"/>
              <a:gd name="connsiteY1079" fmla="*/ 3444470 h 6470305"/>
              <a:gd name="connsiteX1080" fmla="*/ 10492022 w 12192000"/>
              <a:gd name="connsiteY1080" fmla="*/ 3539623 h 6470305"/>
              <a:gd name="connsiteX1081" fmla="*/ 10396870 w 12192000"/>
              <a:gd name="connsiteY1081" fmla="*/ 3444470 h 6470305"/>
              <a:gd name="connsiteX1082" fmla="*/ 10492022 w 12192000"/>
              <a:gd name="connsiteY1082" fmla="*/ 3349318 h 6470305"/>
              <a:gd name="connsiteX1083" fmla="*/ 10073353 w 12192000"/>
              <a:gd name="connsiteY1083" fmla="*/ 3349318 h 6470305"/>
              <a:gd name="connsiteX1084" fmla="*/ 10168505 w 12192000"/>
              <a:gd name="connsiteY1084" fmla="*/ 3444470 h 6470305"/>
              <a:gd name="connsiteX1085" fmla="*/ 10073353 w 12192000"/>
              <a:gd name="connsiteY1085" fmla="*/ 3539623 h 6470305"/>
              <a:gd name="connsiteX1086" fmla="*/ 9978201 w 12192000"/>
              <a:gd name="connsiteY1086" fmla="*/ 3444470 h 6470305"/>
              <a:gd name="connsiteX1087" fmla="*/ 10073353 w 12192000"/>
              <a:gd name="connsiteY1087" fmla="*/ 3349318 h 6470305"/>
              <a:gd name="connsiteX1088" fmla="*/ 9654684 w 12192000"/>
              <a:gd name="connsiteY1088" fmla="*/ 3349318 h 6470305"/>
              <a:gd name="connsiteX1089" fmla="*/ 9749836 w 12192000"/>
              <a:gd name="connsiteY1089" fmla="*/ 3444470 h 6470305"/>
              <a:gd name="connsiteX1090" fmla="*/ 9654684 w 12192000"/>
              <a:gd name="connsiteY1090" fmla="*/ 3539623 h 6470305"/>
              <a:gd name="connsiteX1091" fmla="*/ 9559532 w 12192000"/>
              <a:gd name="connsiteY1091" fmla="*/ 3444470 h 6470305"/>
              <a:gd name="connsiteX1092" fmla="*/ 9654684 w 12192000"/>
              <a:gd name="connsiteY1092" fmla="*/ 3349318 h 6470305"/>
              <a:gd name="connsiteX1093" fmla="*/ 9236015 w 12192000"/>
              <a:gd name="connsiteY1093" fmla="*/ 3349318 h 6470305"/>
              <a:gd name="connsiteX1094" fmla="*/ 9331167 w 12192000"/>
              <a:gd name="connsiteY1094" fmla="*/ 3444470 h 6470305"/>
              <a:gd name="connsiteX1095" fmla="*/ 9236015 w 12192000"/>
              <a:gd name="connsiteY1095" fmla="*/ 3539623 h 6470305"/>
              <a:gd name="connsiteX1096" fmla="*/ 9140863 w 12192000"/>
              <a:gd name="connsiteY1096" fmla="*/ 3444470 h 6470305"/>
              <a:gd name="connsiteX1097" fmla="*/ 9236015 w 12192000"/>
              <a:gd name="connsiteY1097" fmla="*/ 3349318 h 6470305"/>
              <a:gd name="connsiteX1098" fmla="*/ 8817346 w 12192000"/>
              <a:gd name="connsiteY1098" fmla="*/ 3349318 h 6470305"/>
              <a:gd name="connsiteX1099" fmla="*/ 8912498 w 12192000"/>
              <a:gd name="connsiteY1099" fmla="*/ 3444470 h 6470305"/>
              <a:gd name="connsiteX1100" fmla="*/ 8817346 w 12192000"/>
              <a:gd name="connsiteY1100" fmla="*/ 3539623 h 6470305"/>
              <a:gd name="connsiteX1101" fmla="*/ 8722194 w 12192000"/>
              <a:gd name="connsiteY1101" fmla="*/ 3444470 h 6470305"/>
              <a:gd name="connsiteX1102" fmla="*/ 8817346 w 12192000"/>
              <a:gd name="connsiteY1102" fmla="*/ 3349318 h 6470305"/>
              <a:gd name="connsiteX1103" fmla="*/ 8398677 w 12192000"/>
              <a:gd name="connsiteY1103" fmla="*/ 3349318 h 6470305"/>
              <a:gd name="connsiteX1104" fmla="*/ 8493829 w 12192000"/>
              <a:gd name="connsiteY1104" fmla="*/ 3444470 h 6470305"/>
              <a:gd name="connsiteX1105" fmla="*/ 8398677 w 12192000"/>
              <a:gd name="connsiteY1105" fmla="*/ 3539623 h 6470305"/>
              <a:gd name="connsiteX1106" fmla="*/ 8303526 w 12192000"/>
              <a:gd name="connsiteY1106" fmla="*/ 3444470 h 6470305"/>
              <a:gd name="connsiteX1107" fmla="*/ 8398677 w 12192000"/>
              <a:gd name="connsiteY1107" fmla="*/ 3349318 h 6470305"/>
              <a:gd name="connsiteX1108" fmla="*/ 7980009 w 12192000"/>
              <a:gd name="connsiteY1108" fmla="*/ 3349318 h 6470305"/>
              <a:gd name="connsiteX1109" fmla="*/ 8075161 w 12192000"/>
              <a:gd name="connsiteY1109" fmla="*/ 3444470 h 6470305"/>
              <a:gd name="connsiteX1110" fmla="*/ 7980009 w 12192000"/>
              <a:gd name="connsiteY1110" fmla="*/ 3539623 h 6470305"/>
              <a:gd name="connsiteX1111" fmla="*/ 7884857 w 12192000"/>
              <a:gd name="connsiteY1111" fmla="*/ 3444470 h 6470305"/>
              <a:gd name="connsiteX1112" fmla="*/ 7980009 w 12192000"/>
              <a:gd name="connsiteY1112" fmla="*/ 3349318 h 6470305"/>
              <a:gd name="connsiteX1113" fmla="*/ 7561340 w 12192000"/>
              <a:gd name="connsiteY1113" fmla="*/ 3349318 h 6470305"/>
              <a:gd name="connsiteX1114" fmla="*/ 7656492 w 12192000"/>
              <a:gd name="connsiteY1114" fmla="*/ 3444470 h 6470305"/>
              <a:gd name="connsiteX1115" fmla="*/ 7561340 w 12192000"/>
              <a:gd name="connsiteY1115" fmla="*/ 3539623 h 6470305"/>
              <a:gd name="connsiteX1116" fmla="*/ 7466188 w 12192000"/>
              <a:gd name="connsiteY1116" fmla="*/ 3444470 h 6470305"/>
              <a:gd name="connsiteX1117" fmla="*/ 7561340 w 12192000"/>
              <a:gd name="connsiteY1117" fmla="*/ 3349318 h 6470305"/>
              <a:gd name="connsiteX1118" fmla="*/ 7142671 w 12192000"/>
              <a:gd name="connsiteY1118" fmla="*/ 3349318 h 6470305"/>
              <a:gd name="connsiteX1119" fmla="*/ 7237823 w 12192000"/>
              <a:gd name="connsiteY1119" fmla="*/ 3444470 h 6470305"/>
              <a:gd name="connsiteX1120" fmla="*/ 7142671 w 12192000"/>
              <a:gd name="connsiteY1120" fmla="*/ 3539623 h 6470305"/>
              <a:gd name="connsiteX1121" fmla="*/ 7047519 w 12192000"/>
              <a:gd name="connsiteY1121" fmla="*/ 3444470 h 6470305"/>
              <a:gd name="connsiteX1122" fmla="*/ 7142671 w 12192000"/>
              <a:gd name="connsiteY1122" fmla="*/ 3349318 h 6470305"/>
              <a:gd name="connsiteX1123" fmla="*/ 6724002 w 12192000"/>
              <a:gd name="connsiteY1123" fmla="*/ 3349318 h 6470305"/>
              <a:gd name="connsiteX1124" fmla="*/ 6819154 w 12192000"/>
              <a:gd name="connsiteY1124" fmla="*/ 3444470 h 6470305"/>
              <a:gd name="connsiteX1125" fmla="*/ 6724002 w 12192000"/>
              <a:gd name="connsiteY1125" fmla="*/ 3539623 h 6470305"/>
              <a:gd name="connsiteX1126" fmla="*/ 6628850 w 12192000"/>
              <a:gd name="connsiteY1126" fmla="*/ 3444470 h 6470305"/>
              <a:gd name="connsiteX1127" fmla="*/ 6724002 w 12192000"/>
              <a:gd name="connsiteY1127" fmla="*/ 3349318 h 6470305"/>
              <a:gd name="connsiteX1128" fmla="*/ 6305333 w 12192000"/>
              <a:gd name="connsiteY1128" fmla="*/ 3349318 h 6470305"/>
              <a:gd name="connsiteX1129" fmla="*/ 6400485 w 12192000"/>
              <a:gd name="connsiteY1129" fmla="*/ 3444470 h 6470305"/>
              <a:gd name="connsiteX1130" fmla="*/ 6305333 w 12192000"/>
              <a:gd name="connsiteY1130" fmla="*/ 3539623 h 6470305"/>
              <a:gd name="connsiteX1131" fmla="*/ 6210181 w 12192000"/>
              <a:gd name="connsiteY1131" fmla="*/ 3444470 h 6470305"/>
              <a:gd name="connsiteX1132" fmla="*/ 6305333 w 12192000"/>
              <a:gd name="connsiteY1132" fmla="*/ 3349318 h 6470305"/>
              <a:gd name="connsiteX1133" fmla="*/ 5886664 w 12192000"/>
              <a:gd name="connsiteY1133" fmla="*/ 3349318 h 6470305"/>
              <a:gd name="connsiteX1134" fmla="*/ 5981816 w 12192000"/>
              <a:gd name="connsiteY1134" fmla="*/ 3444470 h 6470305"/>
              <a:gd name="connsiteX1135" fmla="*/ 5886664 w 12192000"/>
              <a:gd name="connsiteY1135" fmla="*/ 3539623 h 6470305"/>
              <a:gd name="connsiteX1136" fmla="*/ 5791512 w 12192000"/>
              <a:gd name="connsiteY1136" fmla="*/ 3444470 h 6470305"/>
              <a:gd name="connsiteX1137" fmla="*/ 5886664 w 12192000"/>
              <a:gd name="connsiteY1137" fmla="*/ 3349318 h 6470305"/>
              <a:gd name="connsiteX1138" fmla="*/ 5467994 w 12192000"/>
              <a:gd name="connsiteY1138" fmla="*/ 3349318 h 6470305"/>
              <a:gd name="connsiteX1139" fmla="*/ 5563146 w 12192000"/>
              <a:gd name="connsiteY1139" fmla="*/ 3444470 h 6470305"/>
              <a:gd name="connsiteX1140" fmla="*/ 5467994 w 12192000"/>
              <a:gd name="connsiteY1140" fmla="*/ 3539623 h 6470305"/>
              <a:gd name="connsiteX1141" fmla="*/ 5372842 w 12192000"/>
              <a:gd name="connsiteY1141" fmla="*/ 3444470 h 6470305"/>
              <a:gd name="connsiteX1142" fmla="*/ 5467994 w 12192000"/>
              <a:gd name="connsiteY1142" fmla="*/ 3349318 h 6470305"/>
              <a:gd name="connsiteX1143" fmla="*/ 5049325 w 12192000"/>
              <a:gd name="connsiteY1143" fmla="*/ 3349318 h 6470305"/>
              <a:gd name="connsiteX1144" fmla="*/ 5144478 w 12192000"/>
              <a:gd name="connsiteY1144" fmla="*/ 3444470 h 6470305"/>
              <a:gd name="connsiteX1145" fmla="*/ 5049325 w 12192000"/>
              <a:gd name="connsiteY1145" fmla="*/ 3539623 h 6470305"/>
              <a:gd name="connsiteX1146" fmla="*/ 4954173 w 12192000"/>
              <a:gd name="connsiteY1146" fmla="*/ 3444470 h 6470305"/>
              <a:gd name="connsiteX1147" fmla="*/ 5049325 w 12192000"/>
              <a:gd name="connsiteY1147" fmla="*/ 3349318 h 6470305"/>
              <a:gd name="connsiteX1148" fmla="*/ 4630656 w 12192000"/>
              <a:gd name="connsiteY1148" fmla="*/ 3349318 h 6470305"/>
              <a:gd name="connsiteX1149" fmla="*/ 4725808 w 12192000"/>
              <a:gd name="connsiteY1149" fmla="*/ 3444470 h 6470305"/>
              <a:gd name="connsiteX1150" fmla="*/ 4630656 w 12192000"/>
              <a:gd name="connsiteY1150" fmla="*/ 3539623 h 6470305"/>
              <a:gd name="connsiteX1151" fmla="*/ 4535504 w 12192000"/>
              <a:gd name="connsiteY1151" fmla="*/ 3444470 h 6470305"/>
              <a:gd name="connsiteX1152" fmla="*/ 4630656 w 12192000"/>
              <a:gd name="connsiteY1152" fmla="*/ 3349318 h 6470305"/>
              <a:gd name="connsiteX1153" fmla="*/ 4211987 w 12192000"/>
              <a:gd name="connsiteY1153" fmla="*/ 3349318 h 6470305"/>
              <a:gd name="connsiteX1154" fmla="*/ 4307139 w 12192000"/>
              <a:gd name="connsiteY1154" fmla="*/ 3444470 h 6470305"/>
              <a:gd name="connsiteX1155" fmla="*/ 4211987 w 12192000"/>
              <a:gd name="connsiteY1155" fmla="*/ 3539623 h 6470305"/>
              <a:gd name="connsiteX1156" fmla="*/ 4116835 w 12192000"/>
              <a:gd name="connsiteY1156" fmla="*/ 3444470 h 6470305"/>
              <a:gd name="connsiteX1157" fmla="*/ 4211987 w 12192000"/>
              <a:gd name="connsiteY1157" fmla="*/ 3349318 h 6470305"/>
              <a:gd name="connsiteX1158" fmla="*/ 3793401 w 12192000"/>
              <a:gd name="connsiteY1158" fmla="*/ 3349318 h 6470305"/>
              <a:gd name="connsiteX1159" fmla="*/ 3888470 w 12192000"/>
              <a:gd name="connsiteY1159" fmla="*/ 3444470 h 6470305"/>
              <a:gd name="connsiteX1160" fmla="*/ 3793401 w 12192000"/>
              <a:gd name="connsiteY1160" fmla="*/ 3539623 h 6470305"/>
              <a:gd name="connsiteX1161" fmla="*/ 3698249 w 12192000"/>
              <a:gd name="connsiteY1161" fmla="*/ 3444470 h 6470305"/>
              <a:gd name="connsiteX1162" fmla="*/ 3793401 w 12192000"/>
              <a:gd name="connsiteY1162" fmla="*/ 3349318 h 6470305"/>
              <a:gd name="connsiteX1163" fmla="*/ 3374725 w 12192000"/>
              <a:gd name="connsiteY1163" fmla="*/ 3349318 h 6470305"/>
              <a:gd name="connsiteX1164" fmla="*/ 3469882 w 12192000"/>
              <a:gd name="connsiteY1164" fmla="*/ 3444470 h 6470305"/>
              <a:gd name="connsiteX1165" fmla="*/ 3374725 w 12192000"/>
              <a:gd name="connsiteY1165" fmla="*/ 3539623 h 6470305"/>
              <a:gd name="connsiteX1166" fmla="*/ 3279573 w 12192000"/>
              <a:gd name="connsiteY1166" fmla="*/ 3444470 h 6470305"/>
              <a:gd name="connsiteX1167" fmla="*/ 3374725 w 12192000"/>
              <a:gd name="connsiteY1167" fmla="*/ 3349318 h 6470305"/>
              <a:gd name="connsiteX1168" fmla="*/ 2956052 w 12192000"/>
              <a:gd name="connsiteY1168" fmla="*/ 3349318 h 6470305"/>
              <a:gd name="connsiteX1169" fmla="*/ 3051206 w 12192000"/>
              <a:gd name="connsiteY1169" fmla="*/ 3444470 h 6470305"/>
              <a:gd name="connsiteX1170" fmla="*/ 2956052 w 12192000"/>
              <a:gd name="connsiteY1170" fmla="*/ 3539623 h 6470305"/>
              <a:gd name="connsiteX1171" fmla="*/ 2860897 w 12192000"/>
              <a:gd name="connsiteY1171" fmla="*/ 3444470 h 6470305"/>
              <a:gd name="connsiteX1172" fmla="*/ 2956052 w 12192000"/>
              <a:gd name="connsiteY1172" fmla="*/ 3349318 h 6470305"/>
              <a:gd name="connsiteX1173" fmla="*/ 2537373 w 12192000"/>
              <a:gd name="connsiteY1173" fmla="*/ 3349318 h 6470305"/>
              <a:gd name="connsiteX1174" fmla="*/ 2632532 w 12192000"/>
              <a:gd name="connsiteY1174" fmla="*/ 3444470 h 6470305"/>
              <a:gd name="connsiteX1175" fmla="*/ 2537373 w 12192000"/>
              <a:gd name="connsiteY1175" fmla="*/ 3539623 h 6470305"/>
              <a:gd name="connsiteX1176" fmla="*/ 2442221 w 12192000"/>
              <a:gd name="connsiteY1176" fmla="*/ 3444470 h 6470305"/>
              <a:gd name="connsiteX1177" fmla="*/ 2537373 w 12192000"/>
              <a:gd name="connsiteY1177" fmla="*/ 3349318 h 6470305"/>
              <a:gd name="connsiteX1178" fmla="*/ 2118703 w 12192000"/>
              <a:gd name="connsiteY1178" fmla="*/ 3349318 h 6470305"/>
              <a:gd name="connsiteX1179" fmla="*/ 2213856 w 12192000"/>
              <a:gd name="connsiteY1179" fmla="*/ 3444470 h 6470305"/>
              <a:gd name="connsiteX1180" fmla="*/ 2118703 w 12192000"/>
              <a:gd name="connsiteY1180" fmla="*/ 3539623 h 6470305"/>
              <a:gd name="connsiteX1181" fmla="*/ 2023548 w 12192000"/>
              <a:gd name="connsiteY1181" fmla="*/ 3444470 h 6470305"/>
              <a:gd name="connsiteX1182" fmla="*/ 2118703 w 12192000"/>
              <a:gd name="connsiteY1182" fmla="*/ 3349318 h 6470305"/>
              <a:gd name="connsiteX1183" fmla="*/ 1700027 w 12192000"/>
              <a:gd name="connsiteY1183" fmla="*/ 3349318 h 6470305"/>
              <a:gd name="connsiteX1184" fmla="*/ 1795180 w 12192000"/>
              <a:gd name="connsiteY1184" fmla="*/ 3444470 h 6470305"/>
              <a:gd name="connsiteX1185" fmla="*/ 1700027 w 12192000"/>
              <a:gd name="connsiteY1185" fmla="*/ 3539623 h 6470305"/>
              <a:gd name="connsiteX1186" fmla="*/ 1604870 w 12192000"/>
              <a:gd name="connsiteY1186" fmla="*/ 3444470 h 6470305"/>
              <a:gd name="connsiteX1187" fmla="*/ 1700027 w 12192000"/>
              <a:gd name="connsiteY1187" fmla="*/ 3349318 h 6470305"/>
              <a:gd name="connsiteX1188" fmla="*/ 1281351 w 12192000"/>
              <a:gd name="connsiteY1188" fmla="*/ 3349318 h 6470305"/>
              <a:gd name="connsiteX1189" fmla="*/ 1376503 w 12192000"/>
              <a:gd name="connsiteY1189" fmla="*/ 3444470 h 6470305"/>
              <a:gd name="connsiteX1190" fmla="*/ 1281351 w 12192000"/>
              <a:gd name="connsiteY1190" fmla="*/ 3539623 h 6470305"/>
              <a:gd name="connsiteX1191" fmla="*/ 1186199 w 12192000"/>
              <a:gd name="connsiteY1191" fmla="*/ 3444470 h 6470305"/>
              <a:gd name="connsiteX1192" fmla="*/ 1281351 w 12192000"/>
              <a:gd name="connsiteY1192" fmla="*/ 3349318 h 6470305"/>
              <a:gd name="connsiteX1193" fmla="*/ 862684 w 12192000"/>
              <a:gd name="connsiteY1193" fmla="*/ 3349318 h 6470305"/>
              <a:gd name="connsiteX1194" fmla="*/ 957835 w 12192000"/>
              <a:gd name="connsiteY1194" fmla="*/ 3444470 h 6470305"/>
              <a:gd name="connsiteX1195" fmla="*/ 862684 w 12192000"/>
              <a:gd name="connsiteY1195" fmla="*/ 3539623 h 6470305"/>
              <a:gd name="connsiteX1196" fmla="*/ 767531 w 12192000"/>
              <a:gd name="connsiteY1196" fmla="*/ 3444470 h 6470305"/>
              <a:gd name="connsiteX1197" fmla="*/ 862684 w 12192000"/>
              <a:gd name="connsiteY1197" fmla="*/ 3349318 h 6470305"/>
              <a:gd name="connsiteX1198" fmla="*/ 444017 w 12192000"/>
              <a:gd name="connsiteY1198" fmla="*/ 3349318 h 6470305"/>
              <a:gd name="connsiteX1199" fmla="*/ 539170 w 12192000"/>
              <a:gd name="connsiteY1199" fmla="*/ 3444470 h 6470305"/>
              <a:gd name="connsiteX1200" fmla="*/ 444017 w 12192000"/>
              <a:gd name="connsiteY1200" fmla="*/ 3539623 h 6470305"/>
              <a:gd name="connsiteX1201" fmla="*/ 348864 w 12192000"/>
              <a:gd name="connsiteY1201" fmla="*/ 3444470 h 6470305"/>
              <a:gd name="connsiteX1202" fmla="*/ 444017 w 12192000"/>
              <a:gd name="connsiteY1202" fmla="*/ 3349318 h 6470305"/>
              <a:gd name="connsiteX1203" fmla="*/ 25348 w 12192000"/>
              <a:gd name="connsiteY1203" fmla="*/ 3349318 h 6470305"/>
              <a:gd name="connsiteX1204" fmla="*/ 120500 w 12192000"/>
              <a:gd name="connsiteY1204" fmla="*/ 3444470 h 6470305"/>
              <a:gd name="connsiteX1205" fmla="*/ 25348 w 12192000"/>
              <a:gd name="connsiteY1205" fmla="*/ 3539623 h 6470305"/>
              <a:gd name="connsiteX1206" fmla="*/ 0 w 12192000"/>
              <a:gd name="connsiteY1206" fmla="*/ 3534505 h 6470305"/>
              <a:gd name="connsiteX1207" fmla="*/ 0 w 12192000"/>
              <a:gd name="connsiteY1207" fmla="*/ 3354436 h 6470305"/>
              <a:gd name="connsiteX1208" fmla="*/ 12166698 w 12192000"/>
              <a:gd name="connsiteY1208" fmla="*/ 2930653 h 6470305"/>
              <a:gd name="connsiteX1209" fmla="*/ 12192000 w 12192000"/>
              <a:gd name="connsiteY1209" fmla="*/ 2935761 h 6470305"/>
              <a:gd name="connsiteX1210" fmla="*/ 12192000 w 12192000"/>
              <a:gd name="connsiteY1210" fmla="*/ 3115847 h 6470305"/>
              <a:gd name="connsiteX1211" fmla="*/ 12166698 w 12192000"/>
              <a:gd name="connsiteY1211" fmla="*/ 3120955 h 6470305"/>
              <a:gd name="connsiteX1212" fmla="*/ 12071546 w 12192000"/>
              <a:gd name="connsiteY1212" fmla="*/ 3025805 h 6470305"/>
              <a:gd name="connsiteX1213" fmla="*/ 12166698 w 12192000"/>
              <a:gd name="connsiteY1213" fmla="*/ 2930653 h 6470305"/>
              <a:gd name="connsiteX1214" fmla="*/ 11748029 w 12192000"/>
              <a:gd name="connsiteY1214" fmla="*/ 2930653 h 6470305"/>
              <a:gd name="connsiteX1215" fmla="*/ 11843181 w 12192000"/>
              <a:gd name="connsiteY1215" fmla="*/ 3025805 h 6470305"/>
              <a:gd name="connsiteX1216" fmla="*/ 11748029 w 12192000"/>
              <a:gd name="connsiteY1216" fmla="*/ 3120955 h 6470305"/>
              <a:gd name="connsiteX1217" fmla="*/ 11652877 w 12192000"/>
              <a:gd name="connsiteY1217" fmla="*/ 3025805 h 6470305"/>
              <a:gd name="connsiteX1218" fmla="*/ 11748029 w 12192000"/>
              <a:gd name="connsiteY1218" fmla="*/ 2930653 h 6470305"/>
              <a:gd name="connsiteX1219" fmla="*/ 11329360 w 12192000"/>
              <a:gd name="connsiteY1219" fmla="*/ 2930653 h 6470305"/>
              <a:gd name="connsiteX1220" fmla="*/ 11424512 w 12192000"/>
              <a:gd name="connsiteY1220" fmla="*/ 3025805 h 6470305"/>
              <a:gd name="connsiteX1221" fmla="*/ 11329360 w 12192000"/>
              <a:gd name="connsiteY1221" fmla="*/ 3120955 h 6470305"/>
              <a:gd name="connsiteX1222" fmla="*/ 11234208 w 12192000"/>
              <a:gd name="connsiteY1222" fmla="*/ 3025805 h 6470305"/>
              <a:gd name="connsiteX1223" fmla="*/ 11329360 w 12192000"/>
              <a:gd name="connsiteY1223" fmla="*/ 2930653 h 6470305"/>
              <a:gd name="connsiteX1224" fmla="*/ 10910691 w 12192000"/>
              <a:gd name="connsiteY1224" fmla="*/ 2930653 h 6470305"/>
              <a:gd name="connsiteX1225" fmla="*/ 11005843 w 12192000"/>
              <a:gd name="connsiteY1225" fmla="*/ 3025805 h 6470305"/>
              <a:gd name="connsiteX1226" fmla="*/ 10910691 w 12192000"/>
              <a:gd name="connsiteY1226" fmla="*/ 3120955 h 6470305"/>
              <a:gd name="connsiteX1227" fmla="*/ 10815539 w 12192000"/>
              <a:gd name="connsiteY1227" fmla="*/ 3025805 h 6470305"/>
              <a:gd name="connsiteX1228" fmla="*/ 10910691 w 12192000"/>
              <a:gd name="connsiteY1228" fmla="*/ 2930653 h 6470305"/>
              <a:gd name="connsiteX1229" fmla="*/ 10492022 w 12192000"/>
              <a:gd name="connsiteY1229" fmla="*/ 2930653 h 6470305"/>
              <a:gd name="connsiteX1230" fmla="*/ 10587174 w 12192000"/>
              <a:gd name="connsiteY1230" fmla="*/ 3025805 h 6470305"/>
              <a:gd name="connsiteX1231" fmla="*/ 10492022 w 12192000"/>
              <a:gd name="connsiteY1231" fmla="*/ 3120955 h 6470305"/>
              <a:gd name="connsiteX1232" fmla="*/ 10396870 w 12192000"/>
              <a:gd name="connsiteY1232" fmla="*/ 3025805 h 6470305"/>
              <a:gd name="connsiteX1233" fmla="*/ 10492022 w 12192000"/>
              <a:gd name="connsiteY1233" fmla="*/ 2930653 h 6470305"/>
              <a:gd name="connsiteX1234" fmla="*/ 10073353 w 12192000"/>
              <a:gd name="connsiteY1234" fmla="*/ 2930653 h 6470305"/>
              <a:gd name="connsiteX1235" fmla="*/ 10168505 w 12192000"/>
              <a:gd name="connsiteY1235" fmla="*/ 3025805 h 6470305"/>
              <a:gd name="connsiteX1236" fmla="*/ 10073353 w 12192000"/>
              <a:gd name="connsiteY1236" fmla="*/ 3120955 h 6470305"/>
              <a:gd name="connsiteX1237" fmla="*/ 9978201 w 12192000"/>
              <a:gd name="connsiteY1237" fmla="*/ 3025805 h 6470305"/>
              <a:gd name="connsiteX1238" fmla="*/ 10073353 w 12192000"/>
              <a:gd name="connsiteY1238" fmla="*/ 2930653 h 6470305"/>
              <a:gd name="connsiteX1239" fmla="*/ 9654684 w 12192000"/>
              <a:gd name="connsiteY1239" fmla="*/ 2930653 h 6470305"/>
              <a:gd name="connsiteX1240" fmla="*/ 9749836 w 12192000"/>
              <a:gd name="connsiteY1240" fmla="*/ 3025805 h 6470305"/>
              <a:gd name="connsiteX1241" fmla="*/ 9654684 w 12192000"/>
              <a:gd name="connsiteY1241" fmla="*/ 3120955 h 6470305"/>
              <a:gd name="connsiteX1242" fmla="*/ 9559532 w 12192000"/>
              <a:gd name="connsiteY1242" fmla="*/ 3025805 h 6470305"/>
              <a:gd name="connsiteX1243" fmla="*/ 9654684 w 12192000"/>
              <a:gd name="connsiteY1243" fmla="*/ 2930653 h 6470305"/>
              <a:gd name="connsiteX1244" fmla="*/ 9236015 w 12192000"/>
              <a:gd name="connsiteY1244" fmla="*/ 2930653 h 6470305"/>
              <a:gd name="connsiteX1245" fmla="*/ 9331167 w 12192000"/>
              <a:gd name="connsiteY1245" fmla="*/ 3025805 h 6470305"/>
              <a:gd name="connsiteX1246" fmla="*/ 9236015 w 12192000"/>
              <a:gd name="connsiteY1246" fmla="*/ 3120955 h 6470305"/>
              <a:gd name="connsiteX1247" fmla="*/ 9140863 w 12192000"/>
              <a:gd name="connsiteY1247" fmla="*/ 3025805 h 6470305"/>
              <a:gd name="connsiteX1248" fmla="*/ 9236015 w 12192000"/>
              <a:gd name="connsiteY1248" fmla="*/ 2930653 h 6470305"/>
              <a:gd name="connsiteX1249" fmla="*/ 8817346 w 12192000"/>
              <a:gd name="connsiteY1249" fmla="*/ 2930653 h 6470305"/>
              <a:gd name="connsiteX1250" fmla="*/ 8912498 w 12192000"/>
              <a:gd name="connsiteY1250" fmla="*/ 3025805 h 6470305"/>
              <a:gd name="connsiteX1251" fmla="*/ 8817346 w 12192000"/>
              <a:gd name="connsiteY1251" fmla="*/ 3120955 h 6470305"/>
              <a:gd name="connsiteX1252" fmla="*/ 8722194 w 12192000"/>
              <a:gd name="connsiteY1252" fmla="*/ 3025805 h 6470305"/>
              <a:gd name="connsiteX1253" fmla="*/ 8817346 w 12192000"/>
              <a:gd name="connsiteY1253" fmla="*/ 2930653 h 6470305"/>
              <a:gd name="connsiteX1254" fmla="*/ 8398677 w 12192000"/>
              <a:gd name="connsiteY1254" fmla="*/ 2930653 h 6470305"/>
              <a:gd name="connsiteX1255" fmla="*/ 8493829 w 12192000"/>
              <a:gd name="connsiteY1255" fmla="*/ 3025805 h 6470305"/>
              <a:gd name="connsiteX1256" fmla="*/ 8398677 w 12192000"/>
              <a:gd name="connsiteY1256" fmla="*/ 3120955 h 6470305"/>
              <a:gd name="connsiteX1257" fmla="*/ 8303526 w 12192000"/>
              <a:gd name="connsiteY1257" fmla="*/ 3025805 h 6470305"/>
              <a:gd name="connsiteX1258" fmla="*/ 8398677 w 12192000"/>
              <a:gd name="connsiteY1258" fmla="*/ 2930653 h 6470305"/>
              <a:gd name="connsiteX1259" fmla="*/ 7980009 w 12192000"/>
              <a:gd name="connsiteY1259" fmla="*/ 2930653 h 6470305"/>
              <a:gd name="connsiteX1260" fmla="*/ 8075161 w 12192000"/>
              <a:gd name="connsiteY1260" fmla="*/ 3025805 h 6470305"/>
              <a:gd name="connsiteX1261" fmla="*/ 7980009 w 12192000"/>
              <a:gd name="connsiteY1261" fmla="*/ 3120955 h 6470305"/>
              <a:gd name="connsiteX1262" fmla="*/ 7884857 w 12192000"/>
              <a:gd name="connsiteY1262" fmla="*/ 3025805 h 6470305"/>
              <a:gd name="connsiteX1263" fmla="*/ 7980009 w 12192000"/>
              <a:gd name="connsiteY1263" fmla="*/ 2930653 h 6470305"/>
              <a:gd name="connsiteX1264" fmla="*/ 7561340 w 12192000"/>
              <a:gd name="connsiteY1264" fmla="*/ 2930653 h 6470305"/>
              <a:gd name="connsiteX1265" fmla="*/ 7656492 w 12192000"/>
              <a:gd name="connsiteY1265" fmla="*/ 3025805 h 6470305"/>
              <a:gd name="connsiteX1266" fmla="*/ 7561340 w 12192000"/>
              <a:gd name="connsiteY1266" fmla="*/ 3120955 h 6470305"/>
              <a:gd name="connsiteX1267" fmla="*/ 7466188 w 12192000"/>
              <a:gd name="connsiteY1267" fmla="*/ 3025805 h 6470305"/>
              <a:gd name="connsiteX1268" fmla="*/ 7561340 w 12192000"/>
              <a:gd name="connsiteY1268" fmla="*/ 2930653 h 6470305"/>
              <a:gd name="connsiteX1269" fmla="*/ 7142671 w 12192000"/>
              <a:gd name="connsiteY1269" fmla="*/ 2930653 h 6470305"/>
              <a:gd name="connsiteX1270" fmla="*/ 7237823 w 12192000"/>
              <a:gd name="connsiteY1270" fmla="*/ 3025805 h 6470305"/>
              <a:gd name="connsiteX1271" fmla="*/ 7142671 w 12192000"/>
              <a:gd name="connsiteY1271" fmla="*/ 3120955 h 6470305"/>
              <a:gd name="connsiteX1272" fmla="*/ 7047519 w 12192000"/>
              <a:gd name="connsiteY1272" fmla="*/ 3025805 h 6470305"/>
              <a:gd name="connsiteX1273" fmla="*/ 7142671 w 12192000"/>
              <a:gd name="connsiteY1273" fmla="*/ 2930653 h 6470305"/>
              <a:gd name="connsiteX1274" fmla="*/ 6724002 w 12192000"/>
              <a:gd name="connsiteY1274" fmla="*/ 2930653 h 6470305"/>
              <a:gd name="connsiteX1275" fmla="*/ 6819154 w 12192000"/>
              <a:gd name="connsiteY1275" fmla="*/ 3025805 h 6470305"/>
              <a:gd name="connsiteX1276" fmla="*/ 6724002 w 12192000"/>
              <a:gd name="connsiteY1276" fmla="*/ 3120955 h 6470305"/>
              <a:gd name="connsiteX1277" fmla="*/ 6628850 w 12192000"/>
              <a:gd name="connsiteY1277" fmla="*/ 3025805 h 6470305"/>
              <a:gd name="connsiteX1278" fmla="*/ 6724002 w 12192000"/>
              <a:gd name="connsiteY1278" fmla="*/ 2930653 h 6470305"/>
              <a:gd name="connsiteX1279" fmla="*/ 6305333 w 12192000"/>
              <a:gd name="connsiteY1279" fmla="*/ 2930653 h 6470305"/>
              <a:gd name="connsiteX1280" fmla="*/ 6400485 w 12192000"/>
              <a:gd name="connsiteY1280" fmla="*/ 3025805 h 6470305"/>
              <a:gd name="connsiteX1281" fmla="*/ 6305333 w 12192000"/>
              <a:gd name="connsiteY1281" fmla="*/ 3120955 h 6470305"/>
              <a:gd name="connsiteX1282" fmla="*/ 6210181 w 12192000"/>
              <a:gd name="connsiteY1282" fmla="*/ 3025805 h 6470305"/>
              <a:gd name="connsiteX1283" fmla="*/ 6305333 w 12192000"/>
              <a:gd name="connsiteY1283" fmla="*/ 2930653 h 6470305"/>
              <a:gd name="connsiteX1284" fmla="*/ 5886664 w 12192000"/>
              <a:gd name="connsiteY1284" fmla="*/ 2930653 h 6470305"/>
              <a:gd name="connsiteX1285" fmla="*/ 5981816 w 12192000"/>
              <a:gd name="connsiteY1285" fmla="*/ 3025805 h 6470305"/>
              <a:gd name="connsiteX1286" fmla="*/ 5886664 w 12192000"/>
              <a:gd name="connsiteY1286" fmla="*/ 3120955 h 6470305"/>
              <a:gd name="connsiteX1287" fmla="*/ 5791512 w 12192000"/>
              <a:gd name="connsiteY1287" fmla="*/ 3025805 h 6470305"/>
              <a:gd name="connsiteX1288" fmla="*/ 5886664 w 12192000"/>
              <a:gd name="connsiteY1288" fmla="*/ 2930653 h 6470305"/>
              <a:gd name="connsiteX1289" fmla="*/ 5467994 w 12192000"/>
              <a:gd name="connsiteY1289" fmla="*/ 2930653 h 6470305"/>
              <a:gd name="connsiteX1290" fmla="*/ 5563146 w 12192000"/>
              <a:gd name="connsiteY1290" fmla="*/ 3025805 h 6470305"/>
              <a:gd name="connsiteX1291" fmla="*/ 5467994 w 12192000"/>
              <a:gd name="connsiteY1291" fmla="*/ 3120955 h 6470305"/>
              <a:gd name="connsiteX1292" fmla="*/ 5372842 w 12192000"/>
              <a:gd name="connsiteY1292" fmla="*/ 3025805 h 6470305"/>
              <a:gd name="connsiteX1293" fmla="*/ 5467994 w 12192000"/>
              <a:gd name="connsiteY1293" fmla="*/ 2930653 h 6470305"/>
              <a:gd name="connsiteX1294" fmla="*/ 5049325 w 12192000"/>
              <a:gd name="connsiteY1294" fmla="*/ 2930653 h 6470305"/>
              <a:gd name="connsiteX1295" fmla="*/ 5144478 w 12192000"/>
              <a:gd name="connsiteY1295" fmla="*/ 3025805 h 6470305"/>
              <a:gd name="connsiteX1296" fmla="*/ 5049325 w 12192000"/>
              <a:gd name="connsiteY1296" fmla="*/ 3120955 h 6470305"/>
              <a:gd name="connsiteX1297" fmla="*/ 4954173 w 12192000"/>
              <a:gd name="connsiteY1297" fmla="*/ 3025805 h 6470305"/>
              <a:gd name="connsiteX1298" fmla="*/ 5049325 w 12192000"/>
              <a:gd name="connsiteY1298" fmla="*/ 2930653 h 6470305"/>
              <a:gd name="connsiteX1299" fmla="*/ 4630656 w 12192000"/>
              <a:gd name="connsiteY1299" fmla="*/ 2930653 h 6470305"/>
              <a:gd name="connsiteX1300" fmla="*/ 4725808 w 12192000"/>
              <a:gd name="connsiteY1300" fmla="*/ 3025805 h 6470305"/>
              <a:gd name="connsiteX1301" fmla="*/ 4630656 w 12192000"/>
              <a:gd name="connsiteY1301" fmla="*/ 3120955 h 6470305"/>
              <a:gd name="connsiteX1302" fmla="*/ 4535504 w 12192000"/>
              <a:gd name="connsiteY1302" fmla="*/ 3025805 h 6470305"/>
              <a:gd name="connsiteX1303" fmla="*/ 4630656 w 12192000"/>
              <a:gd name="connsiteY1303" fmla="*/ 2930653 h 6470305"/>
              <a:gd name="connsiteX1304" fmla="*/ 4211987 w 12192000"/>
              <a:gd name="connsiteY1304" fmla="*/ 2930653 h 6470305"/>
              <a:gd name="connsiteX1305" fmla="*/ 4307139 w 12192000"/>
              <a:gd name="connsiteY1305" fmla="*/ 3025805 h 6470305"/>
              <a:gd name="connsiteX1306" fmla="*/ 4211987 w 12192000"/>
              <a:gd name="connsiteY1306" fmla="*/ 3120955 h 6470305"/>
              <a:gd name="connsiteX1307" fmla="*/ 4116835 w 12192000"/>
              <a:gd name="connsiteY1307" fmla="*/ 3025805 h 6470305"/>
              <a:gd name="connsiteX1308" fmla="*/ 4211987 w 12192000"/>
              <a:gd name="connsiteY1308" fmla="*/ 2930653 h 6470305"/>
              <a:gd name="connsiteX1309" fmla="*/ 3793410 w 12192000"/>
              <a:gd name="connsiteY1309" fmla="*/ 2930653 h 6470305"/>
              <a:gd name="connsiteX1310" fmla="*/ 3888470 w 12192000"/>
              <a:gd name="connsiteY1310" fmla="*/ 3025805 h 6470305"/>
              <a:gd name="connsiteX1311" fmla="*/ 3793410 w 12192000"/>
              <a:gd name="connsiteY1311" fmla="*/ 3120955 h 6470305"/>
              <a:gd name="connsiteX1312" fmla="*/ 3698259 w 12192000"/>
              <a:gd name="connsiteY1312" fmla="*/ 3025805 h 6470305"/>
              <a:gd name="connsiteX1313" fmla="*/ 3793410 w 12192000"/>
              <a:gd name="connsiteY1313" fmla="*/ 2930653 h 6470305"/>
              <a:gd name="connsiteX1314" fmla="*/ 3374734 w 12192000"/>
              <a:gd name="connsiteY1314" fmla="*/ 2930653 h 6470305"/>
              <a:gd name="connsiteX1315" fmla="*/ 3469891 w 12192000"/>
              <a:gd name="connsiteY1315" fmla="*/ 3025805 h 6470305"/>
              <a:gd name="connsiteX1316" fmla="*/ 3374734 w 12192000"/>
              <a:gd name="connsiteY1316" fmla="*/ 3120955 h 6470305"/>
              <a:gd name="connsiteX1317" fmla="*/ 3279580 w 12192000"/>
              <a:gd name="connsiteY1317" fmla="*/ 3025805 h 6470305"/>
              <a:gd name="connsiteX1318" fmla="*/ 3374734 w 12192000"/>
              <a:gd name="connsiteY1318" fmla="*/ 2930653 h 6470305"/>
              <a:gd name="connsiteX1319" fmla="*/ 2956059 w 12192000"/>
              <a:gd name="connsiteY1319" fmla="*/ 2930653 h 6470305"/>
              <a:gd name="connsiteX1320" fmla="*/ 3051215 w 12192000"/>
              <a:gd name="connsiteY1320" fmla="*/ 3025805 h 6470305"/>
              <a:gd name="connsiteX1321" fmla="*/ 2956059 w 12192000"/>
              <a:gd name="connsiteY1321" fmla="*/ 3120955 h 6470305"/>
              <a:gd name="connsiteX1322" fmla="*/ 2860904 w 12192000"/>
              <a:gd name="connsiteY1322" fmla="*/ 3025805 h 6470305"/>
              <a:gd name="connsiteX1323" fmla="*/ 2956059 w 12192000"/>
              <a:gd name="connsiteY1323" fmla="*/ 2930653 h 6470305"/>
              <a:gd name="connsiteX1324" fmla="*/ 2537380 w 12192000"/>
              <a:gd name="connsiteY1324" fmla="*/ 2930653 h 6470305"/>
              <a:gd name="connsiteX1325" fmla="*/ 2632538 w 12192000"/>
              <a:gd name="connsiteY1325" fmla="*/ 3025805 h 6470305"/>
              <a:gd name="connsiteX1326" fmla="*/ 2537380 w 12192000"/>
              <a:gd name="connsiteY1326" fmla="*/ 3120955 h 6470305"/>
              <a:gd name="connsiteX1327" fmla="*/ 2442227 w 12192000"/>
              <a:gd name="connsiteY1327" fmla="*/ 3025805 h 6470305"/>
              <a:gd name="connsiteX1328" fmla="*/ 2537380 w 12192000"/>
              <a:gd name="connsiteY1328" fmla="*/ 2930653 h 6470305"/>
              <a:gd name="connsiteX1329" fmla="*/ 2118709 w 12192000"/>
              <a:gd name="connsiteY1329" fmla="*/ 2930653 h 6470305"/>
              <a:gd name="connsiteX1330" fmla="*/ 2213862 w 12192000"/>
              <a:gd name="connsiteY1330" fmla="*/ 3025805 h 6470305"/>
              <a:gd name="connsiteX1331" fmla="*/ 2118709 w 12192000"/>
              <a:gd name="connsiteY1331" fmla="*/ 3120955 h 6470305"/>
              <a:gd name="connsiteX1332" fmla="*/ 2023556 w 12192000"/>
              <a:gd name="connsiteY1332" fmla="*/ 3025805 h 6470305"/>
              <a:gd name="connsiteX1333" fmla="*/ 2118709 w 12192000"/>
              <a:gd name="connsiteY1333" fmla="*/ 2930653 h 6470305"/>
              <a:gd name="connsiteX1334" fmla="*/ 1700033 w 12192000"/>
              <a:gd name="connsiteY1334" fmla="*/ 2930653 h 6470305"/>
              <a:gd name="connsiteX1335" fmla="*/ 1795185 w 12192000"/>
              <a:gd name="connsiteY1335" fmla="*/ 3025805 h 6470305"/>
              <a:gd name="connsiteX1336" fmla="*/ 1700033 w 12192000"/>
              <a:gd name="connsiteY1336" fmla="*/ 3120955 h 6470305"/>
              <a:gd name="connsiteX1337" fmla="*/ 1604875 w 12192000"/>
              <a:gd name="connsiteY1337" fmla="*/ 3025805 h 6470305"/>
              <a:gd name="connsiteX1338" fmla="*/ 1700033 w 12192000"/>
              <a:gd name="connsiteY1338" fmla="*/ 2930653 h 6470305"/>
              <a:gd name="connsiteX1339" fmla="*/ 1281356 w 12192000"/>
              <a:gd name="connsiteY1339" fmla="*/ 2930653 h 6470305"/>
              <a:gd name="connsiteX1340" fmla="*/ 1376508 w 12192000"/>
              <a:gd name="connsiteY1340" fmla="*/ 3025805 h 6470305"/>
              <a:gd name="connsiteX1341" fmla="*/ 1281356 w 12192000"/>
              <a:gd name="connsiteY1341" fmla="*/ 3120955 h 6470305"/>
              <a:gd name="connsiteX1342" fmla="*/ 1186203 w 12192000"/>
              <a:gd name="connsiteY1342" fmla="*/ 3025805 h 6470305"/>
              <a:gd name="connsiteX1343" fmla="*/ 1281356 w 12192000"/>
              <a:gd name="connsiteY1343" fmla="*/ 2930653 h 6470305"/>
              <a:gd name="connsiteX1344" fmla="*/ 862689 w 12192000"/>
              <a:gd name="connsiteY1344" fmla="*/ 2930653 h 6470305"/>
              <a:gd name="connsiteX1345" fmla="*/ 957840 w 12192000"/>
              <a:gd name="connsiteY1345" fmla="*/ 3025805 h 6470305"/>
              <a:gd name="connsiteX1346" fmla="*/ 862689 w 12192000"/>
              <a:gd name="connsiteY1346" fmla="*/ 3120955 h 6470305"/>
              <a:gd name="connsiteX1347" fmla="*/ 767536 w 12192000"/>
              <a:gd name="connsiteY1347" fmla="*/ 3025805 h 6470305"/>
              <a:gd name="connsiteX1348" fmla="*/ 862689 w 12192000"/>
              <a:gd name="connsiteY1348" fmla="*/ 2930653 h 6470305"/>
              <a:gd name="connsiteX1349" fmla="*/ 444021 w 12192000"/>
              <a:gd name="connsiteY1349" fmla="*/ 2930653 h 6470305"/>
              <a:gd name="connsiteX1350" fmla="*/ 539175 w 12192000"/>
              <a:gd name="connsiteY1350" fmla="*/ 3025805 h 6470305"/>
              <a:gd name="connsiteX1351" fmla="*/ 444021 w 12192000"/>
              <a:gd name="connsiteY1351" fmla="*/ 3120955 h 6470305"/>
              <a:gd name="connsiteX1352" fmla="*/ 348870 w 12192000"/>
              <a:gd name="connsiteY1352" fmla="*/ 3025805 h 6470305"/>
              <a:gd name="connsiteX1353" fmla="*/ 444021 w 12192000"/>
              <a:gd name="connsiteY1353" fmla="*/ 2930653 h 6470305"/>
              <a:gd name="connsiteX1354" fmla="*/ 25352 w 12192000"/>
              <a:gd name="connsiteY1354" fmla="*/ 2930653 h 6470305"/>
              <a:gd name="connsiteX1355" fmla="*/ 120506 w 12192000"/>
              <a:gd name="connsiteY1355" fmla="*/ 3025805 h 6470305"/>
              <a:gd name="connsiteX1356" fmla="*/ 25352 w 12192000"/>
              <a:gd name="connsiteY1356" fmla="*/ 3120955 h 6470305"/>
              <a:gd name="connsiteX1357" fmla="*/ 0 w 12192000"/>
              <a:gd name="connsiteY1357" fmla="*/ 3115836 h 6470305"/>
              <a:gd name="connsiteX1358" fmla="*/ 0 w 12192000"/>
              <a:gd name="connsiteY1358" fmla="*/ 2935771 h 6470305"/>
              <a:gd name="connsiteX1359" fmla="*/ 12166698 w 12192000"/>
              <a:gd name="connsiteY1359" fmla="*/ 2511990 h 6470305"/>
              <a:gd name="connsiteX1360" fmla="*/ 12192000 w 12192000"/>
              <a:gd name="connsiteY1360" fmla="*/ 2517098 h 6470305"/>
              <a:gd name="connsiteX1361" fmla="*/ 12192000 w 12192000"/>
              <a:gd name="connsiteY1361" fmla="*/ 2697184 h 6470305"/>
              <a:gd name="connsiteX1362" fmla="*/ 12166698 w 12192000"/>
              <a:gd name="connsiteY1362" fmla="*/ 2702292 h 6470305"/>
              <a:gd name="connsiteX1363" fmla="*/ 12071546 w 12192000"/>
              <a:gd name="connsiteY1363" fmla="*/ 2607140 h 6470305"/>
              <a:gd name="connsiteX1364" fmla="*/ 12166698 w 12192000"/>
              <a:gd name="connsiteY1364" fmla="*/ 2511990 h 6470305"/>
              <a:gd name="connsiteX1365" fmla="*/ 11748029 w 12192000"/>
              <a:gd name="connsiteY1365" fmla="*/ 2511990 h 6470305"/>
              <a:gd name="connsiteX1366" fmla="*/ 11843181 w 12192000"/>
              <a:gd name="connsiteY1366" fmla="*/ 2607140 h 6470305"/>
              <a:gd name="connsiteX1367" fmla="*/ 11748029 w 12192000"/>
              <a:gd name="connsiteY1367" fmla="*/ 2702292 h 6470305"/>
              <a:gd name="connsiteX1368" fmla="*/ 11652877 w 12192000"/>
              <a:gd name="connsiteY1368" fmla="*/ 2607140 h 6470305"/>
              <a:gd name="connsiteX1369" fmla="*/ 11748029 w 12192000"/>
              <a:gd name="connsiteY1369" fmla="*/ 2511990 h 6470305"/>
              <a:gd name="connsiteX1370" fmla="*/ 11329360 w 12192000"/>
              <a:gd name="connsiteY1370" fmla="*/ 2511990 h 6470305"/>
              <a:gd name="connsiteX1371" fmla="*/ 11424512 w 12192000"/>
              <a:gd name="connsiteY1371" fmla="*/ 2607140 h 6470305"/>
              <a:gd name="connsiteX1372" fmla="*/ 11329360 w 12192000"/>
              <a:gd name="connsiteY1372" fmla="*/ 2702292 h 6470305"/>
              <a:gd name="connsiteX1373" fmla="*/ 11234208 w 12192000"/>
              <a:gd name="connsiteY1373" fmla="*/ 2607140 h 6470305"/>
              <a:gd name="connsiteX1374" fmla="*/ 11329360 w 12192000"/>
              <a:gd name="connsiteY1374" fmla="*/ 2511990 h 6470305"/>
              <a:gd name="connsiteX1375" fmla="*/ 10910691 w 12192000"/>
              <a:gd name="connsiteY1375" fmla="*/ 2511990 h 6470305"/>
              <a:gd name="connsiteX1376" fmla="*/ 11005843 w 12192000"/>
              <a:gd name="connsiteY1376" fmla="*/ 2607140 h 6470305"/>
              <a:gd name="connsiteX1377" fmla="*/ 10910691 w 12192000"/>
              <a:gd name="connsiteY1377" fmla="*/ 2702292 h 6470305"/>
              <a:gd name="connsiteX1378" fmla="*/ 10815539 w 12192000"/>
              <a:gd name="connsiteY1378" fmla="*/ 2607140 h 6470305"/>
              <a:gd name="connsiteX1379" fmla="*/ 10910691 w 12192000"/>
              <a:gd name="connsiteY1379" fmla="*/ 2511990 h 6470305"/>
              <a:gd name="connsiteX1380" fmla="*/ 10492022 w 12192000"/>
              <a:gd name="connsiteY1380" fmla="*/ 2511990 h 6470305"/>
              <a:gd name="connsiteX1381" fmla="*/ 10587174 w 12192000"/>
              <a:gd name="connsiteY1381" fmla="*/ 2607140 h 6470305"/>
              <a:gd name="connsiteX1382" fmla="*/ 10492022 w 12192000"/>
              <a:gd name="connsiteY1382" fmla="*/ 2702292 h 6470305"/>
              <a:gd name="connsiteX1383" fmla="*/ 10396870 w 12192000"/>
              <a:gd name="connsiteY1383" fmla="*/ 2607140 h 6470305"/>
              <a:gd name="connsiteX1384" fmla="*/ 10492022 w 12192000"/>
              <a:gd name="connsiteY1384" fmla="*/ 2511990 h 6470305"/>
              <a:gd name="connsiteX1385" fmla="*/ 10073353 w 12192000"/>
              <a:gd name="connsiteY1385" fmla="*/ 2511990 h 6470305"/>
              <a:gd name="connsiteX1386" fmla="*/ 10168505 w 12192000"/>
              <a:gd name="connsiteY1386" fmla="*/ 2607140 h 6470305"/>
              <a:gd name="connsiteX1387" fmla="*/ 10073353 w 12192000"/>
              <a:gd name="connsiteY1387" fmla="*/ 2702292 h 6470305"/>
              <a:gd name="connsiteX1388" fmla="*/ 9978201 w 12192000"/>
              <a:gd name="connsiteY1388" fmla="*/ 2607140 h 6470305"/>
              <a:gd name="connsiteX1389" fmla="*/ 10073353 w 12192000"/>
              <a:gd name="connsiteY1389" fmla="*/ 2511990 h 6470305"/>
              <a:gd name="connsiteX1390" fmla="*/ 9654684 w 12192000"/>
              <a:gd name="connsiteY1390" fmla="*/ 2511990 h 6470305"/>
              <a:gd name="connsiteX1391" fmla="*/ 9749836 w 12192000"/>
              <a:gd name="connsiteY1391" fmla="*/ 2607140 h 6470305"/>
              <a:gd name="connsiteX1392" fmla="*/ 9654684 w 12192000"/>
              <a:gd name="connsiteY1392" fmla="*/ 2702292 h 6470305"/>
              <a:gd name="connsiteX1393" fmla="*/ 9559532 w 12192000"/>
              <a:gd name="connsiteY1393" fmla="*/ 2607140 h 6470305"/>
              <a:gd name="connsiteX1394" fmla="*/ 9654684 w 12192000"/>
              <a:gd name="connsiteY1394" fmla="*/ 2511990 h 6470305"/>
              <a:gd name="connsiteX1395" fmla="*/ 9236015 w 12192000"/>
              <a:gd name="connsiteY1395" fmla="*/ 2511990 h 6470305"/>
              <a:gd name="connsiteX1396" fmla="*/ 9331167 w 12192000"/>
              <a:gd name="connsiteY1396" fmla="*/ 2607140 h 6470305"/>
              <a:gd name="connsiteX1397" fmla="*/ 9236015 w 12192000"/>
              <a:gd name="connsiteY1397" fmla="*/ 2702292 h 6470305"/>
              <a:gd name="connsiteX1398" fmla="*/ 9140863 w 12192000"/>
              <a:gd name="connsiteY1398" fmla="*/ 2607140 h 6470305"/>
              <a:gd name="connsiteX1399" fmla="*/ 9236015 w 12192000"/>
              <a:gd name="connsiteY1399" fmla="*/ 2511990 h 6470305"/>
              <a:gd name="connsiteX1400" fmla="*/ 8817346 w 12192000"/>
              <a:gd name="connsiteY1400" fmla="*/ 2511990 h 6470305"/>
              <a:gd name="connsiteX1401" fmla="*/ 8912498 w 12192000"/>
              <a:gd name="connsiteY1401" fmla="*/ 2607140 h 6470305"/>
              <a:gd name="connsiteX1402" fmla="*/ 8817346 w 12192000"/>
              <a:gd name="connsiteY1402" fmla="*/ 2702292 h 6470305"/>
              <a:gd name="connsiteX1403" fmla="*/ 8722194 w 12192000"/>
              <a:gd name="connsiteY1403" fmla="*/ 2607140 h 6470305"/>
              <a:gd name="connsiteX1404" fmla="*/ 8817346 w 12192000"/>
              <a:gd name="connsiteY1404" fmla="*/ 2511990 h 6470305"/>
              <a:gd name="connsiteX1405" fmla="*/ 8398677 w 12192000"/>
              <a:gd name="connsiteY1405" fmla="*/ 2511990 h 6470305"/>
              <a:gd name="connsiteX1406" fmla="*/ 8493829 w 12192000"/>
              <a:gd name="connsiteY1406" fmla="*/ 2607140 h 6470305"/>
              <a:gd name="connsiteX1407" fmla="*/ 8398677 w 12192000"/>
              <a:gd name="connsiteY1407" fmla="*/ 2702292 h 6470305"/>
              <a:gd name="connsiteX1408" fmla="*/ 8303526 w 12192000"/>
              <a:gd name="connsiteY1408" fmla="*/ 2607140 h 6470305"/>
              <a:gd name="connsiteX1409" fmla="*/ 8398677 w 12192000"/>
              <a:gd name="connsiteY1409" fmla="*/ 2511990 h 6470305"/>
              <a:gd name="connsiteX1410" fmla="*/ 7980009 w 12192000"/>
              <a:gd name="connsiteY1410" fmla="*/ 2511990 h 6470305"/>
              <a:gd name="connsiteX1411" fmla="*/ 8075161 w 12192000"/>
              <a:gd name="connsiteY1411" fmla="*/ 2607140 h 6470305"/>
              <a:gd name="connsiteX1412" fmla="*/ 7980009 w 12192000"/>
              <a:gd name="connsiteY1412" fmla="*/ 2702292 h 6470305"/>
              <a:gd name="connsiteX1413" fmla="*/ 7884857 w 12192000"/>
              <a:gd name="connsiteY1413" fmla="*/ 2607140 h 6470305"/>
              <a:gd name="connsiteX1414" fmla="*/ 7980009 w 12192000"/>
              <a:gd name="connsiteY1414" fmla="*/ 2511990 h 6470305"/>
              <a:gd name="connsiteX1415" fmla="*/ 7561340 w 12192000"/>
              <a:gd name="connsiteY1415" fmla="*/ 2511990 h 6470305"/>
              <a:gd name="connsiteX1416" fmla="*/ 7656492 w 12192000"/>
              <a:gd name="connsiteY1416" fmla="*/ 2607140 h 6470305"/>
              <a:gd name="connsiteX1417" fmla="*/ 7561340 w 12192000"/>
              <a:gd name="connsiteY1417" fmla="*/ 2702292 h 6470305"/>
              <a:gd name="connsiteX1418" fmla="*/ 7466188 w 12192000"/>
              <a:gd name="connsiteY1418" fmla="*/ 2607140 h 6470305"/>
              <a:gd name="connsiteX1419" fmla="*/ 7561340 w 12192000"/>
              <a:gd name="connsiteY1419" fmla="*/ 2511990 h 6470305"/>
              <a:gd name="connsiteX1420" fmla="*/ 7142671 w 12192000"/>
              <a:gd name="connsiteY1420" fmla="*/ 2511990 h 6470305"/>
              <a:gd name="connsiteX1421" fmla="*/ 7237823 w 12192000"/>
              <a:gd name="connsiteY1421" fmla="*/ 2607140 h 6470305"/>
              <a:gd name="connsiteX1422" fmla="*/ 7142671 w 12192000"/>
              <a:gd name="connsiteY1422" fmla="*/ 2702292 h 6470305"/>
              <a:gd name="connsiteX1423" fmla="*/ 7047519 w 12192000"/>
              <a:gd name="connsiteY1423" fmla="*/ 2607140 h 6470305"/>
              <a:gd name="connsiteX1424" fmla="*/ 7142671 w 12192000"/>
              <a:gd name="connsiteY1424" fmla="*/ 2511990 h 6470305"/>
              <a:gd name="connsiteX1425" fmla="*/ 6724002 w 12192000"/>
              <a:gd name="connsiteY1425" fmla="*/ 2511990 h 6470305"/>
              <a:gd name="connsiteX1426" fmla="*/ 6819154 w 12192000"/>
              <a:gd name="connsiteY1426" fmla="*/ 2607140 h 6470305"/>
              <a:gd name="connsiteX1427" fmla="*/ 6724002 w 12192000"/>
              <a:gd name="connsiteY1427" fmla="*/ 2702292 h 6470305"/>
              <a:gd name="connsiteX1428" fmla="*/ 6628850 w 12192000"/>
              <a:gd name="connsiteY1428" fmla="*/ 2607140 h 6470305"/>
              <a:gd name="connsiteX1429" fmla="*/ 6724002 w 12192000"/>
              <a:gd name="connsiteY1429" fmla="*/ 2511990 h 6470305"/>
              <a:gd name="connsiteX1430" fmla="*/ 6305333 w 12192000"/>
              <a:gd name="connsiteY1430" fmla="*/ 2511990 h 6470305"/>
              <a:gd name="connsiteX1431" fmla="*/ 6400485 w 12192000"/>
              <a:gd name="connsiteY1431" fmla="*/ 2607140 h 6470305"/>
              <a:gd name="connsiteX1432" fmla="*/ 6305333 w 12192000"/>
              <a:gd name="connsiteY1432" fmla="*/ 2702292 h 6470305"/>
              <a:gd name="connsiteX1433" fmla="*/ 6210181 w 12192000"/>
              <a:gd name="connsiteY1433" fmla="*/ 2607140 h 6470305"/>
              <a:gd name="connsiteX1434" fmla="*/ 6305333 w 12192000"/>
              <a:gd name="connsiteY1434" fmla="*/ 2511990 h 6470305"/>
              <a:gd name="connsiteX1435" fmla="*/ 5886664 w 12192000"/>
              <a:gd name="connsiteY1435" fmla="*/ 2511990 h 6470305"/>
              <a:gd name="connsiteX1436" fmla="*/ 5981816 w 12192000"/>
              <a:gd name="connsiteY1436" fmla="*/ 2607140 h 6470305"/>
              <a:gd name="connsiteX1437" fmla="*/ 5886664 w 12192000"/>
              <a:gd name="connsiteY1437" fmla="*/ 2702292 h 6470305"/>
              <a:gd name="connsiteX1438" fmla="*/ 5791512 w 12192000"/>
              <a:gd name="connsiteY1438" fmla="*/ 2607140 h 6470305"/>
              <a:gd name="connsiteX1439" fmla="*/ 5886664 w 12192000"/>
              <a:gd name="connsiteY1439" fmla="*/ 2511990 h 6470305"/>
              <a:gd name="connsiteX1440" fmla="*/ 5467994 w 12192000"/>
              <a:gd name="connsiteY1440" fmla="*/ 2511990 h 6470305"/>
              <a:gd name="connsiteX1441" fmla="*/ 5563146 w 12192000"/>
              <a:gd name="connsiteY1441" fmla="*/ 2607140 h 6470305"/>
              <a:gd name="connsiteX1442" fmla="*/ 5467994 w 12192000"/>
              <a:gd name="connsiteY1442" fmla="*/ 2702292 h 6470305"/>
              <a:gd name="connsiteX1443" fmla="*/ 5372842 w 12192000"/>
              <a:gd name="connsiteY1443" fmla="*/ 2607140 h 6470305"/>
              <a:gd name="connsiteX1444" fmla="*/ 5467994 w 12192000"/>
              <a:gd name="connsiteY1444" fmla="*/ 2511990 h 6470305"/>
              <a:gd name="connsiteX1445" fmla="*/ 5049325 w 12192000"/>
              <a:gd name="connsiteY1445" fmla="*/ 2511990 h 6470305"/>
              <a:gd name="connsiteX1446" fmla="*/ 5144478 w 12192000"/>
              <a:gd name="connsiteY1446" fmla="*/ 2607140 h 6470305"/>
              <a:gd name="connsiteX1447" fmla="*/ 5049325 w 12192000"/>
              <a:gd name="connsiteY1447" fmla="*/ 2702292 h 6470305"/>
              <a:gd name="connsiteX1448" fmla="*/ 4954173 w 12192000"/>
              <a:gd name="connsiteY1448" fmla="*/ 2607140 h 6470305"/>
              <a:gd name="connsiteX1449" fmla="*/ 5049325 w 12192000"/>
              <a:gd name="connsiteY1449" fmla="*/ 2511990 h 6470305"/>
              <a:gd name="connsiteX1450" fmla="*/ 4630656 w 12192000"/>
              <a:gd name="connsiteY1450" fmla="*/ 2511990 h 6470305"/>
              <a:gd name="connsiteX1451" fmla="*/ 4725808 w 12192000"/>
              <a:gd name="connsiteY1451" fmla="*/ 2607140 h 6470305"/>
              <a:gd name="connsiteX1452" fmla="*/ 4630656 w 12192000"/>
              <a:gd name="connsiteY1452" fmla="*/ 2702292 h 6470305"/>
              <a:gd name="connsiteX1453" fmla="*/ 4535504 w 12192000"/>
              <a:gd name="connsiteY1453" fmla="*/ 2607140 h 6470305"/>
              <a:gd name="connsiteX1454" fmla="*/ 4630656 w 12192000"/>
              <a:gd name="connsiteY1454" fmla="*/ 2511990 h 6470305"/>
              <a:gd name="connsiteX1455" fmla="*/ 4211987 w 12192000"/>
              <a:gd name="connsiteY1455" fmla="*/ 2511990 h 6470305"/>
              <a:gd name="connsiteX1456" fmla="*/ 4307139 w 12192000"/>
              <a:gd name="connsiteY1456" fmla="*/ 2607140 h 6470305"/>
              <a:gd name="connsiteX1457" fmla="*/ 4211987 w 12192000"/>
              <a:gd name="connsiteY1457" fmla="*/ 2702292 h 6470305"/>
              <a:gd name="connsiteX1458" fmla="*/ 4116835 w 12192000"/>
              <a:gd name="connsiteY1458" fmla="*/ 2607140 h 6470305"/>
              <a:gd name="connsiteX1459" fmla="*/ 4211987 w 12192000"/>
              <a:gd name="connsiteY1459" fmla="*/ 2511990 h 6470305"/>
              <a:gd name="connsiteX1460" fmla="*/ 3793419 w 12192000"/>
              <a:gd name="connsiteY1460" fmla="*/ 2511990 h 6470305"/>
              <a:gd name="connsiteX1461" fmla="*/ 3888470 w 12192000"/>
              <a:gd name="connsiteY1461" fmla="*/ 2607140 h 6470305"/>
              <a:gd name="connsiteX1462" fmla="*/ 3793419 w 12192000"/>
              <a:gd name="connsiteY1462" fmla="*/ 2702292 h 6470305"/>
              <a:gd name="connsiteX1463" fmla="*/ 3698267 w 12192000"/>
              <a:gd name="connsiteY1463" fmla="*/ 2607140 h 6470305"/>
              <a:gd name="connsiteX1464" fmla="*/ 3793419 w 12192000"/>
              <a:gd name="connsiteY1464" fmla="*/ 2511990 h 6470305"/>
              <a:gd name="connsiteX1465" fmla="*/ 3374741 w 12192000"/>
              <a:gd name="connsiteY1465" fmla="*/ 2511990 h 6470305"/>
              <a:gd name="connsiteX1466" fmla="*/ 3469899 w 12192000"/>
              <a:gd name="connsiteY1466" fmla="*/ 2607140 h 6470305"/>
              <a:gd name="connsiteX1467" fmla="*/ 3374741 w 12192000"/>
              <a:gd name="connsiteY1467" fmla="*/ 2702292 h 6470305"/>
              <a:gd name="connsiteX1468" fmla="*/ 3279589 w 12192000"/>
              <a:gd name="connsiteY1468" fmla="*/ 2607140 h 6470305"/>
              <a:gd name="connsiteX1469" fmla="*/ 3374741 w 12192000"/>
              <a:gd name="connsiteY1469" fmla="*/ 2511990 h 6470305"/>
              <a:gd name="connsiteX1470" fmla="*/ 2956066 w 12192000"/>
              <a:gd name="connsiteY1470" fmla="*/ 2511990 h 6470305"/>
              <a:gd name="connsiteX1471" fmla="*/ 3051222 w 12192000"/>
              <a:gd name="connsiteY1471" fmla="*/ 2607140 h 6470305"/>
              <a:gd name="connsiteX1472" fmla="*/ 2956066 w 12192000"/>
              <a:gd name="connsiteY1472" fmla="*/ 2702292 h 6470305"/>
              <a:gd name="connsiteX1473" fmla="*/ 2860912 w 12192000"/>
              <a:gd name="connsiteY1473" fmla="*/ 2607140 h 6470305"/>
              <a:gd name="connsiteX1474" fmla="*/ 2956066 w 12192000"/>
              <a:gd name="connsiteY1474" fmla="*/ 2511990 h 6470305"/>
              <a:gd name="connsiteX1475" fmla="*/ 2537386 w 12192000"/>
              <a:gd name="connsiteY1475" fmla="*/ 2511990 h 6470305"/>
              <a:gd name="connsiteX1476" fmla="*/ 2632545 w 12192000"/>
              <a:gd name="connsiteY1476" fmla="*/ 2607140 h 6470305"/>
              <a:gd name="connsiteX1477" fmla="*/ 2537386 w 12192000"/>
              <a:gd name="connsiteY1477" fmla="*/ 2702292 h 6470305"/>
              <a:gd name="connsiteX1478" fmla="*/ 2442233 w 12192000"/>
              <a:gd name="connsiteY1478" fmla="*/ 2607140 h 6470305"/>
              <a:gd name="connsiteX1479" fmla="*/ 2537386 w 12192000"/>
              <a:gd name="connsiteY1479" fmla="*/ 2511990 h 6470305"/>
              <a:gd name="connsiteX1480" fmla="*/ 2118716 w 12192000"/>
              <a:gd name="connsiteY1480" fmla="*/ 2511990 h 6470305"/>
              <a:gd name="connsiteX1481" fmla="*/ 2213868 w 12192000"/>
              <a:gd name="connsiteY1481" fmla="*/ 2607140 h 6470305"/>
              <a:gd name="connsiteX1482" fmla="*/ 2118716 w 12192000"/>
              <a:gd name="connsiteY1482" fmla="*/ 2702292 h 6470305"/>
              <a:gd name="connsiteX1483" fmla="*/ 2023562 w 12192000"/>
              <a:gd name="connsiteY1483" fmla="*/ 2607140 h 6470305"/>
              <a:gd name="connsiteX1484" fmla="*/ 2118716 w 12192000"/>
              <a:gd name="connsiteY1484" fmla="*/ 2511990 h 6470305"/>
              <a:gd name="connsiteX1485" fmla="*/ 1700038 w 12192000"/>
              <a:gd name="connsiteY1485" fmla="*/ 2511990 h 6470305"/>
              <a:gd name="connsiteX1486" fmla="*/ 1795191 w 12192000"/>
              <a:gd name="connsiteY1486" fmla="*/ 2607140 h 6470305"/>
              <a:gd name="connsiteX1487" fmla="*/ 1700038 w 12192000"/>
              <a:gd name="connsiteY1487" fmla="*/ 2702292 h 6470305"/>
              <a:gd name="connsiteX1488" fmla="*/ 1604881 w 12192000"/>
              <a:gd name="connsiteY1488" fmla="*/ 2607140 h 6470305"/>
              <a:gd name="connsiteX1489" fmla="*/ 1700038 w 12192000"/>
              <a:gd name="connsiteY1489" fmla="*/ 2511990 h 6470305"/>
              <a:gd name="connsiteX1490" fmla="*/ 1281360 w 12192000"/>
              <a:gd name="connsiteY1490" fmla="*/ 2511990 h 6470305"/>
              <a:gd name="connsiteX1491" fmla="*/ 1376512 w 12192000"/>
              <a:gd name="connsiteY1491" fmla="*/ 2607140 h 6470305"/>
              <a:gd name="connsiteX1492" fmla="*/ 1281360 w 12192000"/>
              <a:gd name="connsiteY1492" fmla="*/ 2702292 h 6470305"/>
              <a:gd name="connsiteX1493" fmla="*/ 1186208 w 12192000"/>
              <a:gd name="connsiteY1493" fmla="*/ 2607140 h 6470305"/>
              <a:gd name="connsiteX1494" fmla="*/ 1281360 w 12192000"/>
              <a:gd name="connsiteY1494" fmla="*/ 2511990 h 6470305"/>
              <a:gd name="connsiteX1495" fmla="*/ 862694 w 12192000"/>
              <a:gd name="connsiteY1495" fmla="*/ 2511990 h 6470305"/>
              <a:gd name="connsiteX1496" fmla="*/ 957845 w 12192000"/>
              <a:gd name="connsiteY1496" fmla="*/ 2607140 h 6470305"/>
              <a:gd name="connsiteX1497" fmla="*/ 862694 w 12192000"/>
              <a:gd name="connsiteY1497" fmla="*/ 2702292 h 6470305"/>
              <a:gd name="connsiteX1498" fmla="*/ 767541 w 12192000"/>
              <a:gd name="connsiteY1498" fmla="*/ 2607140 h 6470305"/>
              <a:gd name="connsiteX1499" fmla="*/ 862694 w 12192000"/>
              <a:gd name="connsiteY1499" fmla="*/ 2511990 h 6470305"/>
              <a:gd name="connsiteX1500" fmla="*/ 444027 w 12192000"/>
              <a:gd name="connsiteY1500" fmla="*/ 2511990 h 6470305"/>
              <a:gd name="connsiteX1501" fmla="*/ 539179 w 12192000"/>
              <a:gd name="connsiteY1501" fmla="*/ 2607140 h 6470305"/>
              <a:gd name="connsiteX1502" fmla="*/ 444027 w 12192000"/>
              <a:gd name="connsiteY1502" fmla="*/ 2702292 h 6470305"/>
              <a:gd name="connsiteX1503" fmla="*/ 348875 w 12192000"/>
              <a:gd name="connsiteY1503" fmla="*/ 2607140 h 6470305"/>
              <a:gd name="connsiteX1504" fmla="*/ 444027 w 12192000"/>
              <a:gd name="connsiteY1504" fmla="*/ 2511990 h 6470305"/>
              <a:gd name="connsiteX1505" fmla="*/ 25358 w 12192000"/>
              <a:gd name="connsiteY1505" fmla="*/ 2511990 h 6470305"/>
              <a:gd name="connsiteX1506" fmla="*/ 120510 w 12192000"/>
              <a:gd name="connsiteY1506" fmla="*/ 2607140 h 6470305"/>
              <a:gd name="connsiteX1507" fmla="*/ 25358 w 12192000"/>
              <a:gd name="connsiteY1507" fmla="*/ 2702292 h 6470305"/>
              <a:gd name="connsiteX1508" fmla="*/ 0 w 12192000"/>
              <a:gd name="connsiteY1508" fmla="*/ 2697172 h 6470305"/>
              <a:gd name="connsiteX1509" fmla="*/ 0 w 12192000"/>
              <a:gd name="connsiteY1509" fmla="*/ 2517109 h 6470305"/>
              <a:gd name="connsiteX1510" fmla="*/ 12166698 w 12192000"/>
              <a:gd name="connsiteY1510" fmla="*/ 2093322 h 6470305"/>
              <a:gd name="connsiteX1511" fmla="*/ 12192000 w 12192000"/>
              <a:gd name="connsiteY1511" fmla="*/ 2098431 h 6470305"/>
              <a:gd name="connsiteX1512" fmla="*/ 12192000 w 12192000"/>
              <a:gd name="connsiteY1512" fmla="*/ 2278521 h 6470305"/>
              <a:gd name="connsiteX1513" fmla="*/ 12166698 w 12192000"/>
              <a:gd name="connsiteY1513" fmla="*/ 2283630 h 6470305"/>
              <a:gd name="connsiteX1514" fmla="*/ 12071546 w 12192000"/>
              <a:gd name="connsiteY1514" fmla="*/ 2188474 h 6470305"/>
              <a:gd name="connsiteX1515" fmla="*/ 12166698 w 12192000"/>
              <a:gd name="connsiteY1515" fmla="*/ 2093322 h 6470305"/>
              <a:gd name="connsiteX1516" fmla="*/ 11748029 w 12192000"/>
              <a:gd name="connsiteY1516" fmla="*/ 2093322 h 6470305"/>
              <a:gd name="connsiteX1517" fmla="*/ 11843181 w 12192000"/>
              <a:gd name="connsiteY1517" fmla="*/ 2188474 h 6470305"/>
              <a:gd name="connsiteX1518" fmla="*/ 11748029 w 12192000"/>
              <a:gd name="connsiteY1518" fmla="*/ 2283630 h 6470305"/>
              <a:gd name="connsiteX1519" fmla="*/ 11652877 w 12192000"/>
              <a:gd name="connsiteY1519" fmla="*/ 2188474 h 6470305"/>
              <a:gd name="connsiteX1520" fmla="*/ 11748029 w 12192000"/>
              <a:gd name="connsiteY1520" fmla="*/ 2093322 h 6470305"/>
              <a:gd name="connsiteX1521" fmla="*/ 11329360 w 12192000"/>
              <a:gd name="connsiteY1521" fmla="*/ 2093322 h 6470305"/>
              <a:gd name="connsiteX1522" fmla="*/ 11424512 w 12192000"/>
              <a:gd name="connsiteY1522" fmla="*/ 2188474 h 6470305"/>
              <a:gd name="connsiteX1523" fmla="*/ 11329360 w 12192000"/>
              <a:gd name="connsiteY1523" fmla="*/ 2283630 h 6470305"/>
              <a:gd name="connsiteX1524" fmla="*/ 11234208 w 12192000"/>
              <a:gd name="connsiteY1524" fmla="*/ 2188474 h 6470305"/>
              <a:gd name="connsiteX1525" fmla="*/ 11329360 w 12192000"/>
              <a:gd name="connsiteY1525" fmla="*/ 2093322 h 6470305"/>
              <a:gd name="connsiteX1526" fmla="*/ 10910691 w 12192000"/>
              <a:gd name="connsiteY1526" fmla="*/ 2093322 h 6470305"/>
              <a:gd name="connsiteX1527" fmla="*/ 11005843 w 12192000"/>
              <a:gd name="connsiteY1527" fmla="*/ 2188474 h 6470305"/>
              <a:gd name="connsiteX1528" fmla="*/ 10910691 w 12192000"/>
              <a:gd name="connsiteY1528" fmla="*/ 2283630 h 6470305"/>
              <a:gd name="connsiteX1529" fmla="*/ 10815539 w 12192000"/>
              <a:gd name="connsiteY1529" fmla="*/ 2188474 h 6470305"/>
              <a:gd name="connsiteX1530" fmla="*/ 10910691 w 12192000"/>
              <a:gd name="connsiteY1530" fmla="*/ 2093322 h 6470305"/>
              <a:gd name="connsiteX1531" fmla="*/ 10492022 w 12192000"/>
              <a:gd name="connsiteY1531" fmla="*/ 2093322 h 6470305"/>
              <a:gd name="connsiteX1532" fmla="*/ 10587174 w 12192000"/>
              <a:gd name="connsiteY1532" fmla="*/ 2188474 h 6470305"/>
              <a:gd name="connsiteX1533" fmla="*/ 10492022 w 12192000"/>
              <a:gd name="connsiteY1533" fmla="*/ 2283630 h 6470305"/>
              <a:gd name="connsiteX1534" fmla="*/ 10396870 w 12192000"/>
              <a:gd name="connsiteY1534" fmla="*/ 2188474 h 6470305"/>
              <a:gd name="connsiteX1535" fmla="*/ 10492022 w 12192000"/>
              <a:gd name="connsiteY1535" fmla="*/ 2093322 h 6470305"/>
              <a:gd name="connsiteX1536" fmla="*/ 10073353 w 12192000"/>
              <a:gd name="connsiteY1536" fmla="*/ 2093322 h 6470305"/>
              <a:gd name="connsiteX1537" fmla="*/ 10168505 w 12192000"/>
              <a:gd name="connsiteY1537" fmla="*/ 2188474 h 6470305"/>
              <a:gd name="connsiteX1538" fmla="*/ 10073353 w 12192000"/>
              <a:gd name="connsiteY1538" fmla="*/ 2283630 h 6470305"/>
              <a:gd name="connsiteX1539" fmla="*/ 9978201 w 12192000"/>
              <a:gd name="connsiteY1539" fmla="*/ 2188474 h 6470305"/>
              <a:gd name="connsiteX1540" fmla="*/ 10073353 w 12192000"/>
              <a:gd name="connsiteY1540" fmla="*/ 2093322 h 6470305"/>
              <a:gd name="connsiteX1541" fmla="*/ 9654684 w 12192000"/>
              <a:gd name="connsiteY1541" fmla="*/ 2093322 h 6470305"/>
              <a:gd name="connsiteX1542" fmla="*/ 9749836 w 12192000"/>
              <a:gd name="connsiteY1542" fmla="*/ 2188474 h 6470305"/>
              <a:gd name="connsiteX1543" fmla="*/ 9654684 w 12192000"/>
              <a:gd name="connsiteY1543" fmla="*/ 2283630 h 6470305"/>
              <a:gd name="connsiteX1544" fmla="*/ 9559532 w 12192000"/>
              <a:gd name="connsiteY1544" fmla="*/ 2188474 h 6470305"/>
              <a:gd name="connsiteX1545" fmla="*/ 9654684 w 12192000"/>
              <a:gd name="connsiteY1545" fmla="*/ 2093322 h 6470305"/>
              <a:gd name="connsiteX1546" fmla="*/ 9236015 w 12192000"/>
              <a:gd name="connsiteY1546" fmla="*/ 2093322 h 6470305"/>
              <a:gd name="connsiteX1547" fmla="*/ 9331167 w 12192000"/>
              <a:gd name="connsiteY1547" fmla="*/ 2188474 h 6470305"/>
              <a:gd name="connsiteX1548" fmla="*/ 9236015 w 12192000"/>
              <a:gd name="connsiteY1548" fmla="*/ 2283630 h 6470305"/>
              <a:gd name="connsiteX1549" fmla="*/ 9140863 w 12192000"/>
              <a:gd name="connsiteY1549" fmla="*/ 2188474 h 6470305"/>
              <a:gd name="connsiteX1550" fmla="*/ 9236015 w 12192000"/>
              <a:gd name="connsiteY1550" fmla="*/ 2093322 h 6470305"/>
              <a:gd name="connsiteX1551" fmla="*/ 8817346 w 12192000"/>
              <a:gd name="connsiteY1551" fmla="*/ 2093322 h 6470305"/>
              <a:gd name="connsiteX1552" fmla="*/ 8912498 w 12192000"/>
              <a:gd name="connsiteY1552" fmla="*/ 2188474 h 6470305"/>
              <a:gd name="connsiteX1553" fmla="*/ 8817346 w 12192000"/>
              <a:gd name="connsiteY1553" fmla="*/ 2283630 h 6470305"/>
              <a:gd name="connsiteX1554" fmla="*/ 8722194 w 12192000"/>
              <a:gd name="connsiteY1554" fmla="*/ 2188474 h 6470305"/>
              <a:gd name="connsiteX1555" fmla="*/ 8817346 w 12192000"/>
              <a:gd name="connsiteY1555" fmla="*/ 2093322 h 6470305"/>
              <a:gd name="connsiteX1556" fmla="*/ 8398677 w 12192000"/>
              <a:gd name="connsiteY1556" fmla="*/ 2093322 h 6470305"/>
              <a:gd name="connsiteX1557" fmla="*/ 8493829 w 12192000"/>
              <a:gd name="connsiteY1557" fmla="*/ 2188474 h 6470305"/>
              <a:gd name="connsiteX1558" fmla="*/ 8398677 w 12192000"/>
              <a:gd name="connsiteY1558" fmla="*/ 2283630 h 6470305"/>
              <a:gd name="connsiteX1559" fmla="*/ 8303526 w 12192000"/>
              <a:gd name="connsiteY1559" fmla="*/ 2188474 h 6470305"/>
              <a:gd name="connsiteX1560" fmla="*/ 8398677 w 12192000"/>
              <a:gd name="connsiteY1560" fmla="*/ 2093322 h 6470305"/>
              <a:gd name="connsiteX1561" fmla="*/ 7980009 w 12192000"/>
              <a:gd name="connsiteY1561" fmla="*/ 2093322 h 6470305"/>
              <a:gd name="connsiteX1562" fmla="*/ 8075161 w 12192000"/>
              <a:gd name="connsiteY1562" fmla="*/ 2188474 h 6470305"/>
              <a:gd name="connsiteX1563" fmla="*/ 7980009 w 12192000"/>
              <a:gd name="connsiteY1563" fmla="*/ 2283630 h 6470305"/>
              <a:gd name="connsiteX1564" fmla="*/ 7884857 w 12192000"/>
              <a:gd name="connsiteY1564" fmla="*/ 2188474 h 6470305"/>
              <a:gd name="connsiteX1565" fmla="*/ 7980009 w 12192000"/>
              <a:gd name="connsiteY1565" fmla="*/ 2093322 h 6470305"/>
              <a:gd name="connsiteX1566" fmla="*/ 7561340 w 12192000"/>
              <a:gd name="connsiteY1566" fmla="*/ 2093322 h 6470305"/>
              <a:gd name="connsiteX1567" fmla="*/ 7656492 w 12192000"/>
              <a:gd name="connsiteY1567" fmla="*/ 2188474 h 6470305"/>
              <a:gd name="connsiteX1568" fmla="*/ 7561340 w 12192000"/>
              <a:gd name="connsiteY1568" fmla="*/ 2283630 h 6470305"/>
              <a:gd name="connsiteX1569" fmla="*/ 7466188 w 12192000"/>
              <a:gd name="connsiteY1569" fmla="*/ 2188474 h 6470305"/>
              <a:gd name="connsiteX1570" fmla="*/ 7561340 w 12192000"/>
              <a:gd name="connsiteY1570" fmla="*/ 2093322 h 6470305"/>
              <a:gd name="connsiteX1571" fmla="*/ 7142671 w 12192000"/>
              <a:gd name="connsiteY1571" fmla="*/ 2093322 h 6470305"/>
              <a:gd name="connsiteX1572" fmla="*/ 7237823 w 12192000"/>
              <a:gd name="connsiteY1572" fmla="*/ 2188474 h 6470305"/>
              <a:gd name="connsiteX1573" fmla="*/ 7142671 w 12192000"/>
              <a:gd name="connsiteY1573" fmla="*/ 2283630 h 6470305"/>
              <a:gd name="connsiteX1574" fmla="*/ 7047519 w 12192000"/>
              <a:gd name="connsiteY1574" fmla="*/ 2188474 h 6470305"/>
              <a:gd name="connsiteX1575" fmla="*/ 7142671 w 12192000"/>
              <a:gd name="connsiteY1575" fmla="*/ 2093322 h 6470305"/>
              <a:gd name="connsiteX1576" fmla="*/ 6724002 w 12192000"/>
              <a:gd name="connsiteY1576" fmla="*/ 2093322 h 6470305"/>
              <a:gd name="connsiteX1577" fmla="*/ 6819154 w 12192000"/>
              <a:gd name="connsiteY1577" fmla="*/ 2188474 h 6470305"/>
              <a:gd name="connsiteX1578" fmla="*/ 6724002 w 12192000"/>
              <a:gd name="connsiteY1578" fmla="*/ 2283630 h 6470305"/>
              <a:gd name="connsiteX1579" fmla="*/ 6628850 w 12192000"/>
              <a:gd name="connsiteY1579" fmla="*/ 2188474 h 6470305"/>
              <a:gd name="connsiteX1580" fmla="*/ 6724002 w 12192000"/>
              <a:gd name="connsiteY1580" fmla="*/ 2093322 h 6470305"/>
              <a:gd name="connsiteX1581" fmla="*/ 6305333 w 12192000"/>
              <a:gd name="connsiteY1581" fmla="*/ 2093322 h 6470305"/>
              <a:gd name="connsiteX1582" fmla="*/ 6400485 w 12192000"/>
              <a:gd name="connsiteY1582" fmla="*/ 2188474 h 6470305"/>
              <a:gd name="connsiteX1583" fmla="*/ 6305333 w 12192000"/>
              <a:gd name="connsiteY1583" fmla="*/ 2283630 h 6470305"/>
              <a:gd name="connsiteX1584" fmla="*/ 6210181 w 12192000"/>
              <a:gd name="connsiteY1584" fmla="*/ 2188474 h 6470305"/>
              <a:gd name="connsiteX1585" fmla="*/ 6305333 w 12192000"/>
              <a:gd name="connsiteY1585" fmla="*/ 2093322 h 6470305"/>
              <a:gd name="connsiteX1586" fmla="*/ 5886664 w 12192000"/>
              <a:gd name="connsiteY1586" fmla="*/ 2093322 h 6470305"/>
              <a:gd name="connsiteX1587" fmla="*/ 5981816 w 12192000"/>
              <a:gd name="connsiteY1587" fmla="*/ 2188474 h 6470305"/>
              <a:gd name="connsiteX1588" fmla="*/ 5886664 w 12192000"/>
              <a:gd name="connsiteY1588" fmla="*/ 2283630 h 6470305"/>
              <a:gd name="connsiteX1589" fmla="*/ 5791512 w 12192000"/>
              <a:gd name="connsiteY1589" fmla="*/ 2188474 h 6470305"/>
              <a:gd name="connsiteX1590" fmla="*/ 5886664 w 12192000"/>
              <a:gd name="connsiteY1590" fmla="*/ 2093322 h 6470305"/>
              <a:gd name="connsiteX1591" fmla="*/ 5467994 w 12192000"/>
              <a:gd name="connsiteY1591" fmla="*/ 2093322 h 6470305"/>
              <a:gd name="connsiteX1592" fmla="*/ 5563146 w 12192000"/>
              <a:gd name="connsiteY1592" fmla="*/ 2188474 h 6470305"/>
              <a:gd name="connsiteX1593" fmla="*/ 5467994 w 12192000"/>
              <a:gd name="connsiteY1593" fmla="*/ 2283630 h 6470305"/>
              <a:gd name="connsiteX1594" fmla="*/ 5372842 w 12192000"/>
              <a:gd name="connsiteY1594" fmla="*/ 2188474 h 6470305"/>
              <a:gd name="connsiteX1595" fmla="*/ 5467994 w 12192000"/>
              <a:gd name="connsiteY1595" fmla="*/ 2093322 h 6470305"/>
              <a:gd name="connsiteX1596" fmla="*/ 5049325 w 12192000"/>
              <a:gd name="connsiteY1596" fmla="*/ 2093322 h 6470305"/>
              <a:gd name="connsiteX1597" fmla="*/ 5144478 w 12192000"/>
              <a:gd name="connsiteY1597" fmla="*/ 2188474 h 6470305"/>
              <a:gd name="connsiteX1598" fmla="*/ 5049325 w 12192000"/>
              <a:gd name="connsiteY1598" fmla="*/ 2283630 h 6470305"/>
              <a:gd name="connsiteX1599" fmla="*/ 4954173 w 12192000"/>
              <a:gd name="connsiteY1599" fmla="*/ 2188474 h 6470305"/>
              <a:gd name="connsiteX1600" fmla="*/ 5049325 w 12192000"/>
              <a:gd name="connsiteY1600" fmla="*/ 2093322 h 6470305"/>
              <a:gd name="connsiteX1601" fmla="*/ 4630656 w 12192000"/>
              <a:gd name="connsiteY1601" fmla="*/ 2093322 h 6470305"/>
              <a:gd name="connsiteX1602" fmla="*/ 4725808 w 12192000"/>
              <a:gd name="connsiteY1602" fmla="*/ 2188474 h 6470305"/>
              <a:gd name="connsiteX1603" fmla="*/ 4630656 w 12192000"/>
              <a:gd name="connsiteY1603" fmla="*/ 2283630 h 6470305"/>
              <a:gd name="connsiteX1604" fmla="*/ 4535504 w 12192000"/>
              <a:gd name="connsiteY1604" fmla="*/ 2188474 h 6470305"/>
              <a:gd name="connsiteX1605" fmla="*/ 4630656 w 12192000"/>
              <a:gd name="connsiteY1605" fmla="*/ 2093322 h 6470305"/>
              <a:gd name="connsiteX1606" fmla="*/ 4211987 w 12192000"/>
              <a:gd name="connsiteY1606" fmla="*/ 2093322 h 6470305"/>
              <a:gd name="connsiteX1607" fmla="*/ 4307139 w 12192000"/>
              <a:gd name="connsiteY1607" fmla="*/ 2188474 h 6470305"/>
              <a:gd name="connsiteX1608" fmla="*/ 4211987 w 12192000"/>
              <a:gd name="connsiteY1608" fmla="*/ 2283630 h 6470305"/>
              <a:gd name="connsiteX1609" fmla="*/ 4116835 w 12192000"/>
              <a:gd name="connsiteY1609" fmla="*/ 2188474 h 6470305"/>
              <a:gd name="connsiteX1610" fmla="*/ 4211987 w 12192000"/>
              <a:gd name="connsiteY1610" fmla="*/ 2093322 h 6470305"/>
              <a:gd name="connsiteX1611" fmla="*/ 3793428 w 12192000"/>
              <a:gd name="connsiteY1611" fmla="*/ 2093322 h 6470305"/>
              <a:gd name="connsiteX1612" fmla="*/ 3888470 w 12192000"/>
              <a:gd name="connsiteY1612" fmla="*/ 2188474 h 6470305"/>
              <a:gd name="connsiteX1613" fmla="*/ 3793428 w 12192000"/>
              <a:gd name="connsiteY1613" fmla="*/ 2283630 h 6470305"/>
              <a:gd name="connsiteX1614" fmla="*/ 3698276 w 12192000"/>
              <a:gd name="connsiteY1614" fmla="*/ 2188474 h 6470305"/>
              <a:gd name="connsiteX1615" fmla="*/ 3793428 w 12192000"/>
              <a:gd name="connsiteY1615" fmla="*/ 2093322 h 6470305"/>
              <a:gd name="connsiteX1616" fmla="*/ 3374749 w 12192000"/>
              <a:gd name="connsiteY1616" fmla="*/ 2093322 h 6470305"/>
              <a:gd name="connsiteX1617" fmla="*/ 3469907 w 12192000"/>
              <a:gd name="connsiteY1617" fmla="*/ 2188474 h 6470305"/>
              <a:gd name="connsiteX1618" fmla="*/ 3374749 w 12192000"/>
              <a:gd name="connsiteY1618" fmla="*/ 2283630 h 6470305"/>
              <a:gd name="connsiteX1619" fmla="*/ 3279596 w 12192000"/>
              <a:gd name="connsiteY1619" fmla="*/ 2188474 h 6470305"/>
              <a:gd name="connsiteX1620" fmla="*/ 3374749 w 12192000"/>
              <a:gd name="connsiteY1620" fmla="*/ 2093322 h 6470305"/>
              <a:gd name="connsiteX1621" fmla="*/ 2956073 w 12192000"/>
              <a:gd name="connsiteY1621" fmla="*/ 2093322 h 6470305"/>
              <a:gd name="connsiteX1622" fmla="*/ 3051229 w 12192000"/>
              <a:gd name="connsiteY1622" fmla="*/ 2188474 h 6470305"/>
              <a:gd name="connsiteX1623" fmla="*/ 2956073 w 12192000"/>
              <a:gd name="connsiteY1623" fmla="*/ 2283630 h 6470305"/>
              <a:gd name="connsiteX1624" fmla="*/ 2860919 w 12192000"/>
              <a:gd name="connsiteY1624" fmla="*/ 2188474 h 6470305"/>
              <a:gd name="connsiteX1625" fmla="*/ 2956073 w 12192000"/>
              <a:gd name="connsiteY1625" fmla="*/ 2093322 h 6470305"/>
              <a:gd name="connsiteX1626" fmla="*/ 2537392 w 12192000"/>
              <a:gd name="connsiteY1626" fmla="*/ 2093322 h 6470305"/>
              <a:gd name="connsiteX1627" fmla="*/ 2632553 w 12192000"/>
              <a:gd name="connsiteY1627" fmla="*/ 2188474 h 6470305"/>
              <a:gd name="connsiteX1628" fmla="*/ 2537392 w 12192000"/>
              <a:gd name="connsiteY1628" fmla="*/ 2283630 h 6470305"/>
              <a:gd name="connsiteX1629" fmla="*/ 2442240 w 12192000"/>
              <a:gd name="connsiteY1629" fmla="*/ 2188474 h 6470305"/>
              <a:gd name="connsiteX1630" fmla="*/ 2537392 w 12192000"/>
              <a:gd name="connsiteY1630" fmla="*/ 2093322 h 6470305"/>
              <a:gd name="connsiteX1631" fmla="*/ 2118722 w 12192000"/>
              <a:gd name="connsiteY1631" fmla="*/ 2093322 h 6470305"/>
              <a:gd name="connsiteX1632" fmla="*/ 2213874 w 12192000"/>
              <a:gd name="connsiteY1632" fmla="*/ 2188474 h 6470305"/>
              <a:gd name="connsiteX1633" fmla="*/ 2118722 w 12192000"/>
              <a:gd name="connsiteY1633" fmla="*/ 2283630 h 6470305"/>
              <a:gd name="connsiteX1634" fmla="*/ 2023567 w 12192000"/>
              <a:gd name="connsiteY1634" fmla="*/ 2188474 h 6470305"/>
              <a:gd name="connsiteX1635" fmla="*/ 2118722 w 12192000"/>
              <a:gd name="connsiteY1635" fmla="*/ 2093322 h 6470305"/>
              <a:gd name="connsiteX1636" fmla="*/ 1700044 w 12192000"/>
              <a:gd name="connsiteY1636" fmla="*/ 2093322 h 6470305"/>
              <a:gd name="connsiteX1637" fmla="*/ 1795196 w 12192000"/>
              <a:gd name="connsiteY1637" fmla="*/ 2188474 h 6470305"/>
              <a:gd name="connsiteX1638" fmla="*/ 1700044 w 12192000"/>
              <a:gd name="connsiteY1638" fmla="*/ 2283630 h 6470305"/>
              <a:gd name="connsiteX1639" fmla="*/ 1604885 w 12192000"/>
              <a:gd name="connsiteY1639" fmla="*/ 2188474 h 6470305"/>
              <a:gd name="connsiteX1640" fmla="*/ 1700044 w 12192000"/>
              <a:gd name="connsiteY1640" fmla="*/ 2093322 h 6470305"/>
              <a:gd name="connsiteX1641" fmla="*/ 1281365 w 12192000"/>
              <a:gd name="connsiteY1641" fmla="*/ 2093322 h 6470305"/>
              <a:gd name="connsiteX1642" fmla="*/ 1376517 w 12192000"/>
              <a:gd name="connsiteY1642" fmla="*/ 2188474 h 6470305"/>
              <a:gd name="connsiteX1643" fmla="*/ 1281365 w 12192000"/>
              <a:gd name="connsiteY1643" fmla="*/ 2283630 h 6470305"/>
              <a:gd name="connsiteX1644" fmla="*/ 1186213 w 12192000"/>
              <a:gd name="connsiteY1644" fmla="*/ 2188474 h 6470305"/>
              <a:gd name="connsiteX1645" fmla="*/ 1281365 w 12192000"/>
              <a:gd name="connsiteY1645" fmla="*/ 2093322 h 6470305"/>
              <a:gd name="connsiteX1646" fmla="*/ 862699 w 12192000"/>
              <a:gd name="connsiteY1646" fmla="*/ 2093322 h 6470305"/>
              <a:gd name="connsiteX1647" fmla="*/ 957849 w 12192000"/>
              <a:gd name="connsiteY1647" fmla="*/ 2188474 h 6470305"/>
              <a:gd name="connsiteX1648" fmla="*/ 862699 w 12192000"/>
              <a:gd name="connsiteY1648" fmla="*/ 2283630 h 6470305"/>
              <a:gd name="connsiteX1649" fmla="*/ 767546 w 12192000"/>
              <a:gd name="connsiteY1649" fmla="*/ 2188474 h 6470305"/>
              <a:gd name="connsiteX1650" fmla="*/ 862699 w 12192000"/>
              <a:gd name="connsiteY1650" fmla="*/ 2093322 h 6470305"/>
              <a:gd name="connsiteX1651" fmla="*/ 444032 w 12192000"/>
              <a:gd name="connsiteY1651" fmla="*/ 2093322 h 6470305"/>
              <a:gd name="connsiteX1652" fmla="*/ 539184 w 12192000"/>
              <a:gd name="connsiteY1652" fmla="*/ 2188474 h 6470305"/>
              <a:gd name="connsiteX1653" fmla="*/ 444032 w 12192000"/>
              <a:gd name="connsiteY1653" fmla="*/ 2283630 h 6470305"/>
              <a:gd name="connsiteX1654" fmla="*/ 348880 w 12192000"/>
              <a:gd name="connsiteY1654" fmla="*/ 2188474 h 6470305"/>
              <a:gd name="connsiteX1655" fmla="*/ 444032 w 12192000"/>
              <a:gd name="connsiteY1655" fmla="*/ 2093322 h 6470305"/>
              <a:gd name="connsiteX1656" fmla="*/ 25363 w 12192000"/>
              <a:gd name="connsiteY1656" fmla="*/ 2093322 h 6470305"/>
              <a:gd name="connsiteX1657" fmla="*/ 120515 w 12192000"/>
              <a:gd name="connsiteY1657" fmla="*/ 2188474 h 6470305"/>
              <a:gd name="connsiteX1658" fmla="*/ 25363 w 12192000"/>
              <a:gd name="connsiteY1658" fmla="*/ 2283630 h 6470305"/>
              <a:gd name="connsiteX1659" fmla="*/ 0 w 12192000"/>
              <a:gd name="connsiteY1659" fmla="*/ 2278509 h 6470305"/>
              <a:gd name="connsiteX1660" fmla="*/ 0 w 12192000"/>
              <a:gd name="connsiteY1660" fmla="*/ 2098443 h 6470305"/>
              <a:gd name="connsiteX1661" fmla="*/ 12166698 w 12192000"/>
              <a:gd name="connsiteY1661" fmla="*/ 1674648 h 6470305"/>
              <a:gd name="connsiteX1662" fmla="*/ 12192000 w 12192000"/>
              <a:gd name="connsiteY1662" fmla="*/ 1679757 h 6470305"/>
              <a:gd name="connsiteX1663" fmla="*/ 12192000 w 12192000"/>
              <a:gd name="connsiteY1663" fmla="*/ 1859844 h 6470305"/>
              <a:gd name="connsiteX1664" fmla="*/ 12166698 w 12192000"/>
              <a:gd name="connsiteY1664" fmla="*/ 1864953 h 6470305"/>
              <a:gd name="connsiteX1665" fmla="*/ 12071546 w 12192000"/>
              <a:gd name="connsiteY1665" fmla="*/ 1769800 h 6470305"/>
              <a:gd name="connsiteX1666" fmla="*/ 12166698 w 12192000"/>
              <a:gd name="connsiteY1666" fmla="*/ 1674648 h 6470305"/>
              <a:gd name="connsiteX1667" fmla="*/ 11748029 w 12192000"/>
              <a:gd name="connsiteY1667" fmla="*/ 1674648 h 6470305"/>
              <a:gd name="connsiteX1668" fmla="*/ 11843181 w 12192000"/>
              <a:gd name="connsiteY1668" fmla="*/ 1769800 h 6470305"/>
              <a:gd name="connsiteX1669" fmla="*/ 11748029 w 12192000"/>
              <a:gd name="connsiteY1669" fmla="*/ 1864953 h 6470305"/>
              <a:gd name="connsiteX1670" fmla="*/ 11652877 w 12192000"/>
              <a:gd name="connsiteY1670" fmla="*/ 1769800 h 6470305"/>
              <a:gd name="connsiteX1671" fmla="*/ 11748029 w 12192000"/>
              <a:gd name="connsiteY1671" fmla="*/ 1674648 h 6470305"/>
              <a:gd name="connsiteX1672" fmla="*/ 11329360 w 12192000"/>
              <a:gd name="connsiteY1672" fmla="*/ 1674648 h 6470305"/>
              <a:gd name="connsiteX1673" fmla="*/ 11424512 w 12192000"/>
              <a:gd name="connsiteY1673" fmla="*/ 1769800 h 6470305"/>
              <a:gd name="connsiteX1674" fmla="*/ 11329360 w 12192000"/>
              <a:gd name="connsiteY1674" fmla="*/ 1864953 h 6470305"/>
              <a:gd name="connsiteX1675" fmla="*/ 11234208 w 12192000"/>
              <a:gd name="connsiteY1675" fmla="*/ 1769800 h 6470305"/>
              <a:gd name="connsiteX1676" fmla="*/ 11329360 w 12192000"/>
              <a:gd name="connsiteY1676" fmla="*/ 1674648 h 6470305"/>
              <a:gd name="connsiteX1677" fmla="*/ 10910691 w 12192000"/>
              <a:gd name="connsiteY1677" fmla="*/ 1674648 h 6470305"/>
              <a:gd name="connsiteX1678" fmla="*/ 11005843 w 12192000"/>
              <a:gd name="connsiteY1678" fmla="*/ 1769800 h 6470305"/>
              <a:gd name="connsiteX1679" fmla="*/ 10910691 w 12192000"/>
              <a:gd name="connsiteY1679" fmla="*/ 1864953 h 6470305"/>
              <a:gd name="connsiteX1680" fmla="*/ 10815539 w 12192000"/>
              <a:gd name="connsiteY1680" fmla="*/ 1769800 h 6470305"/>
              <a:gd name="connsiteX1681" fmla="*/ 10910691 w 12192000"/>
              <a:gd name="connsiteY1681" fmla="*/ 1674648 h 6470305"/>
              <a:gd name="connsiteX1682" fmla="*/ 10492022 w 12192000"/>
              <a:gd name="connsiteY1682" fmla="*/ 1674648 h 6470305"/>
              <a:gd name="connsiteX1683" fmla="*/ 10587174 w 12192000"/>
              <a:gd name="connsiteY1683" fmla="*/ 1769800 h 6470305"/>
              <a:gd name="connsiteX1684" fmla="*/ 10492022 w 12192000"/>
              <a:gd name="connsiteY1684" fmla="*/ 1864953 h 6470305"/>
              <a:gd name="connsiteX1685" fmla="*/ 10396870 w 12192000"/>
              <a:gd name="connsiteY1685" fmla="*/ 1769800 h 6470305"/>
              <a:gd name="connsiteX1686" fmla="*/ 10492022 w 12192000"/>
              <a:gd name="connsiteY1686" fmla="*/ 1674648 h 6470305"/>
              <a:gd name="connsiteX1687" fmla="*/ 10073353 w 12192000"/>
              <a:gd name="connsiteY1687" fmla="*/ 1674648 h 6470305"/>
              <a:gd name="connsiteX1688" fmla="*/ 10168505 w 12192000"/>
              <a:gd name="connsiteY1688" fmla="*/ 1769800 h 6470305"/>
              <a:gd name="connsiteX1689" fmla="*/ 10073353 w 12192000"/>
              <a:gd name="connsiteY1689" fmla="*/ 1864953 h 6470305"/>
              <a:gd name="connsiteX1690" fmla="*/ 9978201 w 12192000"/>
              <a:gd name="connsiteY1690" fmla="*/ 1769800 h 6470305"/>
              <a:gd name="connsiteX1691" fmla="*/ 10073353 w 12192000"/>
              <a:gd name="connsiteY1691" fmla="*/ 1674648 h 6470305"/>
              <a:gd name="connsiteX1692" fmla="*/ 9654684 w 12192000"/>
              <a:gd name="connsiteY1692" fmla="*/ 1674648 h 6470305"/>
              <a:gd name="connsiteX1693" fmla="*/ 9749836 w 12192000"/>
              <a:gd name="connsiteY1693" fmla="*/ 1769800 h 6470305"/>
              <a:gd name="connsiteX1694" fmla="*/ 9654684 w 12192000"/>
              <a:gd name="connsiteY1694" fmla="*/ 1864953 h 6470305"/>
              <a:gd name="connsiteX1695" fmla="*/ 9559532 w 12192000"/>
              <a:gd name="connsiteY1695" fmla="*/ 1769800 h 6470305"/>
              <a:gd name="connsiteX1696" fmla="*/ 9654684 w 12192000"/>
              <a:gd name="connsiteY1696" fmla="*/ 1674648 h 6470305"/>
              <a:gd name="connsiteX1697" fmla="*/ 9236015 w 12192000"/>
              <a:gd name="connsiteY1697" fmla="*/ 1674648 h 6470305"/>
              <a:gd name="connsiteX1698" fmla="*/ 9331167 w 12192000"/>
              <a:gd name="connsiteY1698" fmla="*/ 1769800 h 6470305"/>
              <a:gd name="connsiteX1699" fmla="*/ 9236015 w 12192000"/>
              <a:gd name="connsiteY1699" fmla="*/ 1864953 h 6470305"/>
              <a:gd name="connsiteX1700" fmla="*/ 9140863 w 12192000"/>
              <a:gd name="connsiteY1700" fmla="*/ 1769800 h 6470305"/>
              <a:gd name="connsiteX1701" fmla="*/ 9236015 w 12192000"/>
              <a:gd name="connsiteY1701" fmla="*/ 1674648 h 6470305"/>
              <a:gd name="connsiteX1702" fmla="*/ 8817346 w 12192000"/>
              <a:gd name="connsiteY1702" fmla="*/ 1674648 h 6470305"/>
              <a:gd name="connsiteX1703" fmla="*/ 8912498 w 12192000"/>
              <a:gd name="connsiteY1703" fmla="*/ 1769800 h 6470305"/>
              <a:gd name="connsiteX1704" fmla="*/ 8817346 w 12192000"/>
              <a:gd name="connsiteY1704" fmla="*/ 1864953 h 6470305"/>
              <a:gd name="connsiteX1705" fmla="*/ 8722194 w 12192000"/>
              <a:gd name="connsiteY1705" fmla="*/ 1769800 h 6470305"/>
              <a:gd name="connsiteX1706" fmla="*/ 8817346 w 12192000"/>
              <a:gd name="connsiteY1706" fmla="*/ 1674648 h 6470305"/>
              <a:gd name="connsiteX1707" fmla="*/ 8398677 w 12192000"/>
              <a:gd name="connsiteY1707" fmla="*/ 1674648 h 6470305"/>
              <a:gd name="connsiteX1708" fmla="*/ 8493829 w 12192000"/>
              <a:gd name="connsiteY1708" fmla="*/ 1769800 h 6470305"/>
              <a:gd name="connsiteX1709" fmla="*/ 8398677 w 12192000"/>
              <a:gd name="connsiteY1709" fmla="*/ 1864953 h 6470305"/>
              <a:gd name="connsiteX1710" fmla="*/ 8303526 w 12192000"/>
              <a:gd name="connsiteY1710" fmla="*/ 1769800 h 6470305"/>
              <a:gd name="connsiteX1711" fmla="*/ 8398677 w 12192000"/>
              <a:gd name="connsiteY1711" fmla="*/ 1674648 h 6470305"/>
              <a:gd name="connsiteX1712" fmla="*/ 7980009 w 12192000"/>
              <a:gd name="connsiteY1712" fmla="*/ 1674648 h 6470305"/>
              <a:gd name="connsiteX1713" fmla="*/ 8075161 w 12192000"/>
              <a:gd name="connsiteY1713" fmla="*/ 1769800 h 6470305"/>
              <a:gd name="connsiteX1714" fmla="*/ 7980009 w 12192000"/>
              <a:gd name="connsiteY1714" fmla="*/ 1864953 h 6470305"/>
              <a:gd name="connsiteX1715" fmla="*/ 7884857 w 12192000"/>
              <a:gd name="connsiteY1715" fmla="*/ 1769800 h 6470305"/>
              <a:gd name="connsiteX1716" fmla="*/ 7980009 w 12192000"/>
              <a:gd name="connsiteY1716" fmla="*/ 1674648 h 6470305"/>
              <a:gd name="connsiteX1717" fmla="*/ 7561340 w 12192000"/>
              <a:gd name="connsiteY1717" fmla="*/ 1674648 h 6470305"/>
              <a:gd name="connsiteX1718" fmla="*/ 7656492 w 12192000"/>
              <a:gd name="connsiteY1718" fmla="*/ 1769800 h 6470305"/>
              <a:gd name="connsiteX1719" fmla="*/ 7561340 w 12192000"/>
              <a:gd name="connsiteY1719" fmla="*/ 1864953 h 6470305"/>
              <a:gd name="connsiteX1720" fmla="*/ 7466188 w 12192000"/>
              <a:gd name="connsiteY1720" fmla="*/ 1769800 h 6470305"/>
              <a:gd name="connsiteX1721" fmla="*/ 7561340 w 12192000"/>
              <a:gd name="connsiteY1721" fmla="*/ 1674648 h 6470305"/>
              <a:gd name="connsiteX1722" fmla="*/ 7142671 w 12192000"/>
              <a:gd name="connsiteY1722" fmla="*/ 1674648 h 6470305"/>
              <a:gd name="connsiteX1723" fmla="*/ 7237823 w 12192000"/>
              <a:gd name="connsiteY1723" fmla="*/ 1769800 h 6470305"/>
              <a:gd name="connsiteX1724" fmla="*/ 7142671 w 12192000"/>
              <a:gd name="connsiteY1724" fmla="*/ 1864953 h 6470305"/>
              <a:gd name="connsiteX1725" fmla="*/ 7047519 w 12192000"/>
              <a:gd name="connsiteY1725" fmla="*/ 1769800 h 6470305"/>
              <a:gd name="connsiteX1726" fmla="*/ 7142671 w 12192000"/>
              <a:gd name="connsiteY1726" fmla="*/ 1674648 h 6470305"/>
              <a:gd name="connsiteX1727" fmla="*/ 6724002 w 12192000"/>
              <a:gd name="connsiteY1727" fmla="*/ 1674648 h 6470305"/>
              <a:gd name="connsiteX1728" fmla="*/ 6819154 w 12192000"/>
              <a:gd name="connsiteY1728" fmla="*/ 1769800 h 6470305"/>
              <a:gd name="connsiteX1729" fmla="*/ 6724002 w 12192000"/>
              <a:gd name="connsiteY1729" fmla="*/ 1864953 h 6470305"/>
              <a:gd name="connsiteX1730" fmla="*/ 6628850 w 12192000"/>
              <a:gd name="connsiteY1730" fmla="*/ 1769800 h 6470305"/>
              <a:gd name="connsiteX1731" fmla="*/ 6724002 w 12192000"/>
              <a:gd name="connsiteY1731" fmla="*/ 1674648 h 6470305"/>
              <a:gd name="connsiteX1732" fmla="*/ 6305333 w 12192000"/>
              <a:gd name="connsiteY1732" fmla="*/ 1674648 h 6470305"/>
              <a:gd name="connsiteX1733" fmla="*/ 6400485 w 12192000"/>
              <a:gd name="connsiteY1733" fmla="*/ 1769800 h 6470305"/>
              <a:gd name="connsiteX1734" fmla="*/ 6305333 w 12192000"/>
              <a:gd name="connsiteY1734" fmla="*/ 1864953 h 6470305"/>
              <a:gd name="connsiteX1735" fmla="*/ 6210181 w 12192000"/>
              <a:gd name="connsiteY1735" fmla="*/ 1769800 h 6470305"/>
              <a:gd name="connsiteX1736" fmla="*/ 6305333 w 12192000"/>
              <a:gd name="connsiteY1736" fmla="*/ 1674648 h 6470305"/>
              <a:gd name="connsiteX1737" fmla="*/ 5886664 w 12192000"/>
              <a:gd name="connsiteY1737" fmla="*/ 1674648 h 6470305"/>
              <a:gd name="connsiteX1738" fmla="*/ 5981816 w 12192000"/>
              <a:gd name="connsiteY1738" fmla="*/ 1769800 h 6470305"/>
              <a:gd name="connsiteX1739" fmla="*/ 5886664 w 12192000"/>
              <a:gd name="connsiteY1739" fmla="*/ 1864953 h 6470305"/>
              <a:gd name="connsiteX1740" fmla="*/ 5791512 w 12192000"/>
              <a:gd name="connsiteY1740" fmla="*/ 1769800 h 6470305"/>
              <a:gd name="connsiteX1741" fmla="*/ 5886664 w 12192000"/>
              <a:gd name="connsiteY1741" fmla="*/ 1674648 h 6470305"/>
              <a:gd name="connsiteX1742" fmla="*/ 5467994 w 12192000"/>
              <a:gd name="connsiteY1742" fmla="*/ 1674648 h 6470305"/>
              <a:gd name="connsiteX1743" fmla="*/ 5563146 w 12192000"/>
              <a:gd name="connsiteY1743" fmla="*/ 1769800 h 6470305"/>
              <a:gd name="connsiteX1744" fmla="*/ 5467994 w 12192000"/>
              <a:gd name="connsiteY1744" fmla="*/ 1864953 h 6470305"/>
              <a:gd name="connsiteX1745" fmla="*/ 5372842 w 12192000"/>
              <a:gd name="connsiteY1745" fmla="*/ 1769800 h 6470305"/>
              <a:gd name="connsiteX1746" fmla="*/ 5467994 w 12192000"/>
              <a:gd name="connsiteY1746" fmla="*/ 1674648 h 6470305"/>
              <a:gd name="connsiteX1747" fmla="*/ 5049325 w 12192000"/>
              <a:gd name="connsiteY1747" fmla="*/ 1674648 h 6470305"/>
              <a:gd name="connsiteX1748" fmla="*/ 5144478 w 12192000"/>
              <a:gd name="connsiteY1748" fmla="*/ 1769800 h 6470305"/>
              <a:gd name="connsiteX1749" fmla="*/ 5049325 w 12192000"/>
              <a:gd name="connsiteY1749" fmla="*/ 1864953 h 6470305"/>
              <a:gd name="connsiteX1750" fmla="*/ 4954173 w 12192000"/>
              <a:gd name="connsiteY1750" fmla="*/ 1769800 h 6470305"/>
              <a:gd name="connsiteX1751" fmla="*/ 5049325 w 12192000"/>
              <a:gd name="connsiteY1751" fmla="*/ 1674648 h 6470305"/>
              <a:gd name="connsiteX1752" fmla="*/ 4630656 w 12192000"/>
              <a:gd name="connsiteY1752" fmla="*/ 1674648 h 6470305"/>
              <a:gd name="connsiteX1753" fmla="*/ 4725808 w 12192000"/>
              <a:gd name="connsiteY1753" fmla="*/ 1769800 h 6470305"/>
              <a:gd name="connsiteX1754" fmla="*/ 4630656 w 12192000"/>
              <a:gd name="connsiteY1754" fmla="*/ 1864953 h 6470305"/>
              <a:gd name="connsiteX1755" fmla="*/ 4535504 w 12192000"/>
              <a:gd name="connsiteY1755" fmla="*/ 1769800 h 6470305"/>
              <a:gd name="connsiteX1756" fmla="*/ 4630656 w 12192000"/>
              <a:gd name="connsiteY1756" fmla="*/ 1674648 h 6470305"/>
              <a:gd name="connsiteX1757" fmla="*/ 4211987 w 12192000"/>
              <a:gd name="connsiteY1757" fmla="*/ 1674648 h 6470305"/>
              <a:gd name="connsiteX1758" fmla="*/ 4307139 w 12192000"/>
              <a:gd name="connsiteY1758" fmla="*/ 1769800 h 6470305"/>
              <a:gd name="connsiteX1759" fmla="*/ 4211987 w 12192000"/>
              <a:gd name="connsiteY1759" fmla="*/ 1864953 h 6470305"/>
              <a:gd name="connsiteX1760" fmla="*/ 4116835 w 12192000"/>
              <a:gd name="connsiteY1760" fmla="*/ 1769800 h 6470305"/>
              <a:gd name="connsiteX1761" fmla="*/ 4211987 w 12192000"/>
              <a:gd name="connsiteY1761" fmla="*/ 1674648 h 6470305"/>
              <a:gd name="connsiteX1762" fmla="*/ 3793436 w 12192000"/>
              <a:gd name="connsiteY1762" fmla="*/ 1674648 h 6470305"/>
              <a:gd name="connsiteX1763" fmla="*/ 3888470 w 12192000"/>
              <a:gd name="connsiteY1763" fmla="*/ 1769800 h 6470305"/>
              <a:gd name="connsiteX1764" fmla="*/ 3793436 w 12192000"/>
              <a:gd name="connsiteY1764" fmla="*/ 1864953 h 6470305"/>
              <a:gd name="connsiteX1765" fmla="*/ 3698284 w 12192000"/>
              <a:gd name="connsiteY1765" fmla="*/ 1769800 h 6470305"/>
              <a:gd name="connsiteX1766" fmla="*/ 3793436 w 12192000"/>
              <a:gd name="connsiteY1766" fmla="*/ 1674648 h 6470305"/>
              <a:gd name="connsiteX1767" fmla="*/ 3374758 w 12192000"/>
              <a:gd name="connsiteY1767" fmla="*/ 1674648 h 6470305"/>
              <a:gd name="connsiteX1768" fmla="*/ 3469916 w 12192000"/>
              <a:gd name="connsiteY1768" fmla="*/ 1769800 h 6470305"/>
              <a:gd name="connsiteX1769" fmla="*/ 3374758 w 12192000"/>
              <a:gd name="connsiteY1769" fmla="*/ 1864953 h 6470305"/>
              <a:gd name="connsiteX1770" fmla="*/ 3279604 w 12192000"/>
              <a:gd name="connsiteY1770" fmla="*/ 1769800 h 6470305"/>
              <a:gd name="connsiteX1771" fmla="*/ 3374758 w 12192000"/>
              <a:gd name="connsiteY1771" fmla="*/ 1674648 h 6470305"/>
              <a:gd name="connsiteX1772" fmla="*/ 2956081 w 12192000"/>
              <a:gd name="connsiteY1772" fmla="*/ 1674648 h 6470305"/>
              <a:gd name="connsiteX1773" fmla="*/ 3051237 w 12192000"/>
              <a:gd name="connsiteY1773" fmla="*/ 1769800 h 6470305"/>
              <a:gd name="connsiteX1774" fmla="*/ 2956081 w 12192000"/>
              <a:gd name="connsiteY1774" fmla="*/ 1864953 h 6470305"/>
              <a:gd name="connsiteX1775" fmla="*/ 2860924 w 12192000"/>
              <a:gd name="connsiteY1775" fmla="*/ 1769800 h 6470305"/>
              <a:gd name="connsiteX1776" fmla="*/ 2956081 w 12192000"/>
              <a:gd name="connsiteY1776" fmla="*/ 1674648 h 6470305"/>
              <a:gd name="connsiteX1777" fmla="*/ 2537398 w 12192000"/>
              <a:gd name="connsiteY1777" fmla="*/ 1674648 h 6470305"/>
              <a:gd name="connsiteX1778" fmla="*/ 2632560 w 12192000"/>
              <a:gd name="connsiteY1778" fmla="*/ 1769800 h 6470305"/>
              <a:gd name="connsiteX1779" fmla="*/ 2537398 w 12192000"/>
              <a:gd name="connsiteY1779" fmla="*/ 1864953 h 6470305"/>
              <a:gd name="connsiteX1780" fmla="*/ 2442246 w 12192000"/>
              <a:gd name="connsiteY1780" fmla="*/ 1769800 h 6470305"/>
              <a:gd name="connsiteX1781" fmla="*/ 2537398 w 12192000"/>
              <a:gd name="connsiteY1781" fmla="*/ 1674648 h 6470305"/>
              <a:gd name="connsiteX1782" fmla="*/ 2118728 w 12192000"/>
              <a:gd name="connsiteY1782" fmla="*/ 1674648 h 6470305"/>
              <a:gd name="connsiteX1783" fmla="*/ 2213881 w 12192000"/>
              <a:gd name="connsiteY1783" fmla="*/ 1769800 h 6470305"/>
              <a:gd name="connsiteX1784" fmla="*/ 2118728 w 12192000"/>
              <a:gd name="connsiteY1784" fmla="*/ 1864953 h 6470305"/>
              <a:gd name="connsiteX1785" fmla="*/ 2023573 w 12192000"/>
              <a:gd name="connsiteY1785" fmla="*/ 1769800 h 6470305"/>
              <a:gd name="connsiteX1786" fmla="*/ 2118728 w 12192000"/>
              <a:gd name="connsiteY1786" fmla="*/ 1674648 h 6470305"/>
              <a:gd name="connsiteX1787" fmla="*/ 1700050 w 12192000"/>
              <a:gd name="connsiteY1787" fmla="*/ 1674648 h 6470305"/>
              <a:gd name="connsiteX1788" fmla="*/ 1795202 w 12192000"/>
              <a:gd name="connsiteY1788" fmla="*/ 1769800 h 6470305"/>
              <a:gd name="connsiteX1789" fmla="*/ 1700050 w 12192000"/>
              <a:gd name="connsiteY1789" fmla="*/ 1864953 h 6470305"/>
              <a:gd name="connsiteX1790" fmla="*/ 1604890 w 12192000"/>
              <a:gd name="connsiteY1790" fmla="*/ 1769800 h 6470305"/>
              <a:gd name="connsiteX1791" fmla="*/ 1700050 w 12192000"/>
              <a:gd name="connsiteY1791" fmla="*/ 1674648 h 6470305"/>
              <a:gd name="connsiteX1792" fmla="*/ 1281369 w 12192000"/>
              <a:gd name="connsiteY1792" fmla="*/ 1674648 h 6470305"/>
              <a:gd name="connsiteX1793" fmla="*/ 1376522 w 12192000"/>
              <a:gd name="connsiteY1793" fmla="*/ 1769800 h 6470305"/>
              <a:gd name="connsiteX1794" fmla="*/ 1281369 w 12192000"/>
              <a:gd name="connsiteY1794" fmla="*/ 1864953 h 6470305"/>
              <a:gd name="connsiteX1795" fmla="*/ 1186218 w 12192000"/>
              <a:gd name="connsiteY1795" fmla="*/ 1769800 h 6470305"/>
              <a:gd name="connsiteX1796" fmla="*/ 1281369 w 12192000"/>
              <a:gd name="connsiteY1796" fmla="*/ 1674648 h 6470305"/>
              <a:gd name="connsiteX1797" fmla="*/ 862703 w 12192000"/>
              <a:gd name="connsiteY1797" fmla="*/ 1674648 h 6470305"/>
              <a:gd name="connsiteX1798" fmla="*/ 957854 w 12192000"/>
              <a:gd name="connsiteY1798" fmla="*/ 1769800 h 6470305"/>
              <a:gd name="connsiteX1799" fmla="*/ 862703 w 12192000"/>
              <a:gd name="connsiteY1799" fmla="*/ 1864953 h 6470305"/>
              <a:gd name="connsiteX1800" fmla="*/ 767551 w 12192000"/>
              <a:gd name="connsiteY1800" fmla="*/ 1769800 h 6470305"/>
              <a:gd name="connsiteX1801" fmla="*/ 862703 w 12192000"/>
              <a:gd name="connsiteY1801" fmla="*/ 1674648 h 6470305"/>
              <a:gd name="connsiteX1802" fmla="*/ 444037 w 12192000"/>
              <a:gd name="connsiteY1802" fmla="*/ 1674648 h 6470305"/>
              <a:gd name="connsiteX1803" fmla="*/ 539190 w 12192000"/>
              <a:gd name="connsiteY1803" fmla="*/ 1769800 h 6470305"/>
              <a:gd name="connsiteX1804" fmla="*/ 444037 w 12192000"/>
              <a:gd name="connsiteY1804" fmla="*/ 1864953 h 6470305"/>
              <a:gd name="connsiteX1805" fmla="*/ 348885 w 12192000"/>
              <a:gd name="connsiteY1805" fmla="*/ 1769800 h 6470305"/>
              <a:gd name="connsiteX1806" fmla="*/ 444037 w 12192000"/>
              <a:gd name="connsiteY1806" fmla="*/ 1674648 h 6470305"/>
              <a:gd name="connsiteX1807" fmla="*/ 25368 w 12192000"/>
              <a:gd name="connsiteY1807" fmla="*/ 1674648 h 6470305"/>
              <a:gd name="connsiteX1808" fmla="*/ 120521 w 12192000"/>
              <a:gd name="connsiteY1808" fmla="*/ 1769800 h 6470305"/>
              <a:gd name="connsiteX1809" fmla="*/ 25368 w 12192000"/>
              <a:gd name="connsiteY1809" fmla="*/ 1864953 h 6470305"/>
              <a:gd name="connsiteX1810" fmla="*/ 0 w 12192000"/>
              <a:gd name="connsiteY1810" fmla="*/ 1859831 h 6470305"/>
              <a:gd name="connsiteX1811" fmla="*/ 0 w 12192000"/>
              <a:gd name="connsiteY1811" fmla="*/ 1679770 h 6470305"/>
              <a:gd name="connsiteX1812" fmla="*/ 12166698 w 12192000"/>
              <a:gd name="connsiteY1812" fmla="*/ 1256004 h 6470305"/>
              <a:gd name="connsiteX1813" fmla="*/ 12192000 w 12192000"/>
              <a:gd name="connsiteY1813" fmla="*/ 1261113 h 6470305"/>
              <a:gd name="connsiteX1814" fmla="*/ 12192000 w 12192000"/>
              <a:gd name="connsiteY1814" fmla="*/ 1441198 h 6470305"/>
              <a:gd name="connsiteX1815" fmla="*/ 12166698 w 12192000"/>
              <a:gd name="connsiteY1815" fmla="*/ 1446306 h 6470305"/>
              <a:gd name="connsiteX1816" fmla="*/ 12071546 w 12192000"/>
              <a:gd name="connsiteY1816" fmla="*/ 1351155 h 6470305"/>
              <a:gd name="connsiteX1817" fmla="*/ 12166698 w 12192000"/>
              <a:gd name="connsiteY1817" fmla="*/ 1256004 h 6470305"/>
              <a:gd name="connsiteX1818" fmla="*/ 11748029 w 12192000"/>
              <a:gd name="connsiteY1818" fmla="*/ 1256004 h 6470305"/>
              <a:gd name="connsiteX1819" fmla="*/ 11843181 w 12192000"/>
              <a:gd name="connsiteY1819" fmla="*/ 1351155 h 6470305"/>
              <a:gd name="connsiteX1820" fmla="*/ 11748029 w 12192000"/>
              <a:gd name="connsiteY1820" fmla="*/ 1446306 h 6470305"/>
              <a:gd name="connsiteX1821" fmla="*/ 11652877 w 12192000"/>
              <a:gd name="connsiteY1821" fmla="*/ 1351155 h 6470305"/>
              <a:gd name="connsiteX1822" fmla="*/ 11748029 w 12192000"/>
              <a:gd name="connsiteY1822" fmla="*/ 1256004 h 6470305"/>
              <a:gd name="connsiteX1823" fmla="*/ 11329360 w 12192000"/>
              <a:gd name="connsiteY1823" fmla="*/ 1256004 h 6470305"/>
              <a:gd name="connsiteX1824" fmla="*/ 11424512 w 12192000"/>
              <a:gd name="connsiteY1824" fmla="*/ 1351155 h 6470305"/>
              <a:gd name="connsiteX1825" fmla="*/ 11329360 w 12192000"/>
              <a:gd name="connsiteY1825" fmla="*/ 1446306 h 6470305"/>
              <a:gd name="connsiteX1826" fmla="*/ 11234208 w 12192000"/>
              <a:gd name="connsiteY1826" fmla="*/ 1351155 h 6470305"/>
              <a:gd name="connsiteX1827" fmla="*/ 11329360 w 12192000"/>
              <a:gd name="connsiteY1827" fmla="*/ 1256004 h 6470305"/>
              <a:gd name="connsiteX1828" fmla="*/ 10910691 w 12192000"/>
              <a:gd name="connsiteY1828" fmla="*/ 1256004 h 6470305"/>
              <a:gd name="connsiteX1829" fmla="*/ 11005843 w 12192000"/>
              <a:gd name="connsiteY1829" fmla="*/ 1351155 h 6470305"/>
              <a:gd name="connsiteX1830" fmla="*/ 10910691 w 12192000"/>
              <a:gd name="connsiteY1830" fmla="*/ 1446306 h 6470305"/>
              <a:gd name="connsiteX1831" fmla="*/ 10815539 w 12192000"/>
              <a:gd name="connsiteY1831" fmla="*/ 1351155 h 6470305"/>
              <a:gd name="connsiteX1832" fmla="*/ 10910691 w 12192000"/>
              <a:gd name="connsiteY1832" fmla="*/ 1256004 h 6470305"/>
              <a:gd name="connsiteX1833" fmla="*/ 10492022 w 12192000"/>
              <a:gd name="connsiteY1833" fmla="*/ 1256004 h 6470305"/>
              <a:gd name="connsiteX1834" fmla="*/ 10587174 w 12192000"/>
              <a:gd name="connsiteY1834" fmla="*/ 1351155 h 6470305"/>
              <a:gd name="connsiteX1835" fmla="*/ 10492022 w 12192000"/>
              <a:gd name="connsiteY1835" fmla="*/ 1446306 h 6470305"/>
              <a:gd name="connsiteX1836" fmla="*/ 10396870 w 12192000"/>
              <a:gd name="connsiteY1836" fmla="*/ 1351155 h 6470305"/>
              <a:gd name="connsiteX1837" fmla="*/ 10492022 w 12192000"/>
              <a:gd name="connsiteY1837" fmla="*/ 1256004 h 6470305"/>
              <a:gd name="connsiteX1838" fmla="*/ 10073353 w 12192000"/>
              <a:gd name="connsiteY1838" fmla="*/ 1256004 h 6470305"/>
              <a:gd name="connsiteX1839" fmla="*/ 10168505 w 12192000"/>
              <a:gd name="connsiteY1839" fmla="*/ 1351155 h 6470305"/>
              <a:gd name="connsiteX1840" fmla="*/ 10073353 w 12192000"/>
              <a:gd name="connsiteY1840" fmla="*/ 1446306 h 6470305"/>
              <a:gd name="connsiteX1841" fmla="*/ 9978201 w 12192000"/>
              <a:gd name="connsiteY1841" fmla="*/ 1351155 h 6470305"/>
              <a:gd name="connsiteX1842" fmla="*/ 10073353 w 12192000"/>
              <a:gd name="connsiteY1842" fmla="*/ 1256004 h 6470305"/>
              <a:gd name="connsiteX1843" fmla="*/ 9654684 w 12192000"/>
              <a:gd name="connsiteY1843" fmla="*/ 1256004 h 6470305"/>
              <a:gd name="connsiteX1844" fmla="*/ 9749836 w 12192000"/>
              <a:gd name="connsiteY1844" fmla="*/ 1351155 h 6470305"/>
              <a:gd name="connsiteX1845" fmla="*/ 9654684 w 12192000"/>
              <a:gd name="connsiteY1845" fmla="*/ 1446306 h 6470305"/>
              <a:gd name="connsiteX1846" fmla="*/ 9559532 w 12192000"/>
              <a:gd name="connsiteY1846" fmla="*/ 1351155 h 6470305"/>
              <a:gd name="connsiteX1847" fmla="*/ 9654684 w 12192000"/>
              <a:gd name="connsiteY1847" fmla="*/ 1256004 h 6470305"/>
              <a:gd name="connsiteX1848" fmla="*/ 9236015 w 12192000"/>
              <a:gd name="connsiteY1848" fmla="*/ 1256004 h 6470305"/>
              <a:gd name="connsiteX1849" fmla="*/ 9331167 w 12192000"/>
              <a:gd name="connsiteY1849" fmla="*/ 1351155 h 6470305"/>
              <a:gd name="connsiteX1850" fmla="*/ 9236015 w 12192000"/>
              <a:gd name="connsiteY1850" fmla="*/ 1446306 h 6470305"/>
              <a:gd name="connsiteX1851" fmla="*/ 9140863 w 12192000"/>
              <a:gd name="connsiteY1851" fmla="*/ 1351155 h 6470305"/>
              <a:gd name="connsiteX1852" fmla="*/ 9236015 w 12192000"/>
              <a:gd name="connsiteY1852" fmla="*/ 1256004 h 6470305"/>
              <a:gd name="connsiteX1853" fmla="*/ 8817346 w 12192000"/>
              <a:gd name="connsiteY1853" fmla="*/ 1256004 h 6470305"/>
              <a:gd name="connsiteX1854" fmla="*/ 8912498 w 12192000"/>
              <a:gd name="connsiteY1854" fmla="*/ 1351155 h 6470305"/>
              <a:gd name="connsiteX1855" fmla="*/ 8817346 w 12192000"/>
              <a:gd name="connsiteY1855" fmla="*/ 1446306 h 6470305"/>
              <a:gd name="connsiteX1856" fmla="*/ 8722194 w 12192000"/>
              <a:gd name="connsiteY1856" fmla="*/ 1351155 h 6470305"/>
              <a:gd name="connsiteX1857" fmla="*/ 8817346 w 12192000"/>
              <a:gd name="connsiteY1857" fmla="*/ 1256004 h 6470305"/>
              <a:gd name="connsiteX1858" fmla="*/ 8398677 w 12192000"/>
              <a:gd name="connsiteY1858" fmla="*/ 1256004 h 6470305"/>
              <a:gd name="connsiteX1859" fmla="*/ 8493829 w 12192000"/>
              <a:gd name="connsiteY1859" fmla="*/ 1351155 h 6470305"/>
              <a:gd name="connsiteX1860" fmla="*/ 8398677 w 12192000"/>
              <a:gd name="connsiteY1860" fmla="*/ 1446306 h 6470305"/>
              <a:gd name="connsiteX1861" fmla="*/ 8303526 w 12192000"/>
              <a:gd name="connsiteY1861" fmla="*/ 1351155 h 6470305"/>
              <a:gd name="connsiteX1862" fmla="*/ 8398677 w 12192000"/>
              <a:gd name="connsiteY1862" fmla="*/ 1256004 h 6470305"/>
              <a:gd name="connsiteX1863" fmla="*/ 7980009 w 12192000"/>
              <a:gd name="connsiteY1863" fmla="*/ 1256004 h 6470305"/>
              <a:gd name="connsiteX1864" fmla="*/ 8075161 w 12192000"/>
              <a:gd name="connsiteY1864" fmla="*/ 1351155 h 6470305"/>
              <a:gd name="connsiteX1865" fmla="*/ 7980009 w 12192000"/>
              <a:gd name="connsiteY1865" fmla="*/ 1446306 h 6470305"/>
              <a:gd name="connsiteX1866" fmla="*/ 7884857 w 12192000"/>
              <a:gd name="connsiteY1866" fmla="*/ 1351155 h 6470305"/>
              <a:gd name="connsiteX1867" fmla="*/ 7980009 w 12192000"/>
              <a:gd name="connsiteY1867" fmla="*/ 1256004 h 6470305"/>
              <a:gd name="connsiteX1868" fmla="*/ 7561340 w 12192000"/>
              <a:gd name="connsiteY1868" fmla="*/ 1256004 h 6470305"/>
              <a:gd name="connsiteX1869" fmla="*/ 7656492 w 12192000"/>
              <a:gd name="connsiteY1869" fmla="*/ 1351155 h 6470305"/>
              <a:gd name="connsiteX1870" fmla="*/ 7561340 w 12192000"/>
              <a:gd name="connsiteY1870" fmla="*/ 1446306 h 6470305"/>
              <a:gd name="connsiteX1871" fmla="*/ 7466188 w 12192000"/>
              <a:gd name="connsiteY1871" fmla="*/ 1351155 h 6470305"/>
              <a:gd name="connsiteX1872" fmla="*/ 7561340 w 12192000"/>
              <a:gd name="connsiteY1872" fmla="*/ 1256004 h 6470305"/>
              <a:gd name="connsiteX1873" fmla="*/ 7142671 w 12192000"/>
              <a:gd name="connsiteY1873" fmla="*/ 1256004 h 6470305"/>
              <a:gd name="connsiteX1874" fmla="*/ 7237823 w 12192000"/>
              <a:gd name="connsiteY1874" fmla="*/ 1351155 h 6470305"/>
              <a:gd name="connsiteX1875" fmla="*/ 7142671 w 12192000"/>
              <a:gd name="connsiteY1875" fmla="*/ 1446306 h 6470305"/>
              <a:gd name="connsiteX1876" fmla="*/ 7047519 w 12192000"/>
              <a:gd name="connsiteY1876" fmla="*/ 1351155 h 6470305"/>
              <a:gd name="connsiteX1877" fmla="*/ 7142671 w 12192000"/>
              <a:gd name="connsiteY1877" fmla="*/ 1256004 h 6470305"/>
              <a:gd name="connsiteX1878" fmla="*/ 6724002 w 12192000"/>
              <a:gd name="connsiteY1878" fmla="*/ 1256004 h 6470305"/>
              <a:gd name="connsiteX1879" fmla="*/ 6819154 w 12192000"/>
              <a:gd name="connsiteY1879" fmla="*/ 1351155 h 6470305"/>
              <a:gd name="connsiteX1880" fmla="*/ 6724002 w 12192000"/>
              <a:gd name="connsiteY1880" fmla="*/ 1446306 h 6470305"/>
              <a:gd name="connsiteX1881" fmla="*/ 6628850 w 12192000"/>
              <a:gd name="connsiteY1881" fmla="*/ 1351155 h 6470305"/>
              <a:gd name="connsiteX1882" fmla="*/ 6724002 w 12192000"/>
              <a:gd name="connsiteY1882" fmla="*/ 1256004 h 6470305"/>
              <a:gd name="connsiteX1883" fmla="*/ 6305333 w 12192000"/>
              <a:gd name="connsiteY1883" fmla="*/ 1256004 h 6470305"/>
              <a:gd name="connsiteX1884" fmla="*/ 6400485 w 12192000"/>
              <a:gd name="connsiteY1884" fmla="*/ 1351155 h 6470305"/>
              <a:gd name="connsiteX1885" fmla="*/ 6305333 w 12192000"/>
              <a:gd name="connsiteY1885" fmla="*/ 1446306 h 6470305"/>
              <a:gd name="connsiteX1886" fmla="*/ 6210181 w 12192000"/>
              <a:gd name="connsiteY1886" fmla="*/ 1351155 h 6470305"/>
              <a:gd name="connsiteX1887" fmla="*/ 6305333 w 12192000"/>
              <a:gd name="connsiteY1887" fmla="*/ 1256004 h 6470305"/>
              <a:gd name="connsiteX1888" fmla="*/ 5886664 w 12192000"/>
              <a:gd name="connsiteY1888" fmla="*/ 1256004 h 6470305"/>
              <a:gd name="connsiteX1889" fmla="*/ 5981816 w 12192000"/>
              <a:gd name="connsiteY1889" fmla="*/ 1351155 h 6470305"/>
              <a:gd name="connsiteX1890" fmla="*/ 5886664 w 12192000"/>
              <a:gd name="connsiteY1890" fmla="*/ 1446306 h 6470305"/>
              <a:gd name="connsiteX1891" fmla="*/ 5791512 w 12192000"/>
              <a:gd name="connsiteY1891" fmla="*/ 1351155 h 6470305"/>
              <a:gd name="connsiteX1892" fmla="*/ 5886664 w 12192000"/>
              <a:gd name="connsiteY1892" fmla="*/ 1256004 h 6470305"/>
              <a:gd name="connsiteX1893" fmla="*/ 5467994 w 12192000"/>
              <a:gd name="connsiteY1893" fmla="*/ 1256004 h 6470305"/>
              <a:gd name="connsiteX1894" fmla="*/ 5563146 w 12192000"/>
              <a:gd name="connsiteY1894" fmla="*/ 1351155 h 6470305"/>
              <a:gd name="connsiteX1895" fmla="*/ 5467994 w 12192000"/>
              <a:gd name="connsiteY1895" fmla="*/ 1446306 h 6470305"/>
              <a:gd name="connsiteX1896" fmla="*/ 5372842 w 12192000"/>
              <a:gd name="connsiteY1896" fmla="*/ 1351155 h 6470305"/>
              <a:gd name="connsiteX1897" fmla="*/ 5467994 w 12192000"/>
              <a:gd name="connsiteY1897" fmla="*/ 1256004 h 6470305"/>
              <a:gd name="connsiteX1898" fmla="*/ 5049325 w 12192000"/>
              <a:gd name="connsiteY1898" fmla="*/ 1256004 h 6470305"/>
              <a:gd name="connsiteX1899" fmla="*/ 5144478 w 12192000"/>
              <a:gd name="connsiteY1899" fmla="*/ 1351155 h 6470305"/>
              <a:gd name="connsiteX1900" fmla="*/ 5049325 w 12192000"/>
              <a:gd name="connsiteY1900" fmla="*/ 1446306 h 6470305"/>
              <a:gd name="connsiteX1901" fmla="*/ 4954173 w 12192000"/>
              <a:gd name="connsiteY1901" fmla="*/ 1351155 h 6470305"/>
              <a:gd name="connsiteX1902" fmla="*/ 5049325 w 12192000"/>
              <a:gd name="connsiteY1902" fmla="*/ 1256004 h 6470305"/>
              <a:gd name="connsiteX1903" fmla="*/ 4630656 w 12192000"/>
              <a:gd name="connsiteY1903" fmla="*/ 1256004 h 6470305"/>
              <a:gd name="connsiteX1904" fmla="*/ 4725808 w 12192000"/>
              <a:gd name="connsiteY1904" fmla="*/ 1351155 h 6470305"/>
              <a:gd name="connsiteX1905" fmla="*/ 4630656 w 12192000"/>
              <a:gd name="connsiteY1905" fmla="*/ 1446306 h 6470305"/>
              <a:gd name="connsiteX1906" fmla="*/ 4535504 w 12192000"/>
              <a:gd name="connsiteY1906" fmla="*/ 1351155 h 6470305"/>
              <a:gd name="connsiteX1907" fmla="*/ 4630656 w 12192000"/>
              <a:gd name="connsiteY1907" fmla="*/ 1256004 h 6470305"/>
              <a:gd name="connsiteX1908" fmla="*/ 4211987 w 12192000"/>
              <a:gd name="connsiteY1908" fmla="*/ 1256004 h 6470305"/>
              <a:gd name="connsiteX1909" fmla="*/ 4307139 w 12192000"/>
              <a:gd name="connsiteY1909" fmla="*/ 1351155 h 6470305"/>
              <a:gd name="connsiteX1910" fmla="*/ 4211987 w 12192000"/>
              <a:gd name="connsiteY1910" fmla="*/ 1446306 h 6470305"/>
              <a:gd name="connsiteX1911" fmla="*/ 4116835 w 12192000"/>
              <a:gd name="connsiteY1911" fmla="*/ 1351155 h 6470305"/>
              <a:gd name="connsiteX1912" fmla="*/ 4211987 w 12192000"/>
              <a:gd name="connsiteY1912" fmla="*/ 1256004 h 6470305"/>
              <a:gd name="connsiteX1913" fmla="*/ 3793444 w 12192000"/>
              <a:gd name="connsiteY1913" fmla="*/ 1256004 h 6470305"/>
              <a:gd name="connsiteX1914" fmla="*/ 3888470 w 12192000"/>
              <a:gd name="connsiteY1914" fmla="*/ 1351155 h 6470305"/>
              <a:gd name="connsiteX1915" fmla="*/ 3793444 w 12192000"/>
              <a:gd name="connsiteY1915" fmla="*/ 1446306 h 6470305"/>
              <a:gd name="connsiteX1916" fmla="*/ 3698292 w 12192000"/>
              <a:gd name="connsiteY1916" fmla="*/ 1351155 h 6470305"/>
              <a:gd name="connsiteX1917" fmla="*/ 3793444 w 12192000"/>
              <a:gd name="connsiteY1917" fmla="*/ 1256004 h 6470305"/>
              <a:gd name="connsiteX1918" fmla="*/ 3374764 w 12192000"/>
              <a:gd name="connsiteY1918" fmla="*/ 1256004 h 6470305"/>
              <a:gd name="connsiteX1919" fmla="*/ 3469924 w 12192000"/>
              <a:gd name="connsiteY1919" fmla="*/ 1351155 h 6470305"/>
              <a:gd name="connsiteX1920" fmla="*/ 3374764 w 12192000"/>
              <a:gd name="connsiteY1920" fmla="*/ 1446306 h 6470305"/>
              <a:gd name="connsiteX1921" fmla="*/ 3279613 w 12192000"/>
              <a:gd name="connsiteY1921" fmla="*/ 1351155 h 6470305"/>
              <a:gd name="connsiteX1922" fmla="*/ 3374764 w 12192000"/>
              <a:gd name="connsiteY1922" fmla="*/ 1256004 h 6470305"/>
              <a:gd name="connsiteX1923" fmla="*/ 2956087 w 12192000"/>
              <a:gd name="connsiteY1923" fmla="*/ 1256004 h 6470305"/>
              <a:gd name="connsiteX1924" fmla="*/ 3051244 w 12192000"/>
              <a:gd name="connsiteY1924" fmla="*/ 1351155 h 6470305"/>
              <a:gd name="connsiteX1925" fmla="*/ 2956087 w 12192000"/>
              <a:gd name="connsiteY1925" fmla="*/ 1446306 h 6470305"/>
              <a:gd name="connsiteX1926" fmla="*/ 2860932 w 12192000"/>
              <a:gd name="connsiteY1926" fmla="*/ 1351155 h 6470305"/>
              <a:gd name="connsiteX1927" fmla="*/ 2956087 w 12192000"/>
              <a:gd name="connsiteY1927" fmla="*/ 1256004 h 6470305"/>
              <a:gd name="connsiteX1928" fmla="*/ 2537405 w 12192000"/>
              <a:gd name="connsiteY1928" fmla="*/ 1256004 h 6470305"/>
              <a:gd name="connsiteX1929" fmla="*/ 2632567 w 12192000"/>
              <a:gd name="connsiteY1929" fmla="*/ 1351155 h 6470305"/>
              <a:gd name="connsiteX1930" fmla="*/ 2537405 w 12192000"/>
              <a:gd name="connsiteY1930" fmla="*/ 1446306 h 6470305"/>
              <a:gd name="connsiteX1931" fmla="*/ 2442252 w 12192000"/>
              <a:gd name="connsiteY1931" fmla="*/ 1351155 h 6470305"/>
              <a:gd name="connsiteX1932" fmla="*/ 2537405 w 12192000"/>
              <a:gd name="connsiteY1932" fmla="*/ 1256004 h 6470305"/>
              <a:gd name="connsiteX1933" fmla="*/ 2118734 w 12192000"/>
              <a:gd name="connsiteY1933" fmla="*/ 1256004 h 6470305"/>
              <a:gd name="connsiteX1934" fmla="*/ 2213887 w 12192000"/>
              <a:gd name="connsiteY1934" fmla="*/ 1351155 h 6470305"/>
              <a:gd name="connsiteX1935" fmla="*/ 2118734 w 12192000"/>
              <a:gd name="connsiteY1935" fmla="*/ 1446306 h 6470305"/>
              <a:gd name="connsiteX1936" fmla="*/ 2023581 w 12192000"/>
              <a:gd name="connsiteY1936" fmla="*/ 1351155 h 6470305"/>
              <a:gd name="connsiteX1937" fmla="*/ 2118734 w 12192000"/>
              <a:gd name="connsiteY1937" fmla="*/ 1256004 h 6470305"/>
              <a:gd name="connsiteX1938" fmla="*/ 1700054 w 12192000"/>
              <a:gd name="connsiteY1938" fmla="*/ 1256004 h 6470305"/>
              <a:gd name="connsiteX1939" fmla="*/ 1795208 w 12192000"/>
              <a:gd name="connsiteY1939" fmla="*/ 1351155 h 6470305"/>
              <a:gd name="connsiteX1940" fmla="*/ 1700054 w 12192000"/>
              <a:gd name="connsiteY1940" fmla="*/ 1446306 h 6470305"/>
              <a:gd name="connsiteX1941" fmla="*/ 1604895 w 12192000"/>
              <a:gd name="connsiteY1941" fmla="*/ 1351155 h 6470305"/>
              <a:gd name="connsiteX1942" fmla="*/ 1700054 w 12192000"/>
              <a:gd name="connsiteY1942" fmla="*/ 1256004 h 6470305"/>
              <a:gd name="connsiteX1943" fmla="*/ 1281373 w 12192000"/>
              <a:gd name="connsiteY1943" fmla="*/ 1256004 h 6470305"/>
              <a:gd name="connsiteX1944" fmla="*/ 1376527 w 12192000"/>
              <a:gd name="connsiteY1944" fmla="*/ 1351155 h 6470305"/>
              <a:gd name="connsiteX1945" fmla="*/ 1281373 w 12192000"/>
              <a:gd name="connsiteY1945" fmla="*/ 1446306 h 6470305"/>
              <a:gd name="connsiteX1946" fmla="*/ 1186223 w 12192000"/>
              <a:gd name="connsiteY1946" fmla="*/ 1351155 h 6470305"/>
              <a:gd name="connsiteX1947" fmla="*/ 1281373 w 12192000"/>
              <a:gd name="connsiteY1947" fmla="*/ 1256004 h 6470305"/>
              <a:gd name="connsiteX1948" fmla="*/ 862708 w 12192000"/>
              <a:gd name="connsiteY1948" fmla="*/ 1256004 h 6470305"/>
              <a:gd name="connsiteX1949" fmla="*/ 957859 w 12192000"/>
              <a:gd name="connsiteY1949" fmla="*/ 1351155 h 6470305"/>
              <a:gd name="connsiteX1950" fmla="*/ 862708 w 12192000"/>
              <a:gd name="connsiteY1950" fmla="*/ 1446306 h 6470305"/>
              <a:gd name="connsiteX1951" fmla="*/ 767556 w 12192000"/>
              <a:gd name="connsiteY1951" fmla="*/ 1351155 h 6470305"/>
              <a:gd name="connsiteX1952" fmla="*/ 862708 w 12192000"/>
              <a:gd name="connsiteY1952" fmla="*/ 1256004 h 6470305"/>
              <a:gd name="connsiteX1953" fmla="*/ 444042 w 12192000"/>
              <a:gd name="connsiteY1953" fmla="*/ 1256004 h 6470305"/>
              <a:gd name="connsiteX1954" fmla="*/ 539195 w 12192000"/>
              <a:gd name="connsiteY1954" fmla="*/ 1351155 h 6470305"/>
              <a:gd name="connsiteX1955" fmla="*/ 444042 w 12192000"/>
              <a:gd name="connsiteY1955" fmla="*/ 1446306 h 6470305"/>
              <a:gd name="connsiteX1956" fmla="*/ 348889 w 12192000"/>
              <a:gd name="connsiteY1956" fmla="*/ 1351155 h 6470305"/>
              <a:gd name="connsiteX1957" fmla="*/ 444042 w 12192000"/>
              <a:gd name="connsiteY1957" fmla="*/ 1256004 h 6470305"/>
              <a:gd name="connsiteX1958" fmla="*/ 25373 w 12192000"/>
              <a:gd name="connsiteY1958" fmla="*/ 1256004 h 6470305"/>
              <a:gd name="connsiteX1959" fmla="*/ 120526 w 12192000"/>
              <a:gd name="connsiteY1959" fmla="*/ 1351155 h 6470305"/>
              <a:gd name="connsiteX1960" fmla="*/ 25373 w 12192000"/>
              <a:gd name="connsiteY1960" fmla="*/ 1446306 h 6470305"/>
              <a:gd name="connsiteX1961" fmla="*/ 0 w 12192000"/>
              <a:gd name="connsiteY1961" fmla="*/ 1441184 h 6470305"/>
              <a:gd name="connsiteX1962" fmla="*/ 0 w 12192000"/>
              <a:gd name="connsiteY1962" fmla="*/ 1261127 h 6470305"/>
              <a:gd name="connsiteX1963" fmla="*/ 12166698 w 12192000"/>
              <a:gd name="connsiteY1963" fmla="*/ 837337 h 6470305"/>
              <a:gd name="connsiteX1964" fmla="*/ 12192000 w 12192000"/>
              <a:gd name="connsiteY1964" fmla="*/ 842445 h 6470305"/>
              <a:gd name="connsiteX1965" fmla="*/ 12192000 w 12192000"/>
              <a:gd name="connsiteY1965" fmla="*/ 1022530 h 6470305"/>
              <a:gd name="connsiteX1966" fmla="*/ 12166698 w 12192000"/>
              <a:gd name="connsiteY1966" fmla="*/ 1027638 h 6470305"/>
              <a:gd name="connsiteX1967" fmla="*/ 12071546 w 12192000"/>
              <a:gd name="connsiteY1967" fmla="*/ 932489 h 6470305"/>
              <a:gd name="connsiteX1968" fmla="*/ 12166698 w 12192000"/>
              <a:gd name="connsiteY1968" fmla="*/ 837337 h 6470305"/>
              <a:gd name="connsiteX1969" fmla="*/ 11748029 w 12192000"/>
              <a:gd name="connsiteY1969" fmla="*/ 837337 h 6470305"/>
              <a:gd name="connsiteX1970" fmla="*/ 11843181 w 12192000"/>
              <a:gd name="connsiteY1970" fmla="*/ 932489 h 6470305"/>
              <a:gd name="connsiteX1971" fmla="*/ 11748029 w 12192000"/>
              <a:gd name="connsiteY1971" fmla="*/ 1027638 h 6470305"/>
              <a:gd name="connsiteX1972" fmla="*/ 11652877 w 12192000"/>
              <a:gd name="connsiteY1972" fmla="*/ 932489 h 6470305"/>
              <a:gd name="connsiteX1973" fmla="*/ 11748029 w 12192000"/>
              <a:gd name="connsiteY1973" fmla="*/ 837337 h 6470305"/>
              <a:gd name="connsiteX1974" fmla="*/ 11329360 w 12192000"/>
              <a:gd name="connsiteY1974" fmla="*/ 837337 h 6470305"/>
              <a:gd name="connsiteX1975" fmla="*/ 11424512 w 12192000"/>
              <a:gd name="connsiteY1975" fmla="*/ 932489 h 6470305"/>
              <a:gd name="connsiteX1976" fmla="*/ 11329360 w 12192000"/>
              <a:gd name="connsiteY1976" fmla="*/ 1027638 h 6470305"/>
              <a:gd name="connsiteX1977" fmla="*/ 11234208 w 12192000"/>
              <a:gd name="connsiteY1977" fmla="*/ 932489 h 6470305"/>
              <a:gd name="connsiteX1978" fmla="*/ 11329360 w 12192000"/>
              <a:gd name="connsiteY1978" fmla="*/ 837337 h 6470305"/>
              <a:gd name="connsiteX1979" fmla="*/ 10910691 w 12192000"/>
              <a:gd name="connsiteY1979" fmla="*/ 837337 h 6470305"/>
              <a:gd name="connsiteX1980" fmla="*/ 11005843 w 12192000"/>
              <a:gd name="connsiteY1980" fmla="*/ 932489 h 6470305"/>
              <a:gd name="connsiteX1981" fmla="*/ 10910691 w 12192000"/>
              <a:gd name="connsiteY1981" fmla="*/ 1027638 h 6470305"/>
              <a:gd name="connsiteX1982" fmla="*/ 10815539 w 12192000"/>
              <a:gd name="connsiteY1982" fmla="*/ 932489 h 6470305"/>
              <a:gd name="connsiteX1983" fmla="*/ 10910691 w 12192000"/>
              <a:gd name="connsiteY1983" fmla="*/ 837337 h 6470305"/>
              <a:gd name="connsiteX1984" fmla="*/ 10492022 w 12192000"/>
              <a:gd name="connsiteY1984" fmla="*/ 837337 h 6470305"/>
              <a:gd name="connsiteX1985" fmla="*/ 10587174 w 12192000"/>
              <a:gd name="connsiteY1985" fmla="*/ 932489 h 6470305"/>
              <a:gd name="connsiteX1986" fmla="*/ 10492022 w 12192000"/>
              <a:gd name="connsiteY1986" fmla="*/ 1027638 h 6470305"/>
              <a:gd name="connsiteX1987" fmla="*/ 10396870 w 12192000"/>
              <a:gd name="connsiteY1987" fmla="*/ 932489 h 6470305"/>
              <a:gd name="connsiteX1988" fmla="*/ 10492022 w 12192000"/>
              <a:gd name="connsiteY1988" fmla="*/ 837337 h 6470305"/>
              <a:gd name="connsiteX1989" fmla="*/ 10073353 w 12192000"/>
              <a:gd name="connsiteY1989" fmla="*/ 837337 h 6470305"/>
              <a:gd name="connsiteX1990" fmla="*/ 10168505 w 12192000"/>
              <a:gd name="connsiteY1990" fmla="*/ 932489 h 6470305"/>
              <a:gd name="connsiteX1991" fmla="*/ 10073353 w 12192000"/>
              <a:gd name="connsiteY1991" fmla="*/ 1027638 h 6470305"/>
              <a:gd name="connsiteX1992" fmla="*/ 9978201 w 12192000"/>
              <a:gd name="connsiteY1992" fmla="*/ 932489 h 6470305"/>
              <a:gd name="connsiteX1993" fmla="*/ 10073353 w 12192000"/>
              <a:gd name="connsiteY1993" fmla="*/ 837337 h 6470305"/>
              <a:gd name="connsiteX1994" fmla="*/ 9654684 w 12192000"/>
              <a:gd name="connsiteY1994" fmla="*/ 837337 h 6470305"/>
              <a:gd name="connsiteX1995" fmla="*/ 9749836 w 12192000"/>
              <a:gd name="connsiteY1995" fmla="*/ 932489 h 6470305"/>
              <a:gd name="connsiteX1996" fmla="*/ 9654684 w 12192000"/>
              <a:gd name="connsiteY1996" fmla="*/ 1027638 h 6470305"/>
              <a:gd name="connsiteX1997" fmla="*/ 9559532 w 12192000"/>
              <a:gd name="connsiteY1997" fmla="*/ 932489 h 6470305"/>
              <a:gd name="connsiteX1998" fmla="*/ 9654684 w 12192000"/>
              <a:gd name="connsiteY1998" fmla="*/ 837337 h 6470305"/>
              <a:gd name="connsiteX1999" fmla="*/ 9236015 w 12192000"/>
              <a:gd name="connsiteY1999" fmla="*/ 837337 h 6470305"/>
              <a:gd name="connsiteX2000" fmla="*/ 9331167 w 12192000"/>
              <a:gd name="connsiteY2000" fmla="*/ 932489 h 6470305"/>
              <a:gd name="connsiteX2001" fmla="*/ 9236015 w 12192000"/>
              <a:gd name="connsiteY2001" fmla="*/ 1027638 h 6470305"/>
              <a:gd name="connsiteX2002" fmla="*/ 9140863 w 12192000"/>
              <a:gd name="connsiteY2002" fmla="*/ 932489 h 6470305"/>
              <a:gd name="connsiteX2003" fmla="*/ 9236015 w 12192000"/>
              <a:gd name="connsiteY2003" fmla="*/ 837337 h 6470305"/>
              <a:gd name="connsiteX2004" fmla="*/ 8817346 w 12192000"/>
              <a:gd name="connsiteY2004" fmla="*/ 837337 h 6470305"/>
              <a:gd name="connsiteX2005" fmla="*/ 8912498 w 12192000"/>
              <a:gd name="connsiteY2005" fmla="*/ 932489 h 6470305"/>
              <a:gd name="connsiteX2006" fmla="*/ 8817346 w 12192000"/>
              <a:gd name="connsiteY2006" fmla="*/ 1027638 h 6470305"/>
              <a:gd name="connsiteX2007" fmla="*/ 8722194 w 12192000"/>
              <a:gd name="connsiteY2007" fmla="*/ 932489 h 6470305"/>
              <a:gd name="connsiteX2008" fmla="*/ 8817346 w 12192000"/>
              <a:gd name="connsiteY2008" fmla="*/ 837337 h 6470305"/>
              <a:gd name="connsiteX2009" fmla="*/ 8398677 w 12192000"/>
              <a:gd name="connsiteY2009" fmla="*/ 837337 h 6470305"/>
              <a:gd name="connsiteX2010" fmla="*/ 8493829 w 12192000"/>
              <a:gd name="connsiteY2010" fmla="*/ 932489 h 6470305"/>
              <a:gd name="connsiteX2011" fmla="*/ 8398677 w 12192000"/>
              <a:gd name="connsiteY2011" fmla="*/ 1027638 h 6470305"/>
              <a:gd name="connsiteX2012" fmla="*/ 8303526 w 12192000"/>
              <a:gd name="connsiteY2012" fmla="*/ 932489 h 6470305"/>
              <a:gd name="connsiteX2013" fmla="*/ 8398677 w 12192000"/>
              <a:gd name="connsiteY2013" fmla="*/ 837337 h 6470305"/>
              <a:gd name="connsiteX2014" fmla="*/ 7980009 w 12192000"/>
              <a:gd name="connsiteY2014" fmla="*/ 837337 h 6470305"/>
              <a:gd name="connsiteX2015" fmla="*/ 8075161 w 12192000"/>
              <a:gd name="connsiteY2015" fmla="*/ 932489 h 6470305"/>
              <a:gd name="connsiteX2016" fmla="*/ 7980009 w 12192000"/>
              <a:gd name="connsiteY2016" fmla="*/ 1027638 h 6470305"/>
              <a:gd name="connsiteX2017" fmla="*/ 7884857 w 12192000"/>
              <a:gd name="connsiteY2017" fmla="*/ 932489 h 6470305"/>
              <a:gd name="connsiteX2018" fmla="*/ 7980009 w 12192000"/>
              <a:gd name="connsiteY2018" fmla="*/ 837337 h 6470305"/>
              <a:gd name="connsiteX2019" fmla="*/ 7561340 w 12192000"/>
              <a:gd name="connsiteY2019" fmla="*/ 837337 h 6470305"/>
              <a:gd name="connsiteX2020" fmla="*/ 7656492 w 12192000"/>
              <a:gd name="connsiteY2020" fmla="*/ 932489 h 6470305"/>
              <a:gd name="connsiteX2021" fmla="*/ 7561340 w 12192000"/>
              <a:gd name="connsiteY2021" fmla="*/ 1027638 h 6470305"/>
              <a:gd name="connsiteX2022" fmla="*/ 7466188 w 12192000"/>
              <a:gd name="connsiteY2022" fmla="*/ 932489 h 6470305"/>
              <a:gd name="connsiteX2023" fmla="*/ 7561340 w 12192000"/>
              <a:gd name="connsiteY2023" fmla="*/ 837337 h 6470305"/>
              <a:gd name="connsiteX2024" fmla="*/ 7142671 w 12192000"/>
              <a:gd name="connsiteY2024" fmla="*/ 837337 h 6470305"/>
              <a:gd name="connsiteX2025" fmla="*/ 7237823 w 12192000"/>
              <a:gd name="connsiteY2025" fmla="*/ 932489 h 6470305"/>
              <a:gd name="connsiteX2026" fmla="*/ 7142671 w 12192000"/>
              <a:gd name="connsiteY2026" fmla="*/ 1027638 h 6470305"/>
              <a:gd name="connsiteX2027" fmla="*/ 7047519 w 12192000"/>
              <a:gd name="connsiteY2027" fmla="*/ 932489 h 6470305"/>
              <a:gd name="connsiteX2028" fmla="*/ 7142671 w 12192000"/>
              <a:gd name="connsiteY2028" fmla="*/ 837337 h 6470305"/>
              <a:gd name="connsiteX2029" fmla="*/ 6724002 w 12192000"/>
              <a:gd name="connsiteY2029" fmla="*/ 837337 h 6470305"/>
              <a:gd name="connsiteX2030" fmla="*/ 6819154 w 12192000"/>
              <a:gd name="connsiteY2030" fmla="*/ 932489 h 6470305"/>
              <a:gd name="connsiteX2031" fmla="*/ 6724002 w 12192000"/>
              <a:gd name="connsiteY2031" fmla="*/ 1027638 h 6470305"/>
              <a:gd name="connsiteX2032" fmla="*/ 6628850 w 12192000"/>
              <a:gd name="connsiteY2032" fmla="*/ 932489 h 6470305"/>
              <a:gd name="connsiteX2033" fmla="*/ 6724002 w 12192000"/>
              <a:gd name="connsiteY2033" fmla="*/ 837337 h 6470305"/>
              <a:gd name="connsiteX2034" fmla="*/ 6305333 w 12192000"/>
              <a:gd name="connsiteY2034" fmla="*/ 837337 h 6470305"/>
              <a:gd name="connsiteX2035" fmla="*/ 6400485 w 12192000"/>
              <a:gd name="connsiteY2035" fmla="*/ 932489 h 6470305"/>
              <a:gd name="connsiteX2036" fmla="*/ 6305333 w 12192000"/>
              <a:gd name="connsiteY2036" fmla="*/ 1027638 h 6470305"/>
              <a:gd name="connsiteX2037" fmla="*/ 6210181 w 12192000"/>
              <a:gd name="connsiteY2037" fmla="*/ 932489 h 6470305"/>
              <a:gd name="connsiteX2038" fmla="*/ 6305333 w 12192000"/>
              <a:gd name="connsiteY2038" fmla="*/ 837337 h 6470305"/>
              <a:gd name="connsiteX2039" fmla="*/ 5886664 w 12192000"/>
              <a:gd name="connsiteY2039" fmla="*/ 837337 h 6470305"/>
              <a:gd name="connsiteX2040" fmla="*/ 5981816 w 12192000"/>
              <a:gd name="connsiteY2040" fmla="*/ 932489 h 6470305"/>
              <a:gd name="connsiteX2041" fmla="*/ 5886664 w 12192000"/>
              <a:gd name="connsiteY2041" fmla="*/ 1027638 h 6470305"/>
              <a:gd name="connsiteX2042" fmla="*/ 5791512 w 12192000"/>
              <a:gd name="connsiteY2042" fmla="*/ 932489 h 6470305"/>
              <a:gd name="connsiteX2043" fmla="*/ 5886664 w 12192000"/>
              <a:gd name="connsiteY2043" fmla="*/ 837337 h 6470305"/>
              <a:gd name="connsiteX2044" fmla="*/ 5467994 w 12192000"/>
              <a:gd name="connsiteY2044" fmla="*/ 837337 h 6470305"/>
              <a:gd name="connsiteX2045" fmla="*/ 5563146 w 12192000"/>
              <a:gd name="connsiteY2045" fmla="*/ 932489 h 6470305"/>
              <a:gd name="connsiteX2046" fmla="*/ 5467994 w 12192000"/>
              <a:gd name="connsiteY2046" fmla="*/ 1027638 h 6470305"/>
              <a:gd name="connsiteX2047" fmla="*/ 5372842 w 12192000"/>
              <a:gd name="connsiteY2047" fmla="*/ 932489 h 6470305"/>
              <a:gd name="connsiteX2048" fmla="*/ 5467994 w 12192000"/>
              <a:gd name="connsiteY2048" fmla="*/ 837337 h 6470305"/>
              <a:gd name="connsiteX2049" fmla="*/ 5049325 w 12192000"/>
              <a:gd name="connsiteY2049" fmla="*/ 837337 h 6470305"/>
              <a:gd name="connsiteX2050" fmla="*/ 5144478 w 12192000"/>
              <a:gd name="connsiteY2050" fmla="*/ 932489 h 6470305"/>
              <a:gd name="connsiteX2051" fmla="*/ 5049325 w 12192000"/>
              <a:gd name="connsiteY2051" fmla="*/ 1027638 h 6470305"/>
              <a:gd name="connsiteX2052" fmla="*/ 4954173 w 12192000"/>
              <a:gd name="connsiteY2052" fmla="*/ 932489 h 6470305"/>
              <a:gd name="connsiteX2053" fmla="*/ 5049325 w 12192000"/>
              <a:gd name="connsiteY2053" fmla="*/ 837337 h 6470305"/>
              <a:gd name="connsiteX2054" fmla="*/ 4630656 w 12192000"/>
              <a:gd name="connsiteY2054" fmla="*/ 837337 h 6470305"/>
              <a:gd name="connsiteX2055" fmla="*/ 4725808 w 12192000"/>
              <a:gd name="connsiteY2055" fmla="*/ 932489 h 6470305"/>
              <a:gd name="connsiteX2056" fmla="*/ 4630656 w 12192000"/>
              <a:gd name="connsiteY2056" fmla="*/ 1027638 h 6470305"/>
              <a:gd name="connsiteX2057" fmla="*/ 4535504 w 12192000"/>
              <a:gd name="connsiteY2057" fmla="*/ 932489 h 6470305"/>
              <a:gd name="connsiteX2058" fmla="*/ 4630656 w 12192000"/>
              <a:gd name="connsiteY2058" fmla="*/ 837337 h 6470305"/>
              <a:gd name="connsiteX2059" fmla="*/ 4211987 w 12192000"/>
              <a:gd name="connsiteY2059" fmla="*/ 837337 h 6470305"/>
              <a:gd name="connsiteX2060" fmla="*/ 4307139 w 12192000"/>
              <a:gd name="connsiteY2060" fmla="*/ 932489 h 6470305"/>
              <a:gd name="connsiteX2061" fmla="*/ 4211987 w 12192000"/>
              <a:gd name="connsiteY2061" fmla="*/ 1027638 h 6470305"/>
              <a:gd name="connsiteX2062" fmla="*/ 4116835 w 12192000"/>
              <a:gd name="connsiteY2062" fmla="*/ 932489 h 6470305"/>
              <a:gd name="connsiteX2063" fmla="*/ 4211987 w 12192000"/>
              <a:gd name="connsiteY2063" fmla="*/ 837337 h 6470305"/>
              <a:gd name="connsiteX2064" fmla="*/ 3793453 w 12192000"/>
              <a:gd name="connsiteY2064" fmla="*/ 837337 h 6470305"/>
              <a:gd name="connsiteX2065" fmla="*/ 3888470 w 12192000"/>
              <a:gd name="connsiteY2065" fmla="*/ 932489 h 6470305"/>
              <a:gd name="connsiteX2066" fmla="*/ 3793453 w 12192000"/>
              <a:gd name="connsiteY2066" fmla="*/ 1027638 h 6470305"/>
              <a:gd name="connsiteX2067" fmla="*/ 3698302 w 12192000"/>
              <a:gd name="connsiteY2067" fmla="*/ 932489 h 6470305"/>
              <a:gd name="connsiteX2068" fmla="*/ 3793453 w 12192000"/>
              <a:gd name="connsiteY2068" fmla="*/ 837337 h 6470305"/>
              <a:gd name="connsiteX2069" fmla="*/ 3374773 w 12192000"/>
              <a:gd name="connsiteY2069" fmla="*/ 837337 h 6470305"/>
              <a:gd name="connsiteX2070" fmla="*/ 3469932 w 12192000"/>
              <a:gd name="connsiteY2070" fmla="*/ 932489 h 6470305"/>
              <a:gd name="connsiteX2071" fmla="*/ 3374773 w 12192000"/>
              <a:gd name="connsiteY2071" fmla="*/ 1027638 h 6470305"/>
              <a:gd name="connsiteX2072" fmla="*/ 3279620 w 12192000"/>
              <a:gd name="connsiteY2072" fmla="*/ 932489 h 6470305"/>
              <a:gd name="connsiteX2073" fmla="*/ 3374773 w 12192000"/>
              <a:gd name="connsiteY2073" fmla="*/ 837337 h 6470305"/>
              <a:gd name="connsiteX2074" fmla="*/ 2956095 w 12192000"/>
              <a:gd name="connsiteY2074" fmla="*/ 837337 h 6470305"/>
              <a:gd name="connsiteX2075" fmla="*/ 3051251 w 12192000"/>
              <a:gd name="connsiteY2075" fmla="*/ 932489 h 6470305"/>
              <a:gd name="connsiteX2076" fmla="*/ 2956095 w 12192000"/>
              <a:gd name="connsiteY2076" fmla="*/ 1027638 h 6470305"/>
              <a:gd name="connsiteX2077" fmla="*/ 2860939 w 12192000"/>
              <a:gd name="connsiteY2077" fmla="*/ 932489 h 6470305"/>
              <a:gd name="connsiteX2078" fmla="*/ 2956095 w 12192000"/>
              <a:gd name="connsiteY2078" fmla="*/ 837337 h 6470305"/>
              <a:gd name="connsiteX2079" fmla="*/ 2537411 w 12192000"/>
              <a:gd name="connsiteY2079" fmla="*/ 837337 h 6470305"/>
              <a:gd name="connsiteX2080" fmla="*/ 2632574 w 12192000"/>
              <a:gd name="connsiteY2080" fmla="*/ 932489 h 6470305"/>
              <a:gd name="connsiteX2081" fmla="*/ 2537411 w 12192000"/>
              <a:gd name="connsiteY2081" fmla="*/ 1027638 h 6470305"/>
              <a:gd name="connsiteX2082" fmla="*/ 2442258 w 12192000"/>
              <a:gd name="connsiteY2082" fmla="*/ 932489 h 6470305"/>
              <a:gd name="connsiteX2083" fmla="*/ 2537411 w 12192000"/>
              <a:gd name="connsiteY2083" fmla="*/ 837337 h 6470305"/>
              <a:gd name="connsiteX2084" fmla="*/ 2118741 w 12192000"/>
              <a:gd name="connsiteY2084" fmla="*/ 837337 h 6470305"/>
              <a:gd name="connsiteX2085" fmla="*/ 2213893 w 12192000"/>
              <a:gd name="connsiteY2085" fmla="*/ 932489 h 6470305"/>
              <a:gd name="connsiteX2086" fmla="*/ 2118741 w 12192000"/>
              <a:gd name="connsiteY2086" fmla="*/ 1027638 h 6470305"/>
              <a:gd name="connsiteX2087" fmla="*/ 2023587 w 12192000"/>
              <a:gd name="connsiteY2087" fmla="*/ 932489 h 6470305"/>
              <a:gd name="connsiteX2088" fmla="*/ 2118741 w 12192000"/>
              <a:gd name="connsiteY2088" fmla="*/ 837337 h 6470305"/>
              <a:gd name="connsiteX2089" fmla="*/ 1700060 w 12192000"/>
              <a:gd name="connsiteY2089" fmla="*/ 837337 h 6470305"/>
              <a:gd name="connsiteX2090" fmla="*/ 1795212 w 12192000"/>
              <a:gd name="connsiteY2090" fmla="*/ 932489 h 6470305"/>
              <a:gd name="connsiteX2091" fmla="*/ 1700060 w 12192000"/>
              <a:gd name="connsiteY2091" fmla="*/ 1027638 h 6470305"/>
              <a:gd name="connsiteX2092" fmla="*/ 1604900 w 12192000"/>
              <a:gd name="connsiteY2092" fmla="*/ 932489 h 6470305"/>
              <a:gd name="connsiteX2093" fmla="*/ 1700060 w 12192000"/>
              <a:gd name="connsiteY2093" fmla="*/ 837337 h 6470305"/>
              <a:gd name="connsiteX2094" fmla="*/ 1281378 w 12192000"/>
              <a:gd name="connsiteY2094" fmla="*/ 837337 h 6470305"/>
              <a:gd name="connsiteX2095" fmla="*/ 1376531 w 12192000"/>
              <a:gd name="connsiteY2095" fmla="*/ 932489 h 6470305"/>
              <a:gd name="connsiteX2096" fmla="*/ 1281378 w 12192000"/>
              <a:gd name="connsiteY2096" fmla="*/ 1027638 h 6470305"/>
              <a:gd name="connsiteX2097" fmla="*/ 1186227 w 12192000"/>
              <a:gd name="connsiteY2097" fmla="*/ 932489 h 6470305"/>
              <a:gd name="connsiteX2098" fmla="*/ 1281378 w 12192000"/>
              <a:gd name="connsiteY2098" fmla="*/ 837337 h 6470305"/>
              <a:gd name="connsiteX2099" fmla="*/ 862713 w 12192000"/>
              <a:gd name="connsiteY2099" fmla="*/ 837337 h 6470305"/>
              <a:gd name="connsiteX2100" fmla="*/ 957865 w 12192000"/>
              <a:gd name="connsiteY2100" fmla="*/ 932489 h 6470305"/>
              <a:gd name="connsiteX2101" fmla="*/ 862713 w 12192000"/>
              <a:gd name="connsiteY2101" fmla="*/ 1027638 h 6470305"/>
              <a:gd name="connsiteX2102" fmla="*/ 767561 w 12192000"/>
              <a:gd name="connsiteY2102" fmla="*/ 932489 h 6470305"/>
              <a:gd name="connsiteX2103" fmla="*/ 862713 w 12192000"/>
              <a:gd name="connsiteY2103" fmla="*/ 837337 h 6470305"/>
              <a:gd name="connsiteX2104" fmla="*/ 444046 w 12192000"/>
              <a:gd name="connsiteY2104" fmla="*/ 837337 h 6470305"/>
              <a:gd name="connsiteX2105" fmla="*/ 539200 w 12192000"/>
              <a:gd name="connsiteY2105" fmla="*/ 932489 h 6470305"/>
              <a:gd name="connsiteX2106" fmla="*/ 444046 w 12192000"/>
              <a:gd name="connsiteY2106" fmla="*/ 1027638 h 6470305"/>
              <a:gd name="connsiteX2107" fmla="*/ 348895 w 12192000"/>
              <a:gd name="connsiteY2107" fmla="*/ 932489 h 6470305"/>
              <a:gd name="connsiteX2108" fmla="*/ 444046 w 12192000"/>
              <a:gd name="connsiteY2108" fmla="*/ 837337 h 6470305"/>
              <a:gd name="connsiteX2109" fmla="*/ 25377 w 12192000"/>
              <a:gd name="connsiteY2109" fmla="*/ 837337 h 6470305"/>
              <a:gd name="connsiteX2110" fmla="*/ 120531 w 12192000"/>
              <a:gd name="connsiteY2110" fmla="*/ 932489 h 6470305"/>
              <a:gd name="connsiteX2111" fmla="*/ 25377 w 12192000"/>
              <a:gd name="connsiteY2111" fmla="*/ 1027638 h 6470305"/>
              <a:gd name="connsiteX2112" fmla="*/ 0 w 12192000"/>
              <a:gd name="connsiteY2112" fmla="*/ 1022515 h 6470305"/>
              <a:gd name="connsiteX2113" fmla="*/ 0 w 12192000"/>
              <a:gd name="connsiteY2113" fmla="*/ 842460 h 6470305"/>
              <a:gd name="connsiteX2114" fmla="*/ 12166698 w 12192000"/>
              <a:gd name="connsiteY2114" fmla="*/ 418667 h 6470305"/>
              <a:gd name="connsiteX2115" fmla="*/ 12192000 w 12192000"/>
              <a:gd name="connsiteY2115" fmla="*/ 423775 h 6470305"/>
              <a:gd name="connsiteX2116" fmla="*/ 12192000 w 12192000"/>
              <a:gd name="connsiteY2116" fmla="*/ 603865 h 6470305"/>
              <a:gd name="connsiteX2117" fmla="*/ 12166698 w 12192000"/>
              <a:gd name="connsiteY2117" fmla="*/ 608973 h 6470305"/>
              <a:gd name="connsiteX2118" fmla="*/ 12071546 w 12192000"/>
              <a:gd name="connsiteY2118" fmla="*/ 513818 h 6470305"/>
              <a:gd name="connsiteX2119" fmla="*/ 12166698 w 12192000"/>
              <a:gd name="connsiteY2119" fmla="*/ 418667 h 6470305"/>
              <a:gd name="connsiteX2120" fmla="*/ 11748029 w 12192000"/>
              <a:gd name="connsiteY2120" fmla="*/ 418667 h 6470305"/>
              <a:gd name="connsiteX2121" fmla="*/ 11843181 w 12192000"/>
              <a:gd name="connsiteY2121" fmla="*/ 513818 h 6470305"/>
              <a:gd name="connsiteX2122" fmla="*/ 11748029 w 12192000"/>
              <a:gd name="connsiteY2122" fmla="*/ 608973 h 6470305"/>
              <a:gd name="connsiteX2123" fmla="*/ 11652877 w 12192000"/>
              <a:gd name="connsiteY2123" fmla="*/ 513818 h 6470305"/>
              <a:gd name="connsiteX2124" fmla="*/ 11748029 w 12192000"/>
              <a:gd name="connsiteY2124" fmla="*/ 418667 h 6470305"/>
              <a:gd name="connsiteX2125" fmla="*/ 11329360 w 12192000"/>
              <a:gd name="connsiteY2125" fmla="*/ 418667 h 6470305"/>
              <a:gd name="connsiteX2126" fmla="*/ 11424512 w 12192000"/>
              <a:gd name="connsiteY2126" fmla="*/ 513818 h 6470305"/>
              <a:gd name="connsiteX2127" fmla="*/ 11329360 w 12192000"/>
              <a:gd name="connsiteY2127" fmla="*/ 608973 h 6470305"/>
              <a:gd name="connsiteX2128" fmla="*/ 11234208 w 12192000"/>
              <a:gd name="connsiteY2128" fmla="*/ 513818 h 6470305"/>
              <a:gd name="connsiteX2129" fmla="*/ 11329360 w 12192000"/>
              <a:gd name="connsiteY2129" fmla="*/ 418667 h 6470305"/>
              <a:gd name="connsiteX2130" fmla="*/ 10910691 w 12192000"/>
              <a:gd name="connsiteY2130" fmla="*/ 418667 h 6470305"/>
              <a:gd name="connsiteX2131" fmla="*/ 11005843 w 12192000"/>
              <a:gd name="connsiteY2131" fmla="*/ 513818 h 6470305"/>
              <a:gd name="connsiteX2132" fmla="*/ 10910691 w 12192000"/>
              <a:gd name="connsiteY2132" fmla="*/ 608973 h 6470305"/>
              <a:gd name="connsiteX2133" fmla="*/ 10815539 w 12192000"/>
              <a:gd name="connsiteY2133" fmla="*/ 513818 h 6470305"/>
              <a:gd name="connsiteX2134" fmla="*/ 10910691 w 12192000"/>
              <a:gd name="connsiteY2134" fmla="*/ 418667 h 6470305"/>
              <a:gd name="connsiteX2135" fmla="*/ 10492022 w 12192000"/>
              <a:gd name="connsiteY2135" fmla="*/ 418667 h 6470305"/>
              <a:gd name="connsiteX2136" fmla="*/ 10587174 w 12192000"/>
              <a:gd name="connsiteY2136" fmla="*/ 513818 h 6470305"/>
              <a:gd name="connsiteX2137" fmla="*/ 10492022 w 12192000"/>
              <a:gd name="connsiteY2137" fmla="*/ 608973 h 6470305"/>
              <a:gd name="connsiteX2138" fmla="*/ 10396870 w 12192000"/>
              <a:gd name="connsiteY2138" fmla="*/ 513818 h 6470305"/>
              <a:gd name="connsiteX2139" fmla="*/ 10492022 w 12192000"/>
              <a:gd name="connsiteY2139" fmla="*/ 418667 h 6470305"/>
              <a:gd name="connsiteX2140" fmla="*/ 10073353 w 12192000"/>
              <a:gd name="connsiteY2140" fmla="*/ 418667 h 6470305"/>
              <a:gd name="connsiteX2141" fmla="*/ 10168505 w 12192000"/>
              <a:gd name="connsiteY2141" fmla="*/ 513818 h 6470305"/>
              <a:gd name="connsiteX2142" fmla="*/ 10073353 w 12192000"/>
              <a:gd name="connsiteY2142" fmla="*/ 608973 h 6470305"/>
              <a:gd name="connsiteX2143" fmla="*/ 9978201 w 12192000"/>
              <a:gd name="connsiteY2143" fmla="*/ 513818 h 6470305"/>
              <a:gd name="connsiteX2144" fmla="*/ 10073353 w 12192000"/>
              <a:gd name="connsiteY2144" fmla="*/ 418667 h 6470305"/>
              <a:gd name="connsiteX2145" fmla="*/ 9654684 w 12192000"/>
              <a:gd name="connsiteY2145" fmla="*/ 418667 h 6470305"/>
              <a:gd name="connsiteX2146" fmla="*/ 9749836 w 12192000"/>
              <a:gd name="connsiteY2146" fmla="*/ 513818 h 6470305"/>
              <a:gd name="connsiteX2147" fmla="*/ 9654684 w 12192000"/>
              <a:gd name="connsiteY2147" fmla="*/ 608973 h 6470305"/>
              <a:gd name="connsiteX2148" fmla="*/ 9559532 w 12192000"/>
              <a:gd name="connsiteY2148" fmla="*/ 513818 h 6470305"/>
              <a:gd name="connsiteX2149" fmla="*/ 9654684 w 12192000"/>
              <a:gd name="connsiteY2149" fmla="*/ 418667 h 6470305"/>
              <a:gd name="connsiteX2150" fmla="*/ 9236015 w 12192000"/>
              <a:gd name="connsiteY2150" fmla="*/ 418667 h 6470305"/>
              <a:gd name="connsiteX2151" fmla="*/ 9331167 w 12192000"/>
              <a:gd name="connsiteY2151" fmla="*/ 513818 h 6470305"/>
              <a:gd name="connsiteX2152" fmla="*/ 9236015 w 12192000"/>
              <a:gd name="connsiteY2152" fmla="*/ 608973 h 6470305"/>
              <a:gd name="connsiteX2153" fmla="*/ 9140863 w 12192000"/>
              <a:gd name="connsiteY2153" fmla="*/ 513818 h 6470305"/>
              <a:gd name="connsiteX2154" fmla="*/ 9236015 w 12192000"/>
              <a:gd name="connsiteY2154" fmla="*/ 418667 h 6470305"/>
              <a:gd name="connsiteX2155" fmla="*/ 8817346 w 12192000"/>
              <a:gd name="connsiteY2155" fmla="*/ 418667 h 6470305"/>
              <a:gd name="connsiteX2156" fmla="*/ 8912498 w 12192000"/>
              <a:gd name="connsiteY2156" fmla="*/ 513818 h 6470305"/>
              <a:gd name="connsiteX2157" fmla="*/ 8817346 w 12192000"/>
              <a:gd name="connsiteY2157" fmla="*/ 608973 h 6470305"/>
              <a:gd name="connsiteX2158" fmla="*/ 8722194 w 12192000"/>
              <a:gd name="connsiteY2158" fmla="*/ 513818 h 6470305"/>
              <a:gd name="connsiteX2159" fmla="*/ 8817346 w 12192000"/>
              <a:gd name="connsiteY2159" fmla="*/ 418667 h 6470305"/>
              <a:gd name="connsiteX2160" fmla="*/ 8398677 w 12192000"/>
              <a:gd name="connsiteY2160" fmla="*/ 418667 h 6470305"/>
              <a:gd name="connsiteX2161" fmla="*/ 8493829 w 12192000"/>
              <a:gd name="connsiteY2161" fmla="*/ 513818 h 6470305"/>
              <a:gd name="connsiteX2162" fmla="*/ 8398677 w 12192000"/>
              <a:gd name="connsiteY2162" fmla="*/ 608973 h 6470305"/>
              <a:gd name="connsiteX2163" fmla="*/ 8303526 w 12192000"/>
              <a:gd name="connsiteY2163" fmla="*/ 513818 h 6470305"/>
              <a:gd name="connsiteX2164" fmla="*/ 8398677 w 12192000"/>
              <a:gd name="connsiteY2164" fmla="*/ 418667 h 6470305"/>
              <a:gd name="connsiteX2165" fmla="*/ 7980009 w 12192000"/>
              <a:gd name="connsiteY2165" fmla="*/ 418667 h 6470305"/>
              <a:gd name="connsiteX2166" fmla="*/ 8075161 w 12192000"/>
              <a:gd name="connsiteY2166" fmla="*/ 513818 h 6470305"/>
              <a:gd name="connsiteX2167" fmla="*/ 7980009 w 12192000"/>
              <a:gd name="connsiteY2167" fmla="*/ 608973 h 6470305"/>
              <a:gd name="connsiteX2168" fmla="*/ 7884857 w 12192000"/>
              <a:gd name="connsiteY2168" fmla="*/ 513818 h 6470305"/>
              <a:gd name="connsiteX2169" fmla="*/ 7980009 w 12192000"/>
              <a:gd name="connsiteY2169" fmla="*/ 418667 h 6470305"/>
              <a:gd name="connsiteX2170" fmla="*/ 7561340 w 12192000"/>
              <a:gd name="connsiteY2170" fmla="*/ 418667 h 6470305"/>
              <a:gd name="connsiteX2171" fmla="*/ 7656492 w 12192000"/>
              <a:gd name="connsiteY2171" fmla="*/ 513818 h 6470305"/>
              <a:gd name="connsiteX2172" fmla="*/ 7561340 w 12192000"/>
              <a:gd name="connsiteY2172" fmla="*/ 608973 h 6470305"/>
              <a:gd name="connsiteX2173" fmla="*/ 7466188 w 12192000"/>
              <a:gd name="connsiteY2173" fmla="*/ 513818 h 6470305"/>
              <a:gd name="connsiteX2174" fmla="*/ 7561340 w 12192000"/>
              <a:gd name="connsiteY2174" fmla="*/ 418667 h 6470305"/>
              <a:gd name="connsiteX2175" fmla="*/ 7142671 w 12192000"/>
              <a:gd name="connsiteY2175" fmla="*/ 418667 h 6470305"/>
              <a:gd name="connsiteX2176" fmla="*/ 7237823 w 12192000"/>
              <a:gd name="connsiteY2176" fmla="*/ 513818 h 6470305"/>
              <a:gd name="connsiteX2177" fmla="*/ 7142671 w 12192000"/>
              <a:gd name="connsiteY2177" fmla="*/ 608973 h 6470305"/>
              <a:gd name="connsiteX2178" fmla="*/ 7047519 w 12192000"/>
              <a:gd name="connsiteY2178" fmla="*/ 513818 h 6470305"/>
              <a:gd name="connsiteX2179" fmla="*/ 7142671 w 12192000"/>
              <a:gd name="connsiteY2179" fmla="*/ 418667 h 6470305"/>
              <a:gd name="connsiteX2180" fmla="*/ 6724002 w 12192000"/>
              <a:gd name="connsiteY2180" fmla="*/ 418667 h 6470305"/>
              <a:gd name="connsiteX2181" fmla="*/ 6819154 w 12192000"/>
              <a:gd name="connsiteY2181" fmla="*/ 513818 h 6470305"/>
              <a:gd name="connsiteX2182" fmla="*/ 6724002 w 12192000"/>
              <a:gd name="connsiteY2182" fmla="*/ 608973 h 6470305"/>
              <a:gd name="connsiteX2183" fmla="*/ 6628850 w 12192000"/>
              <a:gd name="connsiteY2183" fmla="*/ 513818 h 6470305"/>
              <a:gd name="connsiteX2184" fmla="*/ 6724002 w 12192000"/>
              <a:gd name="connsiteY2184" fmla="*/ 418667 h 6470305"/>
              <a:gd name="connsiteX2185" fmla="*/ 6305333 w 12192000"/>
              <a:gd name="connsiteY2185" fmla="*/ 418667 h 6470305"/>
              <a:gd name="connsiteX2186" fmla="*/ 6400485 w 12192000"/>
              <a:gd name="connsiteY2186" fmla="*/ 513818 h 6470305"/>
              <a:gd name="connsiteX2187" fmla="*/ 6305333 w 12192000"/>
              <a:gd name="connsiteY2187" fmla="*/ 608973 h 6470305"/>
              <a:gd name="connsiteX2188" fmla="*/ 6210181 w 12192000"/>
              <a:gd name="connsiteY2188" fmla="*/ 513818 h 6470305"/>
              <a:gd name="connsiteX2189" fmla="*/ 6305333 w 12192000"/>
              <a:gd name="connsiteY2189" fmla="*/ 418667 h 6470305"/>
              <a:gd name="connsiteX2190" fmla="*/ 5886664 w 12192000"/>
              <a:gd name="connsiteY2190" fmla="*/ 418667 h 6470305"/>
              <a:gd name="connsiteX2191" fmla="*/ 5981816 w 12192000"/>
              <a:gd name="connsiteY2191" fmla="*/ 513818 h 6470305"/>
              <a:gd name="connsiteX2192" fmla="*/ 5886664 w 12192000"/>
              <a:gd name="connsiteY2192" fmla="*/ 608973 h 6470305"/>
              <a:gd name="connsiteX2193" fmla="*/ 5791512 w 12192000"/>
              <a:gd name="connsiteY2193" fmla="*/ 513818 h 6470305"/>
              <a:gd name="connsiteX2194" fmla="*/ 5886664 w 12192000"/>
              <a:gd name="connsiteY2194" fmla="*/ 418667 h 6470305"/>
              <a:gd name="connsiteX2195" fmla="*/ 5467994 w 12192000"/>
              <a:gd name="connsiteY2195" fmla="*/ 418667 h 6470305"/>
              <a:gd name="connsiteX2196" fmla="*/ 5563146 w 12192000"/>
              <a:gd name="connsiteY2196" fmla="*/ 513818 h 6470305"/>
              <a:gd name="connsiteX2197" fmla="*/ 5467994 w 12192000"/>
              <a:gd name="connsiteY2197" fmla="*/ 608973 h 6470305"/>
              <a:gd name="connsiteX2198" fmla="*/ 5372842 w 12192000"/>
              <a:gd name="connsiteY2198" fmla="*/ 513818 h 6470305"/>
              <a:gd name="connsiteX2199" fmla="*/ 5467994 w 12192000"/>
              <a:gd name="connsiteY2199" fmla="*/ 418667 h 6470305"/>
              <a:gd name="connsiteX2200" fmla="*/ 5049325 w 12192000"/>
              <a:gd name="connsiteY2200" fmla="*/ 418667 h 6470305"/>
              <a:gd name="connsiteX2201" fmla="*/ 5144478 w 12192000"/>
              <a:gd name="connsiteY2201" fmla="*/ 513818 h 6470305"/>
              <a:gd name="connsiteX2202" fmla="*/ 5049325 w 12192000"/>
              <a:gd name="connsiteY2202" fmla="*/ 608973 h 6470305"/>
              <a:gd name="connsiteX2203" fmla="*/ 4954173 w 12192000"/>
              <a:gd name="connsiteY2203" fmla="*/ 513818 h 6470305"/>
              <a:gd name="connsiteX2204" fmla="*/ 5049325 w 12192000"/>
              <a:gd name="connsiteY2204" fmla="*/ 418667 h 6470305"/>
              <a:gd name="connsiteX2205" fmla="*/ 4630656 w 12192000"/>
              <a:gd name="connsiteY2205" fmla="*/ 418667 h 6470305"/>
              <a:gd name="connsiteX2206" fmla="*/ 4725808 w 12192000"/>
              <a:gd name="connsiteY2206" fmla="*/ 513818 h 6470305"/>
              <a:gd name="connsiteX2207" fmla="*/ 4630656 w 12192000"/>
              <a:gd name="connsiteY2207" fmla="*/ 608973 h 6470305"/>
              <a:gd name="connsiteX2208" fmla="*/ 4535504 w 12192000"/>
              <a:gd name="connsiteY2208" fmla="*/ 513818 h 6470305"/>
              <a:gd name="connsiteX2209" fmla="*/ 4630656 w 12192000"/>
              <a:gd name="connsiteY2209" fmla="*/ 418667 h 6470305"/>
              <a:gd name="connsiteX2210" fmla="*/ 4211987 w 12192000"/>
              <a:gd name="connsiteY2210" fmla="*/ 418667 h 6470305"/>
              <a:gd name="connsiteX2211" fmla="*/ 4307139 w 12192000"/>
              <a:gd name="connsiteY2211" fmla="*/ 513818 h 6470305"/>
              <a:gd name="connsiteX2212" fmla="*/ 4211987 w 12192000"/>
              <a:gd name="connsiteY2212" fmla="*/ 608973 h 6470305"/>
              <a:gd name="connsiteX2213" fmla="*/ 4116835 w 12192000"/>
              <a:gd name="connsiteY2213" fmla="*/ 513818 h 6470305"/>
              <a:gd name="connsiteX2214" fmla="*/ 4211987 w 12192000"/>
              <a:gd name="connsiteY2214" fmla="*/ 418667 h 6470305"/>
              <a:gd name="connsiteX2215" fmla="*/ 3793462 w 12192000"/>
              <a:gd name="connsiteY2215" fmla="*/ 418667 h 6470305"/>
              <a:gd name="connsiteX2216" fmla="*/ 3888470 w 12192000"/>
              <a:gd name="connsiteY2216" fmla="*/ 513818 h 6470305"/>
              <a:gd name="connsiteX2217" fmla="*/ 3793462 w 12192000"/>
              <a:gd name="connsiteY2217" fmla="*/ 608973 h 6470305"/>
              <a:gd name="connsiteX2218" fmla="*/ 3698310 w 12192000"/>
              <a:gd name="connsiteY2218" fmla="*/ 513818 h 6470305"/>
              <a:gd name="connsiteX2219" fmla="*/ 3793462 w 12192000"/>
              <a:gd name="connsiteY2219" fmla="*/ 418667 h 6470305"/>
              <a:gd name="connsiteX2220" fmla="*/ 3374780 w 12192000"/>
              <a:gd name="connsiteY2220" fmla="*/ 418667 h 6470305"/>
              <a:gd name="connsiteX2221" fmla="*/ 3469941 w 12192000"/>
              <a:gd name="connsiteY2221" fmla="*/ 513818 h 6470305"/>
              <a:gd name="connsiteX2222" fmla="*/ 3374780 w 12192000"/>
              <a:gd name="connsiteY2222" fmla="*/ 608973 h 6470305"/>
              <a:gd name="connsiteX2223" fmla="*/ 3279628 w 12192000"/>
              <a:gd name="connsiteY2223" fmla="*/ 513818 h 6470305"/>
              <a:gd name="connsiteX2224" fmla="*/ 3374780 w 12192000"/>
              <a:gd name="connsiteY2224" fmla="*/ 418667 h 6470305"/>
              <a:gd name="connsiteX2225" fmla="*/ 2956102 w 12192000"/>
              <a:gd name="connsiteY2225" fmla="*/ 418667 h 6470305"/>
              <a:gd name="connsiteX2226" fmla="*/ 3051260 w 12192000"/>
              <a:gd name="connsiteY2226" fmla="*/ 513818 h 6470305"/>
              <a:gd name="connsiteX2227" fmla="*/ 2956102 w 12192000"/>
              <a:gd name="connsiteY2227" fmla="*/ 608973 h 6470305"/>
              <a:gd name="connsiteX2228" fmla="*/ 2860946 w 12192000"/>
              <a:gd name="connsiteY2228" fmla="*/ 513818 h 6470305"/>
              <a:gd name="connsiteX2229" fmla="*/ 2956102 w 12192000"/>
              <a:gd name="connsiteY2229" fmla="*/ 418667 h 6470305"/>
              <a:gd name="connsiteX2230" fmla="*/ 2537417 w 12192000"/>
              <a:gd name="connsiteY2230" fmla="*/ 418667 h 6470305"/>
              <a:gd name="connsiteX2231" fmla="*/ 2632581 w 12192000"/>
              <a:gd name="connsiteY2231" fmla="*/ 513818 h 6470305"/>
              <a:gd name="connsiteX2232" fmla="*/ 2537417 w 12192000"/>
              <a:gd name="connsiteY2232" fmla="*/ 608973 h 6470305"/>
              <a:gd name="connsiteX2233" fmla="*/ 2442265 w 12192000"/>
              <a:gd name="connsiteY2233" fmla="*/ 513818 h 6470305"/>
              <a:gd name="connsiteX2234" fmla="*/ 2537417 w 12192000"/>
              <a:gd name="connsiteY2234" fmla="*/ 418667 h 6470305"/>
              <a:gd name="connsiteX2235" fmla="*/ 2118747 w 12192000"/>
              <a:gd name="connsiteY2235" fmla="*/ 418667 h 6470305"/>
              <a:gd name="connsiteX2236" fmla="*/ 2213899 w 12192000"/>
              <a:gd name="connsiteY2236" fmla="*/ 513818 h 6470305"/>
              <a:gd name="connsiteX2237" fmla="*/ 2118747 w 12192000"/>
              <a:gd name="connsiteY2237" fmla="*/ 608973 h 6470305"/>
              <a:gd name="connsiteX2238" fmla="*/ 2023592 w 12192000"/>
              <a:gd name="connsiteY2238" fmla="*/ 513818 h 6470305"/>
              <a:gd name="connsiteX2239" fmla="*/ 2118747 w 12192000"/>
              <a:gd name="connsiteY2239" fmla="*/ 418667 h 6470305"/>
              <a:gd name="connsiteX2240" fmla="*/ 1700065 w 12192000"/>
              <a:gd name="connsiteY2240" fmla="*/ 418667 h 6470305"/>
              <a:gd name="connsiteX2241" fmla="*/ 1795218 w 12192000"/>
              <a:gd name="connsiteY2241" fmla="*/ 513818 h 6470305"/>
              <a:gd name="connsiteX2242" fmla="*/ 1700065 w 12192000"/>
              <a:gd name="connsiteY2242" fmla="*/ 608973 h 6470305"/>
              <a:gd name="connsiteX2243" fmla="*/ 1604906 w 12192000"/>
              <a:gd name="connsiteY2243" fmla="*/ 513818 h 6470305"/>
              <a:gd name="connsiteX2244" fmla="*/ 1700065 w 12192000"/>
              <a:gd name="connsiteY2244" fmla="*/ 418667 h 6470305"/>
              <a:gd name="connsiteX2245" fmla="*/ 1281383 w 12192000"/>
              <a:gd name="connsiteY2245" fmla="*/ 418667 h 6470305"/>
              <a:gd name="connsiteX2246" fmla="*/ 1376536 w 12192000"/>
              <a:gd name="connsiteY2246" fmla="*/ 513818 h 6470305"/>
              <a:gd name="connsiteX2247" fmla="*/ 1281383 w 12192000"/>
              <a:gd name="connsiteY2247" fmla="*/ 608973 h 6470305"/>
              <a:gd name="connsiteX2248" fmla="*/ 1186232 w 12192000"/>
              <a:gd name="connsiteY2248" fmla="*/ 513818 h 6470305"/>
              <a:gd name="connsiteX2249" fmla="*/ 1281383 w 12192000"/>
              <a:gd name="connsiteY2249" fmla="*/ 418667 h 6470305"/>
              <a:gd name="connsiteX2250" fmla="*/ 862717 w 12192000"/>
              <a:gd name="connsiteY2250" fmla="*/ 418667 h 6470305"/>
              <a:gd name="connsiteX2251" fmla="*/ 957870 w 12192000"/>
              <a:gd name="connsiteY2251" fmla="*/ 513818 h 6470305"/>
              <a:gd name="connsiteX2252" fmla="*/ 862717 w 12192000"/>
              <a:gd name="connsiteY2252" fmla="*/ 608973 h 6470305"/>
              <a:gd name="connsiteX2253" fmla="*/ 767566 w 12192000"/>
              <a:gd name="connsiteY2253" fmla="*/ 513818 h 6470305"/>
              <a:gd name="connsiteX2254" fmla="*/ 862717 w 12192000"/>
              <a:gd name="connsiteY2254" fmla="*/ 418667 h 6470305"/>
              <a:gd name="connsiteX2255" fmla="*/ 444052 w 12192000"/>
              <a:gd name="connsiteY2255" fmla="*/ 418667 h 6470305"/>
              <a:gd name="connsiteX2256" fmla="*/ 539204 w 12192000"/>
              <a:gd name="connsiteY2256" fmla="*/ 513818 h 6470305"/>
              <a:gd name="connsiteX2257" fmla="*/ 444052 w 12192000"/>
              <a:gd name="connsiteY2257" fmla="*/ 608973 h 6470305"/>
              <a:gd name="connsiteX2258" fmla="*/ 348900 w 12192000"/>
              <a:gd name="connsiteY2258" fmla="*/ 513818 h 6470305"/>
              <a:gd name="connsiteX2259" fmla="*/ 444052 w 12192000"/>
              <a:gd name="connsiteY2259" fmla="*/ 418667 h 6470305"/>
              <a:gd name="connsiteX2260" fmla="*/ 25383 w 12192000"/>
              <a:gd name="connsiteY2260" fmla="*/ 418667 h 6470305"/>
              <a:gd name="connsiteX2261" fmla="*/ 120536 w 12192000"/>
              <a:gd name="connsiteY2261" fmla="*/ 513818 h 6470305"/>
              <a:gd name="connsiteX2262" fmla="*/ 25383 w 12192000"/>
              <a:gd name="connsiteY2262" fmla="*/ 608973 h 6470305"/>
              <a:gd name="connsiteX2263" fmla="*/ 0 w 12192000"/>
              <a:gd name="connsiteY2263" fmla="*/ 603848 h 6470305"/>
              <a:gd name="connsiteX2264" fmla="*/ 0 w 12192000"/>
              <a:gd name="connsiteY2264" fmla="*/ 423791 h 6470305"/>
              <a:gd name="connsiteX2265" fmla="*/ 12166698 w 12192000"/>
              <a:gd name="connsiteY2265" fmla="*/ 0 h 6470305"/>
              <a:gd name="connsiteX2266" fmla="*/ 12192000 w 12192000"/>
              <a:gd name="connsiteY2266" fmla="*/ 5108 h 6470305"/>
              <a:gd name="connsiteX2267" fmla="*/ 12192000 w 12192000"/>
              <a:gd name="connsiteY2267" fmla="*/ 185196 h 6470305"/>
              <a:gd name="connsiteX2268" fmla="*/ 12166698 w 12192000"/>
              <a:gd name="connsiteY2268" fmla="*/ 190304 h 6470305"/>
              <a:gd name="connsiteX2269" fmla="*/ 12071546 w 12192000"/>
              <a:gd name="connsiteY2269" fmla="*/ 95152 h 6470305"/>
              <a:gd name="connsiteX2270" fmla="*/ 12166698 w 12192000"/>
              <a:gd name="connsiteY2270" fmla="*/ 0 h 6470305"/>
              <a:gd name="connsiteX2271" fmla="*/ 11748029 w 12192000"/>
              <a:gd name="connsiteY2271" fmla="*/ 0 h 6470305"/>
              <a:gd name="connsiteX2272" fmla="*/ 11843181 w 12192000"/>
              <a:gd name="connsiteY2272" fmla="*/ 95152 h 6470305"/>
              <a:gd name="connsiteX2273" fmla="*/ 11748029 w 12192000"/>
              <a:gd name="connsiteY2273" fmla="*/ 190304 h 6470305"/>
              <a:gd name="connsiteX2274" fmla="*/ 11652877 w 12192000"/>
              <a:gd name="connsiteY2274" fmla="*/ 95152 h 6470305"/>
              <a:gd name="connsiteX2275" fmla="*/ 11748029 w 12192000"/>
              <a:gd name="connsiteY2275" fmla="*/ 0 h 6470305"/>
              <a:gd name="connsiteX2276" fmla="*/ 11329360 w 12192000"/>
              <a:gd name="connsiteY2276" fmla="*/ 0 h 6470305"/>
              <a:gd name="connsiteX2277" fmla="*/ 11424512 w 12192000"/>
              <a:gd name="connsiteY2277" fmla="*/ 95152 h 6470305"/>
              <a:gd name="connsiteX2278" fmla="*/ 11329360 w 12192000"/>
              <a:gd name="connsiteY2278" fmla="*/ 190304 h 6470305"/>
              <a:gd name="connsiteX2279" fmla="*/ 11234208 w 12192000"/>
              <a:gd name="connsiteY2279" fmla="*/ 95152 h 6470305"/>
              <a:gd name="connsiteX2280" fmla="*/ 11329360 w 12192000"/>
              <a:gd name="connsiteY2280" fmla="*/ 0 h 6470305"/>
              <a:gd name="connsiteX2281" fmla="*/ 10910691 w 12192000"/>
              <a:gd name="connsiteY2281" fmla="*/ 0 h 6470305"/>
              <a:gd name="connsiteX2282" fmla="*/ 11005843 w 12192000"/>
              <a:gd name="connsiteY2282" fmla="*/ 95152 h 6470305"/>
              <a:gd name="connsiteX2283" fmla="*/ 10910691 w 12192000"/>
              <a:gd name="connsiteY2283" fmla="*/ 190304 h 6470305"/>
              <a:gd name="connsiteX2284" fmla="*/ 10815539 w 12192000"/>
              <a:gd name="connsiteY2284" fmla="*/ 95152 h 6470305"/>
              <a:gd name="connsiteX2285" fmla="*/ 10910691 w 12192000"/>
              <a:gd name="connsiteY2285" fmla="*/ 0 h 6470305"/>
              <a:gd name="connsiteX2286" fmla="*/ 10492022 w 12192000"/>
              <a:gd name="connsiteY2286" fmla="*/ 0 h 6470305"/>
              <a:gd name="connsiteX2287" fmla="*/ 10587174 w 12192000"/>
              <a:gd name="connsiteY2287" fmla="*/ 95152 h 6470305"/>
              <a:gd name="connsiteX2288" fmla="*/ 10492022 w 12192000"/>
              <a:gd name="connsiteY2288" fmla="*/ 190304 h 6470305"/>
              <a:gd name="connsiteX2289" fmla="*/ 10396870 w 12192000"/>
              <a:gd name="connsiteY2289" fmla="*/ 95152 h 6470305"/>
              <a:gd name="connsiteX2290" fmla="*/ 10492022 w 12192000"/>
              <a:gd name="connsiteY2290" fmla="*/ 0 h 6470305"/>
              <a:gd name="connsiteX2291" fmla="*/ 10073353 w 12192000"/>
              <a:gd name="connsiteY2291" fmla="*/ 0 h 6470305"/>
              <a:gd name="connsiteX2292" fmla="*/ 10168505 w 12192000"/>
              <a:gd name="connsiteY2292" fmla="*/ 95152 h 6470305"/>
              <a:gd name="connsiteX2293" fmla="*/ 10073353 w 12192000"/>
              <a:gd name="connsiteY2293" fmla="*/ 190304 h 6470305"/>
              <a:gd name="connsiteX2294" fmla="*/ 9978201 w 12192000"/>
              <a:gd name="connsiteY2294" fmla="*/ 95152 h 6470305"/>
              <a:gd name="connsiteX2295" fmla="*/ 10073353 w 12192000"/>
              <a:gd name="connsiteY2295" fmla="*/ 0 h 6470305"/>
              <a:gd name="connsiteX2296" fmla="*/ 9654684 w 12192000"/>
              <a:gd name="connsiteY2296" fmla="*/ 0 h 6470305"/>
              <a:gd name="connsiteX2297" fmla="*/ 9749836 w 12192000"/>
              <a:gd name="connsiteY2297" fmla="*/ 95152 h 6470305"/>
              <a:gd name="connsiteX2298" fmla="*/ 9654684 w 12192000"/>
              <a:gd name="connsiteY2298" fmla="*/ 190304 h 6470305"/>
              <a:gd name="connsiteX2299" fmla="*/ 9559532 w 12192000"/>
              <a:gd name="connsiteY2299" fmla="*/ 95152 h 6470305"/>
              <a:gd name="connsiteX2300" fmla="*/ 9654684 w 12192000"/>
              <a:gd name="connsiteY2300" fmla="*/ 0 h 6470305"/>
              <a:gd name="connsiteX2301" fmla="*/ 9236015 w 12192000"/>
              <a:gd name="connsiteY2301" fmla="*/ 0 h 6470305"/>
              <a:gd name="connsiteX2302" fmla="*/ 9331167 w 12192000"/>
              <a:gd name="connsiteY2302" fmla="*/ 95152 h 6470305"/>
              <a:gd name="connsiteX2303" fmla="*/ 9236015 w 12192000"/>
              <a:gd name="connsiteY2303" fmla="*/ 190304 h 6470305"/>
              <a:gd name="connsiteX2304" fmla="*/ 9140863 w 12192000"/>
              <a:gd name="connsiteY2304" fmla="*/ 95152 h 6470305"/>
              <a:gd name="connsiteX2305" fmla="*/ 9236015 w 12192000"/>
              <a:gd name="connsiteY2305" fmla="*/ 0 h 6470305"/>
              <a:gd name="connsiteX2306" fmla="*/ 8817346 w 12192000"/>
              <a:gd name="connsiteY2306" fmla="*/ 0 h 6470305"/>
              <a:gd name="connsiteX2307" fmla="*/ 8912498 w 12192000"/>
              <a:gd name="connsiteY2307" fmla="*/ 95152 h 6470305"/>
              <a:gd name="connsiteX2308" fmla="*/ 8817346 w 12192000"/>
              <a:gd name="connsiteY2308" fmla="*/ 190304 h 6470305"/>
              <a:gd name="connsiteX2309" fmla="*/ 8722194 w 12192000"/>
              <a:gd name="connsiteY2309" fmla="*/ 95152 h 6470305"/>
              <a:gd name="connsiteX2310" fmla="*/ 8817346 w 12192000"/>
              <a:gd name="connsiteY2310" fmla="*/ 0 h 6470305"/>
              <a:gd name="connsiteX2311" fmla="*/ 8398677 w 12192000"/>
              <a:gd name="connsiteY2311" fmla="*/ 0 h 6470305"/>
              <a:gd name="connsiteX2312" fmla="*/ 8493829 w 12192000"/>
              <a:gd name="connsiteY2312" fmla="*/ 95152 h 6470305"/>
              <a:gd name="connsiteX2313" fmla="*/ 8398677 w 12192000"/>
              <a:gd name="connsiteY2313" fmla="*/ 190304 h 6470305"/>
              <a:gd name="connsiteX2314" fmla="*/ 8303526 w 12192000"/>
              <a:gd name="connsiteY2314" fmla="*/ 95152 h 6470305"/>
              <a:gd name="connsiteX2315" fmla="*/ 8398677 w 12192000"/>
              <a:gd name="connsiteY2315" fmla="*/ 0 h 6470305"/>
              <a:gd name="connsiteX2316" fmla="*/ 7980009 w 12192000"/>
              <a:gd name="connsiteY2316" fmla="*/ 0 h 6470305"/>
              <a:gd name="connsiteX2317" fmla="*/ 8075161 w 12192000"/>
              <a:gd name="connsiteY2317" fmla="*/ 95152 h 6470305"/>
              <a:gd name="connsiteX2318" fmla="*/ 7980009 w 12192000"/>
              <a:gd name="connsiteY2318" fmla="*/ 190304 h 6470305"/>
              <a:gd name="connsiteX2319" fmla="*/ 7884857 w 12192000"/>
              <a:gd name="connsiteY2319" fmla="*/ 95152 h 6470305"/>
              <a:gd name="connsiteX2320" fmla="*/ 7980009 w 12192000"/>
              <a:gd name="connsiteY2320" fmla="*/ 0 h 6470305"/>
              <a:gd name="connsiteX2321" fmla="*/ 7561340 w 12192000"/>
              <a:gd name="connsiteY2321" fmla="*/ 0 h 6470305"/>
              <a:gd name="connsiteX2322" fmla="*/ 7656492 w 12192000"/>
              <a:gd name="connsiteY2322" fmla="*/ 95152 h 6470305"/>
              <a:gd name="connsiteX2323" fmla="*/ 7561340 w 12192000"/>
              <a:gd name="connsiteY2323" fmla="*/ 190304 h 6470305"/>
              <a:gd name="connsiteX2324" fmla="*/ 7466188 w 12192000"/>
              <a:gd name="connsiteY2324" fmla="*/ 95152 h 6470305"/>
              <a:gd name="connsiteX2325" fmla="*/ 7561340 w 12192000"/>
              <a:gd name="connsiteY2325" fmla="*/ 0 h 6470305"/>
              <a:gd name="connsiteX2326" fmla="*/ 7142671 w 12192000"/>
              <a:gd name="connsiteY2326" fmla="*/ 0 h 6470305"/>
              <a:gd name="connsiteX2327" fmla="*/ 7237823 w 12192000"/>
              <a:gd name="connsiteY2327" fmla="*/ 95152 h 6470305"/>
              <a:gd name="connsiteX2328" fmla="*/ 7142671 w 12192000"/>
              <a:gd name="connsiteY2328" fmla="*/ 190304 h 6470305"/>
              <a:gd name="connsiteX2329" fmla="*/ 7047519 w 12192000"/>
              <a:gd name="connsiteY2329" fmla="*/ 95152 h 6470305"/>
              <a:gd name="connsiteX2330" fmla="*/ 7142671 w 12192000"/>
              <a:gd name="connsiteY2330" fmla="*/ 0 h 6470305"/>
              <a:gd name="connsiteX2331" fmla="*/ 6724002 w 12192000"/>
              <a:gd name="connsiteY2331" fmla="*/ 0 h 6470305"/>
              <a:gd name="connsiteX2332" fmla="*/ 6819154 w 12192000"/>
              <a:gd name="connsiteY2332" fmla="*/ 95152 h 6470305"/>
              <a:gd name="connsiteX2333" fmla="*/ 6724002 w 12192000"/>
              <a:gd name="connsiteY2333" fmla="*/ 190304 h 6470305"/>
              <a:gd name="connsiteX2334" fmla="*/ 6628850 w 12192000"/>
              <a:gd name="connsiteY2334" fmla="*/ 95152 h 6470305"/>
              <a:gd name="connsiteX2335" fmla="*/ 6724002 w 12192000"/>
              <a:gd name="connsiteY2335" fmla="*/ 0 h 6470305"/>
              <a:gd name="connsiteX2336" fmla="*/ 6305333 w 12192000"/>
              <a:gd name="connsiteY2336" fmla="*/ 0 h 6470305"/>
              <a:gd name="connsiteX2337" fmla="*/ 6400485 w 12192000"/>
              <a:gd name="connsiteY2337" fmla="*/ 95152 h 6470305"/>
              <a:gd name="connsiteX2338" fmla="*/ 6305333 w 12192000"/>
              <a:gd name="connsiteY2338" fmla="*/ 190304 h 6470305"/>
              <a:gd name="connsiteX2339" fmla="*/ 6210181 w 12192000"/>
              <a:gd name="connsiteY2339" fmla="*/ 95152 h 6470305"/>
              <a:gd name="connsiteX2340" fmla="*/ 6305333 w 12192000"/>
              <a:gd name="connsiteY2340" fmla="*/ 0 h 6470305"/>
              <a:gd name="connsiteX2341" fmla="*/ 5886664 w 12192000"/>
              <a:gd name="connsiteY2341" fmla="*/ 0 h 6470305"/>
              <a:gd name="connsiteX2342" fmla="*/ 5981816 w 12192000"/>
              <a:gd name="connsiteY2342" fmla="*/ 95152 h 6470305"/>
              <a:gd name="connsiteX2343" fmla="*/ 5886664 w 12192000"/>
              <a:gd name="connsiteY2343" fmla="*/ 190304 h 6470305"/>
              <a:gd name="connsiteX2344" fmla="*/ 5791512 w 12192000"/>
              <a:gd name="connsiteY2344" fmla="*/ 95152 h 6470305"/>
              <a:gd name="connsiteX2345" fmla="*/ 5886664 w 12192000"/>
              <a:gd name="connsiteY2345" fmla="*/ 0 h 6470305"/>
              <a:gd name="connsiteX2346" fmla="*/ 5467994 w 12192000"/>
              <a:gd name="connsiteY2346" fmla="*/ 0 h 6470305"/>
              <a:gd name="connsiteX2347" fmla="*/ 5563146 w 12192000"/>
              <a:gd name="connsiteY2347" fmla="*/ 95152 h 6470305"/>
              <a:gd name="connsiteX2348" fmla="*/ 5467994 w 12192000"/>
              <a:gd name="connsiteY2348" fmla="*/ 190304 h 6470305"/>
              <a:gd name="connsiteX2349" fmla="*/ 5372842 w 12192000"/>
              <a:gd name="connsiteY2349" fmla="*/ 95152 h 6470305"/>
              <a:gd name="connsiteX2350" fmla="*/ 5467994 w 12192000"/>
              <a:gd name="connsiteY2350" fmla="*/ 0 h 6470305"/>
              <a:gd name="connsiteX2351" fmla="*/ 5049325 w 12192000"/>
              <a:gd name="connsiteY2351" fmla="*/ 0 h 6470305"/>
              <a:gd name="connsiteX2352" fmla="*/ 5144478 w 12192000"/>
              <a:gd name="connsiteY2352" fmla="*/ 95152 h 6470305"/>
              <a:gd name="connsiteX2353" fmla="*/ 5049325 w 12192000"/>
              <a:gd name="connsiteY2353" fmla="*/ 190304 h 6470305"/>
              <a:gd name="connsiteX2354" fmla="*/ 4954173 w 12192000"/>
              <a:gd name="connsiteY2354" fmla="*/ 95152 h 6470305"/>
              <a:gd name="connsiteX2355" fmla="*/ 5049325 w 12192000"/>
              <a:gd name="connsiteY2355" fmla="*/ 0 h 6470305"/>
              <a:gd name="connsiteX2356" fmla="*/ 4630656 w 12192000"/>
              <a:gd name="connsiteY2356" fmla="*/ 0 h 6470305"/>
              <a:gd name="connsiteX2357" fmla="*/ 4725808 w 12192000"/>
              <a:gd name="connsiteY2357" fmla="*/ 95152 h 6470305"/>
              <a:gd name="connsiteX2358" fmla="*/ 4630656 w 12192000"/>
              <a:gd name="connsiteY2358" fmla="*/ 190304 h 6470305"/>
              <a:gd name="connsiteX2359" fmla="*/ 4535504 w 12192000"/>
              <a:gd name="connsiteY2359" fmla="*/ 95152 h 6470305"/>
              <a:gd name="connsiteX2360" fmla="*/ 4630656 w 12192000"/>
              <a:gd name="connsiteY2360" fmla="*/ 0 h 6470305"/>
              <a:gd name="connsiteX2361" fmla="*/ 4211987 w 12192000"/>
              <a:gd name="connsiteY2361" fmla="*/ 0 h 6470305"/>
              <a:gd name="connsiteX2362" fmla="*/ 4307139 w 12192000"/>
              <a:gd name="connsiteY2362" fmla="*/ 95152 h 6470305"/>
              <a:gd name="connsiteX2363" fmla="*/ 4211987 w 12192000"/>
              <a:gd name="connsiteY2363" fmla="*/ 190304 h 6470305"/>
              <a:gd name="connsiteX2364" fmla="*/ 4116835 w 12192000"/>
              <a:gd name="connsiteY2364" fmla="*/ 95152 h 6470305"/>
              <a:gd name="connsiteX2365" fmla="*/ 4211987 w 12192000"/>
              <a:gd name="connsiteY2365" fmla="*/ 0 h 6470305"/>
              <a:gd name="connsiteX2366" fmla="*/ 3793471 w 12192000"/>
              <a:gd name="connsiteY2366" fmla="*/ 0 h 6470305"/>
              <a:gd name="connsiteX2367" fmla="*/ 3888470 w 12192000"/>
              <a:gd name="connsiteY2367" fmla="*/ 95152 h 6470305"/>
              <a:gd name="connsiteX2368" fmla="*/ 3793471 w 12192000"/>
              <a:gd name="connsiteY2368" fmla="*/ 190304 h 6470305"/>
              <a:gd name="connsiteX2369" fmla="*/ 3698318 w 12192000"/>
              <a:gd name="connsiteY2369" fmla="*/ 95152 h 6470305"/>
              <a:gd name="connsiteX2370" fmla="*/ 3793471 w 12192000"/>
              <a:gd name="connsiteY2370" fmla="*/ 0 h 6470305"/>
              <a:gd name="connsiteX2371" fmla="*/ 3374788 w 12192000"/>
              <a:gd name="connsiteY2371" fmla="*/ 0 h 6470305"/>
              <a:gd name="connsiteX2372" fmla="*/ 3469949 w 12192000"/>
              <a:gd name="connsiteY2372" fmla="*/ 95152 h 6470305"/>
              <a:gd name="connsiteX2373" fmla="*/ 3374788 w 12192000"/>
              <a:gd name="connsiteY2373" fmla="*/ 190304 h 6470305"/>
              <a:gd name="connsiteX2374" fmla="*/ 3279635 w 12192000"/>
              <a:gd name="connsiteY2374" fmla="*/ 95152 h 6470305"/>
              <a:gd name="connsiteX2375" fmla="*/ 3374788 w 12192000"/>
              <a:gd name="connsiteY2375" fmla="*/ 0 h 6470305"/>
              <a:gd name="connsiteX2376" fmla="*/ 2956110 w 12192000"/>
              <a:gd name="connsiteY2376" fmla="*/ 0 h 6470305"/>
              <a:gd name="connsiteX2377" fmla="*/ 3051267 w 12192000"/>
              <a:gd name="connsiteY2377" fmla="*/ 95152 h 6470305"/>
              <a:gd name="connsiteX2378" fmla="*/ 2956110 w 12192000"/>
              <a:gd name="connsiteY2378" fmla="*/ 190304 h 6470305"/>
              <a:gd name="connsiteX2379" fmla="*/ 2860953 w 12192000"/>
              <a:gd name="connsiteY2379" fmla="*/ 95152 h 6470305"/>
              <a:gd name="connsiteX2380" fmla="*/ 2956110 w 12192000"/>
              <a:gd name="connsiteY2380" fmla="*/ 0 h 6470305"/>
              <a:gd name="connsiteX2381" fmla="*/ 2537423 w 12192000"/>
              <a:gd name="connsiteY2381" fmla="*/ 0 h 6470305"/>
              <a:gd name="connsiteX2382" fmla="*/ 2632588 w 12192000"/>
              <a:gd name="connsiteY2382" fmla="*/ 95152 h 6470305"/>
              <a:gd name="connsiteX2383" fmla="*/ 2537423 w 12192000"/>
              <a:gd name="connsiteY2383" fmla="*/ 190304 h 6470305"/>
              <a:gd name="connsiteX2384" fmla="*/ 2442271 w 12192000"/>
              <a:gd name="connsiteY2384" fmla="*/ 95152 h 6470305"/>
              <a:gd name="connsiteX2385" fmla="*/ 2537423 w 12192000"/>
              <a:gd name="connsiteY2385" fmla="*/ 0 h 6470305"/>
              <a:gd name="connsiteX2386" fmla="*/ 2118753 w 12192000"/>
              <a:gd name="connsiteY2386" fmla="*/ 0 h 6470305"/>
              <a:gd name="connsiteX2387" fmla="*/ 2213906 w 12192000"/>
              <a:gd name="connsiteY2387" fmla="*/ 95152 h 6470305"/>
              <a:gd name="connsiteX2388" fmla="*/ 2118753 w 12192000"/>
              <a:gd name="connsiteY2388" fmla="*/ 190304 h 6470305"/>
              <a:gd name="connsiteX2389" fmla="*/ 2023598 w 12192000"/>
              <a:gd name="connsiteY2389" fmla="*/ 95152 h 6470305"/>
              <a:gd name="connsiteX2390" fmla="*/ 2118753 w 12192000"/>
              <a:gd name="connsiteY2390" fmla="*/ 0 h 6470305"/>
              <a:gd name="connsiteX2391" fmla="*/ 1700071 w 12192000"/>
              <a:gd name="connsiteY2391" fmla="*/ 0 h 6470305"/>
              <a:gd name="connsiteX2392" fmla="*/ 1795223 w 12192000"/>
              <a:gd name="connsiteY2392" fmla="*/ 95152 h 6470305"/>
              <a:gd name="connsiteX2393" fmla="*/ 1700071 w 12192000"/>
              <a:gd name="connsiteY2393" fmla="*/ 190304 h 6470305"/>
              <a:gd name="connsiteX2394" fmla="*/ 1604910 w 12192000"/>
              <a:gd name="connsiteY2394" fmla="*/ 95152 h 6470305"/>
              <a:gd name="connsiteX2395" fmla="*/ 1700071 w 12192000"/>
              <a:gd name="connsiteY2395" fmla="*/ 0 h 6470305"/>
              <a:gd name="connsiteX2396" fmla="*/ 1281388 w 12192000"/>
              <a:gd name="connsiteY2396" fmla="*/ 0 h 6470305"/>
              <a:gd name="connsiteX2397" fmla="*/ 1376541 w 12192000"/>
              <a:gd name="connsiteY2397" fmla="*/ 95152 h 6470305"/>
              <a:gd name="connsiteX2398" fmla="*/ 1281388 w 12192000"/>
              <a:gd name="connsiteY2398" fmla="*/ 190304 h 6470305"/>
              <a:gd name="connsiteX2399" fmla="*/ 1186236 w 12192000"/>
              <a:gd name="connsiteY2399" fmla="*/ 95152 h 6470305"/>
              <a:gd name="connsiteX2400" fmla="*/ 1281388 w 12192000"/>
              <a:gd name="connsiteY2400" fmla="*/ 0 h 6470305"/>
              <a:gd name="connsiteX2401" fmla="*/ 862724 w 12192000"/>
              <a:gd name="connsiteY2401" fmla="*/ 0 h 6470305"/>
              <a:gd name="connsiteX2402" fmla="*/ 957874 w 12192000"/>
              <a:gd name="connsiteY2402" fmla="*/ 95152 h 6470305"/>
              <a:gd name="connsiteX2403" fmla="*/ 862724 w 12192000"/>
              <a:gd name="connsiteY2403" fmla="*/ 190304 h 6470305"/>
              <a:gd name="connsiteX2404" fmla="*/ 767571 w 12192000"/>
              <a:gd name="connsiteY2404" fmla="*/ 95152 h 6470305"/>
              <a:gd name="connsiteX2405" fmla="*/ 862724 w 12192000"/>
              <a:gd name="connsiteY2405" fmla="*/ 0 h 6470305"/>
              <a:gd name="connsiteX2406" fmla="*/ 444057 w 12192000"/>
              <a:gd name="connsiteY2406" fmla="*/ 0 h 6470305"/>
              <a:gd name="connsiteX2407" fmla="*/ 539209 w 12192000"/>
              <a:gd name="connsiteY2407" fmla="*/ 95152 h 6470305"/>
              <a:gd name="connsiteX2408" fmla="*/ 444057 w 12192000"/>
              <a:gd name="connsiteY2408" fmla="*/ 190304 h 6470305"/>
              <a:gd name="connsiteX2409" fmla="*/ 348905 w 12192000"/>
              <a:gd name="connsiteY2409" fmla="*/ 95152 h 6470305"/>
              <a:gd name="connsiteX2410" fmla="*/ 444057 w 12192000"/>
              <a:gd name="connsiteY2410" fmla="*/ 0 h 6470305"/>
              <a:gd name="connsiteX2411" fmla="*/ 25388 w 12192000"/>
              <a:gd name="connsiteY2411" fmla="*/ 0 h 6470305"/>
              <a:gd name="connsiteX2412" fmla="*/ 120541 w 12192000"/>
              <a:gd name="connsiteY2412" fmla="*/ 95152 h 6470305"/>
              <a:gd name="connsiteX2413" fmla="*/ 25388 w 12192000"/>
              <a:gd name="connsiteY2413" fmla="*/ 190304 h 6470305"/>
              <a:gd name="connsiteX2414" fmla="*/ 0 w 12192000"/>
              <a:gd name="connsiteY2414" fmla="*/ 185178 h 6470305"/>
              <a:gd name="connsiteX2415" fmla="*/ 0 w 12192000"/>
              <a:gd name="connsiteY2415" fmla="*/ 5126 h 6470305"/>
            </a:gdLst>
            <a:ahLst/>
            <a:cxnLst/>
            <a:rect l="l" t="t" r="r" b="b"/>
            <a:pathLst>
              <a:path w="12192000" h="6470305">
                <a:moveTo>
                  <a:pt x="12166698" y="6280001"/>
                </a:moveTo>
                <a:lnTo>
                  <a:pt x="12192000" y="6285109"/>
                </a:lnTo>
                <a:lnTo>
                  <a:pt x="12192000" y="6465197"/>
                </a:lnTo>
                <a:lnTo>
                  <a:pt x="12166698" y="6470305"/>
                </a:lnTo>
                <a:cubicBezTo>
                  <a:pt x="12114147" y="6470305"/>
                  <a:pt x="12071546" y="6427704"/>
                  <a:pt x="12071546" y="6375153"/>
                </a:cubicBezTo>
                <a:cubicBezTo>
                  <a:pt x="12071546" y="6322603"/>
                  <a:pt x="12114147" y="6280001"/>
                  <a:pt x="12166698" y="6280001"/>
                </a:cubicBezTo>
                <a:close/>
                <a:moveTo>
                  <a:pt x="11748029" y="6280001"/>
                </a:moveTo>
                <a:cubicBezTo>
                  <a:pt x="11800580" y="6280001"/>
                  <a:pt x="11843181" y="6322603"/>
                  <a:pt x="11843181" y="6375153"/>
                </a:cubicBezTo>
                <a:cubicBezTo>
                  <a:pt x="11843181" y="6427704"/>
                  <a:pt x="11800580" y="6470305"/>
                  <a:pt x="11748029" y="6470305"/>
                </a:cubicBezTo>
                <a:cubicBezTo>
                  <a:pt x="11695478" y="6470305"/>
                  <a:pt x="11652877" y="6427704"/>
                  <a:pt x="11652877" y="6375153"/>
                </a:cubicBezTo>
                <a:cubicBezTo>
                  <a:pt x="11652877" y="6322603"/>
                  <a:pt x="11695478" y="6280001"/>
                  <a:pt x="11748029" y="6280001"/>
                </a:cubicBezTo>
                <a:close/>
                <a:moveTo>
                  <a:pt x="11329360" y="6280001"/>
                </a:moveTo>
                <a:cubicBezTo>
                  <a:pt x="11381911" y="6280001"/>
                  <a:pt x="11424512" y="6322603"/>
                  <a:pt x="11424512" y="6375153"/>
                </a:cubicBezTo>
                <a:cubicBezTo>
                  <a:pt x="11424512" y="6427704"/>
                  <a:pt x="11381911" y="6470305"/>
                  <a:pt x="11329360" y="6470305"/>
                </a:cubicBezTo>
                <a:cubicBezTo>
                  <a:pt x="11276809" y="6470305"/>
                  <a:pt x="11234208" y="6427704"/>
                  <a:pt x="11234208" y="6375153"/>
                </a:cubicBezTo>
                <a:cubicBezTo>
                  <a:pt x="11234208" y="6322603"/>
                  <a:pt x="11276809" y="6280001"/>
                  <a:pt x="11329360" y="6280001"/>
                </a:cubicBezTo>
                <a:close/>
                <a:moveTo>
                  <a:pt x="10910691" y="6280001"/>
                </a:moveTo>
                <a:cubicBezTo>
                  <a:pt x="10963242" y="6280001"/>
                  <a:pt x="11005843" y="6322603"/>
                  <a:pt x="11005843" y="6375153"/>
                </a:cubicBezTo>
                <a:cubicBezTo>
                  <a:pt x="11005843" y="6427704"/>
                  <a:pt x="10963242" y="6470305"/>
                  <a:pt x="10910691" y="6470305"/>
                </a:cubicBezTo>
                <a:cubicBezTo>
                  <a:pt x="10858140" y="6470305"/>
                  <a:pt x="10815539" y="6427704"/>
                  <a:pt x="10815539" y="6375153"/>
                </a:cubicBezTo>
                <a:cubicBezTo>
                  <a:pt x="10815539" y="6322603"/>
                  <a:pt x="10858140" y="6280001"/>
                  <a:pt x="10910691" y="6280001"/>
                </a:cubicBezTo>
                <a:close/>
                <a:moveTo>
                  <a:pt x="10492022" y="6280001"/>
                </a:moveTo>
                <a:cubicBezTo>
                  <a:pt x="10544573" y="6280001"/>
                  <a:pt x="10587174" y="6322603"/>
                  <a:pt x="10587174" y="6375153"/>
                </a:cubicBezTo>
                <a:cubicBezTo>
                  <a:pt x="10587174" y="6427704"/>
                  <a:pt x="10544573" y="6470305"/>
                  <a:pt x="10492022" y="6470305"/>
                </a:cubicBezTo>
                <a:cubicBezTo>
                  <a:pt x="10439471" y="6470305"/>
                  <a:pt x="10396870" y="6427704"/>
                  <a:pt x="10396870" y="6375153"/>
                </a:cubicBezTo>
                <a:cubicBezTo>
                  <a:pt x="10396870" y="6322603"/>
                  <a:pt x="10439471" y="6280001"/>
                  <a:pt x="10492022" y="6280001"/>
                </a:cubicBezTo>
                <a:close/>
                <a:moveTo>
                  <a:pt x="10073353" y="6280001"/>
                </a:moveTo>
                <a:cubicBezTo>
                  <a:pt x="10125904" y="6280001"/>
                  <a:pt x="10168505" y="6322603"/>
                  <a:pt x="10168505" y="6375153"/>
                </a:cubicBezTo>
                <a:cubicBezTo>
                  <a:pt x="10168505" y="6427704"/>
                  <a:pt x="10125904" y="6470305"/>
                  <a:pt x="10073353" y="6470305"/>
                </a:cubicBezTo>
                <a:cubicBezTo>
                  <a:pt x="10020803" y="6470305"/>
                  <a:pt x="9978201" y="6427704"/>
                  <a:pt x="9978201" y="6375153"/>
                </a:cubicBezTo>
                <a:cubicBezTo>
                  <a:pt x="9978201" y="6322603"/>
                  <a:pt x="10020803" y="6280001"/>
                  <a:pt x="10073353" y="6280001"/>
                </a:cubicBezTo>
                <a:close/>
                <a:moveTo>
                  <a:pt x="9654684" y="6280001"/>
                </a:moveTo>
                <a:cubicBezTo>
                  <a:pt x="9707235" y="6280001"/>
                  <a:pt x="9749836" y="6322603"/>
                  <a:pt x="9749836" y="6375153"/>
                </a:cubicBezTo>
                <a:cubicBezTo>
                  <a:pt x="9749836" y="6427704"/>
                  <a:pt x="9707235" y="6470305"/>
                  <a:pt x="9654684" y="6470305"/>
                </a:cubicBezTo>
                <a:cubicBezTo>
                  <a:pt x="9602134" y="6470305"/>
                  <a:pt x="9559532" y="6427704"/>
                  <a:pt x="9559532" y="6375153"/>
                </a:cubicBezTo>
                <a:cubicBezTo>
                  <a:pt x="9559532" y="6322603"/>
                  <a:pt x="9602134" y="6280001"/>
                  <a:pt x="9654684" y="6280001"/>
                </a:cubicBezTo>
                <a:close/>
                <a:moveTo>
                  <a:pt x="9236015" y="6280001"/>
                </a:moveTo>
                <a:cubicBezTo>
                  <a:pt x="9288566" y="6280001"/>
                  <a:pt x="9331167" y="6322603"/>
                  <a:pt x="9331167" y="6375153"/>
                </a:cubicBezTo>
                <a:cubicBezTo>
                  <a:pt x="9331167" y="6427704"/>
                  <a:pt x="9288566" y="6470305"/>
                  <a:pt x="9236015" y="6470305"/>
                </a:cubicBezTo>
                <a:cubicBezTo>
                  <a:pt x="9183465" y="6470305"/>
                  <a:pt x="9140863" y="6427704"/>
                  <a:pt x="9140863" y="6375153"/>
                </a:cubicBezTo>
                <a:cubicBezTo>
                  <a:pt x="9140863" y="6322603"/>
                  <a:pt x="9183465" y="6280001"/>
                  <a:pt x="9236015" y="6280001"/>
                </a:cubicBezTo>
                <a:close/>
                <a:moveTo>
                  <a:pt x="8817346" y="6280001"/>
                </a:moveTo>
                <a:cubicBezTo>
                  <a:pt x="8869897" y="6280001"/>
                  <a:pt x="8912498" y="6322603"/>
                  <a:pt x="8912498" y="6375153"/>
                </a:cubicBezTo>
                <a:cubicBezTo>
                  <a:pt x="8912498" y="6427704"/>
                  <a:pt x="8869897" y="6470305"/>
                  <a:pt x="8817346" y="6470305"/>
                </a:cubicBezTo>
                <a:cubicBezTo>
                  <a:pt x="8764796" y="6470305"/>
                  <a:pt x="8722194" y="6427704"/>
                  <a:pt x="8722194" y="6375153"/>
                </a:cubicBezTo>
                <a:cubicBezTo>
                  <a:pt x="8722194" y="6322603"/>
                  <a:pt x="8764796" y="6280001"/>
                  <a:pt x="8817346" y="6280001"/>
                </a:cubicBezTo>
                <a:close/>
                <a:moveTo>
                  <a:pt x="8398677" y="6280001"/>
                </a:moveTo>
                <a:cubicBezTo>
                  <a:pt x="8451228" y="6280001"/>
                  <a:pt x="8493829" y="6322603"/>
                  <a:pt x="8493829" y="6375153"/>
                </a:cubicBezTo>
                <a:cubicBezTo>
                  <a:pt x="8493829" y="6427704"/>
                  <a:pt x="8451228" y="6470305"/>
                  <a:pt x="8398677" y="6470305"/>
                </a:cubicBezTo>
                <a:cubicBezTo>
                  <a:pt x="8346127" y="6470305"/>
                  <a:pt x="8303526" y="6427704"/>
                  <a:pt x="8303526" y="6375153"/>
                </a:cubicBezTo>
                <a:cubicBezTo>
                  <a:pt x="8303526" y="6322603"/>
                  <a:pt x="8346127" y="6280001"/>
                  <a:pt x="8398677" y="6280001"/>
                </a:cubicBezTo>
                <a:close/>
                <a:moveTo>
                  <a:pt x="7980009" y="6280001"/>
                </a:moveTo>
                <a:cubicBezTo>
                  <a:pt x="8032559" y="6280001"/>
                  <a:pt x="8075161" y="6322603"/>
                  <a:pt x="8075161" y="6375153"/>
                </a:cubicBezTo>
                <a:cubicBezTo>
                  <a:pt x="8075161" y="6427704"/>
                  <a:pt x="8032559" y="6470305"/>
                  <a:pt x="7980009" y="6470305"/>
                </a:cubicBezTo>
                <a:cubicBezTo>
                  <a:pt x="7927458" y="6470305"/>
                  <a:pt x="7884857" y="6427704"/>
                  <a:pt x="7884857" y="6375153"/>
                </a:cubicBezTo>
                <a:cubicBezTo>
                  <a:pt x="7884857" y="6322603"/>
                  <a:pt x="7927458" y="6280001"/>
                  <a:pt x="7980009" y="6280001"/>
                </a:cubicBezTo>
                <a:close/>
                <a:moveTo>
                  <a:pt x="7561340" y="6280001"/>
                </a:moveTo>
                <a:cubicBezTo>
                  <a:pt x="7613890" y="6280001"/>
                  <a:pt x="7656492" y="6322603"/>
                  <a:pt x="7656492" y="6375153"/>
                </a:cubicBezTo>
                <a:cubicBezTo>
                  <a:pt x="7656492" y="6427704"/>
                  <a:pt x="7613890" y="6470305"/>
                  <a:pt x="7561340" y="6470305"/>
                </a:cubicBezTo>
                <a:cubicBezTo>
                  <a:pt x="7508789" y="6470305"/>
                  <a:pt x="7466188" y="6427704"/>
                  <a:pt x="7466188" y="6375153"/>
                </a:cubicBezTo>
                <a:cubicBezTo>
                  <a:pt x="7466188" y="6322603"/>
                  <a:pt x="7508789" y="6280001"/>
                  <a:pt x="7561340" y="6280001"/>
                </a:cubicBezTo>
                <a:close/>
                <a:moveTo>
                  <a:pt x="7142671" y="6280001"/>
                </a:moveTo>
                <a:cubicBezTo>
                  <a:pt x="7195221" y="6280001"/>
                  <a:pt x="7237823" y="6322603"/>
                  <a:pt x="7237823" y="6375153"/>
                </a:cubicBezTo>
                <a:cubicBezTo>
                  <a:pt x="7237823" y="6427704"/>
                  <a:pt x="7195221" y="6470305"/>
                  <a:pt x="7142671" y="6470305"/>
                </a:cubicBezTo>
                <a:cubicBezTo>
                  <a:pt x="7090120" y="6470305"/>
                  <a:pt x="7047519" y="6427704"/>
                  <a:pt x="7047519" y="6375153"/>
                </a:cubicBezTo>
                <a:cubicBezTo>
                  <a:pt x="7047519" y="6322603"/>
                  <a:pt x="7090120" y="6280001"/>
                  <a:pt x="7142671" y="6280001"/>
                </a:cubicBezTo>
                <a:close/>
                <a:moveTo>
                  <a:pt x="6724002" y="6280001"/>
                </a:moveTo>
                <a:cubicBezTo>
                  <a:pt x="6776553" y="6280001"/>
                  <a:pt x="6819154" y="6322603"/>
                  <a:pt x="6819154" y="6375153"/>
                </a:cubicBezTo>
                <a:cubicBezTo>
                  <a:pt x="6819154" y="6427704"/>
                  <a:pt x="6776553" y="6470305"/>
                  <a:pt x="6724002" y="6470305"/>
                </a:cubicBezTo>
                <a:cubicBezTo>
                  <a:pt x="6671451" y="6470305"/>
                  <a:pt x="6628850" y="6427704"/>
                  <a:pt x="6628850" y="6375153"/>
                </a:cubicBezTo>
                <a:cubicBezTo>
                  <a:pt x="6628850" y="6322603"/>
                  <a:pt x="6671451" y="6280001"/>
                  <a:pt x="6724002" y="6280001"/>
                </a:cubicBezTo>
                <a:close/>
                <a:moveTo>
                  <a:pt x="6305333" y="6280001"/>
                </a:moveTo>
                <a:cubicBezTo>
                  <a:pt x="6357884" y="6280001"/>
                  <a:pt x="6400485" y="6322603"/>
                  <a:pt x="6400485" y="6375153"/>
                </a:cubicBezTo>
                <a:cubicBezTo>
                  <a:pt x="6400485" y="6427704"/>
                  <a:pt x="6357884" y="6470305"/>
                  <a:pt x="6305333" y="6470305"/>
                </a:cubicBezTo>
                <a:cubicBezTo>
                  <a:pt x="6252782" y="6470305"/>
                  <a:pt x="6210181" y="6427704"/>
                  <a:pt x="6210181" y="6375153"/>
                </a:cubicBezTo>
                <a:cubicBezTo>
                  <a:pt x="6210181" y="6322603"/>
                  <a:pt x="6252782" y="6280001"/>
                  <a:pt x="6305333" y="6280001"/>
                </a:cubicBezTo>
                <a:close/>
                <a:moveTo>
                  <a:pt x="5886664" y="6280001"/>
                </a:moveTo>
                <a:cubicBezTo>
                  <a:pt x="5939215" y="6280001"/>
                  <a:pt x="5981816" y="6322603"/>
                  <a:pt x="5981816" y="6375153"/>
                </a:cubicBezTo>
                <a:cubicBezTo>
                  <a:pt x="5981816" y="6427704"/>
                  <a:pt x="5939215" y="6470305"/>
                  <a:pt x="5886664" y="6470305"/>
                </a:cubicBezTo>
                <a:cubicBezTo>
                  <a:pt x="5834113" y="6470305"/>
                  <a:pt x="5791512" y="6427704"/>
                  <a:pt x="5791512" y="6375153"/>
                </a:cubicBezTo>
                <a:cubicBezTo>
                  <a:pt x="5791512" y="6322603"/>
                  <a:pt x="5834113" y="6280001"/>
                  <a:pt x="5886664" y="6280001"/>
                </a:cubicBezTo>
                <a:close/>
                <a:moveTo>
                  <a:pt x="5467994" y="6280001"/>
                </a:moveTo>
                <a:cubicBezTo>
                  <a:pt x="5520544" y="6280001"/>
                  <a:pt x="5563146" y="6322603"/>
                  <a:pt x="5563146" y="6375153"/>
                </a:cubicBezTo>
                <a:cubicBezTo>
                  <a:pt x="5563146" y="6427704"/>
                  <a:pt x="5520544" y="6470305"/>
                  <a:pt x="5467994" y="6470305"/>
                </a:cubicBezTo>
                <a:cubicBezTo>
                  <a:pt x="5415443" y="6470305"/>
                  <a:pt x="5372842" y="6427704"/>
                  <a:pt x="5372842" y="6375153"/>
                </a:cubicBezTo>
                <a:cubicBezTo>
                  <a:pt x="5372842" y="6322603"/>
                  <a:pt x="5415443" y="6280001"/>
                  <a:pt x="5467994" y="6280001"/>
                </a:cubicBezTo>
                <a:close/>
                <a:moveTo>
                  <a:pt x="5049325" y="6280001"/>
                </a:moveTo>
                <a:cubicBezTo>
                  <a:pt x="5101876" y="6280001"/>
                  <a:pt x="5144478" y="6322603"/>
                  <a:pt x="5144478" y="6375153"/>
                </a:cubicBezTo>
                <a:cubicBezTo>
                  <a:pt x="5144478" y="6427704"/>
                  <a:pt x="5101876" y="6470305"/>
                  <a:pt x="5049325" y="6470305"/>
                </a:cubicBezTo>
                <a:cubicBezTo>
                  <a:pt x="4996774" y="6470305"/>
                  <a:pt x="4954173" y="6427704"/>
                  <a:pt x="4954173" y="6375153"/>
                </a:cubicBezTo>
                <a:cubicBezTo>
                  <a:pt x="4954173" y="6322603"/>
                  <a:pt x="4996774" y="6280001"/>
                  <a:pt x="5049325" y="6280001"/>
                </a:cubicBezTo>
                <a:close/>
                <a:moveTo>
                  <a:pt x="4630656" y="6280001"/>
                </a:moveTo>
                <a:cubicBezTo>
                  <a:pt x="4683207" y="6280001"/>
                  <a:pt x="4725808" y="6322603"/>
                  <a:pt x="4725808" y="6375153"/>
                </a:cubicBezTo>
                <a:cubicBezTo>
                  <a:pt x="4725808" y="6427704"/>
                  <a:pt x="4683207" y="6470305"/>
                  <a:pt x="4630656" y="6470305"/>
                </a:cubicBezTo>
                <a:cubicBezTo>
                  <a:pt x="4578106" y="6470305"/>
                  <a:pt x="4535504" y="6427704"/>
                  <a:pt x="4535504" y="6375153"/>
                </a:cubicBezTo>
                <a:cubicBezTo>
                  <a:pt x="4535504" y="6322603"/>
                  <a:pt x="4578106" y="6280001"/>
                  <a:pt x="4630656" y="6280001"/>
                </a:cubicBezTo>
                <a:close/>
                <a:moveTo>
                  <a:pt x="4211987" y="6280001"/>
                </a:moveTo>
                <a:cubicBezTo>
                  <a:pt x="4264538" y="6280001"/>
                  <a:pt x="4307139" y="6322603"/>
                  <a:pt x="4307139" y="6375153"/>
                </a:cubicBezTo>
                <a:cubicBezTo>
                  <a:pt x="4307139" y="6427704"/>
                  <a:pt x="4264538" y="6470305"/>
                  <a:pt x="4211987" y="6470305"/>
                </a:cubicBezTo>
                <a:cubicBezTo>
                  <a:pt x="4159436" y="6470305"/>
                  <a:pt x="4116835" y="6427704"/>
                  <a:pt x="4116835" y="6375153"/>
                </a:cubicBezTo>
                <a:cubicBezTo>
                  <a:pt x="4116835" y="6322603"/>
                  <a:pt x="4159436" y="6280001"/>
                  <a:pt x="4211987" y="6280001"/>
                </a:cubicBezTo>
                <a:close/>
                <a:moveTo>
                  <a:pt x="3793342" y="6280001"/>
                </a:moveTo>
                <a:cubicBezTo>
                  <a:pt x="3845869" y="6280001"/>
                  <a:pt x="3888470" y="6322603"/>
                  <a:pt x="3888470" y="6375153"/>
                </a:cubicBezTo>
                <a:cubicBezTo>
                  <a:pt x="3888470" y="6427704"/>
                  <a:pt x="3845869" y="6470305"/>
                  <a:pt x="3793342" y="6470305"/>
                </a:cubicBezTo>
                <a:cubicBezTo>
                  <a:pt x="3740790" y="6470305"/>
                  <a:pt x="3698190" y="6427704"/>
                  <a:pt x="3698190" y="6375153"/>
                </a:cubicBezTo>
                <a:cubicBezTo>
                  <a:pt x="3698190" y="6322603"/>
                  <a:pt x="3740790" y="6280001"/>
                  <a:pt x="3793342" y="6280001"/>
                </a:cubicBezTo>
                <a:close/>
                <a:moveTo>
                  <a:pt x="3374671" y="6280001"/>
                </a:moveTo>
                <a:cubicBezTo>
                  <a:pt x="3427221" y="6280001"/>
                  <a:pt x="3469825" y="6322603"/>
                  <a:pt x="3469825" y="6375153"/>
                </a:cubicBezTo>
                <a:cubicBezTo>
                  <a:pt x="3469825" y="6427704"/>
                  <a:pt x="3427221" y="6470305"/>
                  <a:pt x="3374671" y="6470305"/>
                </a:cubicBezTo>
                <a:cubicBezTo>
                  <a:pt x="3322120" y="6470305"/>
                  <a:pt x="3279519" y="6427704"/>
                  <a:pt x="3279519" y="6375153"/>
                </a:cubicBezTo>
                <a:cubicBezTo>
                  <a:pt x="3279519" y="6322603"/>
                  <a:pt x="3322120" y="6280001"/>
                  <a:pt x="3374671" y="6280001"/>
                </a:cubicBezTo>
                <a:close/>
                <a:moveTo>
                  <a:pt x="2956001" y="6280001"/>
                </a:moveTo>
                <a:cubicBezTo>
                  <a:pt x="3008551" y="6280001"/>
                  <a:pt x="3051154" y="6322603"/>
                  <a:pt x="3051154" y="6375153"/>
                </a:cubicBezTo>
                <a:cubicBezTo>
                  <a:pt x="3051154" y="6427704"/>
                  <a:pt x="3008551" y="6470305"/>
                  <a:pt x="2956001" y="6470305"/>
                </a:cubicBezTo>
                <a:cubicBezTo>
                  <a:pt x="2903450" y="6470305"/>
                  <a:pt x="2860848" y="6427704"/>
                  <a:pt x="2860848" y="6375153"/>
                </a:cubicBezTo>
                <a:cubicBezTo>
                  <a:pt x="2860848" y="6322603"/>
                  <a:pt x="2903450" y="6280001"/>
                  <a:pt x="2956001" y="6280001"/>
                </a:cubicBezTo>
                <a:close/>
                <a:moveTo>
                  <a:pt x="2537330" y="6280001"/>
                </a:moveTo>
                <a:cubicBezTo>
                  <a:pt x="2589882" y="6280001"/>
                  <a:pt x="2632482" y="6322603"/>
                  <a:pt x="2632482" y="6375153"/>
                </a:cubicBezTo>
                <a:cubicBezTo>
                  <a:pt x="2632482" y="6427704"/>
                  <a:pt x="2589882" y="6470305"/>
                  <a:pt x="2537330" y="6470305"/>
                </a:cubicBezTo>
                <a:cubicBezTo>
                  <a:pt x="2484778" y="6470305"/>
                  <a:pt x="2442177" y="6427704"/>
                  <a:pt x="2442177" y="6375153"/>
                </a:cubicBezTo>
                <a:cubicBezTo>
                  <a:pt x="2442177" y="6322603"/>
                  <a:pt x="2484778" y="6280001"/>
                  <a:pt x="2537330" y="6280001"/>
                </a:cubicBezTo>
                <a:close/>
                <a:moveTo>
                  <a:pt x="2118660" y="6280001"/>
                </a:moveTo>
                <a:cubicBezTo>
                  <a:pt x="2171211" y="6280001"/>
                  <a:pt x="2213812" y="6322603"/>
                  <a:pt x="2213812" y="6375153"/>
                </a:cubicBezTo>
                <a:cubicBezTo>
                  <a:pt x="2213812" y="6427704"/>
                  <a:pt x="2171211" y="6470305"/>
                  <a:pt x="2118660" y="6470305"/>
                </a:cubicBezTo>
                <a:cubicBezTo>
                  <a:pt x="2066108" y="6470305"/>
                  <a:pt x="2023508" y="6427704"/>
                  <a:pt x="2023508" y="6375153"/>
                </a:cubicBezTo>
                <a:cubicBezTo>
                  <a:pt x="2023508" y="6322603"/>
                  <a:pt x="2066108" y="6280001"/>
                  <a:pt x="2118660" y="6280001"/>
                </a:cubicBezTo>
                <a:close/>
                <a:moveTo>
                  <a:pt x="1699989" y="6280001"/>
                </a:moveTo>
                <a:cubicBezTo>
                  <a:pt x="1752539" y="6280001"/>
                  <a:pt x="1795142" y="6322603"/>
                  <a:pt x="1795142" y="6375153"/>
                </a:cubicBezTo>
                <a:cubicBezTo>
                  <a:pt x="1795142" y="6427704"/>
                  <a:pt x="1752539" y="6470305"/>
                  <a:pt x="1699989" y="6470305"/>
                </a:cubicBezTo>
                <a:cubicBezTo>
                  <a:pt x="1647438" y="6470305"/>
                  <a:pt x="1604835" y="6427704"/>
                  <a:pt x="1604835" y="6375153"/>
                </a:cubicBezTo>
                <a:cubicBezTo>
                  <a:pt x="1604835" y="6322603"/>
                  <a:pt x="1647438" y="6280001"/>
                  <a:pt x="1699989" y="6280001"/>
                </a:cubicBezTo>
                <a:close/>
                <a:moveTo>
                  <a:pt x="1281318" y="6280001"/>
                </a:moveTo>
                <a:cubicBezTo>
                  <a:pt x="1333868" y="6280001"/>
                  <a:pt x="1376471" y="6322603"/>
                  <a:pt x="1376471" y="6375153"/>
                </a:cubicBezTo>
                <a:cubicBezTo>
                  <a:pt x="1376471" y="6427704"/>
                  <a:pt x="1333868" y="6470305"/>
                  <a:pt x="1281318" y="6470305"/>
                </a:cubicBezTo>
                <a:cubicBezTo>
                  <a:pt x="1228768" y="6470305"/>
                  <a:pt x="1186165" y="6427704"/>
                  <a:pt x="1186165" y="6375153"/>
                </a:cubicBezTo>
                <a:cubicBezTo>
                  <a:pt x="1186165" y="6322603"/>
                  <a:pt x="1228768" y="6280001"/>
                  <a:pt x="1281318" y="6280001"/>
                </a:cubicBezTo>
                <a:close/>
                <a:moveTo>
                  <a:pt x="862650" y="6280001"/>
                </a:moveTo>
                <a:cubicBezTo>
                  <a:pt x="915200" y="6280001"/>
                  <a:pt x="957802" y="6322603"/>
                  <a:pt x="957802" y="6375153"/>
                </a:cubicBezTo>
                <a:cubicBezTo>
                  <a:pt x="957802" y="6427704"/>
                  <a:pt x="915200" y="6470305"/>
                  <a:pt x="862650" y="6470305"/>
                </a:cubicBezTo>
                <a:cubicBezTo>
                  <a:pt x="810099" y="6470305"/>
                  <a:pt x="767498" y="6427704"/>
                  <a:pt x="767498" y="6375153"/>
                </a:cubicBezTo>
                <a:cubicBezTo>
                  <a:pt x="767498" y="6322603"/>
                  <a:pt x="810099" y="6280001"/>
                  <a:pt x="862650" y="6280001"/>
                </a:cubicBezTo>
                <a:close/>
                <a:moveTo>
                  <a:pt x="443982" y="6280001"/>
                </a:moveTo>
                <a:cubicBezTo>
                  <a:pt x="496533" y="6280001"/>
                  <a:pt x="539134" y="6322603"/>
                  <a:pt x="539134" y="6375153"/>
                </a:cubicBezTo>
                <a:cubicBezTo>
                  <a:pt x="539134" y="6427704"/>
                  <a:pt x="496533" y="6470305"/>
                  <a:pt x="443982" y="6470305"/>
                </a:cubicBezTo>
                <a:cubicBezTo>
                  <a:pt x="391431" y="6470305"/>
                  <a:pt x="348830" y="6427704"/>
                  <a:pt x="348830" y="6375153"/>
                </a:cubicBezTo>
                <a:cubicBezTo>
                  <a:pt x="348830" y="6322603"/>
                  <a:pt x="391431" y="6280001"/>
                  <a:pt x="443982" y="6280001"/>
                </a:cubicBezTo>
                <a:close/>
                <a:moveTo>
                  <a:pt x="25313" y="6280001"/>
                </a:moveTo>
                <a:cubicBezTo>
                  <a:pt x="77864" y="6280001"/>
                  <a:pt x="120465" y="6322603"/>
                  <a:pt x="120465" y="6375153"/>
                </a:cubicBezTo>
                <a:cubicBezTo>
                  <a:pt x="120465" y="6427704"/>
                  <a:pt x="77864" y="6470305"/>
                  <a:pt x="25313" y="6470305"/>
                </a:cubicBezTo>
                <a:lnTo>
                  <a:pt x="0" y="6465195"/>
                </a:lnTo>
                <a:lnTo>
                  <a:pt x="0" y="6285112"/>
                </a:lnTo>
                <a:close/>
                <a:moveTo>
                  <a:pt x="12166698" y="5861332"/>
                </a:moveTo>
                <a:lnTo>
                  <a:pt x="12192000" y="5866441"/>
                </a:lnTo>
                <a:lnTo>
                  <a:pt x="12192000" y="6046528"/>
                </a:lnTo>
                <a:lnTo>
                  <a:pt x="12166698" y="6051636"/>
                </a:lnTo>
                <a:cubicBezTo>
                  <a:pt x="12114147" y="6051636"/>
                  <a:pt x="12071546" y="6009035"/>
                  <a:pt x="12071546" y="5956484"/>
                </a:cubicBezTo>
                <a:cubicBezTo>
                  <a:pt x="12071546" y="5903934"/>
                  <a:pt x="12114147" y="5861332"/>
                  <a:pt x="12166698" y="5861332"/>
                </a:cubicBezTo>
                <a:close/>
                <a:moveTo>
                  <a:pt x="11748029" y="5861332"/>
                </a:moveTo>
                <a:cubicBezTo>
                  <a:pt x="11800580" y="5861332"/>
                  <a:pt x="11843181" y="5903934"/>
                  <a:pt x="11843181" y="5956484"/>
                </a:cubicBezTo>
                <a:cubicBezTo>
                  <a:pt x="11843181" y="6009035"/>
                  <a:pt x="11800580" y="6051636"/>
                  <a:pt x="11748029" y="6051636"/>
                </a:cubicBezTo>
                <a:cubicBezTo>
                  <a:pt x="11695478" y="6051636"/>
                  <a:pt x="11652877" y="6009035"/>
                  <a:pt x="11652877" y="5956484"/>
                </a:cubicBezTo>
                <a:cubicBezTo>
                  <a:pt x="11652877" y="5903934"/>
                  <a:pt x="11695478" y="5861332"/>
                  <a:pt x="11748029" y="5861332"/>
                </a:cubicBezTo>
                <a:close/>
                <a:moveTo>
                  <a:pt x="11329360" y="5861332"/>
                </a:moveTo>
                <a:cubicBezTo>
                  <a:pt x="11381911" y="5861332"/>
                  <a:pt x="11424512" y="5903934"/>
                  <a:pt x="11424512" y="5956484"/>
                </a:cubicBezTo>
                <a:cubicBezTo>
                  <a:pt x="11424512" y="6009035"/>
                  <a:pt x="11381911" y="6051636"/>
                  <a:pt x="11329360" y="6051636"/>
                </a:cubicBezTo>
                <a:cubicBezTo>
                  <a:pt x="11276809" y="6051636"/>
                  <a:pt x="11234208" y="6009035"/>
                  <a:pt x="11234208" y="5956484"/>
                </a:cubicBezTo>
                <a:cubicBezTo>
                  <a:pt x="11234208" y="5903934"/>
                  <a:pt x="11276809" y="5861332"/>
                  <a:pt x="11329360" y="5861332"/>
                </a:cubicBezTo>
                <a:close/>
                <a:moveTo>
                  <a:pt x="10910691" y="5861332"/>
                </a:moveTo>
                <a:cubicBezTo>
                  <a:pt x="10963242" y="5861332"/>
                  <a:pt x="11005843" y="5903934"/>
                  <a:pt x="11005843" y="5956484"/>
                </a:cubicBezTo>
                <a:cubicBezTo>
                  <a:pt x="11005843" y="6009035"/>
                  <a:pt x="10963242" y="6051636"/>
                  <a:pt x="10910691" y="6051636"/>
                </a:cubicBezTo>
                <a:cubicBezTo>
                  <a:pt x="10858140" y="6051636"/>
                  <a:pt x="10815539" y="6009035"/>
                  <a:pt x="10815539" y="5956484"/>
                </a:cubicBezTo>
                <a:cubicBezTo>
                  <a:pt x="10815539" y="5903934"/>
                  <a:pt x="10858140" y="5861332"/>
                  <a:pt x="10910691" y="5861332"/>
                </a:cubicBezTo>
                <a:close/>
                <a:moveTo>
                  <a:pt x="10492022" y="5861332"/>
                </a:moveTo>
                <a:cubicBezTo>
                  <a:pt x="10544573" y="5861332"/>
                  <a:pt x="10587174" y="5903934"/>
                  <a:pt x="10587174" y="5956484"/>
                </a:cubicBezTo>
                <a:cubicBezTo>
                  <a:pt x="10587174" y="6009035"/>
                  <a:pt x="10544573" y="6051636"/>
                  <a:pt x="10492022" y="6051636"/>
                </a:cubicBezTo>
                <a:cubicBezTo>
                  <a:pt x="10439471" y="6051636"/>
                  <a:pt x="10396870" y="6009035"/>
                  <a:pt x="10396870" y="5956484"/>
                </a:cubicBezTo>
                <a:cubicBezTo>
                  <a:pt x="10396870" y="5903934"/>
                  <a:pt x="10439471" y="5861332"/>
                  <a:pt x="10492022" y="5861332"/>
                </a:cubicBezTo>
                <a:close/>
                <a:moveTo>
                  <a:pt x="10073353" y="5861332"/>
                </a:moveTo>
                <a:cubicBezTo>
                  <a:pt x="10125904" y="5861332"/>
                  <a:pt x="10168505" y="5903934"/>
                  <a:pt x="10168505" y="5956484"/>
                </a:cubicBezTo>
                <a:cubicBezTo>
                  <a:pt x="10168505" y="6009035"/>
                  <a:pt x="10125904" y="6051636"/>
                  <a:pt x="10073353" y="6051636"/>
                </a:cubicBezTo>
                <a:cubicBezTo>
                  <a:pt x="10020803" y="6051636"/>
                  <a:pt x="9978201" y="6009035"/>
                  <a:pt x="9978201" y="5956484"/>
                </a:cubicBezTo>
                <a:cubicBezTo>
                  <a:pt x="9978201" y="5903934"/>
                  <a:pt x="10020803" y="5861332"/>
                  <a:pt x="10073353" y="5861332"/>
                </a:cubicBezTo>
                <a:close/>
                <a:moveTo>
                  <a:pt x="9654684" y="5861332"/>
                </a:moveTo>
                <a:cubicBezTo>
                  <a:pt x="9707235" y="5861332"/>
                  <a:pt x="9749836" y="5903934"/>
                  <a:pt x="9749836" y="5956484"/>
                </a:cubicBezTo>
                <a:cubicBezTo>
                  <a:pt x="9749836" y="6009035"/>
                  <a:pt x="9707235" y="6051636"/>
                  <a:pt x="9654684" y="6051636"/>
                </a:cubicBezTo>
                <a:cubicBezTo>
                  <a:pt x="9602134" y="6051636"/>
                  <a:pt x="9559532" y="6009035"/>
                  <a:pt x="9559532" y="5956484"/>
                </a:cubicBezTo>
                <a:cubicBezTo>
                  <a:pt x="9559532" y="5903934"/>
                  <a:pt x="9602134" y="5861332"/>
                  <a:pt x="9654684" y="5861332"/>
                </a:cubicBezTo>
                <a:close/>
                <a:moveTo>
                  <a:pt x="9236015" y="5861332"/>
                </a:moveTo>
                <a:cubicBezTo>
                  <a:pt x="9288566" y="5861332"/>
                  <a:pt x="9331167" y="5903934"/>
                  <a:pt x="9331167" y="5956484"/>
                </a:cubicBezTo>
                <a:cubicBezTo>
                  <a:pt x="9331167" y="6009035"/>
                  <a:pt x="9288566" y="6051636"/>
                  <a:pt x="9236015" y="6051636"/>
                </a:cubicBezTo>
                <a:cubicBezTo>
                  <a:pt x="9183465" y="6051636"/>
                  <a:pt x="9140863" y="6009035"/>
                  <a:pt x="9140863" y="5956484"/>
                </a:cubicBezTo>
                <a:cubicBezTo>
                  <a:pt x="9140863" y="5903934"/>
                  <a:pt x="9183465" y="5861332"/>
                  <a:pt x="9236015" y="5861332"/>
                </a:cubicBezTo>
                <a:close/>
                <a:moveTo>
                  <a:pt x="8817346" y="5861332"/>
                </a:moveTo>
                <a:cubicBezTo>
                  <a:pt x="8869897" y="5861332"/>
                  <a:pt x="8912498" y="5903934"/>
                  <a:pt x="8912498" y="5956484"/>
                </a:cubicBezTo>
                <a:cubicBezTo>
                  <a:pt x="8912498" y="6009035"/>
                  <a:pt x="8869897" y="6051636"/>
                  <a:pt x="8817346" y="6051636"/>
                </a:cubicBezTo>
                <a:cubicBezTo>
                  <a:pt x="8764796" y="6051636"/>
                  <a:pt x="8722194" y="6009035"/>
                  <a:pt x="8722194" y="5956484"/>
                </a:cubicBezTo>
                <a:cubicBezTo>
                  <a:pt x="8722194" y="5903934"/>
                  <a:pt x="8764796" y="5861332"/>
                  <a:pt x="8817346" y="5861332"/>
                </a:cubicBezTo>
                <a:close/>
                <a:moveTo>
                  <a:pt x="8398677" y="5861332"/>
                </a:moveTo>
                <a:cubicBezTo>
                  <a:pt x="8451228" y="5861332"/>
                  <a:pt x="8493829" y="5903934"/>
                  <a:pt x="8493829" y="5956484"/>
                </a:cubicBezTo>
                <a:cubicBezTo>
                  <a:pt x="8493829" y="6009035"/>
                  <a:pt x="8451228" y="6051636"/>
                  <a:pt x="8398677" y="6051636"/>
                </a:cubicBezTo>
                <a:cubicBezTo>
                  <a:pt x="8346127" y="6051636"/>
                  <a:pt x="8303526" y="6009035"/>
                  <a:pt x="8303526" y="5956484"/>
                </a:cubicBezTo>
                <a:cubicBezTo>
                  <a:pt x="8303526" y="5903934"/>
                  <a:pt x="8346127" y="5861332"/>
                  <a:pt x="8398677" y="5861332"/>
                </a:cubicBezTo>
                <a:close/>
                <a:moveTo>
                  <a:pt x="7980009" y="5861332"/>
                </a:moveTo>
                <a:cubicBezTo>
                  <a:pt x="8032559" y="5861332"/>
                  <a:pt x="8075161" y="5903934"/>
                  <a:pt x="8075161" y="5956484"/>
                </a:cubicBezTo>
                <a:cubicBezTo>
                  <a:pt x="8075161" y="6009035"/>
                  <a:pt x="8032559" y="6051636"/>
                  <a:pt x="7980009" y="6051636"/>
                </a:cubicBezTo>
                <a:cubicBezTo>
                  <a:pt x="7927458" y="6051636"/>
                  <a:pt x="7884857" y="6009035"/>
                  <a:pt x="7884857" y="5956484"/>
                </a:cubicBezTo>
                <a:cubicBezTo>
                  <a:pt x="7884857" y="5903934"/>
                  <a:pt x="7927458" y="5861332"/>
                  <a:pt x="7980009" y="5861332"/>
                </a:cubicBezTo>
                <a:close/>
                <a:moveTo>
                  <a:pt x="7561340" y="5861332"/>
                </a:moveTo>
                <a:cubicBezTo>
                  <a:pt x="7613890" y="5861332"/>
                  <a:pt x="7656492" y="5903934"/>
                  <a:pt x="7656492" y="5956484"/>
                </a:cubicBezTo>
                <a:cubicBezTo>
                  <a:pt x="7656492" y="6009035"/>
                  <a:pt x="7613890" y="6051636"/>
                  <a:pt x="7561340" y="6051636"/>
                </a:cubicBezTo>
                <a:cubicBezTo>
                  <a:pt x="7508789" y="6051636"/>
                  <a:pt x="7466188" y="6009035"/>
                  <a:pt x="7466188" y="5956484"/>
                </a:cubicBezTo>
                <a:cubicBezTo>
                  <a:pt x="7466188" y="5903934"/>
                  <a:pt x="7508789" y="5861332"/>
                  <a:pt x="7561340" y="5861332"/>
                </a:cubicBezTo>
                <a:close/>
                <a:moveTo>
                  <a:pt x="7142671" y="5861332"/>
                </a:moveTo>
                <a:cubicBezTo>
                  <a:pt x="7195221" y="5861332"/>
                  <a:pt x="7237823" y="5903934"/>
                  <a:pt x="7237823" y="5956484"/>
                </a:cubicBezTo>
                <a:cubicBezTo>
                  <a:pt x="7237823" y="6009035"/>
                  <a:pt x="7195221" y="6051636"/>
                  <a:pt x="7142671" y="6051636"/>
                </a:cubicBezTo>
                <a:cubicBezTo>
                  <a:pt x="7090120" y="6051636"/>
                  <a:pt x="7047519" y="6009035"/>
                  <a:pt x="7047519" y="5956484"/>
                </a:cubicBezTo>
                <a:cubicBezTo>
                  <a:pt x="7047519" y="5903934"/>
                  <a:pt x="7090120" y="5861332"/>
                  <a:pt x="7142671" y="5861332"/>
                </a:cubicBezTo>
                <a:close/>
                <a:moveTo>
                  <a:pt x="6724002" y="5861332"/>
                </a:moveTo>
                <a:cubicBezTo>
                  <a:pt x="6776553" y="5861332"/>
                  <a:pt x="6819154" y="5903934"/>
                  <a:pt x="6819154" y="5956484"/>
                </a:cubicBezTo>
                <a:cubicBezTo>
                  <a:pt x="6819154" y="6009035"/>
                  <a:pt x="6776553" y="6051636"/>
                  <a:pt x="6724002" y="6051636"/>
                </a:cubicBezTo>
                <a:cubicBezTo>
                  <a:pt x="6671451" y="6051636"/>
                  <a:pt x="6628850" y="6009035"/>
                  <a:pt x="6628850" y="5956484"/>
                </a:cubicBezTo>
                <a:cubicBezTo>
                  <a:pt x="6628850" y="5903934"/>
                  <a:pt x="6671451" y="5861332"/>
                  <a:pt x="6724002" y="5861332"/>
                </a:cubicBezTo>
                <a:close/>
                <a:moveTo>
                  <a:pt x="6305333" y="5861332"/>
                </a:moveTo>
                <a:cubicBezTo>
                  <a:pt x="6357884" y="5861332"/>
                  <a:pt x="6400485" y="5903934"/>
                  <a:pt x="6400485" y="5956484"/>
                </a:cubicBezTo>
                <a:cubicBezTo>
                  <a:pt x="6400485" y="6009035"/>
                  <a:pt x="6357884" y="6051636"/>
                  <a:pt x="6305333" y="6051636"/>
                </a:cubicBezTo>
                <a:cubicBezTo>
                  <a:pt x="6252782" y="6051636"/>
                  <a:pt x="6210181" y="6009035"/>
                  <a:pt x="6210181" y="5956484"/>
                </a:cubicBezTo>
                <a:cubicBezTo>
                  <a:pt x="6210181" y="5903934"/>
                  <a:pt x="6252782" y="5861332"/>
                  <a:pt x="6305333" y="5861332"/>
                </a:cubicBezTo>
                <a:close/>
                <a:moveTo>
                  <a:pt x="5886664" y="5861332"/>
                </a:moveTo>
                <a:cubicBezTo>
                  <a:pt x="5939215" y="5861332"/>
                  <a:pt x="5981816" y="5903934"/>
                  <a:pt x="5981816" y="5956484"/>
                </a:cubicBezTo>
                <a:cubicBezTo>
                  <a:pt x="5981816" y="6009035"/>
                  <a:pt x="5939215" y="6051636"/>
                  <a:pt x="5886664" y="6051636"/>
                </a:cubicBezTo>
                <a:cubicBezTo>
                  <a:pt x="5834113" y="6051636"/>
                  <a:pt x="5791512" y="6009035"/>
                  <a:pt x="5791512" y="5956484"/>
                </a:cubicBezTo>
                <a:cubicBezTo>
                  <a:pt x="5791512" y="5903934"/>
                  <a:pt x="5834113" y="5861332"/>
                  <a:pt x="5886664" y="5861332"/>
                </a:cubicBezTo>
                <a:close/>
                <a:moveTo>
                  <a:pt x="5467994" y="5861332"/>
                </a:moveTo>
                <a:cubicBezTo>
                  <a:pt x="5520544" y="5861332"/>
                  <a:pt x="5563146" y="5903934"/>
                  <a:pt x="5563146" y="5956484"/>
                </a:cubicBezTo>
                <a:cubicBezTo>
                  <a:pt x="5563146" y="6009035"/>
                  <a:pt x="5520544" y="6051636"/>
                  <a:pt x="5467994" y="6051636"/>
                </a:cubicBezTo>
                <a:cubicBezTo>
                  <a:pt x="5415443" y="6051636"/>
                  <a:pt x="5372842" y="6009035"/>
                  <a:pt x="5372842" y="5956484"/>
                </a:cubicBezTo>
                <a:cubicBezTo>
                  <a:pt x="5372842" y="5903934"/>
                  <a:pt x="5415443" y="5861332"/>
                  <a:pt x="5467994" y="5861332"/>
                </a:cubicBezTo>
                <a:close/>
                <a:moveTo>
                  <a:pt x="5049325" y="5861332"/>
                </a:moveTo>
                <a:cubicBezTo>
                  <a:pt x="5101876" y="5861332"/>
                  <a:pt x="5144478" y="5903934"/>
                  <a:pt x="5144478" y="5956484"/>
                </a:cubicBezTo>
                <a:cubicBezTo>
                  <a:pt x="5144478" y="6009035"/>
                  <a:pt x="5101876" y="6051636"/>
                  <a:pt x="5049325" y="6051636"/>
                </a:cubicBezTo>
                <a:cubicBezTo>
                  <a:pt x="4996774" y="6051636"/>
                  <a:pt x="4954173" y="6009035"/>
                  <a:pt x="4954173" y="5956484"/>
                </a:cubicBezTo>
                <a:cubicBezTo>
                  <a:pt x="4954173" y="5903934"/>
                  <a:pt x="4996774" y="5861332"/>
                  <a:pt x="5049325" y="5861332"/>
                </a:cubicBezTo>
                <a:close/>
                <a:moveTo>
                  <a:pt x="4630656" y="5861332"/>
                </a:moveTo>
                <a:cubicBezTo>
                  <a:pt x="4683207" y="5861332"/>
                  <a:pt x="4725808" y="5903934"/>
                  <a:pt x="4725808" y="5956484"/>
                </a:cubicBezTo>
                <a:cubicBezTo>
                  <a:pt x="4725808" y="6009035"/>
                  <a:pt x="4683207" y="6051636"/>
                  <a:pt x="4630656" y="6051636"/>
                </a:cubicBezTo>
                <a:cubicBezTo>
                  <a:pt x="4578106" y="6051636"/>
                  <a:pt x="4535504" y="6009035"/>
                  <a:pt x="4535504" y="5956484"/>
                </a:cubicBezTo>
                <a:cubicBezTo>
                  <a:pt x="4535504" y="5903934"/>
                  <a:pt x="4578106" y="5861332"/>
                  <a:pt x="4630656" y="5861332"/>
                </a:cubicBezTo>
                <a:close/>
                <a:moveTo>
                  <a:pt x="4211987" y="5861332"/>
                </a:moveTo>
                <a:cubicBezTo>
                  <a:pt x="4264538" y="5861332"/>
                  <a:pt x="4307139" y="5903934"/>
                  <a:pt x="4307139" y="5956484"/>
                </a:cubicBezTo>
                <a:cubicBezTo>
                  <a:pt x="4307139" y="6009035"/>
                  <a:pt x="4264538" y="6051636"/>
                  <a:pt x="4211987" y="6051636"/>
                </a:cubicBezTo>
                <a:cubicBezTo>
                  <a:pt x="4159436" y="6051636"/>
                  <a:pt x="4116835" y="6009035"/>
                  <a:pt x="4116835" y="5956484"/>
                </a:cubicBezTo>
                <a:cubicBezTo>
                  <a:pt x="4116835" y="5903934"/>
                  <a:pt x="4159436" y="5861332"/>
                  <a:pt x="4211987" y="5861332"/>
                </a:cubicBezTo>
                <a:close/>
                <a:moveTo>
                  <a:pt x="3793350" y="5861332"/>
                </a:moveTo>
                <a:cubicBezTo>
                  <a:pt x="3845869" y="5861332"/>
                  <a:pt x="3888470" y="5903934"/>
                  <a:pt x="3888470" y="5956484"/>
                </a:cubicBezTo>
                <a:cubicBezTo>
                  <a:pt x="3888470" y="6009035"/>
                  <a:pt x="3845869" y="6051636"/>
                  <a:pt x="3793350" y="6051636"/>
                </a:cubicBezTo>
                <a:cubicBezTo>
                  <a:pt x="3740799" y="6051636"/>
                  <a:pt x="3698198" y="6009035"/>
                  <a:pt x="3698198" y="5956484"/>
                </a:cubicBezTo>
                <a:cubicBezTo>
                  <a:pt x="3698198" y="5903934"/>
                  <a:pt x="3740799" y="5861332"/>
                  <a:pt x="3793350" y="5861332"/>
                </a:cubicBezTo>
                <a:close/>
                <a:moveTo>
                  <a:pt x="3374679" y="5861332"/>
                </a:moveTo>
                <a:cubicBezTo>
                  <a:pt x="3427230" y="5861332"/>
                  <a:pt x="3469833" y="5903934"/>
                  <a:pt x="3469833" y="5956484"/>
                </a:cubicBezTo>
                <a:cubicBezTo>
                  <a:pt x="3469833" y="6009035"/>
                  <a:pt x="3427230" y="6051636"/>
                  <a:pt x="3374679" y="6051636"/>
                </a:cubicBezTo>
                <a:cubicBezTo>
                  <a:pt x="3322128" y="6051636"/>
                  <a:pt x="3279526" y="6009035"/>
                  <a:pt x="3279526" y="5956484"/>
                </a:cubicBezTo>
                <a:cubicBezTo>
                  <a:pt x="3279526" y="5903934"/>
                  <a:pt x="3322128" y="5861332"/>
                  <a:pt x="3374679" y="5861332"/>
                </a:cubicBezTo>
                <a:close/>
                <a:moveTo>
                  <a:pt x="2956009" y="5861332"/>
                </a:moveTo>
                <a:cubicBezTo>
                  <a:pt x="3008560" y="5861332"/>
                  <a:pt x="3051162" y="5903934"/>
                  <a:pt x="3051162" y="5956484"/>
                </a:cubicBezTo>
                <a:cubicBezTo>
                  <a:pt x="3051162" y="6009035"/>
                  <a:pt x="3008560" y="6051636"/>
                  <a:pt x="2956009" y="6051636"/>
                </a:cubicBezTo>
                <a:cubicBezTo>
                  <a:pt x="2903457" y="6051636"/>
                  <a:pt x="2860854" y="6009035"/>
                  <a:pt x="2860854" y="5956484"/>
                </a:cubicBezTo>
                <a:cubicBezTo>
                  <a:pt x="2860854" y="5903934"/>
                  <a:pt x="2903457" y="5861332"/>
                  <a:pt x="2956009" y="5861332"/>
                </a:cubicBezTo>
                <a:close/>
                <a:moveTo>
                  <a:pt x="2537336" y="5861332"/>
                </a:moveTo>
                <a:cubicBezTo>
                  <a:pt x="2589889" y="5861332"/>
                  <a:pt x="2632490" y="5903934"/>
                  <a:pt x="2632490" y="5956484"/>
                </a:cubicBezTo>
                <a:cubicBezTo>
                  <a:pt x="2632490" y="6009035"/>
                  <a:pt x="2589889" y="6051636"/>
                  <a:pt x="2537336" y="6051636"/>
                </a:cubicBezTo>
                <a:cubicBezTo>
                  <a:pt x="2484785" y="6051636"/>
                  <a:pt x="2442183" y="6009035"/>
                  <a:pt x="2442183" y="5956484"/>
                </a:cubicBezTo>
                <a:cubicBezTo>
                  <a:pt x="2442183" y="5903934"/>
                  <a:pt x="2484785" y="5861332"/>
                  <a:pt x="2537336" y="5861332"/>
                </a:cubicBezTo>
                <a:close/>
                <a:moveTo>
                  <a:pt x="2118666" y="5861332"/>
                </a:moveTo>
                <a:cubicBezTo>
                  <a:pt x="2171217" y="5861332"/>
                  <a:pt x="2213818" y="5903934"/>
                  <a:pt x="2213818" y="5956484"/>
                </a:cubicBezTo>
                <a:cubicBezTo>
                  <a:pt x="2213818" y="6009035"/>
                  <a:pt x="2171217" y="6051636"/>
                  <a:pt x="2118666" y="6051636"/>
                </a:cubicBezTo>
                <a:cubicBezTo>
                  <a:pt x="2066114" y="6051636"/>
                  <a:pt x="2023514" y="6009035"/>
                  <a:pt x="2023514" y="5956484"/>
                </a:cubicBezTo>
                <a:cubicBezTo>
                  <a:pt x="2023514" y="5903934"/>
                  <a:pt x="2066114" y="5861332"/>
                  <a:pt x="2118666" y="5861332"/>
                </a:cubicBezTo>
                <a:close/>
                <a:moveTo>
                  <a:pt x="1699995" y="5861332"/>
                </a:moveTo>
                <a:cubicBezTo>
                  <a:pt x="1752545" y="5861332"/>
                  <a:pt x="1795147" y="5903934"/>
                  <a:pt x="1795147" y="5956484"/>
                </a:cubicBezTo>
                <a:cubicBezTo>
                  <a:pt x="1795147" y="6009035"/>
                  <a:pt x="1752545" y="6051636"/>
                  <a:pt x="1699995" y="6051636"/>
                </a:cubicBezTo>
                <a:cubicBezTo>
                  <a:pt x="1647443" y="6051636"/>
                  <a:pt x="1604840" y="6009035"/>
                  <a:pt x="1604840" y="5956484"/>
                </a:cubicBezTo>
                <a:cubicBezTo>
                  <a:pt x="1604840" y="5903934"/>
                  <a:pt x="1647443" y="5861332"/>
                  <a:pt x="1699995" y="5861332"/>
                </a:cubicBezTo>
                <a:close/>
                <a:moveTo>
                  <a:pt x="1281322" y="5861332"/>
                </a:moveTo>
                <a:cubicBezTo>
                  <a:pt x="1333873" y="5861332"/>
                  <a:pt x="1376474" y="5903934"/>
                  <a:pt x="1376474" y="5956484"/>
                </a:cubicBezTo>
                <a:cubicBezTo>
                  <a:pt x="1376474" y="6009035"/>
                  <a:pt x="1333873" y="6051636"/>
                  <a:pt x="1281322" y="6051636"/>
                </a:cubicBezTo>
                <a:cubicBezTo>
                  <a:pt x="1228772" y="6051636"/>
                  <a:pt x="1186170" y="6009035"/>
                  <a:pt x="1186170" y="5956484"/>
                </a:cubicBezTo>
                <a:cubicBezTo>
                  <a:pt x="1186170" y="5903934"/>
                  <a:pt x="1228772" y="5861332"/>
                  <a:pt x="1281322" y="5861332"/>
                </a:cubicBezTo>
                <a:close/>
                <a:moveTo>
                  <a:pt x="862654" y="5861332"/>
                </a:moveTo>
                <a:cubicBezTo>
                  <a:pt x="915205" y="5861332"/>
                  <a:pt x="957807" y="5903934"/>
                  <a:pt x="957807" y="5956484"/>
                </a:cubicBezTo>
                <a:cubicBezTo>
                  <a:pt x="957807" y="6009035"/>
                  <a:pt x="915205" y="6051636"/>
                  <a:pt x="862654" y="6051636"/>
                </a:cubicBezTo>
                <a:cubicBezTo>
                  <a:pt x="810104" y="6051636"/>
                  <a:pt x="767502" y="6009035"/>
                  <a:pt x="767502" y="5956484"/>
                </a:cubicBezTo>
                <a:cubicBezTo>
                  <a:pt x="767502" y="5903934"/>
                  <a:pt x="810104" y="5861332"/>
                  <a:pt x="862654" y="5861332"/>
                </a:cubicBezTo>
                <a:close/>
                <a:moveTo>
                  <a:pt x="443987" y="5861332"/>
                </a:moveTo>
                <a:cubicBezTo>
                  <a:pt x="496537" y="5861332"/>
                  <a:pt x="539139" y="5903934"/>
                  <a:pt x="539139" y="5956484"/>
                </a:cubicBezTo>
                <a:cubicBezTo>
                  <a:pt x="539139" y="6009035"/>
                  <a:pt x="496537" y="6051636"/>
                  <a:pt x="443987" y="6051636"/>
                </a:cubicBezTo>
                <a:cubicBezTo>
                  <a:pt x="391436" y="6051636"/>
                  <a:pt x="348835" y="6009035"/>
                  <a:pt x="348835" y="5956484"/>
                </a:cubicBezTo>
                <a:cubicBezTo>
                  <a:pt x="348835" y="5903934"/>
                  <a:pt x="391436" y="5861332"/>
                  <a:pt x="443987" y="5861332"/>
                </a:cubicBezTo>
                <a:close/>
                <a:moveTo>
                  <a:pt x="25318" y="5861332"/>
                </a:moveTo>
                <a:cubicBezTo>
                  <a:pt x="77868" y="5861332"/>
                  <a:pt x="120470" y="5903934"/>
                  <a:pt x="120470" y="5956484"/>
                </a:cubicBezTo>
                <a:cubicBezTo>
                  <a:pt x="120470" y="6009035"/>
                  <a:pt x="77868" y="6051636"/>
                  <a:pt x="25318" y="6051636"/>
                </a:cubicBezTo>
                <a:lnTo>
                  <a:pt x="0" y="6046525"/>
                </a:lnTo>
                <a:lnTo>
                  <a:pt x="0" y="5866444"/>
                </a:lnTo>
                <a:close/>
                <a:moveTo>
                  <a:pt x="12166698" y="5442663"/>
                </a:moveTo>
                <a:lnTo>
                  <a:pt x="12192000" y="5447772"/>
                </a:lnTo>
                <a:lnTo>
                  <a:pt x="12192000" y="5627859"/>
                </a:lnTo>
                <a:lnTo>
                  <a:pt x="12166698" y="5632967"/>
                </a:lnTo>
                <a:cubicBezTo>
                  <a:pt x="12114147" y="5632967"/>
                  <a:pt x="12071546" y="5590366"/>
                  <a:pt x="12071546" y="5537815"/>
                </a:cubicBezTo>
                <a:cubicBezTo>
                  <a:pt x="12071546" y="5485265"/>
                  <a:pt x="12114147" y="5442663"/>
                  <a:pt x="12166698" y="5442663"/>
                </a:cubicBezTo>
                <a:close/>
                <a:moveTo>
                  <a:pt x="11748029" y="5442663"/>
                </a:moveTo>
                <a:cubicBezTo>
                  <a:pt x="11800580" y="5442663"/>
                  <a:pt x="11843181" y="5485265"/>
                  <a:pt x="11843181" y="5537815"/>
                </a:cubicBezTo>
                <a:cubicBezTo>
                  <a:pt x="11843181" y="5590366"/>
                  <a:pt x="11800580" y="5632967"/>
                  <a:pt x="11748029" y="5632967"/>
                </a:cubicBezTo>
                <a:cubicBezTo>
                  <a:pt x="11695478" y="5632967"/>
                  <a:pt x="11652877" y="5590366"/>
                  <a:pt x="11652877" y="5537815"/>
                </a:cubicBezTo>
                <a:cubicBezTo>
                  <a:pt x="11652877" y="5485265"/>
                  <a:pt x="11695478" y="5442663"/>
                  <a:pt x="11748029" y="5442663"/>
                </a:cubicBezTo>
                <a:close/>
                <a:moveTo>
                  <a:pt x="11329360" y="5442663"/>
                </a:moveTo>
                <a:cubicBezTo>
                  <a:pt x="11381911" y="5442663"/>
                  <a:pt x="11424512" y="5485265"/>
                  <a:pt x="11424512" y="5537815"/>
                </a:cubicBezTo>
                <a:cubicBezTo>
                  <a:pt x="11424512" y="5590366"/>
                  <a:pt x="11381911" y="5632967"/>
                  <a:pt x="11329360" y="5632967"/>
                </a:cubicBezTo>
                <a:cubicBezTo>
                  <a:pt x="11276809" y="5632967"/>
                  <a:pt x="11234208" y="5590366"/>
                  <a:pt x="11234208" y="5537815"/>
                </a:cubicBezTo>
                <a:cubicBezTo>
                  <a:pt x="11234208" y="5485265"/>
                  <a:pt x="11276809" y="5442663"/>
                  <a:pt x="11329360" y="5442663"/>
                </a:cubicBezTo>
                <a:close/>
                <a:moveTo>
                  <a:pt x="10910691" y="5442663"/>
                </a:moveTo>
                <a:cubicBezTo>
                  <a:pt x="10963242" y="5442663"/>
                  <a:pt x="11005843" y="5485265"/>
                  <a:pt x="11005843" y="5537815"/>
                </a:cubicBezTo>
                <a:cubicBezTo>
                  <a:pt x="11005843" y="5590366"/>
                  <a:pt x="10963242" y="5632967"/>
                  <a:pt x="10910691" y="5632967"/>
                </a:cubicBezTo>
                <a:cubicBezTo>
                  <a:pt x="10858140" y="5632967"/>
                  <a:pt x="10815539" y="5590366"/>
                  <a:pt x="10815539" y="5537815"/>
                </a:cubicBezTo>
                <a:cubicBezTo>
                  <a:pt x="10815539" y="5485265"/>
                  <a:pt x="10858140" y="5442663"/>
                  <a:pt x="10910691" y="5442663"/>
                </a:cubicBezTo>
                <a:close/>
                <a:moveTo>
                  <a:pt x="10492022" y="5442663"/>
                </a:moveTo>
                <a:cubicBezTo>
                  <a:pt x="10544573" y="5442663"/>
                  <a:pt x="10587174" y="5485265"/>
                  <a:pt x="10587174" y="5537815"/>
                </a:cubicBezTo>
                <a:cubicBezTo>
                  <a:pt x="10587174" y="5590366"/>
                  <a:pt x="10544573" y="5632967"/>
                  <a:pt x="10492022" y="5632967"/>
                </a:cubicBezTo>
                <a:cubicBezTo>
                  <a:pt x="10439471" y="5632967"/>
                  <a:pt x="10396870" y="5590366"/>
                  <a:pt x="10396870" y="5537815"/>
                </a:cubicBezTo>
                <a:cubicBezTo>
                  <a:pt x="10396870" y="5485265"/>
                  <a:pt x="10439471" y="5442663"/>
                  <a:pt x="10492022" y="5442663"/>
                </a:cubicBezTo>
                <a:close/>
                <a:moveTo>
                  <a:pt x="10073353" y="5442663"/>
                </a:moveTo>
                <a:cubicBezTo>
                  <a:pt x="10125904" y="5442663"/>
                  <a:pt x="10168505" y="5485265"/>
                  <a:pt x="10168505" y="5537815"/>
                </a:cubicBezTo>
                <a:cubicBezTo>
                  <a:pt x="10168505" y="5590366"/>
                  <a:pt x="10125904" y="5632967"/>
                  <a:pt x="10073353" y="5632967"/>
                </a:cubicBezTo>
                <a:cubicBezTo>
                  <a:pt x="10020803" y="5632967"/>
                  <a:pt x="9978201" y="5590366"/>
                  <a:pt x="9978201" y="5537815"/>
                </a:cubicBezTo>
                <a:cubicBezTo>
                  <a:pt x="9978201" y="5485265"/>
                  <a:pt x="10020803" y="5442663"/>
                  <a:pt x="10073353" y="5442663"/>
                </a:cubicBezTo>
                <a:close/>
                <a:moveTo>
                  <a:pt x="9654684" y="5442663"/>
                </a:moveTo>
                <a:cubicBezTo>
                  <a:pt x="9707235" y="5442663"/>
                  <a:pt x="9749836" y="5485265"/>
                  <a:pt x="9749836" y="5537815"/>
                </a:cubicBezTo>
                <a:cubicBezTo>
                  <a:pt x="9749836" y="5590366"/>
                  <a:pt x="9707235" y="5632967"/>
                  <a:pt x="9654684" y="5632967"/>
                </a:cubicBezTo>
                <a:cubicBezTo>
                  <a:pt x="9602134" y="5632967"/>
                  <a:pt x="9559532" y="5590366"/>
                  <a:pt x="9559532" y="5537815"/>
                </a:cubicBezTo>
                <a:cubicBezTo>
                  <a:pt x="9559532" y="5485265"/>
                  <a:pt x="9602134" y="5442663"/>
                  <a:pt x="9654684" y="5442663"/>
                </a:cubicBezTo>
                <a:close/>
                <a:moveTo>
                  <a:pt x="9236015" y="5442663"/>
                </a:moveTo>
                <a:cubicBezTo>
                  <a:pt x="9288566" y="5442663"/>
                  <a:pt x="9331167" y="5485265"/>
                  <a:pt x="9331167" y="5537815"/>
                </a:cubicBezTo>
                <a:cubicBezTo>
                  <a:pt x="9331167" y="5590366"/>
                  <a:pt x="9288566" y="5632967"/>
                  <a:pt x="9236015" y="5632967"/>
                </a:cubicBezTo>
                <a:cubicBezTo>
                  <a:pt x="9183465" y="5632967"/>
                  <a:pt x="9140863" y="5590366"/>
                  <a:pt x="9140863" y="5537815"/>
                </a:cubicBezTo>
                <a:cubicBezTo>
                  <a:pt x="9140863" y="5485265"/>
                  <a:pt x="9183465" y="5442663"/>
                  <a:pt x="9236015" y="5442663"/>
                </a:cubicBezTo>
                <a:close/>
                <a:moveTo>
                  <a:pt x="8817346" y="5442663"/>
                </a:moveTo>
                <a:cubicBezTo>
                  <a:pt x="8869897" y="5442663"/>
                  <a:pt x="8912498" y="5485265"/>
                  <a:pt x="8912498" y="5537815"/>
                </a:cubicBezTo>
                <a:cubicBezTo>
                  <a:pt x="8912498" y="5590366"/>
                  <a:pt x="8869897" y="5632967"/>
                  <a:pt x="8817346" y="5632967"/>
                </a:cubicBezTo>
                <a:cubicBezTo>
                  <a:pt x="8764796" y="5632967"/>
                  <a:pt x="8722194" y="5590366"/>
                  <a:pt x="8722194" y="5537815"/>
                </a:cubicBezTo>
                <a:cubicBezTo>
                  <a:pt x="8722194" y="5485265"/>
                  <a:pt x="8764796" y="5442663"/>
                  <a:pt x="8817346" y="5442663"/>
                </a:cubicBezTo>
                <a:close/>
                <a:moveTo>
                  <a:pt x="8398677" y="5442663"/>
                </a:moveTo>
                <a:cubicBezTo>
                  <a:pt x="8451228" y="5442663"/>
                  <a:pt x="8493829" y="5485265"/>
                  <a:pt x="8493829" y="5537815"/>
                </a:cubicBezTo>
                <a:cubicBezTo>
                  <a:pt x="8493829" y="5590366"/>
                  <a:pt x="8451228" y="5632967"/>
                  <a:pt x="8398677" y="5632967"/>
                </a:cubicBezTo>
                <a:cubicBezTo>
                  <a:pt x="8346127" y="5632967"/>
                  <a:pt x="8303526" y="5590366"/>
                  <a:pt x="8303526" y="5537815"/>
                </a:cubicBezTo>
                <a:cubicBezTo>
                  <a:pt x="8303526" y="5485265"/>
                  <a:pt x="8346127" y="5442663"/>
                  <a:pt x="8398677" y="5442663"/>
                </a:cubicBezTo>
                <a:close/>
                <a:moveTo>
                  <a:pt x="7980009" y="5442663"/>
                </a:moveTo>
                <a:cubicBezTo>
                  <a:pt x="8032559" y="5442663"/>
                  <a:pt x="8075161" y="5485265"/>
                  <a:pt x="8075161" y="5537815"/>
                </a:cubicBezTo>
                <a:cubicBezTo>
                  <a:pt x="8075161" y="5590366"/>
                  <a:pt x="8032559" y="5632967"/>
                  <a:pt x="7980009" y="5632967"/>
                </a:cubicBezTo>
                <a:cubicBezTo>
                  <a:pt x="7927458" y="5632967"/>
                  <a:pt x="7884857" y="5590366"/>
                  <a:pt x="7884857" y="5537815"/>
                </a:cubicBezTo>
                <a:cubicBezTo>
                  <a:pt x="7884857" y="5485265"/>
                  <a:pt x="7927458" y="5442663"/>
                  <a:pt x="7980009" y="5442663"/>
                </a:cubicBezTo>
                <a:close/>
                <a:moveTo>
                  <a:pt x="7561340" y="5442663"/>
                </a:moveTo>
                <a:cubicBezTo>
                  <a:pt x="7613890" y="5442663"/>
                  <a:pt x="7656492" y="5485265"/>
                  <a:pt x="7656492" y="5537815"/>
                </a:cubicBezTo>
                <a:cubicBezTo>
                  <a:pt x="7656492" y="5590366"/>
                  <a:pt x="7613890" y="5632967"/>
                  <a:pt x="7561340" y="5632967"/>
                </a:cubicBezTo>
                <a:cubicBezTo>
                  <a:pt x="7508789" y="5632967"/>
                  <a:pt x="7466188" y="5590366"/>
                  <a:pt x="7466188" y="5537815"/>
                </a:cubicBezTo>
                <a:cubicBezTo>
                  <a:pt x="7466188" y="5485265"/>
                  <a:pt x="7508789" y="5442663"/>
                  <a:pt x="7561340" y="5442663"/>
                </a:cubicBezTo>
                <a:close/>
                <a:moveTo>
                  <a:pt x="7142671" y="5442663"/>
                </a:moveTo>
                <a:cubicBezTo>
                  <a:pt x="7195221" y="5442663"/>
                  <a:pt x="7237823" y="5485265"/>
                  <a:pt x="7237823" y="5537815"/>
                </a:cubicBezTo>
                <a:cubicBezTo>
                  <a:pt x="7237823" y="5590366"/>
                  <a:pt x="7195221" y="5632967"/>
                  <a:pt x="7142671" y="5632967"/>
                </a:cubicBezTo>
                <a:cubicBezTo>
                  <a:pt x="7090120" y="5632967"/>
                  <a:pt x="7047519" y="5590366"/>
                  <a:pt x="7047519" y="5537815"/>
                </a:cubicBezTo>
                <a:cubicBezTo>
                  <a:pt x="7047519" y="5485265"/>
                  <a:pt x="7090120" y="5442663"/>
                  <a:pt x="7142671" y="5442663"/>
                </a:cubicBezTo>
                <a:close/>
                <a:moveTo>
                  <a:pt x="6724002" y="5442663"/>
                </a:moveTo>
                <a:cubicBezTo>
                  <a:pt x="6776553" y="5442663"/>
                  <a:pt x="6819154" y="5485265"/>
                  <a:pt x="6819154" y="5537815"/>
                </a:cubicBezTo>
                <a:cubicBezTo>
                  <a:pt x="6819154" y="5590366"/>
                  <a:pt x="6776553" y="5632967"/>
                  <a:pt x="6724002" y="5632967"/>
                </a:cubicBezTo>
                <a:cubicBezTo>
                  <a:pt x="6671451" y="5632967"/>
                  <a:pt x="6628850" y="5590366"/>
                  <a:pt x="6628850" y="5537815"/>
                </a:cubicBezTo>
                <a:cubicBezTo>
                  <a:pt x="6628850" y="5485265"/>
                  <a:pt x="6671451" y="5442663"/>
                  <a:pt x="6724002" y="5442663"/>
                </a:cubicBezTo>
                <a:close/>
                <a:moveTo>
                  <a:pt x="6305333" y="5442663"/>
                </a:moveTo>
                <a:cubicBezTo>
                  <a:pt x="6357884" y="5442663"/>
                  <a:pt x="6400485" y="5485265"/>
                  <a:pt x="6400485" y="5537815"/>
                </a:cubicBezTo>
                <a:cubicBezTo>
                  <a:pt x="6400485" y="5590366"/>
                  <a:pt x="6357884" y="5632967"/>
                  <a:pt x="6305333" y="5632967"/>
                </a:cubicBezTo>
                <a:cubicBezTo>
                  <a:pt x="6252782" y="5632967"/>
                  <a:pt x="6210181" y="5590366"/>
                  <a:pt x="6210181" y="5537815"/>
                </a:cubicBezTo>
                <a:cubicBezTo>
                  <a:pt x="6210181" y="5485265"/>
                  <a:pt x="6252782" y="5442663"/>
                  <a:pt x="6305333" y="5442663"/>
                </a:cubicBezTo>
                <a:close/>
                <a:moveTo>
                  <a:pt x="5886664" y="5442663"/>
                </a:moveTo>
                <a:cubicBezTo>
                  <a:pt x="5939215" y="5442663"/>
                  <a:pt x="5981816" y="5485265"/>
                  <a:pt x="5981816" y="5537815"/>
                </a:cubicBezTo>
                <a:cubicBezTo>
                  <a:pt x="5981816" y="5590366"/>
                  <a:pt x="5939215" y="5632967"/>
                  <a:pt x="5886664" y="5632967"/>
                </a:cubicBezTo>
                <a:cubicBezTo>
                  <a:pt x="5834113" y="5632967"/>
                  <a:pt x="5791512" y="5590366"/>
                  <a:pt x="5791512" y="5537815"/>
                </a:cubicBezTo>
                <a:cubicBezTo>
                  <a:pt x="5791512" y="5485265"/>
                  <a:pt x="5834113" y="5442663"/>
                  <a:pt x="5886664" y="5442663"/>
                </a:cubicBezTo>
                <a:close/>
                <a:moveTo>
                  <a:pt x="5467994" y="5442663"/>
                </a:moveTo>
                <a:cubicBezTo>
                  <a:pt x="5520544" y="5442663"/>
                  <a:pt x="5563146" y="5485265"/>
                  <a:pt x="5563146" y="5537815"/>
                </a:cubicBezTo>
                <a:cubicBezTo>
                  <a:pt x="5563146" y="5590366"/>
                  <a:pt x="5520544" y="5632967"/>
                  <a:pt x="5467994" y="5632967"/>
                </a:cubicBezTo>
                <a:cubicBezTo>
                  <a:pt x="5415443" y="5632967"/>
                  <a:pt x="5372842" y="5590366"/>
                  <a:pt x="5372842" y="5537815"/>
                </a:cubicBezTo>
                <a:cubicBezTo>
                  <a:pt x="5372842" y="5485265"/>
                  <a:pt x="5415443" y="5442663"/>
                  <a:pt x="5467994" y="5442663"/>
                </a:cubicBezTo>
                <a:close/>
                <a:moveTo>
                  <a:pt x="5049325" y="5442663"/>
                </a:moveTo>
                <a:cubicBezTo>
                  <a:pt x="5101876" y="5442663"/>
                  <a:pt x="5144478" y="5485265"/>
                  <a:pt x="5144478" y="5537815"/>
                </a:cubicBezTo>
                <a:cubicBezTo>
                  <a:pt x="5144478" y="5590366"/>
                  <a:pt x="5101876" y="5632967"/>
                  <a:pt x="5049325" y="5632967"/>
                </a:cubicBezTo>
                <a:cubicBezTo>
                  <a:pt x="4996774" y="5632967"/>
                  <a:pt x="4954173" y="5590366"/>
                  <a:pt x="4954173" y="5537815"/>
                </a:cubicBezTo>
                <a:cubicBezTo>
                  <a:pt x="4954173" y="5485265"/>
                  <a:pt x="4996774" y="5442663"/>
                  <a:pt x="5049325" y="5442663"/>
                </a:cubicBezTo>
                <a:close/>
                <a:moveTo>
                  <a:pt x="4630656" y="5442663"/>
                </a:moveTo>
                <a:cubicBezTo>
                  <a:pt x="4683207" y="5442663"/>
                  <a:pt x="4725808" y="5485265"/>
                  <a:pt x="4725808" y="5537815"/>
                </a:cubicBezTo>
                <a:cubicBezTo>
                  <a:pt x="4725808" y="5590366"/>
                  <a:pt x="4683207" y="5632967"/>
                  <a:pt x="4630656" y="5632967"/>
                </a:cubicBezTo>
                <a:cubicBezTo>
                  <a:pt x="4578106" y="5632967"/>
                  <a:pt x="4535504" y="5590366"/>
                  <a:pt x="4535504" y="5537815"/>
                </a:cubicBezTo>
                <a:cubicBezTo>
                  <a:pt x="4535504" y="5485265"/>
                  <a:pt x="4578106" y="5442663"/>
                  <a:pt x="4630656" y="5442663"/>
                </a:cubicBezTo>
                <a:close/>
                <a:moveTo>
                  <a:pt x="4211987" y="5442663"/>
                </a:moveTo>
                <a:cubicBezTo>
                  <a:pt x="4264538" y="5442663"/>
                  <a:pt x="4307139" y="5485265"/>
                  <a:pt x="4307139" y="5537815"/>
                </a:cubicBezTo>
                <a:cubicBezTo>
                  <a:pt x="4307139" y="5590366"/>
                  <a:pt x="4264538" y="5632967"/>
                  <a:pt x="4211987" y="5632967"/>
                </a:cubicBezTo>
                <a:cubicBezTo>
                  <a:pt x="4159436" y="5632967"/>
                  <a:pt x="4116835" y="5590366"/>
                  <a:pt x="4116835" y="5537815"/>
                </a:cubicBezTo>
                <a:cubicBezTo>
                  <a:pt x="4116835" y="5485265"/>
                  <a:pt x="4159436" y="5442663"/>
                  <a:pt x="4211987" y="5442663"/>
                </a:cubicBezTo>
                <a:close/>
                <a:moveTo>
                  <a:pt x="3793358" y="5442663"/>
                </a:moveTo>
                <a:cubicBezTo>
                  <a:pt x="3845869" y="5442663"/>
                  <a:pt x="3888470" y="5485265"/>
                  <a:pt x="3888470" y="5537815"/>
                </a:cubicBezTo>
                <a:cubicBezTo>
                  <a:pt x="3888470" y="5590366"/>
                  <a:pt x="3845869" y="5632967"/>
                  <a:pt x="3793358" y="5632967"/>
                </a:cubicBezTo>
                <a:cubicBezTo>
                  <a:pt x="3740808" y="5632967"/>
                  <a:pt x="3698207" y="5590366"/>
                  <a:pt x="3698207" y="5537815"/>
                </a:cubicBezTo>
                <a:cubicBezTo>
                  <a:pt x="3698207" y="5485265"/>
                  <a:pt x="3740808" y="5442663"/>
                  <a:pt x="3793358" y="5442663"/>
                </a:cubicBezTo>
                <a:close/>
                <a:moveTo>
                  <a:pt x="3374686" y="5442663"/>
                </a:moveTo>
                <a:cubicBezTo>
                  <a:pt x="3427237" y="5442663"/>
                  <a:pt x="3469841" y="5485265"/>
                  <a:pt x="3469841" y="5537815"/>
                </a:cubicBezTo>
                <a:cubicBezTo>
                  <a:pt x="3469841" y="5590366"/>
                  <a:pt x="3427237" y="5632967"/>
                  <a:pt x="3374686" y="5632967"/>
                </a:cubicBezTo>
                <a:cubicBezTo>
                  <a:pt x="3322135" y="5632967"/>
                  <a:pt x="3279534" y="5590366"/>
                  <a:pt x="3279534" y="5537815"/>
                </a:cubicBezTo>
                <a:cubicBezTo>
                  <a:pt x="3279534" y="5485265"/>
                  <a:pt x="3322135" y="5442663"/>
                  <a:pt x="3374686" y="5442663"/>
                </a:cubicBezTo>
                <a:close/>
                <a:moveTo>
                  <a:pt x="2956015" y="5442663"/>
                </a:moveTo>
                <a:cubicBezTo>
                  <a:pt x="3008567" y="5442663"/>
                  <a:pt x="3051169" y="5485265"/>
                  <a:pt x="3051169" y="5537815"/>
                </a:cubicBezTo>
                <a:cubicBezTo>
                  <a:pt x="3051169" y="5590366"/>
                  <a:pt x="3008567" y="5632967"/>
                  <a:pt x="2956015" y="5632967"/>
                </a:cubicBezTo>
                <a:cubicBezTo>
                  <a:pt x="2903463" y="5632967"/>
                  <a:pt x="2860862" y="5590366"/>
                  <a:pt x="2860862" y="5537815"/>
                </a:cubicBezTo>
                <a:cubicBezTo>
                  <a:pt x="2860862" y="5485265"/>
                  <a:pt x="2903463" y="5442663"/>
                  <a:pt x="2956015" y="5442663"/>
                </a:cubicBezTo>
                <a:close/>
                <a:moveTo>
                  <a:pt x="2537342" y="5442663"/>
                </a:moveTo>
                <a:cubicBezTo>
                  <a:pt x="2589895" y="5442663"/>
                  <a:pt x="2632497" y="5485265"/>
                  <a:pt x="2632497" y="5537815"/>
                </a:cubicBezTo>
                <a:cubicBezTo>
                  <a:pt x="2632497" y="5590366"/>
                  <a:pt x="2589895" y="5632967"/>
                  <a:pt x="2537342" y="5632967"/>
                </a:cubicBezTo>
                <a:cubicBezTo>
                  <a:pt x="2484790" y="5632967"/>
                  <a:pt x="2442190" y="5590366"/>
                  <a:pt x="2442190" y="5537815"/>
                </a:cubicBezTo>
                <a:cubicBezTo>
                  <a:pt x="2442190" y="5485265"/>
                  <a:pt x="2484790" y="5442663"/>
                  <a:pt x="2537342" y="5442663"/>
                </a:cubicBezTo>
                <a:close/>
                <a:moveTo>
                  <a:pt x="2118672" y="5442663"/>
                </a:moveTo>
                <a:cubicBezTo>
                  <a:pt x="2171223" y="5442663"/>
                  <a:pt x="2213824" y="5485265"/>
                  <a:pt x="2213824" y="5537815"/>
                </a:cubicBezTo>
                <a:cubicBezTo>
                  <a:pt x="2213824" y="5590366"/>
                  <a:pt x="2171223" y="5632967"/>
                  <a:pt x="2118672" y="5632967"/>
                </a:cubicBezTo>
                <a:cubicBezTo>
                  <a:pt x="2066121" y="5632967"/>
                  <a:pt x="2023520" y="5590366"/>
                  <a:pt x="2023520" y="5537815"/>
                </a:cubicBezTo>
                <a:cubicBezTo>
                  <a:pt x="2023520" y="5485265"/>
                  <a:pt x="2066121" y="5442663"/>
                  <a:pt x="2118672" y="5442663"/>
                </a:cubicBezTo>
                <a:close/>
                <a:moveTo>
                  <a:pt x="1700000" y="5442663"/>
                </a:moveTo>
                <a:cubicBezTo>
                  <a:pt x="1752551" y="5442663"/>
                  <a:pt x="1795153" y="5485265"/>
                  <a:pt x="1795153" y="5537815"/>
                </a:cubicBezTo>
                <a:cubicBezTo>
                  <a:pt x="1795153" y="5590366"/>
                  <a:pt x="1752551" y="5632967"/>
                  <a:pt x="1700000" y="5632967"/>
                </a:cubicBezTo>
                <a:cubicBezTo>
                  <a:pt x="1647449" y="5632967"/>
                  <a:pt x="1604845" y="5590366"/>
                  <a:pt x="1604845" y="5537815"/>
                </a:cubicBezTo>
                <a:cubicBezTo>
                  <a:pt x="1604845" y="5485265"/>
                  <a:pt x="1647449" y="5442663"/>
                  <a:pt x="1700000" y="5442663"/>
                </a:cubicBezTo>
                <a:close/>
                <a:moveTo>
                  <a:pt x="1281327" y="5442663"/>
                </a:moveTo>
                <a:cubicBezTo>
                  <a:pt x="1333878" y="5442663"/>
                  <a:pt x="1376479" y="5485265"/>
                  <a:pt x="1376479" y="5537815"/>
                </a:cubicBezTo>
                <a:cubicBezTo>
                  <a:pt x="1376479" y="5590366"/>
                  <a:pt x="1333878" y="5632967"/>
                  <a:pt x="1281327" y="5632967"/>
                </a:cubicBezTo>
                <a:cubicBezTo>
                  <a:pt x="1228776" y="5632967"/>
                  <a:pt x="1186175" y="5590366"/>
                  <a:pt x="1186175" y="5537815"/>
                </a:cubicBezTo>
                <a:cubicBezTo>
                  <a:pt x="1186175" y="5485265"/>
                  <a:pt x="1228776" y="5442663"/>
                  <a:pt x="1281327" y="5442663"/>
                </a:cubicBezTo>
                <a:close/>
                <a:moveTo>
                  <a:pt x="862659" y="5442663"/>
                </a:moveTo>
                <a:cubicBezTo>
                  <a:pt x="915210" y="5442663"/>
                  <a:pt x="957811" y="5485265"/>
                  <a:pt x="957811" y="5537815"/>
                </a:cubicBezTo>
                <a:cubicBezTo>
                  <a:pt x="957811" y="5590366"/>
                  <a:pt x="915210" y="5632967"/>
                  <a:pt x="862659" y="5632967"/>
                </a:cubicBezTo>
                <a:cubicBezTo>
                  <a:pt x="810110" y="5632967"/>
                  <a:pt x="767507" y="5590366"/>
                  <a:pt x="767507" y="5537815"/>
                </a:cubicBezTo>
                <a:cubicBezTo>
                  <a:pt x="767507" y="5485265"/>
                  <a:pt x="810110" y="5442663"/>
                  <a:pt x="862659" y="5442663"/>
                </a:cubicBezTo>
                <a:close/>
                <a:moveTo>
                  <a:pt x="443991" y="5442663"/>
                </a:moveTo>
                <a:cubicBezTo>
                  <a:pt x="496542" y="5442663"/>
                  <a:pt x="539144" y="5485265"/>
                  <a:pt x="539144" y="5537815"/>
                </a:cubicBezTo>
                <a:cubicBezTo>
                  <a:pt x="539144" y="5590366"/>
                  <a:pt x="496542" y="5632967"/>
                  <a:pt x="443991" y="5632967"/>
                </a:cubicBezTo>
                <a:cubicBezTo>
                  <a:pt x="391441" y="5632967"/>
                  <a:pt x="348839" y="5590366"/>
                  <a:pt x="348839" y="5537815"/>
                </a:cubicBezTo>
                <a:cubicBezTo>
                  <a:pt x="348839" y="5485265"/>
                  <a:pt x="391441" y="5442663"/>
                  <a:pt x="443991" y="5442663"/>
                </a:cubicBezTo>
                <a:close/>
                <a:moveTo>
                  <a:pt x="25323" y="5442663"/>
                </a:moveTo>
                <a:cubicBezTo>
                  <a:pt x="77873" y="5442663"/>
                  <a:pt x="120475" y="5485265"/>
                  <a:pt x="120475" y="5537815"/>
                </a:cubicBezTo>
                <a:cubicBezTo>
                  <a:pt x="120475" y="5590366"/>
                  <a:pt x="77873" y="5632967"/>
                  <a:pt x="25323" y="5632967"/>
                </a:cubicBezTo>
                <a:lnTo>
                  <a:pt x="0" y="5627855"/>
                </a:lnTo>
                <a:lnTo>
                  <a:pt x="0" y="5447776"/>
                </a:lnTo>
                <a:close/>
                <a:moveTo>
                  <a:pt x="12166698" y="5023994"/>
                </a:moveTo>
                <a:lnTo>
                  <a:pt x="12192000" y="5029103"/>
                </a:lnTo>
                <a:lnTo>
                  <a:pt x="12192000" y="5209190"/>
                </a:lnTo>
                <a:lnTo>
                  <a:pt x="12166698" y="5214298"/>
                </a:lnTo>
                <a:cubicBezTo>
                  <a:pt x="12114147" y="5214298"/>
                  <a:pt x="12071546" y="5171697"/>
                  <a:pt x="12071546" y="5119146"/>
                </a:cubicBezTo>
                <a:cubicBezTo>
                  <a:pt x="12071546" y="5066596"/>
                  <a:pt x="12114147" y="5023994"/>
                  <a:pt x="12166698" y="5023994"/>
                </a:cubicBezTo>
                <a:close/>
                <a:moveTo>
                  <a:pt x="11748029" y="5023994"/>
                </a:moveTo>
                <a:cubicBezTo>
                  <a:pt x="11800580" y="5023994"/>
                  <a:pt x="11843181" y="5066596"/>
                  <a:pt x="11843181" y="5119146"/>
                </a:cubicBezTo>
                <a:cubicBezTo>
                  <a:pt x="11843181" y="5171697"/>
                  <a:pt x="11800580" y="5214298"/>
                  <a:pt x="11748029" y="5214298"/>
                </a:cubicBezTo>
                <a:cubicBezTo>
                  <a:pt x="11695478" y="5214298"/>
                  <a:pt x="11652877" y="5171697"/>
                  <a:pt x="11652877" y="5119146"/>
                </a:cubicBezTo>
                <a:cubicBezTo>
                  <a:pt x="11652877" y="5066596"/>
                  <a:pt x="11695478" y="5023994"/>
                  <a:pt x="11748029" y="5023994"/>
                </a:cubicBezTo>
                <a:close/>
                <a:moveTo>
                  <a:pt x="11329360" y="5023994"/>
                </a:moveTo>
                <a:cubicBezTo>
                  <a:pt x="11381911" y="5023994"/>
                  <a:pt x="11424512" y="5066596"/>
                  <a:pt x="11424512" y="5119146"/>
                </a:cubicBezTo>
                <a:cubicBezTo>
                  <a:pt x="11424512" y="5171697"/>
                  <a:pt x="11381911" y="5214298"/>
                  <a:pt x="11329360" y="5214298"/>
                </a:cubicBezTo>
                <a:cubicBezTo>
                  <a:pt x="11276809" y="5214298"/>
                  <a:pt x="11234208" y="5171697"/>
                  <a:pt x="11234208" y="5119146"/>
                </a:cubicBezTo>
                <a:cubicBezTo>
                  <a:pt x="11234208" y="5066596"/>
                  <a:pt x="11276809" y="5023994"/>
                  <a:pt x="11329360" y="5023994"/>
                </a:cubicBezTo>
                <a:close/>
                <a:moveTo>
                  <a:pt x="10910691" y="5023994"/>
                </a:moveTo>
                <a:cubicBezTo>
                  <a:pt x="10963242" y="5023994"/>
                  <a:pt x="11005843" y="5066596"/>
                  <a:pt x="11005843" y="5119146"/>
                </a:cubicBezTo>
                <a:cubicBezTo>
                  <a:pt x="11005843" y="5171697"/>
                  <a:pt x="10963242" y="5214298"/>
                  <a:pt x="10910691" y="5214298"/>
                </a:cubicBezTo>
                <a:cubicBezTo>
                  <a:pt x="10858140" y="5214298"/>
                  <a:pt x="10815539" y="5171697"/>
                  <a:pt x="10815539" y="5119146"/>
                </a:cubicBezTo>
                <a:cubicBezTo>
                  <a:pt x="10815539" y="5066596"/>
                  <a:pt x="10858140" y="5023994"/>
                  <a:pt x="10910691" y="5023994"/>
                </a:cubicBezTo>
                <a:close/>
                <a:moveTo>
                  <a:pt x="10492022" y="5023994"/>
                </a:moveTo>
                <a:cubicBezTo>
                  <a:pt x="10544573" y="5023994"/>
                  <a:pt x="10587174" y="5066596"/>
                  <a:pt x="10587174" y="5119146"/>
                </a:cubicBezTo>
                <a:cubicBezTo>
                  <a:pt x="10587174" y="5171697"/>
                  <a:pt x="10544573" y="5214298"/>
                  <a:pt x="10492022" y="5214298"/>
                </a:cubicBezTo>
                <a:cubicBezTo>
                  <a:pt x="10439471" y="5214298"/>
                  <a:pt x="10396870" y="5171697"/>
                  <a:pt x="10396870" y="5119146"/>
                </a:cubicBezTo>
                <a:cubicBezTo>
                  <a:pt x="10396870" y="5066596"/>
                  <a:pt x="10439471" y="5023994"/>
                  <a:pt x="10492022" y="5023994"/>
                </a:cubicBezTo>
                <a:close/>
                <a:moveTo>
                  <a:pt x="10073353" y="5023994"/>
                </a:moveTo>
                <a:cubicBezTo>
                  <a:pt x="10125904" y="5023994"/>
                  <a:pt x="10168505" y="5066596"/>
                  <a:pt x="10168505" y="5119146"/>
                </a:cubicBezTo>
                <a:cubicBezTo>
                  <a:pt x="10168505" y="5171697"/>
                  <a:pt x="10125904" y="5214298"/>
                  <a:pt x="10073353" y="5214298"/>
                </a:cubicBezTo>
                <a:cubicBezTo>
                  <a:pt x="10020803" y="5214298"/>
                  <a:pt x="9978201" y="5171697"/>
                  <a:pt x="9978201" y="5119146"/>
                </a:cubicBezTo>
                <a:cubicBezTo>
                  <a:pt x="9978201" y="5066596"/>
                  <a:pt x="10020803" y="5023994"/>
                  <a:pt x="10073353" y="5023994"/>
                </a:cubicBezTo>
                <a:close/>
                <a:moveTo>
                  <a:pt x="9654684" y="5023994"/>
                </a:moveTo>
                <a:cubicBezTo>
                  <a:pt x="9707235" y="5023994"/>
                  <a:pt x="9749836" y="5066596"/>
                  <a:pt x="9749836" y="5119146"/>
                </a:cubicBezTo>
                <a:cubicBezTo>
                  <a:pt x="9749836" y="5171697"/>
                  <a:pt x="9707235" y="5214298"/>
                  <a:pt x="9654684" y="5214298"/>
                </a:cubicBezTo>
                <a:cubicBezTo>
                  <a:pt x="9602134" y="5214298"/>
                  <a:pt x="9559532" y="5171697"/>
                  <a:pt x="9559532" y="5119146"/>
                </a:cubicBezTo>
                <a:cubicBezTo>
                  <a:pt x="9559532" y="5066596"/>
                  <a:pt x="9602134" y="5023994"/>
                  <a:pt x="9654684" y="5023994"/>
                </a:cubicBezTo>
                <a:close/>
                <a:moveTo>
                  <a:pt x="9236015" y="5023994"/>
                </a:moveTo>
                <a:cubicBezTo>
                  <a:pt x="9288566" y="5023994"/>
                  <a:pt x="9331167" y="5066596"/>
                  <a:pt x="9331167" y="5119146"/>
                </a:cubicBezTo>
                <a:cubicBezTo>
                  <a:pt x="9331167" y="5171697"/>
                  <a:pt x="9288566" y="5214298"/>
                  <a:pt x="9236015" y="5214298"/>
                </a:cubicBezTo>
                <a:cubicBezTo>
                  <a:pt x="9183465" y="5214298"/>
                  <a:pt x="9140863" y="5171697"/>
                  <a:pt x="9140863" y="5119146"/>
                </a:cubicBezTo>
                <a:cubicBezTo>
                  <a:pt x="9140863" y="5066596"/>
                  <a:pt x="9183465" y="5023994"/>
                  <a:pt x="9236015" y="5023994"/>
                </a:cubicBezTo>
                <a:close/>
                <a:moveTo>
                  <a:pt x="8817346" y="5023994"/>
                </a:moveTo>
                <a:cubicBezTo>
                  <a:pt x="8869897" y="5023994"/>
                  <a:pt x="8912498" y="5066596"/>
                  <a:pt x="8912498" y="5119146"/>
                </a:cubicBezTo>
                <a:cubicBezTo>
                  <a:pt x="8912498" y="5171697"/>
                  <a:pt x="8869897" y="5214298"/>
                  <a:pt x="8817346" y="5214298"/>
                </a:cubicBezTo>
                <a:cubicBezTo>
                  <a:pt x="8764796" y="5214298"/>
                  <a:pt x="8722194" y="5171697"/>
                  <a:pt x="8722194" y="5119146"/>
                </a:cubicBezTo>
                <a:cubicBezTo>
                  <a:pt x="8722194" y="5066596"/>
                  <a:pt x="8764796" y="5023994"/>
                  <a:pt x="8817346" y="5023994"/>
                </a:cubicBezTo>
                <a:close/>
                <a:moveTo>
                  <a:pt x="8398677" y="5023994"/>
                </a:moveTo>
                <a:cubicBezTo>
                  <a:pt x="8451228" y="5023994"/>
                  <a:pt x="8493829" y="5066596"/>
                  <a:pt x="8493829" y="5119146"/>
                </a:cubicBezTo>
                <a:cubicBezTo>
                  <a:pt x="8493829" y="5171697"/>
                  <a:pt x="8451228" y="5214298"/>
                  <a:pt x="8398677" y="5214298"/>
                </a:cubicBezTo>
                <a:cubicBezTo>
                  <a:pt x="8346127" y="5214298"/>
                  <a:pt x="8303526" y="5171697"/>
                  <a:pt x="8303526" y="5119146"/>
                </a:cubicBezTo>
                <a:cubicBezTo>
                  <a:pt x="8303526" y="5066596"/>
                  <a:pt x="8346127" y="5023994"/>
                  <a:pt x="8398677" y="5023994"/>
                </a:cubicBezTo>
                <a:close/>
                <a:moveTo>
                  <a:pt x="7980009" y="5023994"/>
                </a:moveTo>
                <a:cubicBezTo>
                  <a:pt x="8032559" y="5023994"/>
                  <a:pt x="8075161" y="5066596"/>
                  <a:pt x="8075161" y="5119146"/>
                </a:cubicBezTo>
                <a:cubicBezTo>
                  <a:pt x="8075161" y="5171697"/>
                  <a:pt x="8032559" y="5214298"/>
                  <a:pt x="7980009" y="5214298"/>
                </a:cubicBezTo>
                <a:cubicBezTo>
                  <a:pt x="7927458" y="5214298"/>
                  <a:pt x="7884857" y="5171697"/>
                  <a:pt x="7884857" y="5119146"/>
                </a:cubicBezTo>
                <a:cubicBezTo>
                  <a:pt x="7884857" y="5066596"/>
                  <a:pt x="7927458" y="5023994"/>
                  <a:pt x="7980009" y="5023994"/>
                </a:cubicBezTo>
                <a:close/>
                <a:moveTo>
                  <a:pt x="7561340" y="5023994"/>
                </a:moveTo>
                <a:cubicBezTo>
                  <a:pt x="7613890" y="5023994"/>
                  <a:pt x="7656492" y="5066596"/>
                  <a:pt x="7656492" y="5119146"/>
                </a:cubicBezTo>
                <a:cubicBezTo>
                  <a:pt x="7656492" y="5171697"/>
                  <a:pt x="7613890" y="5214298"/>
                  <a:pt x="7561340" y="5214298"/>
                </a:cubicBezTo>
                <a:cubicBezTo>
                  <a:pt x="7508789" y="5214298"/>
                  <a:pt x="7466188" y="5171697"/>
                  <a:pt x="7466188" y="5119146"/>
                </a:cubicBezTo>
                <a:cubicBezTo>
                  <a:pt x="7466188" y="5066596"/>
                  <a:pt x="7508789" y="5023994"/>
                  <a:pt x="7561340" y="5023994"/>
                </a:cubicBezTo>
                <a:close/>
                <a:moveTo>
                  <a:pt x="7142671" y="5023994"/>
                </a:moveTo>
                <a:cubicBezTo>
                  <a:pt x="7195221" y="5023994"/>
                  <a:pt x="7237823" y="5066596"/>
                  <a:pt x="7237823" y="5119146"/>
                </a:cubicBezTo>
                <a:cubicBezTo>
                  <a:pt x="7237823" y="5171697"/>
                  <a:pt x="7195221" y="5214298"/>
                  <a:pt x="7142671" y="5214298"/>
                </a:cubicBezTo>
                <a:cubicBezTo>
                  <a:pt x="7090120" y="5214298"/>
                  <a:pt x="7047519" y="5171697"/>
                  <a:pt x="7047519" y="5119146"/>
                </a:cubicBezTo>
                <a:cubicBezTo>
                  <a:pt x="7047519" y="5066596"/>
                  <a:pt x="7090120" y="5023994"/>
                  <a:pt x="7142671" y="5023994"/>
                </a:cubicBezTo>
                <a:close/>
                <a:moveTo>
                  <a:pt x="6724002" y="5023994"/>
                </a:moveTo>
                <a:cubicBezTo>
                  <a:pt x="6776553" y="5023994"/>
                  <a:pt x="6819154" y="5066596"/>
                  <a:pt x="6819154" y="5119146"/>
                </a:cubicBezTo>
                <a:cubicBezTo>
                  <a:pt x="6819154" y="5171697"/>
                  <a:pt x="6776553" y="5214298"/>
                  <a:pt x="6724002" y="5214298"/>
                </a:cubicBezTo>
                <a:cubicBezTo>
                  <a:pt x="6671451" y="5214298"/>
                  <a:pt x="6628850" y="5171697"/>
                  <a:pt x="6628850" y="5119146"/>
                </a:cubicBezTo>
                <a:cubicBezTo>
                  <a:pt x="6628850" y="5066596"/>
                  <a:pt x="6671451" y="5023994"/>
                  <a:pt x="6724002" y="5023994"/>
                </a:cubicBezTo>
                <a:close/>
                <a:moveTo>
                  <a:pt x="6305333" y="5023994"/>
                </a:moveTo>
                <a:cubicBezTo>
                  <a:pt x="6357884" y="5023994"/>
                  <a:pt x="6400485" y="5066596"/>
                  <a:pt x="6400485" y="5119146"/>
                </a:cubicBezTo>
                <a:cubicBezTo>
                  <a:pt x="6400485" y="5171697"/>
                  <a:pt x="6357884" y="5214298"/>
                  <a:pt x="6305333" y="5214298"/>
                </a:cubicBezTo>
                <a:cubicBezTo>
                  <a:pt x="6252782" y="5214298"/>
                  <a:pt x="6210181" y="5171697"/>
                  <a:pt x="6210181" y="5119146"/>
                </a:cubicBezTo>
                <a:cubicBezTo>
                  <a:pt x="6210181" y="5066596"/>
                  <a:pt x="6252782" y="5023994"/>
                  <a:pt x="6305333" y="5023994"/>
                </a:cubicBezTo>
                <a:close/>
                <a:moveTo>
                  <a:pt x="5886664" y="5023994"/>
                </a:moveTo>
                <a:cubicBezTo>
                  <a:pt x="5939215" y="5023994"/>
                  <a:pt x="5981816" y="5066596"/>
                  <a:pt x="5981816" y="5119146"/>
                </a:cubicBezTo>
                <a:cubicBezTo>
                  <a:pt x="5981816" y="5171697"/>
                  <a:pt x="5939215" y="5214298"/>
                  <a:pt x="5886664" y="5214298"/>
                </a:cubicBezTo>
                <a:cubicBezTo>
                  <a:pt x="5834113" y="5214298"/>
                  <a:pt x="5791512" y="5171697"/>
                  <a:pt x="5791512" y="5119146"/>
                </a:cubicBezTo>
                <a:cubicBezTo>
                  <a:pt x="5791512" y="5066596"/>
                  <a:pt x="5834113" y="5023994"/>
                  <a:pt x="5886664" y="5023994"/>
                </a:cubicBezTo>
                <a:close/>
                <a:moveTo>
                  <a:pt x="5467994" y="5023994"/>
                </a:moveTo>
                <a:cubicBezTo>
                  <a:pt x="5520544" y="5023994"/>
                  <a:pt x="5563146" y="5066596"/>
                  <a:pt x="5563146" y="5119146"/>
                </a:cubicBezTo>
                <a:cubicBezTo>
                  <a:pt x="5563146" y="5171697"/>
                  <a:pt x="5520544" y="5214298"/>
                  <a:pt x="5467994" y="5214298"/>
                </a:cubicBezTo>
                <a:cubicBezTo>
                  <a:pt x="5415443" y="5214298"/>
                  <a:pt x="5372842" y="5171697"/>
                  <a:pt x="5372842" y="5119146"/>
                </a:cubicBezTo>
                <a:cubicBezTo>
                  <a:pt x="5372842" y="5066596"/>
                  <a:pt x="5415443" y="5023994"/>
                  <a:pt x="5467994" y="5023994"/>
                </a:cubicBezTo>
                <a:close/>
                <a:moveTo>
                  <a:pt x="5049325" y="5023994"/>
                </a:moveTo>
                <a:cubicBezTo>
                  <a:pt x="5101876" y="5023994"/>
                  <a:pt x="5144478" y="5066596"/>
                  <a:pt x="5144478" y="5119146"/>
                </a:cubicBezTo>
                <a:cubicBezTo>
                  <a:pt x="5144478" y="5171697"/>
                  <a:pt x="5101876" y="5214298"/>
                  <a:pt x="5049325" y="5214298"/>
                </a:cubicBezTo>
                <a:cubicBezTo>
                  <a:pt x="4996774" y="5214298"/>
                  <a:pt x="4954173" y="5171697"/>
                  <a:pt x="4954173" y="5119146"/>
                </a:cubicBezTo>
                <a:cubicBezTo>
                  <a:pt x="4954173" y="5066596"/>
                  <a:pt x="4996774" y="5023994"/>
                  <a:pt x="5049325" y="5023994"/>
                </a:cubicBezTo>
                <a:close/>
                <a:moveTo>
                  <a:pt x="4630656" y="5023994"/>
                </a:moveTo>
                <a:cubicBezTo>
                  <a:pt x="4683207" y="5023994"/>
                  <a:pt x="4725808" y="5066596"/>
                  <a:pt x="4725808" y="5119146"/>
                </a:cubicBezTo>
                <a:cubicBezTo>
                  <a:pt x="4725808" y="5171697"/>
                  <a:pt x="4683207" y="5214298"/>
                  <a:pt x="4630656" y="5214298"/>
                </a:cubicBezTo>
                <a:cubicBezTo>
                  <a:pt x="4578106" y="5214298"/>
                  <a:pt x="4535504" y="5171697"/>
                  <a:pt x="4535504" y="5119146"/>
                </a:cubicBezTo>
                <a:cubicBezTo>
                  <a:pt x="4535504" y="5066596"/>
                  <a:pt x="4578106" y="5023994"/>
                  <a:pt x="4630656" y="5023994"/>
                </a:cubicBezTo>
                <a:close/>
                <a:moveTo>
                  <a:pt x="4211987" y="5023994"/>
                </a:moveTo>
                <a:cubicBezTo>
                  <a:pt x="4264538" y="5023994"/>
                  <a:pt x="4307139" y="5066596"/>
                  <a:pt x="4307139" y="5119146"/>
                </a:cubicBezTo>
                <a:cubicBezTo>
                  <a:pt x="4307139" y="5171697"/>
                  <a:pt x="4264538" y="5214298"/>
                  <a:pt x="4211987" y="5214298"/>
                </a:cubicBezTo>
                <a:cubicBezTo>
                  <a:pt x="4159436" y="5214298"/>
                  <a:pt x="4116835" y="5171697"/>
                  <a:pt x="4116835" y="5119146"/>
                </a:cubicBezTo>
                <a:cubicBezTo>
                  <a:pt x="4116835" y="5066596"/>
                  <a:pt x="4159436" y="5023994"/>
                  <a:pt x="4211987" y="5023994"/>
                </a:cubicBezTo>
                <a:close/>
                <a:moveTo>
                  <a:pt x="3793367" y="5023994"/>
                </a:moveTo>
                <a:cubicBezTo>
                  <a:pt x="3845869" y="5023994"/>
                  <a:pt x="3888470" y="5066596"/>
                  <a:pt x="3888470" y="5119146"/>
                </a:cubicBezTo>
                <a:cubicBezTo>
                  <a:pt x="3888470" y="5171697"/>
                  <a:pt x="3845869" y="5214298"/>
                  <a:pt x="3793367" y="5214298"/>
                </a:cubicBezTo>
                <a:cubicBezTo>
                  <a:pt x="3740816" y="5214298"/>
                  <a:pt x="3698215" y="5171697"/>
                  <a:pt x="3698215" y="5119146"/>
                </a:cubicBezTo>
                <a:cubicBezTo>
                  <a:pt x="3698215" y="5066596"/>
                  <a:pt x="3740816" y="5023994"/>
                  <a:pt x="3793367" y="5023994"/>
                </a:cubicBezTo>
                <a:close/>
                <a:moveTo>
                  <a:pt x="3374694" y="5023994"/>
                </a:moveTo>
                <a:cubicBezTo>
                  <a:pt x="3427245" y="5023994"/>
                  <a:pt x="3469850" y="5066596"/>
                  <a:pt x="3469850" y="5119146"/>
                </a:cubicBezTo>
                <a:cubicBezTo>
                  <a:pt x="3469850" y="5171697"/>
                  <a:pt x="3427245" y="5214298"/>
                  <a:pt x="3374694" y="5214298"/>
                </a:cubicBezTo>
                <a:cubicBezTo>
                  <a:pt x="3322144" y="5214298"/>
                  <a:pt x="3279542" y="5171697"/>
                  <a:pt x="3279542" y="5119146"/>
                </a:cubicBezTo>
                <a:cubicBezTo>
                  <a:pt x="3279542" y="5066596"/>
                  <a:pt x="3322144" y="5023994"/>
                  <a:pt x="3374694" y="5023994"/>
                </a:cubicBezTo>
                <a:close/>
                <a:moveTo>
                  <a:pt x="2956022" y="5023994"/>
                </a:moveTo>
                <a:cubicBezTo>
                  <a:pt x="3008574" y="5023994"/>
                  <a:pt x="3051176" y="5066596"/>
                  <a:pt x="3051176" y="5119146"/>
                </a:cubicBezTo>
                <a:cubicBezTo>
                  <a:pt x="3051176" y="5171697"/>
                  <a:pt x="3008574" y="5214298"/>
                  <a:pt x="2956022" y="5214298"/>
                </a:cubicBezTo>
                <a:cubicBezTo>
                  <a:pt x="2903470" y="5214298"/>
                  <a:pt x="2860869" y="5171697"/>
                  <a:pt x="2860869" y="5119146"/>
                </a:cubicBezTo>
                <a:cubicBezTo>
                  <a:pt x="2860869" y="5066596"/>
                  <a:pt x="2903470" y="5023994"/>
                  <a:pt x="2956022" y="5023994"/>
                </a:cubicBezTo>
                <a:close/>
                <a:moveTo>
                  <a:pt x="2537348" y="5023994"/>
                </a:moveTo>
                <a:cubicBezTo>
                  <a:pt x="2589902" y="5023994"/>
                  <a:pt x="2632504" y="5066596"/>
                  <a:pt x="2632504" y="5119146"/>
                </a:cubicBezTo>
                <a:cubicBezTo>
                  <a:pt x="2632504" y="5171697"/>
                  <a:pt x="2589902" y="5214298"/>
                  <a:pt x="2537348" y="5214298"/>
                </a:cubicBezTo>
                <a:cubicBezTo>
                  <a:pt x="2484796" y="5214298"/>
                  <a:pt x="2442196" y="5171697"/>
                  <a:pt x="2442196" y="5119146"/>
                </a:cubicBezTo>
                <a:cubicBezTo>
                  <a:pt x="2442196" y="5066596"/>
                  <a:pt x="2484796" y="5023994"/>
                  <a:pt x="2537348" y="5023994"/>
                </a:cubicBezTo>
                <a:close/>
                <a:moveTo>
                  <a:pt x="2118678" y="5023994"/>
                </a:moveTo>
                <a:cubicBezTo>
                  <a:pt x="2171229" y="5023994"/>
                  <a:pt x="2213831" y="5066596"/>
                  <a:pt x="2213831" y="5119146"/>
                </a:cubicBezTo>
                <a:cubicBezTo>
                  <a:pt x="2213831" y="5171697"/>
                  <a:pt x="2171229" y="5214298"/>
                  <a:pt x="2118678" y="5214298"/>
                </a:cubicBezTo>
                <a:cubicBezTo>
                  <a:pt x="2066127" y="5214298"/>
                  <a:pt x="2023526" y="5171697"/>
                  <a:pt x="2023526" y="5119146"/>
                </a:cubicBezTo>
                <a:cubicBezTo>
                  <a:pt x="2023526" y="5066596"/>
                  <a:pt x="2066127" y="5023994"/>
                  <a:pt x="2118678" y="5023994"/>
                </a:cubicBezTo>
                <a:close/>
                <a:moveTo>
                  <a:pt x="1700005" y="5023994"/>
                </a:moveTo>
                <a:cubicBezTo>
                  <a:pt x="1752556" y="5023994"/>
                  <a:pt x="1795158" y="5066596"/>
                  <a:pt x="1795158" y="5119146"/>
                </a:cubicBezTo>
                <a:cubicBezTo>
                  <a:pt x="1795158" y="5171697"/>
                  <a:pt x="1752556" y="5214298"/>
                  <a:pt x="1700005" y="5214298"/>
                </a:cubicBezTo>
                <a:cubicBezTo>
                  <a:pt x="1647454" y="5214298"/>
                  <a:pt x="1604850" y="5171697"/>
                  <a:pt x="1604850" y="5119146"/>
                </a:cubicBezTo>
                <a:cubicBezTo>
                  <a:pt x="1604850" y="5066596"/>
                  <a:pt x="1647454" y="5023994"/>
                  <a:pt x="1700005" y="5023994"/>
                </a:cubicBezTo>
                <a:close/>
                <a:moveTo>
                  <a:pt x="1281332" y="5023994"/>
                </a:moveTo>
                <a:cubicBezTo>
                  <a:pt x="1333882" y="5023994"/>
                  <a:pt x="1376484" y="5066596"/>
                  <a:pt x="1376484" y="5119146"/>
                </a:cubicBezTo>
                <a:cubicBezTo>
                  <a:pt x="1376484" y="5171697"/>
                  <a:pt x="1333882" y="5214298"/>
                  <a:pt x="1281332" y="5214298"/>
                </a:cubicBezTo>
                <a:cubicBezTo>
                  <a:pt x="1228781" y="5214298"/>
                  <a:pt x="1186180" y="5171697"/>
                  <a:pt x="1186180" y="5119146"/>
                </a:cubicBezTo>
                <a:cubicBezTo>
                  <a:pt x="1186180" y="5066596"/>
                  <a:pt x="1228781" y="5023994"/>
                  <a:pt x="1281332" y="5023994"/>
                </a:cubicBezTo>
                <a:close/>
                <a:moveTo>
                  <a:pt x="862664" y="5023994"/>
                </a:moveTo>
                <a:cubicBezTo>
                  <a:pt x="915215" y="5023994"/>
                  <a:pt x="957816" y="5066596"/>
                  <a:pt x="957816" y="5119146"/>
                </a:cubicBezTo>
                <a:cubicBezTo>
                  <a:pt x="957816" y="5171697"/>
                  <a:pt x="915215" y="5214298"/>
                  <a:pt x="862664" y="5214298"/>
                </a:cubicBezTo>
                <a:cubicBezTo>
                  <a:pt x="810115" y="5214298"/>
                  <a:pt x="767512" y="5171697"/>
                  <a:pt x="767512" y="5119146"/>
                </a:cubicBezTo>
                <a:cubicBezTo>
                  <a:pt x="767512" y="5066596"/>
                  <a:pt x="810115" y="5023994"/>
                  <a:pt x="862664" y="5023994"/>
                </a:cubicBezTo>
                <a:close/>
                <a:moveTo>
                  <a:pt x="443996" y="5023994"/>
                </a:moveTo>
                <a:cubicBezTo>
                  <a:pt x="496547" y="5023994"/>
                  <a:pt x="539148" y="5066596"/>
                  <a:pt x="539148" y="5119146"/>
                </a:cubicBezTo>
                <a:cubicBezTo>
                  <a:pt x="539148" y="5171697"/>
                  <a:pt x="496547" y="5214298"/>
                  <a:pt x="443996" y="5214298"/>
                </a:cubicBezTo>
                <a:cubicBezTo>
                  <a:pt x="391446" y="5214298"/>
                  <a:pt x="348844" y="5171697"/>
                  <a:pt x="348844" y="5119146"/>
                </a:cubicBezTo>
                <a:cubicBezTo>
                  <a:pt x="348844" y="5066596"/>
                  <a:pt x="391446" y="5023994"/>
                  <a:pt x="443996" y="5023994"/>
                </a:cubicBezTo>
                <a:close/>
                <a:moveTo>
                  <a:pt x="25327" y="5023994"/>
                </a:moveTo>
                <a:cubicBezTo>
                  <a:pt x="77878" y="5023994"/>
                  <a:pt x="120479" y="5066596"/>
                  <a:pt x="120479" y="5119146"/>
                </a:cubicBezTo>
                <a:cubicBezTo>
                  <a:pt x="120479" y="5171697"/>
                  <a:pt x="77878" y="5214298"/>
                  <a:pt x="25327" y="5214298"/>
                </a:cubicBezTo>
                <a:lnTo>
                  <a:pt x="0" y="5209185"/>
                </a:lnTo>
                <a:lnTo>
                  <a:pt x="0" y="5029108"/>
                </a:lnTo>
                <a:close/>
                <a:moveTo>
                  <a:pt x="12166698" y="4605325"/>
                </a:moveTo>
                <a:lnTo>
                  <a:pt x="12192000" y="4610434"/>
                </a:lnTo>
                <a:lnTo>
                  <a:pt x="12192000" y="4790521"/>
                </a:lnTo>
                <a:lnTo>
                  <a:pt x="12166698" y="4795629"/>
                </a:lnTo>
                <a:cubicBezTo>
                  <a:pt x="12114147" y="4795629"/>
                  <a:pt x="12071546" y="4753028"/>
                  <a:pt x="12071546" y="4700477"/>
                </a:cubicBezTo>
                <a:cubicBezTo>
                  <a:pt x="12071546" y="4647927"/>
                  <a:pt x="12114147" y="4605325"/>
                  <a:pt x="12166698" y="4605325"/>
                </a:cubicBezTo>
                <a:close/>
                <a:moveTo>
                  <a:pt x="11748029" y="4605325"/>
                </a:moveTo>
                <a:cubicBezTo>
                  <a:pt x="11800580" y="4605325"/>
                  <a:pt x="11843181" y="4647927"/>
                  <a:pt x="11843181" y="4700477"/>
                </a:cubicBezTo>
                <a:cubicBezTo>
                  <a:pt x="11843181" y="4753028"/>
                  <a:pt x="11800580" y="4795629"/>
                  <a:pt x="11748029" y="4795629"/>
                </a:cubicBezTo>
                <a:cubicBezTo>
                  <a:pt x="11695478" y="4795629"/>
                  <a:pt x="11652877" y="4753028"/>
                  <a:pt x="11652877" y="4700477"/>
                </a:cubicBezTo>
                <a:cubicBezTo>
                  <a:pt x="11652877" y="4647927"/>
                  <a:pt x="11695478" y="4605325"/>
                  <a:pt x="11748029" y="4605325"/>
                </a:cubicBezTo>
                <a:close/>
                <a:moveTo>
                  <a:pt x="11329360" y="4605325"/>
                </a:moveTo>
                <a:cubicBezTo>
                  <a:pt x="11381911" y="4605325"/>
                  <a:pt x="11424512" y="4647927"/>
                  <a:pt x="11424512" y="4700477"/>
                </a:cubicBezTo>
                <a:cubicBezTo>
                  <a:pt x="11424512" y="4753028"/>
                  <a:pt x="11381911" y="4795629"/>
                  <a:pt x="11329360" y="4795629"/>
                </a:cubicBezTo>
                <a:cubicBezTo>
                  <a:pt x="11276809" y="4795629"/>
                  <a:pt x="11234208" y="4753028"/>
                  <a:pt x="11234208" y="4700477"/>
                </a:cubicBezTo>
                <a:cubicBezTo>
                  <a:pt x="11234208" y="4647927"/>
                  <a:pt x="11276809" y="4605325"/>
                  <a:pt x="11329360" y="4605325"/>
                </a:cubicBezTo>
                <a:close/>
                <a:moveTo>
                  <a:pt x="10910691" y="4605325"/>
                </a:moveTo>
                <a:cubicBezTo>
                  <a:pt x="10963242" y="4605325"/>
                  <a:pt x="11005843" y="4647927"/>
                  <a:pt x="11005843" y="4700477"/>
                </a:cubicBezTo>
                <a:cubicBezTo>
                  <a:pt x="11005843" y="4753028"/>
                  <a:pt x="10963242" y="4795629"/>
                  <a:pt x="10910691" y="4795629"/>
                </a:cubicBezTo>
                <a:cubicBezTo>
                  <a:pt x="10858140" y="4795629"/>
                  <a:pt x="10815539" y="4753028"/>
                  <a:pt x="10815539" y="4700477"/>
                </a:cubicBezTo>
                <a:cubicBezTo>
                  <a:pt x="10815539" y="4647927"/>
                  <a:pt x="10858140" y="4605325"/>
                  <a:pt x="10910691" y="4605325"/>
                </a:cubicBezTo>
                <a:close/>
                <a:moveTo>
                  <a:pt x="10492022" y="4605325"/>
                </a:moveTo>
                <a:cubicBezTo>
                  <a:pt x="10544573" y="4605325"/>
                  <a:pt x="10587174" y="4647927"/>
                  <a:pt x="10587174" y="4700477"/>
                </a:cubicBezTo>
                <a:cubicBezTo>
                  <a:pt x="10587174" y="4753028"/>
                  <a:pt x="10544573" y="4795629"/>
                  <a:pt x="10492022" y="4795629"/>
                </a:cubicBezTo>
                <a:cubicBezTo>
                  <a:pt x="10439471" y="4795629"/>
                  <a:pt x="10396870" y="4753028"/>
                  <a:pt x="10396870" y="4700477"/>
                </a:cubicBezTo>
                <a:cubicBezTo>
                  <a:pt x="10396870" y="4647927"/>
                  <a:pt x="10439471" y="4605325"/>
                  <a:pt x="10492022" y="4605325"/>
                </a:cubicBezTo>
                <a:close/>
                <a:moveTo>
                  <a:pt x="10073353" y="4605325"/>
                </a:moveTo>
                <a:cubicBezTo>
                  <a:pt x="10125904" y="4605325"/>
                  <a:pt x="10168505" y="4647927"/>
                  <a:pt x="10168505" y="4700477"/>
                </a:cubicBezTo>
                <a:cubicBezTo>
                  <a:pt x="10168505" y="4753028"/>
                  <a:pt x="10125904" y="4795629"/>
                  <a:pt x="10073353" y="4795629"/>
                </a:cubicBezTo>
                <a:cubicBezTo>
                  <a:pt x="10020803" y="4795629"/>
                  <a:pt x="9978201" y="4753028"/>
                  <a:pt x="9978201" y="4700477"/>
                </a:cubicBezTo>
                <a:cubicBezTo>
                  <a:pt x="9978201" y="4647927"/>
                  <a:pt x="10020803" y="4605325"/>
                  <a:pt x="10073353" y="4605325"/>
                </a:cubicBezTo>
                <a:close/>
                <a:moveTo>
                  <a:pt x="9654684" y="4605325"/>
                </a:moveTo>
                <a:cubicBezTo>
                  <a:pt x="9707235" y="4605325"/>
                  <a:pt x="9749836" y="4647927"/>
                  <a:pt x="9749836" y="4700477"/>
                </a:cubicBezTo>
                <a:cubicBezTo>
                  <a:pt x="9749836" y="4753028"/>
                  <a:pt x="9707235" y="4795629"/>
                  <a:pt x="9654684" y="4795629"/>
                </a:cubicBezTo>
                <a:cubicBezTo>
                  <a:pt x="9602134" y="4795629"/>
                  <a:pt x="9559532" y="4753028"/>
                  <a:pt x="9559532" y="4700477"/>
                </a:cubicBezTo>
                <a:cubicBezTo>
                  <a:pt x="9559532" y="4647927"/>
                  <a:pt x="9602134" y="4605325"/>
                  <a:pt x="9654684" y="4605325"/>
                </a:cubicBezTo>
                <a:close/>
                <a:moveTo>
                  <a:pt x="9236015" y="4605325"/>
                </a:moveTo>
                <a:cubicBezTo>
                  <a:pt x="9288566" y="4605325"/>
                  <a:pt x="9331167" y="4647927"/>
                  <a:pt x="9331167" y="4700477"/>
                </a:cubicBezTo>
                <a:cubicBezTo>
                  <a:pt x="9331167" y="4753028"/>
                  <a:pt x="9288566" y="4795629"/>
                  <a:pt x="9236015" y="4795629"/>
                </a:cubicBezTo>
                <a:cubicBezTo>
                  <a:pt x="9183465" y="4795629"/>
                  <a:pt x="9140863" y="4753028"/>
                  <a:pt x="9140863" y="4700477"/>
                </a:cubicBezTo>
                <a:cubicBezTo>
                  <a:pt x="9140863" y="4647927"/>
                  <a:pt x="9183465" y="4605325"/>
                  <a:pt x="9236015" y="4605325"/>
                </a:cubicBezTo>
                <a:close/>
                <a:moveTo>
                  <a:pt x="8817346" y="4605325"/>
                </a:moveTo>
                <a:cubicBezTo>
                  <a:pt x="8869897" y="4605325"/>
                  <a:pt x="8912498" y="4647927"/>
                  <a:pt x="8912498" y="4700477"/>
                </a:cubicBezTo>
                <a:cubicBezTo>
                  <a:pt x="8912498" y="4753028"/>
                  <a:pt x="8869897" y="4795629"/>
                  <a:pt x="8817346" y="4795629"/>
                </a:cubicBezTo>
                <a:cubicBezTo>
                  <a:pt x="8764796" y="4795629"/>
                  <a:pt x="8722194" y="4753028"/>
                  <a:pt x="8722194" y="4700477"/>
                </a:cubicBezTo>
                <a:cubicBezTo>
                  <a:pt x="8722194" y="4647927"/>
                  <a:pt x="8764796" y="4605325"/>
                  <a:pt x="8817346" y="4605325"/>
                </a:cubicBezTo>
                <a:close/>
                <a:moveTo>
                  <a:pt x="8398677" y="4605325"/>
                </a:moveTo>
                <a:cubicBezTo>
                  <a:pt x="8451228" y="4605325"/>
                  <a:pt x="8493829" y="4647927"/>
                  <a:pt x="8493829" y="4700477"/>
                </a:cubicBezTo>
                <a:cubicBezTo>
                  <a:pt x="8493829" y="4753028"/>
                  <a:pt x="8451228" y="4795629"/>
                  <a:pt x="8398677" y="4795629"/>
                </a:cubicBezTo>
                <a:cubicBezTo>
                  <a:pt x="8346127" y="4795629"/>
                  <a:pt x="8303526" y="4753028"/>
                  <a:pt x="8303526" y="4700477"/>
                </a:cubicBezTo>
                <a:cubicBezTo>
                  <a:pt x="8303526" y="4647927"/>
                  <a:pt x="8346127" y="4605325"/>
                  <a:pt x="8398677" y="4605325"/>
                </a:cubicBezTo>
                <a:close/>
                <a:moveTo>
                  <a:pt x="7980009" y="4605325"/>
                </a:moveTo>
                <a:cubicBezTo>
                  <a:pt x="8032559" y="4605325"/>
                  <a:pt x="8075161" y="4647927"/>
                  <a:pt x="8075161" y="4700477"/>
                </a:cubicBezTo>
                <a:cubicBezTo>
                  <a:pt x="8075161" y="4753028"/>
                  <a:pt x="8032559" y="4795629"/>
                  <a:pt x="7980009" y="4795629"/>
                </a:cubicBezTo>
                <a:cubicBezTo>
                  <a:pt x="7927458" y="4795629"/>
                  <a:pt x="7884857" y="4753028"/>
                  <a:pt x="7884857" y="4700477"/>
                </a:cubicBezTo>
                <a:cubicBezTo>
                  <a:pt x="7884857" y="4647927"/>
                  <a:pt x="7927458" y="4605325"/>
                  <a:pt x="7980009" y="4605325"/>
                </a:cubicBezTo>
                <a:close/>
                <a:moveTo>
                  <a:pt x="7561340" y="4605325"/>
                </a:moveTo>
                <a:cubicBezTo>
                  <a:pt x="7613890" y="4605325"/>
                  <a:pt x="7656492" y="4647927"/>
                  <a:pt x="7656492" y="4700477"/>
                </a:cubicBezTo>
                <a:cubicBezTo>
                  <a:pt x="7656492" y="4753028"/>
                  <a:pt x="7613890" y="4795629"/>
                  <a:pt x="7561340" y="4795629"/>
                </a:cubicBezTo>
                <a:cubicBezTo>
                  <a:pt x="7508789" y="4795629"/>
                  <a:pt x="7466188" y="4753028"/>
                  <a:pt x="7466188" y="4700477"/>
                </a:cubicBezTo>
                <a:cubicBezTo>
                  <a:pt x="7466188" y="4647927"/>
                  <a:pt x="7508789" y="4605325"/>
                  <a:pt x="7561340" y="4605325"/>
                </a:cubicBezTo>
                <a:close/>
                <a:moveTo>
                  <a:pt x="7142671" y="4605325"/>
                </a:moveTo>
                <a:cubicBezTo>
                  <a:pt x="7195221" y="4605325"/>
                  <a:pt x="7237823" y="4647927"/>
                  <a:pt x="7237823" y="4700477"/>
                </a:cubicBezTo>
                <a:cubicBezTo>
                  <a:pt x="7237823" y="4753028"/>
                  <a:pt x="7195221" y="4795629"/>
                  <a:pt x="7142671" y="4795629"/>
                </a:cubicBezTo>
                <a:cubicBezTo>
                  <a:pt x="7090120" y="4795629"/>
                  <a:pt x="7047519" y="4753028"/>
                  <a:pt x="7047519" y="4700477"/>
                </a:cubicBezTo>
                <a:cubicBezTo>
                  <a:pt x="7047519" y="4647927"/>
                  <a:pt x="7090120" y="4605325"/>
                  <a:pt x="7142671" y="4605325"/>
                </a:cubicBezTo>
                <a:close/>
                <a:moveTo>
                  <a:pt x="6724002" y="4605325"/>
                </a:moveTo>
                <a:cubicBezTo>
                  <a:pt x="6776553" y="4605325"/>
                  <a:pt x="6819154" y="4647927"/>
                  <a:pt x="6819154" y="4700477"/>
                </a:cubicBezTo>
                <a:cubicBezTo>
                  <a:pt x="6819154" y="4753028"/>
                  <a:pt x="6776553" y="4795629"/>
                  <a:pt x="6724002" y="4795629"/>
                </a:cubicBezTo>
                <a:cubicBezTo>
                  <a:pt x="6671451" y="4795629"/>
                  <a:pt x="6628850" y="4753028"/>
                  <a:pt x="6628850" y="4700477"/>
                </a:cubicBezTo>
                <a:cubicBezTo>
                  <a:pt x="6628850" y="4647927"/>
                  <a:pt x="6671451" y="4605325"/>
                  <a:pt x="6724002" y="4605325"/>
                </a:cubicBezTo>
                <a:close/>
                <a:moveTo>
                  <a:pt x="6305333" y="4605325"/>
                </a:moveTo>
                <a:cubicBezTo>
                  <a:pt x="6357884" y="4605325"/>
                  <a:pt x="6400485" y="4647927"/>
                  <a:pt x="6400485" y="4700477"/>
                </a:cubicBezTo>
                <a:cubicBezTo>
                  <a:pt x="6400485" y="4753028"/>
                  <a:pt x="6357884" y="4795629"/>
                  <a:pt x="6305333" y="4795629"/>
                </a:cubicBezTo>
                <a:cubicBezTo>
                  <a:pt x="6252782" y="4795629"/>
                  <a:pt x="6210181" y="4753028"/>
                  <a:pt x="6210181" y="4700477"/>
                </a:cubicBezTo>
                <a:cubicBezTo>
                  <a:pt x="6210181" y="4647927"/>
                  <a:pt x="6252782" y="4605325"/>
                  <a:pt x="6305333" y="4605325"/>
                </a:cubicBezTo>
                <a:close/>
                <a:moveTo>
                  <a:pt x="5886664" y="4605325"/>
                </a:moveTo>
                <a:cubicBezTo>
                  <a:pt x="5939215" y="4605325"/>
                  <a:pt x="5981816" y="4647927"/>
                  <a:pt x="5981816" y="4700477"/>
                </a:cubicBezTo>
                <a:cubicBezTo>
                  <a:pt x="5981816" y="4753028"/>
                  <a:pt x="5939215" y="4795629"/>
                  <a:pt x="5886664" y="4795629"/>
                </a:cubicBezTo>
                <a:cubicBezTo>
                  <a:pt x="5834113" y="4795629"/>
                  <a:pt x="5791512" y="4753028"/>
                  <a:pt x="5791512" y="4700477"/>
                </a:cubicBezTo>
                <a:cubicBezTo>
                  <a:pt x="5791512" y="4647927"/>
                  <a:pt x="5834113" y="4605325"/>
                  <a:pt x="5886664" y="4605325"/>
                </a:cubicBezTo>
                <a:close/>
                <a:moveTo>
                  <a:pt x="5467994" y="4605325"/>
                </a:moveTo>
                <a:cubicBezTo>
                  <a:pt x="5520544" y="4605325"/>
                  <a:pt x="5563146" y="4647927"/>
                  <a:pt x="5563146" y="4700477"/>
                </a:cubicBezTo>
                <a:cubicBezTo>
                  <a:pt x="5563146" y="4753028"/>
                  <a:pt x="5520544" y="4795629"/>
                  <a:pt x="5467994" y="4795629"/>
                </a:cubicBezTo>
                <a:cubicBezTo>
                  <a:pt x="5415443" y="4795629"/>
                  <a:pt x="5372842" y="4753028"/>
                  <a:pt x="5372842" y="4700477"/>
                </a:cubicBezTo>
                <a:cubicBezTo>
                  <a:pt x="5372842" y="4647927"/>
                  <a:pt x="5415443" y="4605325"/>
                  <a:pt x="5467994" y="4605325"/>
                </a:cubicBezTo>
                <a:close/>
                <a:moveTo>
                  <a:pt x="5049325" y="4605325"/>
                </a:moveTo>
                <a:cubicBezTo>
                  <a:pt x="5101876" y="4605325"/>
                  <a:pt x="5144478" y="4647927"/>
                  <a:pt x="5144478" y="4700477"/>
                </a:cubicBezTo>
                <a:cubicBezTo>
                  <a:pt x="5144478" y="4753028"/>
                  <a:pt x="5101876" y="4795629"/>
                  <a:pt x="5049325" y="4795629"/>
                </a:cubicBezTo>
                <a:cubicBezTo>
                  <a:pt x="4996774" y="4795629"/>
                  <a:pt x="4954173" y="4753028"/>
                  <a:pt x="4954173" y="4700477"/>
                </a:cubicBezTo>
                <a:cubicBezTo>
                  <a:pt x="4954173" y="4647927"/>
                  <a:pt x="4996774" y="4605325"/>
                  <a:pt x="5049325" y="4605325"/>
                </a:cubicBezTo>
                <a:close/>
                <a:moveTo>
                  <a:pt x="4630656" y="4605325"/>
                </a:moveTo>
                <a:cubicBezTo>
                  <a:pt x="4683207" y="4605325"/>
                  <a:pt x="4725808" y="4647927"/>
                  <a:pt x="4725808" y="4700477"/>
                </a:cubicBezTo>
                <a:cubicBezTo>
                  <a:pt x="4725808" y="4753028"/>
                  <a:pt x="4683207" y="4795629"/>
                  <a:pt x="4630656" y="4795629"/>
                </a:cubicBezTo>
                <a:cubicBezTo>
                  <a:pt x="4578106" y="4795629"/>
                  <a:pt x="4535504" y="4753028"/>
                  <a:pt x="4535504" y="4700477"/>
                </a:cubicBezTo>
                <a:cubicBezTo>
                  <a:pt x="4535504" y="4647927"/>
                  <a:pt x="4578106" y="4605325"/>
                  <a:pt x="4630656" y="4605325"/>
                </a:cubicBezTo>
                <a:close/>
                <a:moveTo>
                  <a:pt x="4211987" y="4605325"/>
                </a:moveTo>
                <a:cubicBezTo>
                  <a:pt x="4264538" y="4605325"/>
                  <a:pt x="4307139" y="4647927"/>
                  <a:pt x="4307139" y="4700477"/>
                </a:cubicBezTo>
                <a:cubicBezTo>
                  <a:pt x="4307139" y="4753028"/>
                  <a:pt x="4264538" y="4795629"/>
                  <a:pt x="4211987" y="4795629"/>
                </a:cubicBezTo>
                <a:cubicBezTo>
                  <a:pt x="4159436" y="4795629"/>
                  <a:pt x="4116835" y="4753028"/>
                  <a:pt x="4116835" y="4700477"/>
                </a:cubicBezTo>
                <a:cubicBezTo>
                  <a:pt x="4116835" y="4647927"/>
                  <a:pt x="4159436" y="4605325"/>
                  <a:pt x="4211987" y="4605325"/>
                </a:cubicBezTo>
                <a:close/>
                <a:moveTo>
                  <a:pt x="3793376" y="4605325"/>
                </a:moveTo>
                <a:cubicBezTo>
                  <a:pt x="3845869" y="4605325"/>
                  <a:pt x="3888470" y="4647927"/>
                  <a:pt x="3888470" y="4700477"/>
                </a:cubicBezTo>
                <a:cubicBezTo>
                  <a:pt x="3888470" y="4753028"/>
                  <a:pt x="3845869" y="4795629"/>
                  <a:pt x="3793376" y="4795629"/>
                </a:cubicBezTo>
                <a:cubicBezTo>
                  <a:pt x="3740825" y="4795629"/>
                  <a:pt x="3698224" y="4753028"/>
                  <a:pt x="3698224" y="4700477"/>
                </a:cubicBezTo>
                <a:cubicBezTo>
                  <a:pt x="3698224" y="4647927"/>
                  <a:pt x="3740825" y="4605325"/>
                  <a:pt x="3793376" y="4605325"/>
                </a:cubicBezTo>
                <a:close/>
                <a:moveTo>
                  <a:pt x="3374703" y="4605325"/>
                </a:moveTo>
                <a:cubicBezTo>
                  <a:pt x="3427252" y="4605325"/>
                  <a:pt x="3469858" y="4647927"/>
                  <a:pt x="3469858" y="4700477"/>
                </a:cubicBezTo>
                <a:cubicBezTo>
                  <a:pt x="3469858" y="4753028"/>
                  <a:pt x="3427252" y="4795629"/>
                  <a:pt x="3374703" y="4795629"/>
                </a:cubicBezTo>
                <a:cubicBezTo>
                  <a:pt x="3322151" y="4795629"/>
                  <a:pt x="3279550" y="4753028"/>
                  <a:pt x="3279550" y="4700477"/>
                </a:cubicBezTo>
                <a:cubicBezTo>
                  <a:pt x="3279550" y="4647927"/>
                  <a:pt x="3322151" y="4605325"/>
                  <a:pt x="3374703" y="4605325"/>
                </a:cubicBezTo>
                <a:close/>
                <a:moveTo>
                  <a:pt x="2956029" y="4605325"/>
                </a:moveTo>
                <a:cubicBezTo>
                  <a:pt x="3008582" y="4605325"/>
                  <a:pt x="3051184" y="4647927"/>
                  <a:pt x="3051184" y="4700477"/>
                </a:cubicBezTo>
                <a:cubicBezTo>
                  <a:pt x="3051184" y="4753028"/>
                  <a:pt x="3008582" y="4795629"/>
                  <a:pt x="2956029" y="4795629"/>
                </a:cubicBezTo>
                <a:cubicBezTo>
                  <a:pt x="2903477" y="4795629"/>
                  <a:pt x="2860876" y="4753028"/>
                  <a:pt x="2860876" y="4700477"/>
                </a:cubicBezTo>
                <a:cubicBezTo>
                  <a:pt x="2860876" y="4647927"/>
                  <a:pt x="2903477" y="4605325"/>
                  <a:pt x="2956029" y="4605325"/>
                </a:cubicBezTo>
                <a:close/>
                <a:moveTo>
                  <a:pt x="2537355" y="4605325"/>
                </a:moveTo>
                <a:cubicBezTo>
                  <a:pt x="2589908" y="4605325"/>
                  <a:pt x="2632511" y="4647927"/>
                  <a:pt x="2632511" y="4700477"/>
                </a:cubicBezTo>
                <a:cubicBezTo>
                  <a:pt x="2632511" y="4753028"/>
                  <a:pt x="2589908" y="4795629"/>
                  <a:pt x="2537355" y="4795629"/>
                </a:cubicBezTo>
                <a:cubicBezTo>
                  <a:pt x="2484803" y="4795629"/>
                  <a:pt x="2442202" y="4753028"/>
                  <a:pt x="2442202" y="4700477"/>
                </a:cubicBezTo>
                <a:cubicBezTo>
                  <a:pt x="2442202" y="4647927"/>
                  <a:pt x="2484803" y="4605325"/>
                  <a:pt x="2537355" y="4605325"/>
                </a:cubicBezTo>
                <a:close/>
                <a:moveTo>
                  <a:pt x="2118684" y="4605325"/>
                </a:moveTo>
                <a:cubicBezTo>
                  <a:pt x="2171236" y="4605325"/>
                  <a:pt x="2213837" y="4647927"/>
                  <a:pt x="2213837" y="4700477"/>
                </a:cubicBezTo>
                <a:cubicBezTo>
                  <a:pt x="2213837" y="4753028"/>
                  <a:pt x="2171236" y="4795629"/>
                  <a:pt x="2118684" y="4795629"/>
                </a:cubicBezTo>
                <a:cubicBezTo>
                  <a:pt x="2066133" y="4795629"/>
                  <a:pt x="2023532" y="4753028"/>
                  <a:pt x="2023532" y="4700477"/>
                </a:cubicBezTo>
                <a:cubicBezTo>
                  <a:pt x="2023532" y="4647927"/>
                  <a:pt x="2066133" y="4605325"/>
                  <a:pt x="2118684" y="4605325"/>
                </a:cubicBezTo>
                <a:close/>
                <a:moveTo>
                  <a:pt x="1700010" y="4605325"/>
                </a:moveTo>
                <a:cubicBezTo>
                  <a:pt x="1752562" y="4605325"/>
                  <a:pt x="1795163" y="4647927"/>
                  <a:pt x="1795163" y="4700477"/>
                </a:cubicBezTo>
                <a:cubicBezTo>
                  <a:pt x="1795163" y="4753028"/>
                  <a:pt x="1752562" y="4795629"/>
                  <a:pt x="1700010" y="4795629"/>
                </a:cubicBezTo>
                <a:cubicBezTo>
                  <a:pt x="1647458" y="4795629"/>
                  <a:pt x="1604856" y="4753028"/>
                  <a:pt x="1604856" y="4700477"/>
                </a:cubicBezTo>
                <a:cubicBezTo>
                  <a:pt x="1604856" y="4647927"/>
                  <a:pt x="1647458" y="4605325"/>
                  <a:pt x="1700010" y="4605325"/>
                </a:cubicBezTo>
                <a:close/>
                <a:moveTo>
                  <a:pt x="1281336" y="4605325"/>
                </a:moveTo>
                <a:cubicBezTo>
                  <a:pt x="1333887" y="4605325"/>
                  <a:pt x="1376489" y="4647927"/>
                  <a:pt x="1376489" y="4700477"/>
                </a:cubicBezTo>
                <a:cubicBezTo>
                  <a:pt x="1376489" y="4753028"/>
                  <a:pt x="1333887" y="4795629"/>
                  <a:pt x="1281336" y="4795629"/>
                </a:cubicBezTo>
                <a:cubicBezTo>
                  <a:pt x="1228786" y="4795629"/>
                  <a:pt x="1186185" y="4753028"/>
                  <a:pt x="1186185" y="4700477"/>
                </a:cubicBezTo>
                <a:cubicBezTo>
                  <a:pt x="1186185" y="4647927"/>
                  <a:pt x="1228786" y="4605325"/>
                  <a:pt x="1281336" y="4605325"/>
                </a:cubicBezTo>
                <a:close/>
                <a:moveTo>
                  <a:pt x="862669" y="4605325"/>
                </a:moveTo>
                <a:cubicBezTo>
                  <a:pt x="915219" y="4605325"/>
                  <a:pt x="957821" y="4647927"/>
                  <a:pt x="957821" y="4700477"/>
                </a:cubicBezTo>
                <a:cubicBezTo>
                  <a:pt x="957821" y="4753028"/>
                  <a:pt x="915219" y="4795629"/>
                  <a:pt x="862669" y="4795629"/>
                </a:cubicBezTo>
                <a:cubicBezTo>
                  <a:pt x="810119" y="4795629"/>
                  <a:pt x="767517" y="4753028"/>
                  <a:pt x="767517" y="4700477"/>
                </a:cubicBezTo>
                <a:cubicBezTo>
                  <a:pt x="767517" y="4647927"/>
                  <a:pt x="810119" y="4605325"/>
                  <a:pt x="862669" y="4605325"/>
                </a:cubicBezTo>
                <a:close/>
                <a:moveTo>
                  <a:pt x="444001" y="4605325"/>
                </a:moveTo>
                <a:cubicBezTo>
                  <a:pt x="496553" y="4605325"/>
                  <a:pt x="539154" y="4647927"/>
                  <a:pt x="539154" y="4700477"/>
                </a:cubicBezTo>
                <a:cubicBezTo>
                  <a:pt x="539154" y="4753028"/>
                  <a:pt x="496553" y="4795629"/>
                  <a:pt x="444001" y="4795629"/>
                </a:cubicBezTo>
                <a:cubicBezTo>
                  <a:pt x="391450" y="4795629"/>
                  <a:pt x="348849" y="4753028"/>
                  <a:pt x="348849" y="4700477"/>
                </a:cubicBezTo>
                <a:cubicBezTo>
                  <a:pt x="348849" y="4647927"/>
                  <a:pt x="391450" y="4605325"/>
                  <a:pt x="444001" y="4605325"/>
                </a:cubicBezTo>
                <a:close/>
                <a:moveTo>
                  <a:pt x="25333" y="4605325"/>
                </a:moveTo>
                <a:cubicBezTo>
                  <a:pt x="77884" y="4605325"/>
                  <a:pt x="120485" y="4647927"/>
                  <a:pt x="120485" y="4700477"/>
                </a:cubicBezTo>
                <a:cubicBezTo>
                  <a:pt x="120485" y="4753028"/>
                  <a:pt x="77884" y="4795629"/>
                  <a:pt x="25333" y="4795629"/>
                </a:cubicBezTo>
                <a:lnTo>
                  <a:pt x="0" y="4790515"/>
                </a:lnTo>
                <a:lnTo>
                  <a:pt x="0" y="4610440"/>
                </a:lnTo>
                <a:close/>
                <a:moveTo>
                  <a:pt x="12166698" y="4186656"/>
                </a:moveTo>
                <a:lnTo>
                  <a:pt x="12192000" y="4191765"/>
                </a:lnTo>
                <a:lnTo>
                  <a:pt x="12192000" y="4371852"/>
                </a:lnTo>
                <a:lnTo>
                  <a:pt x="12166698" y="4376960"/>
                </a:lnTo>
                <a:cubicBezTo>
                  <a:pt x="12114147" y="4376960"/>
                  <a:pt x="12071546" y="4334359"/>
                  <a:pt x="12071546" y="4281808"/>
                </a:cubicBezTo>
                <a:cubicBezTo>
                  <a:pt x="12071546" y="4229258"/>
                  <a:pt x="12114147" y="4186656"/>
                  <a:pt x="12166698" y="4186656"/>
                </a:cubicBezTo>
                <a:close/>
                <a:moveTo>
                  <a:pt x="11748029" y="4186656"/>
                </a:moveTo>
                <a:cubicBezTo>
                  <a:pt x="11800580" y="4186656"/>
                  <a:pt x="11843181" y="4229258"/>
                  <a:pt x="11843181" y="4281808"/>
                </a:cubicBezTo>
                <a:cubicBezTo>
                  <a:pt x="11843181" y="4334359"/>
                  <a:pt x="11800580" y="4376960"/>
                  <a:pt x="11748029" y="4376960"/>
                </a:cubicBezTo>
                <a:cubicBezTo>
                  <a:pt x="11695478" y="4376960"/>
                  <a:pt x="11652877" y="4334359"/>
                  <a:pt x="11652877" y="4281808"/>
                </a:cubicBezTo>
                <a:cubicBezTo>
                  <a:pt x="11652877" y="4229258"/>
                  <a:pt x="11695478" y="4186656"/>
                  <a:pt x="11748029" y="4186656"/>
                </a:cubicBezTo>
                <a:close/>
                <a:moveTo>
                  <a:pt x="11329360" y="4186656"/>
                </a:moveTo>
                <a:cubicBezTo>
                  <a:pt x="11381911" y="4186656"/>
                  <a:pt x="11424512" y="4229258"/>
                  <a:pt x="11424512" y="4281808"/>
                </a:cubicBezTo>
                <a:cubicBezTo>
                  <a:pt x="11424512" y="4334359"/>
                  <a:pt x="11381911" y="4376960"/>
                  <a:pt x="11329360" y="4376960"/>
                </a:cubicBezTo>
                <a:cubicBezTo>
                  <a:pt x="11276809" y="4376960"/>
                  <a:pt x="11234208" y="4334359"/>
                  <a:pt x="11234208" y="4281808"/>
                </a:cubicBezTo>
                <a:cubicBezTo>
                  <a:pt x="11234208" y="4229258"/>
                  <a:pt x="11276809" y="4186656"/>
                  <a:pt x="11329360" y="4186656"/>
                </a:cubicBezTo>
                <a:close/>
                <a:moveTo>
                  <a:pt x="10910691" y="4186656"/>
                </a:moveTo>
                <a:cubicBezTo>
                  <a:pt x="10963242" y="4186656"/>
                  <a:pt x="11005843" y="4229258"/>
                  <a:pt x="11005843" y="4281808"/>
                </a:cubicBezTo>
                <a:cubicBezTo>
                  <a:pt x="11005843" y="4334359"/>
                  <a:pt x="10963242" y="4376960"/>
                  <a:pt x="10910691" y="4376960"/>
                </a:cubicBezTo>
                <a:cubicBezTo>
                  <a:pt x="10858140" y="4376960"/>
                  <a:pt x="10815539" y="4334359"/>
                  <a:pt x="10815539" y="4281808"/>
                </a:cubicBezTo>
                <a:cubicBezTo>
                  <a:pt x="10815539" y="4229258"/>
                  <a:pt x="10858140" y="4186656"/>
                  <a:pt x="10910691" y="4186656"/>
                </a:cubicBezTo>
                <a:close/>
                <a:moveTo>
                  <a:pt x="10492022" y="4186656"/>
                </a:moveTo>
                <a:cubicBezTo>
                  <a:pt x="10544573" y="4186656"/>
                  <a:pt x="10587174" y="4229258"/>
                  <a:pt x="10587174" y="4281808"/>
                </a:cubicBezTo>
                <a:cubicBezTo>
                  <a:pt x="10587174" y="4334359"/>
                  <a:pt x="10544573" y="4376960"/>
                  <a:pt x="10492022" y="4376960"/>
                </a:cubicBezTo>
                <a:cubicBezTo>
                  <a:pt x="10439471" y="4376960"/>
                  <a:pt x="10396870" y="4334359"/>
                  <a:pt x="10396870" y="4281808"/>
                </a:cubicBezTo>
                <a:cubicBezTo>
                  <a:pt x="10396870" y="4229258"/>
                  <a:pt x="10439471" y="4186656"/>
                  <a:pt x="10492022" y="4186656"/>
                </a:cubicBezTo>
                <a:close/>
                <a:moveTo>
                  <a:pt x="10073353" y="4186656"/>
                </a:moveTo>
                <a:cubicBezTo>
                  <a:pt x="10125904" y="4186656"/>
                  <a:pt x="10168505" y="4229258"/>
                  <a:pt x="10168505" y="4281808"/>
                </a:cubicBezTo>
                <a:cubicBezTo>
                  <a:pt x="10168505" y="4334359"/>
                  <a:pt x="10125904" y="4376960"/>
                  <a:pt x="10073353" y="4376960"/>
                </a:cubicBezTo>
                <a:cubicBezTo>
                  <a:pt x="10020803" y="4376960"/>
                  <a:pt x="9978201" y="4334359"/>
                  <a:pt x="9978201" y="4281808"/>
                </a:cubicBezTo>
                <a:cubicBezTo>
                  <a:pt x="9978201" y="4229258"/>
                  <a:pt x="10020803" y="4186656"/>
                  <a:pt x="10073353" y="4186656"/>
                </a:cubicBezTo>
                <a:close/>
                <a:moveTo>
                  <a:pt x="9654684" y="4186656"/>
                </a:moveTo>
                <a:cubicBezTo>
                  <a:pt x="9707235" y="4186656"/>
                  <a:pt x="9749836" y="4229258"/>
                  <a:pt x="9749836" y="4281808"/>
                </a:cubicBezTo>
                <a:cubicBezTo>
                  <a:pt x="9749836" y="4334359"/>
                  <a:pt x="9707235" y="4376960"/>
                  <a:pt x="9654684" y="4376960"/>
                </a:cubicBezTo>
                <a:cubicBezTo>
                  <a:pt x="9602134" y="4376960"/>
                  <a:pt x="9559532" y="4334359"/>
                  <a:pt x="9559532" y="4281808"/>
                </a:cubicBezTo>
                <a:cubicBezTo>
                  <a:pt x="9559532" y="4229258"/>
                  <a:pt x="9602134" y="4186656"/>
                  <a:pt x="9654684" y="4186656"/>
                </a:cubicBezTo>
                <a:close/>
                <a:moveTo>
                  <a:pt x="9236015" y="4186656"/>
                </a:moveTo>
                <a:cubicBezTo>
                  <a:pt x="9288566" y="4186656"/>
                  <a:pt x="9331167" y="4229258"/>
                  <a:pt x="9331167" y="4281808"/>
                </a:cubicBezTo>
                <a:cubicBezTo>
                  <a:pt x="9331167" y="4334359"/>
                  <a:pt x="9288566" y="4376960"/>
                  <a:pt x="9236015" y="4376960"/>
                </a:cubicBezTo>
                <a:cubicBezTo>
                  <a:pt x="9183465" y="4376960"/>
                  <a:pt x="9140863" y="4334359"/>
                  <a:pt x="9140863" y="4281808"/>
                </a:cubicBezTo>
                <a:cubicBezTo>
                  <a:pt x="9140863" y="4229258"/>
                  <a:pt x="9183465" y="4186656"/>
                  <a:pt x="9236015" y="4186656"/>
                </a:cubicBezTo>
                <a:close/>
                <a:moveTo>
                  <a:pt x="8817346" y="4186656"/>
                </a:moveTo>
                <a:cubicBezTo>
                  <a:pt x="8869897" y="4186656"/>
                  <a:pt x="8912498" y="4229258"/>
                  <a:pt x="8912498" y="4281808"/>
                </a:cubicBezTo>
                <a:cubicBezTo>
                  <a:pt x="8912498" y="4334359"/>
                  <a:pt x="8869897" y="4376960"/>
                  <a:pt x="8817346" y="4376960"/>
                </a:cubicBezTo>
                <a:cubicBezTo>
                  <a:pt x="8764796" y="4376960"/>
                  <a:pt x="8722194" y="4334359"/>
                  <a:pt x="8722194" y="4281808"/>
                </a:cubicBezTo>
                <a:cubicBezTo>
                  <a:pt x="8722194" y="4229258"/>
                  <a:pt x="8764796" y="4186656"/>
                  <a:pt x="8817346" y="4186656"/>
                </a:cubicBezTo>
                <a:close/>
                <a:moveTo>
                  <a:pt x="8398677" y="4186656"/>
                </a:moveTo>
                <a:cubicBezTo>
                  <a:pt x="8451228" y="4186656"/>
                  <a:pt x="8493829" y="4229258"/>
                  <a:pt x="8493829" y="4281808"/>
                </a:cubicBezTo>
                <a:cubicBezTo>
                  <a:pt x="8493829" y="4334359"/>
                  <a:pt x="8451228" y="4376960"/>
                  <a:pt x="8398677" y="4376960"/>
                </a:cubicBezTo>
                <a:cubicBezTo>
                  <a:pt x="8346127" y="4376960"/>
                  <a:pt x="8303526" y="4334359"/>
                  <a:pt x="8303526" y="4281808"/>
                </a:cubicBezTo>
                <a:cubicBezTo>
                  <a:pt x="8303526" y="4229258"/>
                  <a:pt x="8346127" y="4186656"/>
                  <a:pt x="8398677" y="4186656"/>
                </a:cubicBezTo>
                <a:close/>
                <a:moveTo>
                  <a:pt x="7980009" y="4186656"/>
                </a:moveTo>
                <a:cubicBezTo>
                  <a:pt x="8032559" y="4186656"/>
                  <a:pt x="8075161" y="4229258"/>
                  <a:pt x="8075161" y="4281808"/>
                </a:cubicBezTo>
                <a:cubicBezTo>
                  <a:pt x="8075161" y="4334359"/>
                  <a:pt x="8032559" y="4376960"/>
                  <a:pt x="7980009" y="4376960"/>
                </a:cubicBezTo>
                <a:cubicBezTo>
                  <a:pt x="7927458" y="4376960"/>
                  <a:pt x="7884857" y="4334359"/>
                  <a:pt x="7884857" y="4281808"/>
                </a:cubicBezTo>
                <a:cubicBezTo>
                  <a:pt x="7884857" y="4229258"/>
                  <a:pt x="7927458" y="4186656"/>
                  <a:pt x="7980009" y="4186656"/>
                </a:cubicBezTo>
                <a:close/>
                <a:moveTo>
                  <a:pt x="7561340" y="4186656"/>
                </a:moveTo>
                <a:cubicBezTo>
                  <a:pt x="7613890" y="4186656"/>
                  <a:pt x="7656492" y="4229258"/>
                  <a:pt x="7656492" y="4281808"/>
                </a:cubicBezTo>
                <a:cubicBezTo>
                  <a:pt x="7656492" y="4334359"/>
                  <a:pt x="7613890" y="4376960"/>
                  <a:pt x="7561340" y="4376960"/>
                </a:cubicBezTo>
                <a:cubicBezTo>
                  <a:pt x="7508789" y="4376960"/>
                  <a:pt x="7466188" y="4334359"/>
                  <a:pt x="7466188" y="4281808"/>
                </a:cubicBezTo>
                <a:cubicBezTo>
                  <a:pt x="7466188" y="4229258"/>
                  <a:pt x="7508789" y="4186656"/>
                  <a:pt x="7561340" y="4186656"/>
                </a:cubicBezTo>
                <a:close/>
                <a:moveTo>
                  <a:pt x="7142671" y="4186656"/>
                </a:moveTo>
                <a:cubicBezTo>
                  <a:pt x="7195221" y="4186656"/>
                  <a:pt x="7237823" y="4229258"/>
                  <a:pt x="7237823" y="4281808"/>
                </a:cubicBezTo>
                <a:cubicBezTo>
                  <a:pt x="7237823" y="4334359"/>
                  <a:pt x="7195221" y="4376960"/>
                  <a:pt x="7142671" y="4376960"/>
                </a:cubicBezTo>
                <a:cubicBezTo>
                  <a:pt x="7090120" y="4376960"/>
                  <a:pt x="7047519" y="4334359"/>
                  <a:pt x="7047519" y="4281808"/>
                </a:cubicBezTo>
                <a:cubicBezTo>
                  <a:pt x="7047519" y="4229258"/>
                  <a:pt x="7090120" y="4186656"/>
                  <a:pt x="7142671" y="4186656"/>
                </a:cubicBezTo>
                <a:close/>
                <a:moveTo>
                  <a:pt x="6724002" y="4186656"/>
                </a:moveTo>
                <a:cubicBezTo>
                  <a:pt x="6776553" y="4186656"/>
                  <a:pt x="6819154" y="4229258"/>
                  <a:pt x="6819154" y="4281808"/>
                </a:cubicBezTo>
                <a:cubicBezTo>
                  <a:pt x="6819154" y="4334359"/>
                  <a:pt x="6776553" y="4376960"/>
                  <a:pt x="6724002" y="4376960"/>
                </a:cubicBezTo>
                <a:cubicBezTo>
                  <a:pt x="6671451" y="4376960"/>
                  <a:pt x="6628850" y="4334359"/>
                  <a:pt x="6628850" y="4281808"/>
                </a:cubicBezTo>
                <a:cubicBezTo>
                  <a:pt x="6628850" y="4229258"/>
                  <a:pt x="6671451" y="4186656"/>
                  <a:pt x="6724002" y="4186656"/>
                </a:cubicBezTo>
                <a:close/>
                <a:moveTo>
                  <a:pt x="6305333" y="4186656"/>
                </a:moveTo>
                <a:cubicBezTo>
                  <a:pt x="6357884" y="4186656"/>
                  <a:pt x="6400485" y="4229258"/>
                  <a:pt x="6400485" y="4281808"/>
                </a:cubicBezTo>
                <a:cubicBezTo>
                  <a:pt x="6400485" y="4334359"/>
                  <a:pt x="6357884" y="4376960"/>
                  <a:pt x="6305333" y="4376960"/>
                </a:cubicBezTo>
                <a:cubicBezTo>
                  <a:pt x="6252782" y="4376960"/>
                  <a:pt x="6210181" y="4334359"/>
                  <a:pt x="6210181" y="4281808"/>
                </a:cubicBezTo>
                <a:cubicBezTo>
                  <a:pt x="6210181" y="4229258"/>
                  <a:pt x="6252782" y="4186656"/>
                  <a:pt x="6305333" y="4186656"/>
                </a:cubicBezTo>
                <a:close/>
                <a:moveTo>
                  <a:pt x="5886664" y="4186656"/>
                </a:moveTo>
                <a:cubicBezTo>
                  <a:pt x="5939215" y="4186656"/>
                  <a:pt x="5981816" y="4229258"/>
                  <a:pt x="5981816" y="4281808"/>
                </a:cubicBezTo>
                <a:cubicBezTo>
                  <a:pt x="5981816" y="4334359"/>
                  <a:pt x="5939215" y="4376960"/>
                  <a:pt x="5886664" y="4376960"/>
                </a:cubicBezTo>
                <a:cubicBezTo>
                  <a:pt x="5834113" y="4376960"/>
                  <a:pt x="5791512" y="4334359"/>
                  <a:pt x="5791512" y="4281808"/>
                </a:cubicBezTo>
                <a:cubicBezTo>
                  <a:pt x="5791512" y="4229258"/>
                  <a:pt x="5834113" y="4186656"/>
                  <a:pt x="5886664" y="4186656"/>
                </a:cubicBezTo>
                <a:close/>
                <a:moveTo>
                  <a:pt x="5467994" y="4186656"/>
                </a:moveTo>
                <a:cubicBezTo>
                  <a:pt x="5520544" y="4186656"/>
                  <a:pt x="5563146" y="4229258"/>
                  <a:pt x="5563146" y="4281808"/>
                </a:cubicBezTo>
                <a:cubicBezTo>
                  <a:pt x="5563146" y="4334359"/>
                  <a:pt x="5520544" y="4376960"/>
                  <a:pt x="5467994" y="4376960"/>
                </a:cubicBezTo>
                <a:cubicBezTo>
                  <a:pt x="5415443" y="4376960"/>
                  <a:pt x="5372842" y="4334359"/>
                  <a:pt x="5372842" y="4281808"/>
                </a:cubicBezTo>
                <a:cubicBezTo>
                  <a:pt x="5372842" y="4229258"/>
                  <a:pt x="5415443" y="4186656"/>
                  <a:pt x="5467994" y="4186656"/>
                </a:cubicBezTo>
                <a:close/>
                <a:moveTo>
                  <a:pt x="5049325" y="4186656"/>
                </a:moveTo>
                <a:cubicBezTo>
                  <a:pt x="5101876" y="4186656"/>
                  <a:pt x="5144478" y="4229258"/>
                  <a:pt x="5144478" y="4281808"/>
                </a:cubicBezTo>
                <a:cubicBezTo>
                  <a:pt x="5144478" y="4334359"/>
                  <a:pt x="5101876" y="4376960"/>
                  <a:pt x="5049325" y="4376960"/>
                </a:cubicBezTo>
                <a:cubicBezTo>
                  <a:pt x="4996774" y="4376960"/>
                  <a:pt x="4954173" y="4334359"/>
                  <a:pt x="4954173" y="4281808"/>
                </a:cubicBezTo>
                <a:cubicBezTo>
                  <a:pt x="4954173" y="4229258"/>
                  <a:pt x="4996774" y="4186656"/>
                  <a:pt x="5049325" y="4186656"/>
                </a:cubicBezTo>
                <a:close/>
                <a:moveTo>
                  <a:pt x="4630656" y="4186656"/>
                </a:moveTo>
                <a:cubicBezTo>
                  <a:pt x="4683207" y="4186656"/>
                  <a:pt x="4725808" y="4229258"/>
                  <a:pt x="4725808" y="4281808"/>
                </a:cubicBezTo>
                <a:cubicBezTo>
                  <a:pt x="4725808" y="4334359"/>
                  <a:pt x="4683207" y="4376960"/>
                  <a:pt x="4630656" y="4376960"/>
                </a:cubicBezTo>
                <a:cubicBezTo>
                  <a:pt x="4578106" y="4376960"/>
                  <a:pt x="4535504" y="4334359"/>
                  <a:pt x="4535504" y="4281808"/>
                </a:cubicBezTo>
                <a:cubicBezTo>
                  <a:pt x="4535504" y="4229258"/>
                  <a:pt x="4578106" y="4186656"/>
                  <a:pt x="4630656" y="4186656"/>
                </a:cubicBezTo>
                <a:close/>
                <a:moveTo>
                  <a:pt x="4211987" y="4186656"/>
                </a:moveTo>
                <a:cubicBezTo>
                  <a:pt x="4264538" y="4186656"/>
                  <a:pt x="4307139" y="4229258"/>
                  <a:pt x="4307139" y="4281808"/>
                </a:cubicBezTo>
                <a:cubicBezTo>
                  <a:pt x="4307139" y="4334359"/>
                  <a:pt x="4264538" y="4376960"/>
                  <a:pt x="4211987" y="4376960"/>
                </a:cubicBezTo>
                <a:cubicBezTo>
                  <a:pt x="4159436" y="4376960"/>
                  <a:pt x="4116835" y="4334359"/>
                  <a:pt x="4116835" y="4281808"/>
                </a:cubicBezTo>
                <a:cubicBezTo>
                  <a:pt x="4116835" y="4229258"/>
                  <a:pt x="4159436" y="4186656"/>
                  <a:pt x="4211987" y="4186656"/>
                </a:cubicBezTo>
                <a:close/>
                <a:moveTo>
                  <a:pt x="3793385" y="4186656"/>
                </a:moveTo>
                <a:cubicBezTo>
                  <a:pt x="3845869" y="4186656"/>
                  <a:pt x="3888470" y="4229258"/>
                  <a:pt x="3888470" y="4281808"/>
                </a:cubicBezTo>
                <a:cubicBezTo>
                  <a:pt x="3888470" y="4334359"/>
                  <a:pt x="3845869" y="4376960"/>
                  <a:pt x="3793385" y="4376960"/>
                </a:cubicBezTo>
                <a:cubicBezTo>
                  <a:pt x="3740833" y="4376960"/>
                  <a:pt x="3698233" y="4334359"/>
                  <a:pt x="3698233" y="4281808"/>
                </a:cubicBezTo>
                <a:cubicBezTo>
                  <a:pt x="3698233" y="4229258"/>
                  <a:pt x="3740833" y="4186656"/>
                  <a:pt x="3793385" y="4186656"/>
                </a:cubicBezTo>
                <a:close/>
                <a:moveTo>
                  <a:pt x="3374710" y="4186656"/>
                </a:moveTo>
                <a:cubicBezTo>
                  <a:pt x="3427261" y="4186656"/>
                  <a:pt x="3469866" y="4229258"/>
                  <a:pt x="3469866" y="4281808"/>
                </a:cubicBezTo>
                <a:cubicBezTo>
                  <a:pt x="3469866" y="4334359"/>
                  <a:pt x="3427261" y="4376960"/>
                  <a:pt x="3374710" y="4376960"/>
                </a:cubicBezTo>
                <a:cubicBezTo>
                  <a:pt x="3322159" y="4376960"/>
                  <a:pt x="3279558" y="4334359"/>
                  <a:pt x="3279558" y="4281808"/>
                </a:cubicBezTo>
                <a:cubicBezTo>
                  <a:pt x="3279558" y="4229258"/>
                  <a:pt x="3322159" y="4186656"/>
                  <a:pt x="3374710" y="4186656"/>
                </a:cubicBezTo>
                <a:close/>
                <a:moveTo>
                  <a:pt x="2956037" y="4186656"/>
                </a:moveTo>
                <a:cubicBezTo>
                  <a:pt x="3008589" y="4186656"/>
                  <a:pt x="3051192" y="4229258"/>
                  <a:pt x="3051192" y="4281808"/>
                </a:cubicBezTo>
                <a:cubicBezTo>
                  <a:pt x="3051192" y="4334359"/>
                  <a:pt x="3008589" y="4376960"/>
                  <a:pt x="2956037" y="4376960"/>
                </a:cubicBezTo>
                <a:cubicBezTo>
                  <a:pt x="2903484" y="4376960"/>
                  <a:pt x="2860883" y="4334359"/>
                  <a:pt x="2860883" y="4281808"/>
                </a:cubicBezTo>
                <a:cubicBezTo>
                  <a:pt x="2860883" y="4229258"/>
                  <a:pt x="2903484" y="4186656"/>
                  <a:pt x="2956037" y="4186656"/>
                </a:cubicBezTo>
                <a:close/>
                <a:moveTo>
                  <a:pt x="2537361" y="4186656"/>
                </a:moveTo>
                <a:cubicBezTo>
                  <a:pt x="2589914" y="4186656"/>
                  <a:pt x="2632518" y="4229258"/>
                  <a:pt x="2632518" y="4281808"/>
                </a:cubicBezTo>
                <a:cubicBezTo>
                  <a:pt x="2632518" y="4334359"/>
                  <a:pt x="2589914" y="4376960"/>
                  <a:pt x="2537361" y="4376960"/>
                </a:cubicBezTo>
                <a:cubicBezTo>
                  <a:pt x="2484810" y="4376960"/>
                  <a:pt x="2442208" y="4334359"/>
                  <a:pt x="2442208" y="4281808"/>
                </a:cubicBezTo>
                <a:cubicBezTo>
                  <a:pt x="2442208" y="4229258"/>
                  <a:pt x="2484810" y="4186656"/>
                  <a:pt x="2537361" y="4186656"/>
                </a:cubicBezTo>
                <a:close/>
                <a:moveTo>
                  <a:pt x="2118691" y="4186656"/>
                </a:moveTo>
                <a:cubicBezTo>
                  <a:pt x="2171242" y="4186656"/>
                  <a:pt x="2213843" y="4229258"/>
                  <a:pt x="2213843" y="4281808"/>
                </a:cubicBezTo>
                <a:cubicBezTo>
                  <a:pt x="2213843" y="4334359"/>
                  <a:pt x="2171242" y="4376960"/>
                  <a:pt x="2118691" y="4376960"/>
                </a:cubicBezTo>
                <a:cubicBezTo>
                  <a:pt x="2066139" y="4376960"/>
                  <a:pt x="2023537" y="4334359"/>
                  <a:pt x="2023537" y="4281808"/>
                </a:cubicBezTo>
                <a:cubicBezTo>
                  <a:pt x="2023537" y="4229258"/>
                  <a:pt x="2066139" y="4186656"/>
                  <a:pt x="2118691" y="4186656"/>
                </a:cubicBezTo>
                <a:close/>
                <a:moveTo>
                  <a:pt x="1700016" y="4186656"/>
                </a:moveTo>
                <a:cubicBezTo>
                  <a:pt x="1752567" y="4186656"/>
                  <a:pt x="1795168" y="4229258"/>
                  <a:pt x="1795168" y="4281808"/>
                </a:cubicBezTo>
                <a:cubicBezTo>
                  <a:pt x="1795168" y="4334359"/>
                  <a:pt x="1752567" y="4376960"/>
                  <a:pt x="1700016" y="4376960"/>
                </a:cubicBezTo>
                <a:cubicBezTo>
                  <a:pt x="1647464" y="4376960"/>
                  <a:pt x="1604860" y="4334359"/>
                  <a:pt x="1604860" y="4281808"/>
                </a:cubicBezTo>
                <a:cubicBezTo>
                  <a:pt x="1604860" y="4229258"/>
                  <a:pt x="1647464" y="4186656"/>
                  <a:pt x="1700016" y="4186656"/>
                </a:cubicBezTo>
                <a:close/>
                <a:moveTo>
                  <a:pt x="1281341" y="4186656"/>
                </a:moveTo>
                <a:cubicBezTo>
                  <a:pt x="1333892" y="4186656"/>
                  <a:pt x="1376493" y="4229258"/>
                  <a:pt x="1376493" y="4281808"/>
                </a:cubicBezTo>
                <a:cubicBezTo>
                  <a:pt x="1376493" y="4334359"/>
                  <a:pt x="1333892" y="4376960"/>
                  <a:pt x="1281341" y="4376960"/>
                </a:cubicBezTo>
                <a:cubicBezTo>
                  <a:pt x="1228791" y="4376960"/>
                  <a:pt x="1186189" y="4334359"/>
                  <a:pt x="1186189" y="4281808"/>
                </a:cubicBezTo>
                <a:cubicBezTo>
                  <a:pt x="1186189" y="4229258"/>
                  <a:pt x="1228791" y="4186656"/>
                  <a:pt x="1281341" y="4186656"/>
                </a:cubicBezTo>
                <a:close/>
                <a:moveTo>
                  <a:pt x="862675" y="4186656"/>
                </a:moveTo>
                <a:cubicBezTo>
                  <a:pt x="915225" y="4186656"/>
                  <a:pt x="957826" y="4229258"/>
                  <a:pt x="957826" y="4281808"/>
                </a:cubicBezTo>
                <a:cubicBezTo>
                  <a:pt x="957826" y="4334359"/>
                  <a:pt x="915225" y="4376960"/>
                  <a:pt x="862675" y="4376960"/>
                </a:cubicBezTo>
                <a:cubicBezTo>
                  <a:pt x="810124" y="4376960"/>
                  <a:pt x="767521" y="4334359"/>
                  <a:pt x="767521" y="4281808"/>
                </a:cubicBezTo>
                <a:cubicBezTo>
                  <a:pt x="767521" y="4229258"/>
                  <a:pt x="810124" y="4186656"/>
                  <a:pt x="862675" y="4186656"/>
                </a:cubicBezTo>
                <a:close/>
                <a:moveTo>
                  <a:pt x="444007" y="4186656"/>
                </a:moveTo>
                <a:cubicBezTo>
                  <a:pt x="496558" y="4186656"/>
                  <a:pt x="539159" y="4229258"/>
                  <a:pt x="539159" y="4281808"/>
                </a:cubicBezTo>
                <a:cubicBezTo>
                  <a:pt x="539159" y="4334359"/>
                  <a:pt x="496558" y="4376960"/>
                  <a:pt x="444007" y="4376960"/>
                </a:cubicBezTo>
                <a:cubicBezTo>
                  <a:pt x="391455" y="4376960"/>
                  <a:pt x="348855" y="4334359"/>
                  <a:pt x="348855" y="4281808"/>
                </a:cubicBezTo>
                <a:cubicBezTo>
                  <a:pt x="348855" y="4229258"/>
                  <a:pt x="391455" y="4186656"/>
                  <a:pt x="444007" y="4186656"/>
                </a:cubicBezTo>
                <a:close/>
                <a:moveTo>
                  <a:pt x="25338" y="4186656"/>
                </a:moveTo>
                <a:cubicBezTo>
                  <a:pt x="77889" y="4186656"/>
                  <a:pt x="120490" y="4229258"/>
                  <a:pt x="120490" y="4281808"/>
                </a:cubicBezTo>
                <a:cubicBezTo>
                  <a:pt x="120490" y="4334359"/>
                  <a:pt x="77889" y="4376960"/>
                  <a:pt x="25338" y="4376960"/>
                </a:cubicBezTo>
                <a:lnTo>
                  <a:pt x="0" y="4371845"/>
                </a:lnTo>
                <a:lnTo>
                  <a:pt x="0" y="4191772"/>
                </a:lnTo>
                <a:close/>
                <a:moveTo>
                  <a:pt x="12166698" y="3767987"/>
                </a:moveTo>
                <a:lnTo>
                  <a:pt x="12192000" y="3773095"/>
                </a:lnTo>
                <a:lnTo>
                  <a:pt x="12192000" y="3953183"/>
                </a:lnTo>
                <a:lnTo>
                  <a:pt x="12166698" y="3958292"/>
                </a:lnTo>
                <a:cubicBezTo>
                  <a:pt x="12114147" y="3958292"/>
                  <a:pt x="12071546" y="3915690"/>
                  <a:pt x="12071546" y="3863139"/>
                </a:cubicBezTo>
                <a:cubicBezTo>
                  <a:pt x="12071546" y="3810589"/>
                  <a:pt x="12114147" y="3767987"/>
                  <a:pt x="12166698" y="3767987"/>
                </a:cubicBezTo>
                <a:close/>
                <a:moveTo>
                  <a:pt x="11748029" y="3767987"/>
                </a:moveTo>
                <a:cubicBezTo>
                  <a:pt x="11800580" y="3767987"/>
                  <a:pt x="11843181" y="3810589"/>
                  <a:pt x="11843181" y="3863139"/>
                </a:cubicBezTo>
                <a:cubicBezTo>
                  <a:pt x="11843181" y="3915690"/>
                  <a:pt x="11800580" y="3958292"/>
                  <a:pt x="11748029" y="3958292"/>
                </a:cubicBezTo>
                <a:cubicBezTo>
                  <a:pt x="11695478" y="3958292"/>
                  <a:pt x="11652877" y="3915690"/>
                  <a:pt x="11652877" y="3863139"/>
                </a:cubicBezTo>
                <a:cubicBezTo>
                  <a:pt x="11652877" y="3810589"/>
                  <a:pt x="11695478" y="3767987"/>
                  <a:pt x="11748029" y="3767987"/>
                </a:cubicBezTo>
                <a:close/>
                <a:moveTo>
                  <a:pt x="11329360" y="3767987"/>
                </a:moveTo>
                <a:cubicBezTo>
                  <a:pt x="11381911" y="3767987"/>
                  <a:pt x="11424512" y="3810589"/>
                  <a:pt x="11424512" y="3863139"/>
                </a:cubicBezTo>
                <a:cubicBezTo>
                  <a:pt x="11424512" y="3915690"/>
                  <a:pt x="11381911" y="3958292"/>
                  <a:pt x="11329360" y="3958292"/>
                </a:cubicBezTo>
                <a:cubicBezTo>
                  <a:pt x="11276809" y="3958292"/>
                  <a:pt x="11234208" y="3915690"/>
                  <a:pt x="11234208" y="3863139"/>
                </a:cubicBezTo>
                <a:cubicBezTo>
                  <a:pt x="11234208" y="3810589"/>
                  <a:pt x="11276809" y="3767987"/>
                  <a:pt x="11329360" y="3767987"/>
                </a:cubicBezTo>
                <a:close/>
                <a:moveTo>
                  <a:pt x="10910691" y="3767987"/>
                </a:moveTo>
                <a:cubicBezTo>
                  <a:pt x="10963242" y="3767987"/>
                  <a:pt x="11005843" y="3810589"/>
                  <a:pt x="11005843" y="3863139"/>
                </a:cubicBezTo>
                <a:cubicBezTo>
                  <a:pt x="11005843" y="3915690"/>
                  <a:pt x="10963242" y="3958292"/>
                  <a:pt x="10910691" y="3958292"/>
                </a:cubicBezTo>
                <a:cubicBezTo>
                  <a:pt x="10858140" y="3958292"/>
                  <a:pt x="10815539" y="3915690"/>
                  <a:pt x="10815539" y="3863139"/>
                </a:cubicBezTo>
                <a:cubicBezTo>
                  <a:pt x="10815539" y="3810589"/>
                  <a:pt x="10858140" y="3767987"/>
                  <a:pt x="10910691" y="3767987"/>
                </a:cubicBezTo>
                <a:close/>
                <a:moveTo>
                  <a:pt x="10492022" y="3767987"/>
                </a:moveTo>
                <a:cubicBezTo>
                  <a:pt x="10544573" y="3767987"/>
                  <a:pt x="10587174" y="3810589"/>
                  <a:pt x="10587174" y="3863139"/>
                </a:cubicBezTo>
                <a:cubicBezTo>
                  <a:pt x="10587174" y="3915690"/>
                  <a:pt x="10544573" y="3958292"/>
                  <a:pt x="10492022" y="3958292"/>
                </a:cubicBezTo>
                <a:cubicBezTo>
                  <a:pt x="10439471" y="3958292"/>
                  <a:pt x="10396870" y="3915690"/>
                  <a:pt x="10396870" y="3863139"/>
                </a:cubicBezTo>
                <a:cubicBezTo>
                  <a:pt x="10396870" y="3810589"/>
                  <a:pt x="10439471" y="3767987"/>
                  <a:pt x="10492022" y="3767987"/>
                </a:cubicBezTo>
                <a:close/>
                <a:moveTo>
                  <a:pt x="10073353" y="3767987"/>
                </a:moveTo>
                <a:cubicBezTo>
                  <a:pt x="10125904" y="3767987"/>
                  <a:pt x="10168505" y="3810589"/>
                  <a:pt x="10168505" y="3863139"/>
                </a:cubicBezTo>
                <a:cubicBezTo>
                  <a:pt x="10168505" y="3915690"/>
                  <a:pt x="10125904" y="3958292"/>
                  <a:pt x="10073353" y="3958292"/>
                </a:cubicBezTo>
                <a:cubicBezTo>
                  <a:pt x="10020803" y="3958292"/>
                  <a:pt x="9978201" y="3915690"/>
                  <a:pt x="9978201" y="3863139"/>
                </a:cubicBezTo>
                <a:cubicBezTo>
                  <a:pt x="9978201" y="3810589"/>
                  <a:pt x="10020803" y="3767987"/>
                  <a:pt x="10073353" y="3767987"/>
                </a:cubicBezTo>
                <a:close/>
                <a:moveTo>
                  <a:pt x="9654684" y="3767987"/>
                </a:moveTo>
                <a:cubicBezTo>
                  <a:pt x="9707235" y="3767987"/>
                  <a:pt x="9749836" y="3810589"/>
                  <a:pt x="9749836" y="3863139"/>
                </a:cubicBezTo>
                <a:cubicBezTo>
                  <a:pt x="9749836" y="3915690"/>
                  <a:pt x="9707235" y="3958292"/>
                  <a:pt x="9654684" y="3958292"/>
                </a:cubicBezTo>
                <a:cubicBezTo>
                  <a:pt x="9602134" y="3958292"/>
                  <a:pt x="9559532" y="3915690"/>
                  <a:pt x="9559532" y="3863139"/>
                </a:cubicBezTo>
                <a:cubicBezTo>
                  <a:pt x="9559532" y="3810589"/>
                  <a:pt x="9602134" y="3767987"/>
                  <a:pt x="9654684" y="3767987"/>
                </a:cubicBezTo>
                <a:close/>
                <a:moveTo>
                  <a:pt x="9236015" y="3767987"/>
                </a:moveTo>
                <a:cubicBezTo>
                  <a:pt x="9288566" y="3767987"/>
                  <a:pt x="9331167" y="3810589"/>
                  <a:pt x="9331167" y="3863139"/>
                </a:cubicBezTo>
                <a:cubicBezTo>
                  <a:pt x="9331167" y="3915690"/>
                  <a:pt x="9288566" y="3958292"/>
                  <a:pt x="9236015" y="3958292"/>
                </a:cubicBezTo>
                <a:cubicBezTo>
                  <a:pt x="9183465" y="3958292"/>
                  <a:pt x="9140863" y="3915690"/>
                  <a:pt x="9140863" y="3863139"/>
                </a:cubicBezTo>
                <a:cubicBezTo>
                  <a:pt x="9140863" y="3810589"/>
                  <a:pt x="9183465" y="3767987"/>
                  <a:pt x="9236015" y="3767987"/>
                </a:cubicBezTo>
                <a:close/>
                <a:moveTo>
                  <a:pt x="8817346" y="3767987"/>
                </a:moveTo>
                <a:cubicBezTo>
                  <a:pt x="8869897" y="3767987"/>
                  <a:pt x="8912498" y="3810589"/>
                  <a:pt x="8912498" y="3863139"/>
                </a:cubicBezTo>
                <a:cubicBezTo>
                  <a:pt x="8912498" y="3915690"/>
                  <a:pt x="8869897" y="3958292"/>
                  <a:pt x="8817346" y="3958292"/>
                </a:cubicBezTo>
                <a:cubicBezTo>
                  <a:pt x="8764796" y="3958292"/>
                  <a:pt x="8722194" y="3915690"/>
                  <a:pt x="8722194" y="3863139"/>
                </a:cubicBezTo>
                <a:cubicBezTo>
                  <a:pt x="8722194" y="3810589"/>
                  <a:pt x="8764796" y="3767987"/>
                  <a:pt x="8817346" y="3767987"/>
                </a:cubicBezTo>
                <a:close/>
                <a:moveTo>
                  <a:pt x="8398677" y="3767987"/>
                </a:moveTo>
                <a:cubicBezTo>
                  <a:pt x="8451228" y="3767987"/>
                  <a:pt x="8493829" y="3810589"/>
                  <a:pt x="8493829" y="3863139"/>
                </a:cubicBezTo>
                <a:cubicBezTo>
                  <a:pt x="8493829" y="3915690"/>
                  <a:pt x="8451228" y="3958292"/>
                  <a:pt x="8398677" y="3958292"/>
                </a:cubicBezTo>
                <a:cubicBezTo>
                  <a:pt x="8346127" y="3958292"/>
                  <a:pt x="8303526" y="3915690"/>
                  <a:pt x="8303526" y="3863139"/>
                </a:cubicBezTo>
                <a:cubicBezTo>
                  <a:pt x="8303526" y="3810589"/>
                  <a:pt x="8346127" y="3767987"/>
                  <a:pt x="8398677" y="3767987"/>
                </a:cubicBezTo>
                <a:close/>
                <a:moveTo>
                  <a:pt x="7980009" y="3767987"/>
                </a:moveTo>
                <a:cubicBezTo>
                  <a:pt x="8032559" y="3767987"/>
                  <a:pt x="8075161" y="3810589"/>
                  <a:pt x="8075161" y="3863139"/>
                </a:cubicBezTo>
                <a:cubicBezTo>
                  <a:pt x="8075161" y="3915690"/>
                  <a:pt x="8032559" y="3958292"/>
                  <a:pt x="7980009" y="3958292"/>
                </a:cubicBezTo>
                <a:cubicBezTo>
                  <a:pt x="7927458" y="3958292"/>
                  <a:pt x="7884857" y="3915690"/>
                  <a:pt x="7884857" y="3863139"/>
                </a:cubicBezTo>
                <a:cubicBezTo>
                  <a:pt x="7884857" y="3810589"/>
                  <a:pt x="7927458" y="3767987"/>
                  <a:pt x="7980009" y="3767987"/>
                </a:cubicBezTo>
                <a:close/>
                <a:moveTo>
                  <a:pt x="7561340" y="3767987"/>
                </a:moveTo>
                <a:cubicBezTo>
                  <a:pt x="7613890" y="3767987"/>
                  <a:pt x="7656492" y="3810589"/>
                  <a:pt x="7656492" y="3863139"/>
                </a:cubicBezTo>
                <a:cubicBezTo>
                  <a:pt x="7656492" y="3915690"/>
                  <a:pt x="7613890" y="3958292"/>
                  <a:pt x="7561340" y="3958292"/>
                </a:cubicBezTo>
                <a:cubicBezTo>
                  <a:pt x="7508789" y="3958292"/>
                  <a:pt x="7466188" y="3915690"/>
                  <a:pt x="7466188" y="3863139"/>
                </a:cubicBezTo>
                <a:cubicBezTo>
                  <a:pt x="7466188" y="3810589"/>
                  <a:pt x="7508789" y="3767987"/>
                  <a:pt x="7561340" y="3767987"/>
                </a:cubicBezTo>
                <a:close/>
                <a:moveTo>
                  <a:pt x="7142671" y="3767987"/>
                </a:moveTo>
                <a:cubicBezTo>
                  <a:pt x="7195221" y="3767987"/>
                  <a:pt x="7237823" y="3810589"/>
                  <a:pt x="7237823" y="3863139"/>
                </a:cubicBezTo>
                <a:cubicBezTo>
                  <a:pt x="7237823" y="3915690"/>
                  <a:pt x="7195221" y="3958292"/>
                  <a:pt x="7142671" y="3958292"/>
                </a:cubicBezTo>
                <a:cubicBezTo>
                  <a:pt x="7090120" y="3958292"/>
                  <a:pt x="7047519" y="3915690"/>
                  <a:pt x="7047519" y="3863139"/>
                </a:cubicBezTo>
                <a:cubicBezTo>
                  <a:pt x="7047519" y="3810589"/>
                  <a:pt x="7090120" y="3767987"/>
                  <a:pt x="7142671" y="3767987"/>
                </a:cubicBezTo>
                <a:close/>
                <a:moveTo>
                  <a:pt x="6724002" y="3767987"/>
                </a:moveTo>
                <a:cubicBezTo>
                  <a:pt x="6776553" y="3767987"/>
                  <a:pt x="6819154" y="3810589"/>
                  <a:pt x="6819154" y="3863139"/>
                </a:cubicBezTo>
                <a:cubicBezTo>
                  <a:pt x="6819154" y="3915690"/>
                  <a:pt x="6776553" y="3958292"/>
                  <a:pt x="6724002" y="3958292"/>
                </a:cubicBezTo>
                <a:cubicBezTo>
                  <a:pt x="6671451" y="3958292"/>
                  <a:pt x="6628850" y="3915690"/>
                  <a:pt x="6628850" y="3863139"/>
                </a:cubicBezTo>
                <a:cubicBezTo>
                  <a:pt x="6628850" y="3810589"/>
                  <a:pt x="6671451" y="3767987"/>
                  <a:pt x="6724002" y="3767987"/>
                </a:cubicBezTo>
                <a:close/>
                <a:moveTo>
                  <a:pt x="6305333" y="3767987"/>
                </a:moveTo>
                <a:cubicBezTo>
                  <a:pt x="6357884" y="3767987"/>
                  <a:pt x="6400485" y="3810589"/>
                  <a:pt x="6400485" y="3863139"/>
                </a:cubicBezTo>
                <a:cubicBezTo>
                  <a:pt x="6400485" y="3915690"/>
                  <a:pt x="6357884" y="3958292"/>
                  <a:pt x="6305333" y="3958292"/>
                </a:cubicBezTo>
                <a:cubicBezTo>
                  <a:pt x="6252782" y="3958292"/>
                  <a:pt x="6210181" y="3915690"/>
                  <a:pt x="6210181" y="3863139"/>
                </a:cubicBezTo>
                <a:cubicBezTo>
                  <a:pt x="6210181" y="3810589"/>
                  <a:pt x="6252782" y="3767987"/>
                  <a:pt x="6305333" y="3767987"/>
                </a:cubicBezTo>
                <a:close/>
                <a:moveTo>
                  <a:pt x="5886664" y="3767987"/>
                </a:moveTo>
                <a:cubicBezTo>
                  <a:pt x="5939215" y="3767987"/>
                  <a:pt x="5981816" y="3810589"/>
                  <a:pt x="5981816" y="3863139"/>
                </a:cubicBezTo>
                <a:cubicBezTo>
                  <a:pt x="5981816" y="3915690"/>
                  <a:pt x="5939215" y="3958292"/>
                  <a:pt x="5886664" y="3958292"/>
                </a:cubicBezTo>
                <a:cubicBezTo>
                  <a:pt x="5834113" y="3958292"/>
                  <a:pt x="5791512" y="3915690"/>
                  <a:pt x="5791512" y="3863139"/>
                </a:cubicBezTo>
                <a:cubicBezTo>
                  <a:pt x="5791512" y="3810589"/>
                  <a:pt x="5834113" y="3767987"/>
                  <a:pt x="5886664" y="3767987"/>
                </a:cubicBezTo>
                <a:close/>
                <a:moveTo>
                  <a:pt x="5467994" y="3767987"/>
                </a:moveTo>
                <a:cubicBezTo>
                  <a:pt x="5520544" y="3767987"/>
                  <a:pt x="5563146" y="3810589"/>
                  <a:pt x="5563146" y="3863139"/>
                </a:cubicBezTo>
                <a:cubicBezTo>
                  <a:pt x="5563146" y="3915690"/>
                  <a:pt x="5520544" y="3958292"/>
                  <a:pt x="5467994" y="3958292"/>
                </a:cubicBezTo>
                <a:cubicBezTo>
                  <a:pt x="5415443" y="3958292"/>
                  <a:pt x="5372842" y="3915690"/>
                  <a:pt x="5372842" y="3863139"/>
                </a:cubicBezTo>
                <a:cubicBezTo>
                  <a:pt x="5372842" y="3810589"/>
                  <a:pt x="5415443" y="3767987"/>
                  <a:pt x="5467994" y="3767987"/>
                </a:cubicBezTo>
                <a:close/>
                <a:moveTo>
                  <a:pt x="5049325" y="3767987"/>
                </a:moveTo>
                <a:cubicBezTo>
                  <a:pt x="5101876" y="3767987"/>
                  <a:pt x="5144478" y="3810589"/>
                  <a:pt x="5144478" y="3863139"/>
                </a:cubicBezTo>
                <a:cubicBezTo>
                  <a:pt x="5144478" y="3915690"/>
                  <a:pt x="5101876" y="3958292"/>
                  <a:pt x="5049325" y="3958292"/>
                </a:cubicBezTo>
                <a:cubicBezTo>
                  <a:pt x="4996774" y="3958292"/>
                  <a:pt x="4954173" y="3915690"/>
                  <a:pt x="4954173" y="3863139"/>
                </a:cubicBezTo>
                <a:cubicBezTo>
                  <a:pt x="4954173" y="3810589"/>
                  <a:pt x="4996774" y="3767987"/>
                  <a:pt x="5049325" y="3767987"/>
                </a:cubicBezTo>
                <a:close/>
                <a:moveTo>
                  <a:pt x="4630656" y="3767987"/>
                </a:moveTo>
                <a:cubicBezTo>
                  <a:pt x="4683207" y="3767987"/>
                  <a:pt x="4725808" y="3810589"/>
                  <a:pt x="4725808" y="3863139"/>
                </a:cubicBezTo>
                <a:cubicBezTo>
                  <a:pt x="4725808" y="3915690"/>
                  <a:pt x="4683207" y="3958292"/>
                  <a:pt x="4630656" y="3958292"/>
                </a:cubicBezTo>
                <a:cubicBezTo>
                  <a:pt x="4578106" y="3958292"/>
                  <a:pt x="4535504" y="3915690"/>
                  <a:pt x="4535504" y="3863139"/>
                </a:cubicBezTo>
                <a:cubicBezTo>
                  <a:pt x="4535504" y="3810589"/>
                  <a:pt x="4578106" y="3767987"/>
                  <a:pt x="4630656" y="3767987"/>
                </a:cubicBezTo>
                <a:close/>
                <a:moveTo>
                  <a:pt x="4211987" y="3767987"/>
                </a:moveTo>
                <a:cubicBezTo>
                  <a:pt x="4264538" y="3767987"/>
                  <a:pt x="4307139" y="3810589"/>
                  <a:pt x="4307139" y="3863139"/>
                </a:cubicBezTo>
                <a:cubicBezTo>
                  <a:pt x="4307139" y="3915690"/>
                  <a:pt x="4264538" y="3958292"/>
                  <a:pt x="4211987" y="3958292"/>
                </a:cubicBezTo>
                <a:cubicBezTo>
                  <a:pt x="4159436" y="3958292"/>
                  <a:pt x="4116835" y="3915690"/>
                  <a:pt x="4116835" y="3863139"/>
                </a:cubicBezTo>
                <a:cubicBezTo>
                  <a:pt x="4116835" y="3810589"/>
                  <a:pt x="4159436" y="3767987"/>
                  <a:pt x="4211987" y="3767987"/>
                </a:cubicBezTo>
                <a:close/>
                <a:moveTo>
                  <a:pt x="3793393" y="3767987"/>
                </a:moveTo>
                <a:cubicBezTo>
                  <a:pt x="3845869" y="3767987"/>
                  <a:pt x="3888470" y="3810589"/>
                  <a:pt x="3888470" y="3863139"/>
                </a:cubicBezTo>
                <a:cubicBezTo>
                  <a:pt x="3888470" y="3915690"/>
                  <a:pt x="3845869" y="3958292"/>
                  <a:pt x="3793393" y="3958292"/>
                </a:cubicBezTo>
                <a:cubicBezTo>
                  <a:pt x="3740842" y="3958292"/>
                  <a:pt x="3698241" y="3915690"/>
                  <a:pt x="3698241" y="3863139"/>
                </a:cubicBezTo>
                <a:cubicBezTo>
                  <a:pt x="3698241" y="3810589"/>
                  <a:pt x="3740842" y="3767987"/>
                  <a:pt x="3793393" y="3767987"/>
                </a:cubicBezTo>
                <a:close/>
                <a:moveTo>
                  <a:pt x="3374718" y="3767987"/>
                </a:moveTo>
                <a:cubicBezTo>
                  <a:pt x="3427269" y="3767987"/>
                  <a:pt x="3469874" y="3810589"/>
                  <a:pt x="3469874" y="3863139"/>
                </a:cubicBezTo>
                <a:cubicBezTo>
                  <a:pt x="3469874" y="3915690"/>
                  <a:pt x="3427269" y="3958292"/>
                  <a:pt x="3374718" y="3958292"/>
                </a:cubicBezTo>
                <a:cubicBezTo>
                  <a:pt x="3322166" y="3958292"/>
                  <a:pt x="3279565" y="3915690"/>
                  <a:pt x="3279565" y="3863139"/>
                </a:cubicBezTo>
                <a:cubicBezTo>
                  <a:pt x="3279565" y="3810589"/>
                  <a:pt x="3322166" y="3767987"/>
                  <a:pt x="3374718" y="3767987"/>
                </a:cubicBezTo>
                <a:close/>
                <a:moveTo>
                  <a:pt x="2956045" y="3767987"/>
                </a:moveTo>
                <a:cubicBezTo>
                  <a:pt x="3008596" y="3767987"/>
                  <a:pt x="3051199" y="3810589"/>
                  <a:pt x="3051199" y="3863139"/>
                </a:cubicBezTo>
                <a:cubicBezTo>
                  <a:pt x="3051199" y="3915690"/>
                  <a:pt x="3008596" y="3958292"/>
                  <a:pt x="2956045" y="3958292"/>
                </a:cubicBezTo>
                <a:cubicBezTo>
                  <a:pt x="2903492" y="3958292"/>
                  <a:pt x="2860890" y="3915690"/>
                  <a:pt x="2860890" y="3863139"/>
                </a:cubicBezTo>
                <a:cubicBezTo>
                  <a:pt x="2860890" y="3810589"/>
                  <a:pt x="2903492" y="3767987"/>
                  <a:pt x="2956045" y="3767987"/>
                </a:cubicBezTo>
                <a:close/>
                <a:moveTo>
                  <a:pt x="2537367" y="3767987"/>
                </a:moveTo>
                <a:cubicBezTo>
                  <a:pt x="2589921" y="3767987"/>
                  <a:pt x="2632525" y="3810589"/>
                  <a:pt x="2632525" y="3863139"/>
                </a:cubicBezTo>
                <a:cubicBezTo>
                  <a:pt x="2632525" y="3915690"/>
                  <a:pt x="2589921" y="3958292"/>
                  <a:pt x="2537367" y="3958292"/>
                </a:cubicBezTo>
                <a:cubicBezTo>
                  <a:pt x="2484815" y="3958292"/>
                  <a:pt x="2442215" y="3915690"/>
                  <a:pt x="2442215" y="3863139"/>
                </a:cubicBezTo>
                <a:cubicBezTo>
                  <a:pt x="2442215" y="3810589"/>
                  <a:pt x="2484815" y="3767987"/>
                  <a:pt x="2537367" y="3767987"/>
                </a:cubicBezTo>
                <a:close/>
                <a:moveTo>
                  <a:pt x="2118697" y="3767987"/>
                </a:moveTo>
                <a:cubicBezTo>
                  <a:pt x="2171248" y="3767987"/>
                  <a:pt x="2213849" y="3810589"/>
                  <a:pt x="2213849" y="3863139"/>
                </a:cubicBezTo>
                <a:cubicBezTo>
                  <a:pt x="2213849" y="3915690"/>
                  <a:pt x="2171248" y="3958292"/>
                  <a:pt x="2118697" y="3958292"/>
                </a:cubicBezTo>
                <a:cubicBezTo>
                  <a:pt x="2066146" y="3958292"/>
                  <a:pt x="2023543" y="3915690"/>
                  <a:pt x="2023543" y="3863139"/>
                </a:cubicBezTo>
                <a:cubicBezTo>
                  <a:pt x="2023543" y="3810589"/>
                  <a:pt x="2066146" y="3767987"/>
                  <a:pt x="2118697" y="3767987"/>
                </a:cubicBezTo>
                <a:close/>
                <a:moveTo>
                  <a:pt x="1700022" y="3767987"/>
                </a:moveTo>
                <a:cubicBezTo>
                  <a:pt x="1752573" y="3767987"/>
                  <a:pt x="1795174" y="3810589"/>
                  <a:pt x="1795174" y="3863139"/>
                </a:cubicBezTo>
                <a:cubicBezTo>
                  <a:pt x="1795174" y="3915690"/>
                  <a:pt x="1752573" y="3958292"/>
                  <a:pt x="1700022" y="3958292"/>
                </a:cubicBezTo>
                <a:cubicBezTo>
                  <a:pt x="1647469" y="3958292"/>
                  <a:pt x="1604865" y="3915690"/>
                  <a:pt x="1604865" y="3863139"/>
                </a:cubicBezTo>
                <a:cubicBezTo>
                  <a:pt x="1604865" y="3810589"/>
                  <a:pt x="1647469" y="3767987"/>
                  <a:pt x="1700022" y="3767987"/>
                </a:cubicBezTo>
                <a:close/>
                <a:moveTo>
                  <a:pt x="1281346" y="3767987"/>
                </a:moveTo>
                <a:cubicBezTo>
                  <a:pt x="1333897" y="3767987"/>
                  <a:pt x="1376498" y="3810589"/>
                  <a:pt x="1376498" y="3863139"/>
                </a:cubicBezTo>
                <a:cubicBezTo>
                  <a:pt x="1376498" y="3915690"/>
                  <a:pt x="1333897" y="3958292"/>
                  <a:pt x="1281346" y="3958292"/>
                </a:cubicBezTo>
                <a:cubicBezTo>
                  <a:pt x="1228795" y="3958292"/>
                  <a:pt x="1186194" y="3915690"/>
                  <a:pt x="1186194" y="3863139"/>
                </a:cubicBezTo>
                <a:cubicBezTo>
                  <a:pt x="1186194" y="3810589"/>
                  <a:pt x="1228795" y="3767987"/>
                  <a:pt x="1281346" y="3767987"/>
                </a:cubicBezTo>
                <a:close/>
                <a:moveTo>
                  <a:pt x="862679" y="3767987"/>
                </a:moveTo>
                <a:cubicBezTo>
                  <a:pt x="915230" y="3767987"/>
                  <a:pt x="957830" y="3810589"/>
                  <a:pt x="957830" y="3863139"/>
                </a:cubicBezTo>
                <a:cubicBezTo>
                  <a:pt x="957830" y="3915690"/>
                  <a:pt x="915230" y="3958292"/>
                  <a:pt x="862679" y="3958292"/>
                </a:cubicBezTo>
                <a:cubicBezTo>
                  <a:pt x="810129" y="3958292"/>
                  <a:pt x="767526" y="3915690"/>
                  <a:pt x="767526" y="3863139"/>
                </a:cubicBezTo>
                <a:cubicBezTo>
                  <a:pt x="767526" y="3810589"/>
                  <a:pt x="810129" y="3767987"/>
                  <a:pt x="862679" y="3767987"/>
                </a:cubicBezTo>
                <a:close/>
                <a:moveTo>
                  <a:pt x="444012" y="3767987"/>
                </a:moveTo>
                <a:cubicBezTo>
                  <a:pt x="496562" y="3767987"/>
                  <a:pt x="539164" y="3810589"/>
                  <a:pt x="539164" y="3863139"/>
                </a:cubicBezTo>
                <a:cubicBezTo>
                  <a:pt x="539164" y="3915690"/>
                  <a:pt x="496562" y="3958292"/>
                  <a:pt x="444012" y="3958292"/>
                </a:cubicBezTo>
                <a:cubicBezTo>
                  <a:pt x="391460" y="3958292"/>
                  <a:pt x="348860" y="3915690"/>
                  <a:pt x="348860" y="3863139"/>
                </a:cubicBezTo>
                <a:cubicBezTo>
                  <a:pt x="348860" y="3810589"/>
                  <a:pt x="391460" y="3767987"/>
                  <a:pt x="444012" y="3767987"/>
                </a:cubicBezTo>
                <a:close/>
                <a:moveTo>
                  <a:pt x="25343" y="3767987"/>
                </a:moveTo>
                <a:cubicBezTo>
                  <a:pt x="77893" y="3767987"/>
                  <a:pt x="120495" y="3810589"/>
                  <a:pt x="120495" y="3863139"/>
                </a:cubicBezTo>
                <a:cubicBezTo>
                  <a:pt x="120495" y="3915690"/>
                  <a:pt x="77893" y="3958292"/>
                  <a:pt x="25343" y="3958292"/>
                </a:cubicBezTo>
                <a:lnTo>
                  <a:pt x="0" y="3953175"/>
                </a:lnTo>
                <a:lnTo>
                  <a:pt x="0" y="3773104"/>
                </a:lnTo>
                <a:close/>
                <a:moveTo>
                  <a:pt x="12166698" y="3349318"/>
                </a:moveTo>
                <a:lnTo>
                  <a:pt x="12192000" y="3354427"/>
                </a:lnTo>
                <a:lnTo>
                  <a:pt x="12192000" y="3534514"/>
                </a:lnTo>
                <a:lnTo>
                  <a:pt x="12166698" y="3539623"/>
                </a:lnTo>
                <a:cubicBezTo>
                  <a:pt x="12114147" y="3539623"/>
                  <a:pt x="12071546" y="3497021"/>
                  <a:pt x="12071546" y="3444470"/>
                </a:cubicBezTo>
                <a:cubicBezTo>
                  <a:pt x="12071546" y="3391920"/>
                  <a:pt x="12114147" y="3349318"/>
                  <a:pt x="12166698" y="3349318"/>
                </a:cubicBezTo>
                <a:close/>
                <a:moveTo>
                  <a:pt x="11748029" y="3349318"/>
                </a:moveTo>
                <a:cubicBezTo>
                  <a:pt x="11800580" y="3349318"/>
                  <a:pt x="11843181" y="3391920"/>
                  <a:pt x="11843181" y="3444470"/>
                </a:cubicBezTo>
                <a:cubicBezTo>
                  <a:pt x="11843181" y="3497021"/>
                  <a:pt x="11800580" y="3539623"/>
                  <a:pt x="11748029" y="3539623"/>
                </a:cubicBezTo>
                <a:cubicBezTo>
                  <a:pt x="11695478" y="3539623"/>
                  <a:pt x="11652877" y="3497021"/>
                  <a:pt x="11652877" y="3444470"/>
                </a:cubicBezTo>
                <a:cubicBezTo>
                  <a:pt x="11652877" y="3391920"/>
                  <a:pt x="11695478" y="3349318"/>
                  <a:pt x="11748029" y="3349318"/>
                </a:cubicBezTo>
                <a:close/>
                <a:moveTo>
                  <a:pt x="11329360" y="3349318"/>
                </a:moveTo>
                <a:cubicBezTo>
                  <a:pt x="11381911" y="3349318"/>
                  <a:pt x="11424512" y="3391920"/>
                  <a:pt x="11424512" y="3444470"/>
                </a:cubicBezTo>
                <a:cubicBezTo>
                  <a:pt x="11424512" y="3497021"/>
                  <a:pt x="11381911" y="3539623"/>
                  <a:pt x="11329360" y="3539623"/>
                </a:cubicBezTo>
                <a:cubicBezTo>
                  <a:pt x="11276809" y="3539623"/>
                  <a:pt x="11234208" y="3497021"/>
                  <a:pt x="11234208" y="3444470"/>
                </a:cubicBezTo>
                <a:cubicBezTo>
                  <a:pt x="11234208" y="3391920"/>
                  <a:pt x="11276809" y="3349318"/>
                  <a:pt x="11329360" y="3349318"/>
                </a:cubicBezTo>
                <a:close/>
                <a:moveTo>
                  <a:pt x="10910691" y="3349318"/>
                </a:moveTo>
                <a:cubicBezTo>
                  <a:pt x="10963242" y="3349318"/>
                  <a:pt x="11005843" y="3391920"/>
                  <a:pt x="11005843" y="3444470"/>
                </a:cubicBezTo>
                <a:cubicBezTo>
                  <a:pt x="11005843" y="3497021"/>
                  <a:pt x="10963242" y="3539623"/>
                  <a:pt x="10910691" y="3539623"/>
                </a:cubicBezTo>
                <a:cubicBezTo>
                  <a:pt x="10858140" y="3539623"/>
                  <a:pt x="10815539" y="3497021"/>
                  <a:pt x="10815539" y="3444470"/>
                </a:cubicBezTo>
                <a:cubicBezTo>
                  <a:pt x="10815539" y="3391920"/>
                  <a:pt x="10858140" y="3349318"/>
                  <a:pt x="10910691" y="3349318"/>
                </a:cubicBezTo>
                <a:close/>
                <a:moveTo>
                  <a:pt x="10492022" y="3349318"/>
                </a:moveTo>
                <a:cubicBezTo>
                  <a:pt x="10544573" y="3349318"/>
                  <a:pt x="10587174" y="3391920"/>
                  <a:pt x="10587174" y="3444470"/>
                </a:cubicBezTo>
                <a:cubicBezTo>
                  <a:pt x="10587174" y="3497021"/>
                  <a:pt x="10544573" y="3539623"/>
                  <a:pt x="10492022" y="3539623"/>
                </a:cubicBezTo>
                <a:cubicBezTo>
                  <a:pt x="10439471" y="3539623"/>
                  <a:pt x="10396870" y="3497021"/>
                  <a:pt x="10396870" y="3444470"/>
                </a:cubicBezTo>
                <a:cubicBezTo>
                  <a:pt x="10396870" y="3391920"/>
                  <a:pt x="10439471" y="3349318"/>
                  <a:pt x="10492022" y="3349318"/>
                </a:cubicBezTo>
                <a:close/>
                <a:moveTo>
                  <a:pt x="10073353" y="3349318"/>
                </a:moveTo>
                <a:cubicBezTo>
                  <a:pt x="10125904" y="3349318"/>
                  <a:pt x="10168505" y="3391920"/>
                  <a:pt x="10168505" y="3444470"/>
                </a:cubicBezTo>
                <a:cubicBezTo>
                  <a:pt x="10168505" y="3497021"/>
                  <a:pt x="10125904" y="3539623"/>
                  <a:pt x="10073353" y="3539623"/>
                </a:cubicBezTo>
                <a:cubicBezTo>
                  <a:pt x="10020803" y="3539623"/>
                  <a:pt x="9978201" y="3497021"/>
                  <a:pt x="9978201" y="3444470"/>
                </a:cubicBezTo>
                <a:cubicBezTo>
                  <a:pt x="9978201" y="3391920"/>
                  <a:pt x="10020803" y="3349318"/>
                  <a:pt x="10073353" y="3349318"/>
                </a:cubicBezTo>
                <a:close/>
                <a:moveTo>
                  <a:pt x="9654684" y="3349318"/>
                </a:moveTo>
                <a:cubicBezTo>
                  <a:pt x="9707235" y="3349318"/>
                  <a:pt x="9749836" y="3391920"/>
                  <a:pt x="9749836" y="3444470"/>
                </a:cubicBezTo>
                <a:cubicBezTo>
                  <a:pt x="9749836" y="3497021"/>
                  <a:pt x="9707235" y="3539623"/>
                  <a:pt x="9654684" y="3539623"/>
                </a:cubicBezTo>
                <a:cubicBezTo>
                  <a:pt x="9602134" y="3539623"/>
                  <a:pt x="9559532" y="3497021"/>
                  <a:pt x="9559532" y="3444470"/>
                </a:cubicBezTo>
                <a:cubicBezTo>
                  <a:pt x="9559532" y="3391920"/>
                  <a:pt x="9602134" y="3349318"/>
                  <a:pt x="9654684" y="3349318"/>
                </a:cubicBezTo>
                <a:close/>
                <a:moveTo>
                  <a:pt x="9236015" y="3349318"/>
                </a:moveTo>
                <a:cubicBezTo>
                  <a:pt x="9288566" y="3349318"/>
                  <a:pt x="9331167" y="3391920"/>
                  <a:pt x="9331167" y="3444470"/>
                </a:cubicBezTo>
                <a:cubicBezTo>
                  <a:pt x="9331167" y="3497021"/>
                  <a:pt x="9288566" y="3539623"/>
                  <a:pt x="9236015" y="3539623"/>
                </a:cubicBezTo>
                <a:cubicBezTo>
                  <a:pt x="9183465" y="3539623"/>
                  <a:pt x="9140863" y="3497021"/>
                  <a:pt x="9140863" y="3444470"/>
                </a:cubicBezTo>
                <a:cubicBezTo>
                  <a:pt x="9140863" y="3391920"/>
                  <a:pt x="9183465" y="3349318"/>
                  <a:pt x="9236015" y="3349318"/>
                </a:cubicBezTo>
                <a:close/>
                <a:moveTo>
                  <a:pt x="8817346" y="3349318"/>
                </a:moveTo>
                <a:cubicBezTo>
                  <a:pt x="8869897" y="3349318"/>
                  <a:pt x="8912498" y="3391920"/>
                  <a:pt x="8912498" y="3444470"/>
                </a:cubicBezTo>
                <a:cubicBezTo>
                  <a:pt x="8912498" y="3497021"/>
                  <a:pt x="8869897" y="3539623"/>
                  <a:pt x="8817346" y="3539623"/>
                </a:cubicBezTo>
                <a:cubicBezTo>
                  <a:pt x="8764796" y="3539623"/>
                  <a:pt x="8722194" y="3497021"/>
                  <a:pt x="8722194" y="3444470"/>
                </a:cubicBezTo>
                <a:cubicBezTo>
                  <a:pt x="8722194" y="3391920"/>
                  <a:pt x="8764796" y="3349318"/>
                  <a:pt x="8817346" y="3349318"/>
                </a:cubicBezTo>
                <a:close/>
                <a:moveTo>
                  <a:pt x="8398677" y="3349318"/>
                </a:moveTo>
                <a:cubicBezTo>
                  <a:pt x="8451228" y="3349318"/>
                  <a:pt x="8493829" y="3391920"/>
                  <a:pt x="8493829" y="3444470"/>
                </a:cubicBezTo>
                <a:cubicBezTo>
                  <a:pt x="8493829" y="3497021"/>
                  <a:pt x="8451228" y="3539623"/>
                  <a:pt x="8398677" y="3539623"/>
                </a:cubicBezTo>
                <a:cubicBezTo>
                  <a:pt x="8346127" y="3539623"/>
                  <a:pt x="8303526" y="3497021"/>
                  <a:pt x="8303526" y="3444470"/>
                </a:cubicBezTo>
                <a:cubicBezTo>
                  <a:pt x="8303526" y="3391920"/>
                  <a:pt x="8346127" y="3349318"/>
                  <a:pt x="8398677" y="3349318"/>
                </a:cubicBezTo>
                <a:close/>
                <a:moveTo>
                  <a:pt x="7980009" y="3349318"/>
                </a:moveTo>
                <a:cubicBezTo>
                  <a:pt x="8032559" y="3349318"/>
                  <a:pt x="8075161" y="3391920"/>
                  <a:pt x="8075161" y="3444470"/>
                </a:cubicBezTo>
                <a:cubicBezTo>
                  <a:pt x="8075161" y="3497021"/>
                  <a:pt x="8032559" y="3539623"/>
                  <a:pt x="7980009" y="3539623"/>
                </a:cubicBezTo>
                <a:cubicBezTo>
                  <a:pt x="7927458" y="3539623"/>
                  <a:pt x="7884857" y="3497021"/>
                  <a:pt x="7884857" y="3444470"/>
                </a:cubicBezTo>
                <a:cubicBezTo>
                  <a:pt x="7884857" y="3391920"/>
                  <a:pt x="7927458" y="3349318"/>
                  <a:pt x="7980009" y="3349318"/>
                </a:cubicBezTo>
                <a:close/>
                <a:moveTo>
                  <a:pt x="7561340" y="3349318"/>
                </a:moveTo>
                <a:cubicBezTo>
                  <a:pt x="7613890" y="3349318"/>
                  <a:pt x="7656492" y="3391920"/>
                  <a:pt x="7656492" y="3444470"/>
                </a:cubicBezTo>
                <a:cubicBezTo>
                  <a:pt x="7656492" y="3497021"/>
                  <a:pt x="7613890" y="3539623"/>
                  <a:pt x="7561340" y="3539623"/>
                </a:cubicBezTo>
                <a:cubicBezTo>
                  <a:pt x="7508789" y="3539623"/>
                  <a:pt x="7466188" y="3497021"/>
                  <a:pt x="7466188" y="3444470"/>
                </a:cubicBezTo>
                <a:cubicBezTo>
                  <a:pt x="7466188" y="3391920"/>
                  <a:pt x="7508789" y="3349318"/>
                  <a:pt x="7561340" y="3349318"/>
                </a:cubicBezTo>
                <a:close/>
                <a:moveTo>
                  <a:pt x="7142671" y="3349318"/>
                </a:moveTo>
                <a:cubicBezTo>
                  <a:pt x="7195221" y="3349318"/>
                  <a:pt x="7237823" y="3391920"/>
                  <a:pt x="7237823" y="3444470"/>
                </a:cubicBezTo>
                <a:cubicBezTo>
                  <a:pt x="7237823" y="3497021"/>
                  <a:pt x="7195221" y="3539623"/>
                  <a:pt x="7142671" y="3539623"/>
                </a:cubicBezTo>
                <a:cubicBezTo>
                  <a:pt x="7090120" y="3539623"/>
                  <a:pt x="7047519" y="3497021"/>
                  <a:pt x="7047519" y="3444470"/>
                </a:cubicBezTo>
                <a:cubicBezTo>
                  <a:pt x="7047519" y="3391920"/>
                  <a:pt x="7090120" y="3349318"/>
                  <a:pt x="7142671" y="3349318"/>
                </a:cubicBezTo>
                <a:close/>
                <a:moveTo>
                  <a:pt x="6724002" y="3349318"/>
                </a:moveTo>
                <a:cubicBezTo>
                  <a:pt x="6776553" y="3349318"/>
                  <a:pt x="6819154" y="3391920"/>
                  <a:pt x="6819154" y="3444470"/>
                </a:cubicBezTo>
                <a:cubicBezTo>
                  <a:pt x="6819154" y="3497021"/>
                  <a:pt x="6776553" y="3539623"/>
                  <a:pt x="6724002" y="3539623"/>
                </a:cubicBezTo>
                <a:cubicBezTo>
                  <a:pt x="6671451" y="3539623"/>
                  <a:pt x="6628850" y="3497021"/>
                  <a:pt x="6628850" y="3444470"/>
                </a:cubicBezTo>
                <a:cubicBezTo>
                  <a:pt x="6628850" y="3391920"/>
                  <a:pt x="6671451" y="3349318"/>
                  <a:pt x="6724002" y="3349318"/>
                </a:cubicBezTo>
                <a:close/>
                <a:moveTo>
                  <a:pt x="6305333" y="3349318"/>
                </a:moveTo>
                <a:cubicBezTo>
                  <a:pt x="6357884" y="3349318"/>
                  <a:pt x="6400485" y="3391920"/>
                  <a:pt x="6400485" y="3444470"/>
                </a:cubicBezTo>
                <a:cubicBezTo>
                  <a:pt x="6400485" y="3497021"/>
                  <a:pt x="6357884" y="3539623"/>
                  <a:pt x="6305333" y="3539623"/>
                </a:cubicBezTo>
                <a:cubicBezTo>
                  <a:pt x="6252782" y="3539623"/>
                  <a:pt x="6210181" y="3497021"/>
                  <a:pt x="6210181" y="3444470"/>
                </a:cubicBezTo>
                <a:cubicBezTo>
                  <a:pt x="6210181" y="3391920"/>
                  <a:pt x="6252782" y="3349318"/>
                  <a:pt x="6305333" y="3349318"/>
                </a:cubicBezTo>
                <a:close/>
                <a:moveTo>
                  <a:pt x="5886664" y="3349318"/>
                </a:moveTo>
                <a:cubicBezTo>
                  <a:pt x="5939215" y="3349318"/>
                  <a:pt x="5981816" y="3391920"/>
                  <a:pt x="5981816" y="3444470"/>
                </a:cubicBezTo>
                <a:cubicBezTo>
                  <a:pt x="5981816" y="3497021"/>
                  <a:pt x="5939215" y="3539623"/>
                  <a:pt x="5886664" y="3539623"/>
                </a:cubicBezTo>
                <a:cubicBezTo>
                  <a:pt x="5834113" y="3539623"/>
                  <a:pt x="5791512" y="3497021"/>
                  <a:pt x="5791512" y="3444470"/>
                </a:cubicBezTo>
                <a:cubicBezTo>
                  <a:pt x="5791512" y="3391920"/>
                  <a:pt x="5834113" y="3349318"/>
                  <a:pt x="5886664" y="3349318"/>
                </a:cubicBezTo>
                <a:close/>
                <a:moveTo>
                  <a:pt x="5467994" y="3349318"/>
                </a:moveTo>
                <a:cubicBezTo>
                  <a:pt x="5520544" y="3349318"/>
                  <a:pt x="5563146" y="3391920"/>
                  <a:pt x="5563146" y="3444470"/>
                </a:cubicBezTo>
                <a:cubicBezTo>
                  <a:pt x="5563146" y="3497021"/>
                  <a:pt x="5520544" y="3539623"/>
                  <a:pt x="5467994" y="3539623"/>
                </a:cubicBezTo>
                <a:cubicBezTo>
                  <a:pt x="5415443" y="3539623"/>
                  <a:pt x="5372842" y="3497021"/>
                  <a:pt x="5372842" y="3444470"/>
                </a:cubicBezTo>
                <a:cubicBezTo>
                  <a:pt x="5372842" y="3391920"/>
                  <a:pt x="5415443" y="3349318"/>
                  <a:pt x="5467994" y="3349318"/>
                </a:cubicBezTo>
                <a:close/>
                <a:moveTo>
                  <a:pt x="5049325" y="3349318"/>
                </a:moveTo>
                <a:cubicBezTo>
                  <a:pt x="5101876" y="3349318"/>
                  <a:pt x="5144478" y="3391920"/>
                  <a:pt x="5144478" y="3444470"/>
                </a:cubicBezTo>
                <a:cubicBezTo>
                  <a:pt x="5144478" y="3497021"/>
                  <a:pt x="5101876" y="3539623"/>
                  <a:pt x="5049325" y="3539623"/>
                </a:cubicBezTo>
                <a:cubicBezTo>
                  <a:pt x="4996774" y="3539623"/>
                  <a:pt x="4954173" y="3497021"/>
                  <a:pt x="4954173" y="3444470"/>
                </a:cubicBezTo>
                <a:cubicBezTo>
                  <a:pt x="4954173" y="3391920"/>
                  <a:pt x="4996774" y="3349318"/>
                  <a:pt x="5049325" y="3349318"/>
                </a:cubicBezTo>
                <a:close/>
                <a:moveTo>
                  <a:pt x="4630656" y="3349318"/>
                </a:moveTo>
                <a:cubicBezTo>
                  <a:pt x="4683207" y="3349318"/>
                  <a:pt x="4725808" y="3391920"/>
                  <a:pt x="4725808" y="3444470"/>
                </a:cubicBezTo>
                <a:cubicBezTo>
                  <a:pt x="4725808" y="3497021"/>
                  <a:pt x="4683207" y="3539623"/>
                  <a:pt x="4630656" y="3539623"/>
                </a:cubicBezTo>
                <a:cubicBezTo>
                  <a:pt x="4578106" y="3539623"/>
                  <a:pt x="4535504" y="3497021"/>
                  <a:pt x="4535504" y="3444470"/>
                </a:cubicBezTo>
                <a:cubicBezTo>
                  <a:pt x="4535504" y="3391920"/>
                  <a:pt x="4578106" y="3349318"/>
                  <a:pt x="4630656" y="3349318"/>
                </a:cubicBezTo>
                <a:close/>
                <a:moveTo>
                  <a:pt x="4211987" y="3349318"/>
                </a:moveTo>
                <a:cubicBezTo>
                  <a:pt x="4264538" y="3349318"/>
                  <a:pt x="4307139" y="3391920"/>
                  <a:pt x="4307139" y="3444470"/>
                </a:cubicBezTo>
                <a:cubicBezTo>
                  <a:pt x="4307139" y="3497021"/>
                  <a:pt x="4264538" y="3539623"/>
                  <a:pt x="4211987" y="3539623"/>
                </a:cubicBezTo>
                <a:cubicBezTo>
                  <a:pt x="4159436" y="3539623"/>
                  <a:pt x="4116835" y="3497021"/>
                  <a:pt x="4116835" y="3444470"/>
                </a:cubicBezTo>
                <a:cubicBezTo>
                  <a:pt x="4116835" y="3391920"/>
                  <a:pt x="4159436" y="3349318"/>
                  <a:pt x="4211987" y="3349318"/>
                </a:cubicBezTo>
                <a:close/>
                <a:moveTo>
                  <a:pt x="3793401" y="3349318"/>
                </a:moveTo>
                <a:cubicBezTo>
                  <a:pt x="3845869" y="3349318"/>
                  <a:pt x="3888470" y="3391920"/>
                  <a:pt x="3888470" y="3444470"/>
                </a:cubicBezTo>
                <a:cubicBezTo>
                  <a:pt x="3888470" y="3497021"/>
                  <a:pt x="3845869" y="3539623"/>
                  <a:pt x="3793401" y="3539623"/>
                </a:cubicBezTo>
                <a:cubicBezTo>
                  <a:pt x="3740851" y="3539623"/>
                  <a:pt x="3698249" y="3497021"/>
                  <a:pt x="3698249" y="3444470"/>
                </a:cubicBezTo>
                <a:cubicBezTo>
                  <a:pt x="3698249" y="3391920"/>
                  <a:pt x="3740851" y="3349318"/>
                  <a:pt x="3793401" y="3349318"/>
                </a:cubicBezTo>
                <a:close/>
                <a:moveTo>
                  <a:pt x="3374725" y="3349318"/>
                </a:moveTo>
                <a:cubicBezTo>
                  <a:pt x="3427277" y="3349318"/>
                  <a:pt x="3469882" y="3391920"/>
                  <a:pt x="3469882" y="3444470"/>
                </a:cubicBezTo>
                <a:cubicBezTo>
                  <a:pt x="3469882" y="3497021"/>
                  <a:pt x="3427277" y="3539623"/>
                  <a:pt x="3374725" y="3539623"/>
                </a:cubicBezTo>
                <a:cubicBezTo>
                  <a:pt x="3322175" y="3539623"/>
                  <a:pt x="3279573" y="3497021"/>
                  <a:pt x="3279573" y="3444470"/>
                </a:cubicBezTo>
                <a:cubicBezTo>
                  <a:pt x="3279573" y="3391920"/>
                  <a:pt x="3322175" y="3349318"/>
                  <a:pt x="3374725" y="3349318"/>
                </a:cubicBezTo>
                <a:close/>
                <a:moveTo>
                  <a:pt x="2956052" y="3349318"/>
                </a:moveTo>
                <a:cubicBezTo>
                  <a:pt x="3008604" y="3349318"/>
                  <a:pt x="3051206" y="3391920"/>
                  <a:pt x="3051206" y="3444470"/>
                </a:cubicBezTo>
                <a:cubicBezTo>
                  <a:pt x="3051206" y="3497021"/>
                  <a:pt x="3008604" y="3539623"/>
                  <a:pt x="2956052" y="3539623"/>
                </a:cubicBezTo>
                <a:cubicBezTo>
                  <a:pt x="2903499" y="3539623"/>
                  <a:pt x="2860897" y="3497021"/>
                  <a:pt x="2860897" y="3444470"/>
                </a:cubicBezTo>
                <a:cubicBezTo>
                  <a:pt x="2860897" y="3391920"/>
                  <a:pt x="2903499" y="3349318"/>
                  <a:pt x="2956052" y="3349318"/>
                </a:cubicBezTo>
                <a:close/>
                <a:moveTo>
                  <a:pt x="2537373" y="3349318"/>
                </a:moveTo>
                <a:cubicBezTo>
                  <a:pt x="2589929" y="3349318"/>
                  <a:pt x="2632532" y="3391920"/>
                  <a:pt x="2632532" y="3444470"/>
                </a:cubicBezTo>
                <a:cubicBezTo>
                  <a:pt x="2632532" y="3497021"/>
                  <a:pt x="2589929" y="3539623"/>
                  <a:pt x="2537373" y="3539623"/>
                </a:cubicBezTo>
                <a:cubicBezTo>
                  <a:pt x="2484821" y="3539623"/>
                  <a:pt x="2442221" y="3497021"/>
                  <a:pt x="2442221" y="3444470"/>
                </a:cubicBezTo>
                <a:cubicBezTo>
                  <a:pt x="2442221" y="3391920"/>
                  <a:pt x="2484821" y="3349318"/>
                  <a:pt x="2537373" y="3349318"/>
                </a:cubicBezTo>
                <a:close/>
                <a:moveTo>
                  <a:pt x="2118703" y="3349318"/>
                </a:moveTo>
                <a:cubicBezTo>
                  <a:pt x="2171254" y="3349318"/>
                  <a:pt x="2213856" y="3391920"/>
                  <a:pt x="2213856" y="3444470"/>
                </a:cubicBezTo>
                <a:cubicBezTo>
                  <a:pt x="2213856" y="3497021"/>
                  <a:pt x="2171254" y="3539623"/>
                  <a:pt x="2118703" y="3539623"/>
                </a:cubicBezTo>
                <a:cubicBezTo>
                  <a:pt x="2066152" y="3539623"/>
                  <a:pt x="2023548" y="3497021"/>
                  <a:pt x="2023548" y="3444470"/>
                </a:cubicBezTo>
                <a:cubicBezTo>
                  <a:pt x="2023548" y="3391920"/>
                  <a:pt x="2066152" y="3349318"/>
                  <a:pt x="2118703" y="3349318"/>
                </a:cubicBezTo>
                <a:close/>
                <a:moveTo>
                  <a:pt x="1700027" y="3349318"/>
                </a:moveTo>
                <a:cubicBezTo>
                  <a:pt x="1752577" y="3349318"/>
                  <a:pt x="1795180" y="3391920"/>
                  <a:pt x="1795180" y="3444470"/>
                </a:cubicBezTo>
                <a:cubicBezTo>
                  <a:pt x="1795180" y="3497021"/>
                  <a:pt x="1752577" y="3539623"/>
                  <a:pt x="1700027" y="3539623"/>
                </a:cubicBezTo>
                <a:cubicBezTo>
                  <a:pt x="1647475" y="3539623"/>
                  <a:pt x="1604870" y="3497021"/>
                  <a:pt x="1604870" y="3444470"/>
                </a:cubicBezTo>
                <a:cubicBezTo>
                  <a:pt x="1604870" y="3391920"/>
                  <a:pt x="1647475" y="3349318"/>
                  <a:pt x="1700027" y="3349318"/>
                </a:cubicBezTo>
                <a:close/>
                <a:moveTo>
                  <a:pt x="1281351" y="3349318"/>
                </a:moveTo>
                <a:cubicBezTo>
                  <a:pt x="1333902" y="3349318"/>
                  <a:pt x="1376503" y="3391920"/>
                  <a:pt x="1376503" y="3444470"/>
                </a:cubicBezTo>
                <a:cubicBezTo>
                  <a:pt x="1376503" y="3497021"/>
                  <a:pt x="1333902" y="3539623"/>
                  <a:pt x="1281351" y="3539623"/>
                </a:cubicBezTo>
                <a:cubicBezTo>
                  <a:pt x="1228800" y="3539623"/>
                  <a:pt x="1186199" y="3497021"/>
                  <a:pt x="1186199" y="3444470"/>
                </a:cubicBezTo>
                <a:cubicBezTo>
                  <a:pt x="1186199" y="3391920"/>
                  <a:pt x="1228800" y="3349318"/>
                  <a:pt x="1281351" y="3349318"/>
                </a:cubicBezTo>
                <a:close/>
                <a:moveTo>
                  <a:pt x="862684" y="3349318"/>
                </a:moveTo>
                <a:cubicBezTo>
                  <a:pt x="915235" y="3349318"/>
                  <a:pt x="957835" y="3391920"/>
                  <a:pt x="957835" y="3444470"/>
                </a:cubicBezTo>
                <a:cubicBezTo>
                  <a:pt x="957835" y="3497021"/>
                  <a:pt x="915235" y="3539623"/>
                  <a:pt x="862684" y="3539623"/>
                </a:cubicBezTo>
                <a:cubicBezTo>
                  <a:pt x="810134" y="3539623"/>
                  <a:pt x="767531" y="3497021"/>
                  <a:pt x="767531" y="3444470"/>
                </a:cubicBezTo>
                <a:cubicBezTo>
                  <a:pt x="767531" y="3391920"/>
                  <a:pt x="810134" y="3349318"/>
                  <a:pt x="862684" y="3349318"/>
                </a:cubicBezTo>
                <a:close/>
                <a:moveTo>
                  <a:pt x="444017" y="3349318"/>
                </a:moveTo>
                <a:cubicBezTo>
                  <a:pt x="496567" y="3349318"/>
                  <a:pt x="539170" y="3391920"/>
                  <a:pt x="539170" y="3444470"/>
                </a:cubicBezTo>
                <a:cubicBezTo>
                  <a:pt x="539170" y="3497021"/>
                  <a:pt x="496567" y="3539623"/>
                  <a:pt x="444017" y="3539623"/>
                </a:cubicBezTo>
                <a:cubicBezTo>
                  <a:pt x="391466" y="3539623"/>
                  <a:pt x="348864" y="3497021"/>
                  <a:pt x="348864" y="3444470"/>
                </a:cubicBezTo>
                <a:cubicBezTo>
                  <a:pt x="348864" y="3391920"/>
                  <a:pt x="391466" y="3349318"/>
                  <a:pt x="444017" y="3349318"/>
                </a:cubicBezTo>
                <a:close/>
                <a:moveTo>
                  <a:pt x="25348" y="3349318"/>
                </a:moveTo>
                <a:cubicBezTo>
                  <a:pt x="77898" y="3349318"/>
                  <a:pt x="120500" y="3391920"/>
                  <a:pt x="120500" y="3444470"/>
                </a:cubicBezTo>
                <a:cubicBezTo>
                  <a:pt x="120500" y="3497021"/>
                  <a:pt x="77898" y="3539623"/>
                  <a:pt x="25348" y="3539623"/>
                </a:cubicBezTo>
                <a:lnTo>
                  <a:pt x="0" y="3534505"/>
                </a:lnTo>
                <a:lnTo>
                  <a:pt x="0" y="3354436"/>
                </a:lnTo>
                <a:close/>
                <a:moveTo>
                  <a:pt x="12166698" y="2930653"/>
                </a:moveTo>
                <a:lnTo>
                  <a:pt x="12192000" y="2935761"/>
                </a:lnTo>
                <a:lnTo>
                  <a:pt x="12192000" y="3115847"/>
                </a:lnTo>
                <a:lnTo>
                  <a:pt x="12166698" y="3120955"/>
                </a:lnTo>
                <a:cubicBezTo>
                  <a:pt x="12114147" y="3120955"/>
                  <a:pt x="12071546" y="3078355"/>
                  <a:pt x="12071546" y="3025805"/>
                </a:cubicBezTo>
                <a:cubicBezTo>
                  <a:pt x="12071546" y="2973254"/>
                  <a:pt x="12114147" y="2930653"/>
                  <a:pt x="12166698" y="2930653"/>
                </a:cubicBezTo>
                <a:close/>
                <a:moveTo>
                  <a:pt x="11748029" y="2930653"/>
                </a:moveTo>
                <a:cubicBezTo>
                  <a:pt x="11800580" y="2930653"/>
                  <a:pt x="11843181" y="2973254"/>
                  <a:pt x="11843181" y="3025805"/>
                </a:cubicBezTo>
                <a:cubicBezTo>
                  <a:pt x="11843181" y="3078355"/>
                  <a:pt x="11800580" y="3120955"/>
                  <a:pt x="11748029" y="3120955"/>
                </a:cubicBezTo>
                <a:cubicBezTo>
                  <a:pt x="11695478" y="3120955"/>
                  <a:pt x="11652877" y="3078355"/>
                  <a:pt x="11652877" y="3025805"/>
                </a:cubicBezTo>
                <a:cubicBezTo>
                  <a:pt x="11652877" y="2973254"/>
                  <a:pt x="11695478" y="2930653"/>
                  <a:pt x="11748029" y="2930653"/>
                </a:cubicBezTo>
                <a:close/>
                <a:moveTo>
                  <a:pt x="11329360" y="2930653"/>
                </a:moveTo>
                <a:cubicBezTo>
                  <a:pt x="11381911" y="2930653"/>
                  <a:pt x="11424512" y="2973254"/>
                  <a:pt x="11424512" y="3025805"/>
                </a:cubicBezTo>
                <a:cubicBezTo>
                  <a:pt x="11424512" y="3078355"/>
                  <a:pt x="11381911" y="3120955"/>
                  <a:pt x="11329360" y="3120955"/>
                </a:cubicBezTo>
                <a:cubicBezTo>
                  <a:pt x="11276809" y="3120955"/>
                  <a:pt x="11234208" y="3078355"/>
                  <a:pt x="11234208" y="3025805"/>
                </a:cubicBezTo>
                <a:cubicBezTo>
                  <a:pt x="11234208" y="2973254"/>
                  <a:pt x="11276809" y="2930653"/>
                  <a:pt x="11329360" y="2930653"/>
                </a:cubicBezTo>
                <a:close/>
                <a:moveTo>
                  <a:pt x="10910691" y="2930653"/>
                </a:moveTo>
                <a:cubicBezTo>
                  <a:pt x="10963242" y="2930653"/>
                  <a:pt x="11005843" y="2973254"/>
                  <a:pt x="11005843" y="3025805"/>
                </a:cubicBezTo>
                <a:cubicBezTo>
                  <a:pt x="11005843" y="3078355"/>
                  <a:pt x="10963242" y="3120955"/>
                  <a:pt x="10910691" y="3120955"/>
                </a:cubicBezTo>
                <a:cubicBezTo>
                  <a:pt x="10858140" y="3120955"/>
                  <a:pt x="10815539" y="3078355"/>
                  <a:pt x="10815539" y="3025805"/>
                </a:cubicBezTo>
                <a:cubicBezTo>
                  <a:pt x="10815539" y="2973254"/>
                  <a:pt x="10858140" y="2930653"/>
                  <a:pt x="10910691" y="2930653"/>
                </a:cubicBezTo>
                <a:close/>
                <a:moveTo>
                  <a:pt x="10492022" y="2930653"/>
                </a:moveTo>
                <a:cubicBezTo>
                  <a:pt x="10544573" y="2930653"/>
                  <a:pt x="10587174" y="2973254"/>
                  <a:pt x="10587174" y="3025805"/>
                </a:cubicBezTo>
                <a:cubicBezTo>
                  <a:pt x="10587174" y="3078355"/>
                  <a:pt x="10544573" y="3120955"/>
                  <a:pt x="10492022" y="3120955"/>
                </a:cubicBezTo>
                <a:cubicBezTo>
                  <a:pt x="10439471" y="3120955"/>
                  <a:pt x="10396870" y="3078355"/>
                  <a:pt x="10396870" y="3025805"/>
                </a:cubicBezTo>
                <a:cubicBezTo>
                  <a:pt x="10396870" y="2973254"/>
                  <a:pt x="10439471" y="2930653"/>
                  <a:pt x="10492022" y="2930653"/>
                </a:cubicBezTo>
                <a:close/>
                <a:moveTo>
                  <a:pt x="10073353" y="2930653"/>
                </a:moveTo>
                <a:cubicBezTo>
                  <a:pt x="10125904" y="2930653"/>
                  <a:pt x="10168505" y="2973254"/>
                  <a:pt x="10168505" y="3025805"/>
                </a:cubicBezTo>
                <a:cubicBezTo>
                  <a:pt x="10168505" y="3078355"/>
                  <a:pt x="10125904" y="3120955"/>
                  <a:pt x="10073353" y="3120955"/>
                </a:cubicBezTo>
                <a:cubicBezTo>
                  <a:pt x="10020803" y="3120955"/>
                  <a:pt x="9978201" y="3078355"/>
                  <a:pt x="9978201" y="3025805"/>
                </a:cubicBezTo>
                <a:cubicBezTo>
                  <a:pt x="9978201" y="2973254"/>
                  <a:pt x="10020803" y="2930653"/>
                  <a:pt x="10073353" y="2930653"/>
                </a:cubicBezTo>
                <a:close/>
                <a:moveTo>
                  <a:pt x="9654684" y="2930653"/>
                </a:moveTo>
                <a:cubicBezTo>
                  <a:pt x="9707235" y="2930653"/>
                  <a:pt x="9749836" y="2973254"/>
                  <a:pt x="9749836" y="3025805"/>
                </a:cubicBezTo>
                <a:cubicBezTo>
                  <a:pt x="9749836" y="3078355"/>
                  <a:pt x="9707235" y="3120955"/>
                  <a:pt x="9654684" y="3120955"/>
                </a:cubicBezTo>
                <a:cubicBezTo>
                  <a:pt x="9602134" y="3120955"/>
                  <a:pt x="9559532" y="3078355"/>
                  <a:pt x="9559532" y="3025805"/>
                </a:cubicBezTo>
                <a:cubicBezTo>
                  <a:pt x="9559532" y="2973254"/>
                  <a:pt x="9602134" y="2930653"/>
                  <a:pt x="9654684" y="2930653"/>
                </a:cubicBezTo>
                <a:close/>
                <a:moveTo>
                  <a:pt x="9236015" y="2930653"/>
                </a:moveTo>
                <a:cubicBezTo>
                  <a:pt x="9288566" y="2930653"/>
                  <a:pt x="9331167" y="2973254"/>
                  <a:pt x="9331167" y="3025805"/>
                </a:cubicBezTo>
                <a:cubicBezTo>
                  <a:pt x="9331167" y="3078355"/>
                  <a:pt x="9288566" y="3120955"/>
                  <a:pt x="9236015" y="3120955"/>
                </a:cubicBezTo>
                <a:cubicBezTo>
                  <a:pt x="9183465" y="3120955"/>
                  <a:pt x="9140863" y="3078355"/>
                  <a:pt x="9140863" y="3025805"/>
                </a:cubicBezTo>
                <a:cubicBezTo>
                  <a:pt x="9140863" y="2973254"/>
                  <a:pt x="9183465" y="2930653"/>
                  <a:pt x="9236015" y="2930653"/>
                </a:cubicBezTo>
                <a:close/>
                <a:moveTo>
                  <a:pt x="8817346" y="2930653"/>
                </a:moveTo>
                <a:cubicBezTo>
                  <a:pt x="8869897" y="2930653"/>
                  <a:pt x="8912498" y="2973254"/>
                  <a:pt x="8912498" y="3025805"/>
                </a:cubicBezTo>
                <a:cubicBezTo>
                  <a:pt x="8912498" y="3078355"/>
                  <a:pt x="8869897" y="3120955"/>
                  <a:pt x="8817346" y="3120955"/>
                </a:cubicBezTo>
                <a:cubicBezTo>
                  <a:pt x="8764796" y="3120955"/>
                  <a:pt x="8722194" y="3078355"/>
                  <a:pt x="8722194" y="3025805"/>
                </a:cubicBezTo>
                <a:cubicBezTo>
                  <a:pt x="8722194" y="2973254"/>
                  <a:pt x="8764796" y="2930653"/>
                  <a:pt x="8817346" y="2930653"/>
                </a:cubicBezTo>
                <a:close/>
                <a:moveTo>
                  <a:pt x="8398677" y="2930653"/>
                </a:moveTo>
                <a:cubicBezTo>
                  <a:pt x="8451228" y="2930653"/>
                  <a:pt x="8493829" y="2973254"/>
                  <a:pt x="8493829" y="3025805"/>
                </a:cubicBezTo>
                <a:cubicBezTo>
                  <a:pt x="8493829" y="3078355"/>
                  <a:pt x="8451228" y="3120955"/>
                  <a:pt x="8398677" y="3120955"/>
                </a:cubicBezTo>
                <a:cubicBezTo>
                  <a:pt x="8346127" y="3120955"/>
                  <a:pt x="8303526" y="3078355"/>
                  <a:pt x="8303526" y="3025805"/>
                </a:cubicBezTo>
                <a:cubicBezTo>
                  <a:pt x="8303526" y="2973254"/>
                  <a:pt x="8346127" y="2930653"/>
                  <a:pt x="8398677" y="2930653"/>
                </a:cubicBezTo>
                <a:close/>
                <a:moveTo>
                  <a:pt x="7980009" y="2930653"/>
                </a:moveTo>
                <a:cubicBezTo>
                  <a:pt x="8032559" y="2930653"/>
                  <a:pt x="8075161" y="2973254"/>
                  <a:pt x="8075161" y="3025805"/>
                </a:cubicBezTo>
                <a:cubicBezTo>
                  <a:pt x="8075161" y="3078355"/>
                  <a:pt x="8032559" y="3120955"/>
                  <a:pt x="7980009" y="3120955"/>
                </a:cubicBezTo>
                <a:cubicBezTo>
                  <a:pt x="7927458" y="3120955"/>
                  <a:pt x="7884857" y="3078355"/>
                  <a:pt x="7884857" y="3025805"/>
                </a:cubicBezTo>
                <a:cubicBezTo>
                  <a:pt x="7884857" y="2973254"/>
                  <a:pt x="7927458" y="2930653"/>
                  <a:pt x="7980009" y="2930653"/>
                </a:cubicBezTo>
                <a:close/>
                <a:moveTo>
                  <a:pt x="7561340" y="2930653"/>
                </a:moveTo>
                <a:cubicBezTo>
                  <a:pt x="7613890" y="2930653"/>
                  <a:pt x="7656492" y="2973254"/>
                  <a:pt x="7656492" y="3025805"/>
                </a:cubicBezTo>
                <a:cubicBezTo>
                  <a:pt x="7656492" y="3078355"/>
                  <a:pt x="7613890" y="3120955"/>
                  <a:pt x="7561340" y="3120955"/>
                </a:cubicBezTo>
                <a:cubicBezTo>
                  <a:pt x="7508789" y="3120955"/>
                  <a:pt x="7466188" y="3078355"/>
                  <a:pt x="7466188" y="3025805"/>
                </a:cubicBezTo>
                <a:cubicBezTo>
                  <a:pt x="7466188" y="2973254"/>
                  <a:pt x="7508789" y="2930653"/>
                  <a:pt x="7561340" y="2930653"/>
                </a:cubicBezTo>
                <a:close/>
                <a:moveTo>
                  <a:pt x="7142671" y="2930653"/>
                </a:moveTo>
                <a:cubicBezTo>
                  <a:pt x="7195221" y="2930653"/>
                  <a:pt x="7237823" y="2973254"/>
                  <a:pt x="7237823" y="3025805"/>
                </a:cubicBezTo>
                <a:cubicBezTo>
                  <a:pt x="7237823" y="3078355"/>
                  <a:pt x="7195221" y="3120955"/>
                  <a:pt x="7142671" y="3120955"/>
                </a:cubicBezTo>
                <a:cubicBezTo>
                  <a:pt x="7090120" y="3120955"/>
                  <a:pt x="7047519" y="3078355"/>
                  <a:pt x="7047519" y="3025805"/>
                </a:cubicBezTo>
                <a:cubicBezTo>
                  <a:pt x="7047519" y="2973254"/>
                  <a:pt x="7090120" y="2930653"/>
                  <a:pt x="7142671" y="2930653"/>
                </a:cubicBezTo>
                <a:close/>
                <a:moveTo>
                  <a:pt x="6724002" y="2930653"/>
                </a:moveTo>
                <a:cubicBezTo>
                  <a:pt x="6776553" y="2930653"/>
                  <a:pt x="6819154" y="2973254"/>
                  <a:pt x="6819154" y="3025805"/>
                </a:cubicBezTo>
                <a:cubicBezTo>
                  <a:pt x="6819154" y="3078355"/>
                  <a:pt x="6776553" y="3120955"/>
                  <a:pt x="6724002" y="3120955"/>
                </a:cubicBezTo>
                <a:cubicBezTo>
                  <a:pt x="6671451" y="3120955"/>
                  <a:pt x="6628850" y="3078355"/>
                  <a:pt x="6628850" y="3025805"/>
                </a:cubicBezTo>
                <a:cubicBezTo>
                  <a:pt x="6628850" y="2973254"/>
                  <a:pt x="6671451" y="2930653"/>
                  <a:pt x="6724002" y="2930653"/>
                </a:cubicBezTo>
                <a:close/>
                <a:moveTo>
                  <a:pt x="6305333" y="2930653"/>
                </a:moveTo>
                <a:cubicBezTo>
                  <a:pt x="6357884" y="2930653"/>
                  <a:pt x="6400485" y="2973254"/>
                  <a:pt x="6400485" y="3025805"/>
                </a:cubicBezTo>
                <a:cubicBezTo>
                  <a:pt x="6400485" y="3078355"/>
                  <a:pt x="6357884" y="3120955"/>
                  <a:pt x="6305333" y="3120955"/>
                </a:cubicBezTo>
                <a:cubicBezTo>
                  <a:pt x="6252782" y="3120955"/>
                  <a:pt x="6210181" y="3078355"/>
                  <a:pt x="6210181" y="3025805"/>
                </a:cubicBezTo>
                <a:cubicBezTo>
                  <a:pt x="6210181" y="2973254"/>
                  <a:pt x="6252782" y="2930653"/>
                  <a:pt x="6305333" y="2930653"/>
                </a:cubicBezTo>
                <a:close/>
                <a:moveTo>
                  <a:pt x="5886664" y="2930653"/>
                </a:moveTo>
                <a:cubicBezTo>
                  <a:pt x="5939215" y="2930653"/>
                  <a:pt x="5981816" y="2973254"/>
                  <a:pt x="5981816" y="3025805"/>
                </a:cubicBezTo>
                <a:cubicBezTo>
                  <a:pt x="5981816" y="3078355"/>
                  <a:pt x="5939215" y="3120955"/>
                  <a:pt x="5886664" y="3120955"/>
                </a:cubicBezTo>
                <a:cubicBezTo>
                  <a:pt x="5834113" y="3120955"/>
                  <a:pt x="5791512" y="3078355"/>
                  <a:pt x="5791512" y="3025805"/>
                </a:cubicBezTo>
                <a:cubicBezTo>
                  <a:pt x="5791512" y="2973254"/>
                  <a:pt x="5834113" y="2930653"/>
                  <a:pt x="5886664" y="2930653"/>
                </a:cubicBezTo>
                <a:close/>
                <a:moveTo>
                  <a:pt x="5467994" y="2930653"/>
                </a:moveTo>
                <a:cubicBezTo>
                  <a:pt x="5520544" y="2930653"/>
                  <a:pt x="5563146" y="2973254"/>
                  <a:pt x="5563146" y="3025805"/>
                </a:cubicBezTo>
                <a:cubicBezTo>
                  <a:pt x="5563146" y="3078355"/>
                  <a:pt x="5520544" y="3120955"/>
                  <a:pt x="5467994" y="3120955"/>
                </a:cubicBezTo>
                <a:cubicBezTo>
                  <a:pt x="5415443" y="3120955"/>
                  <a:pt x="5372842" y="3078355"/>
                  <a:pt x="5372842" y="3025805"/>
                </a:cubicBezTo>
                <a:cubicBezTo>
                  <a:pt x="5372842" y="2973254"/>
                  <a:pt x="5415443" y="2930653"/>
                  <a:pt x="5467994" y="2930653"/>
                </a:cubicBezTo>
                <a:close/>
                <a:moveTo>
                  <a:pt x="5049325" y="2930653"/>
                </a:moveTo>
                <a:cubicBezTo>
                  <a:pt x="5101876" y="2930653"/>
                  <a:pt x="5144478" y="2973254"/>
                  <a:pt x="5144478" y="3025805"/>
                </a:cubicBezTo>
                <a:cubicBezTo>
                  <a:pt x="5144478" y="3078355"/>
                  <a:pt x="5101876" y="3120955"/>
                  <a:pt x="5049325" y="3120955"/>
                </a:cubicBezTo>
                <a:cubicBezTo>
                  <a:pt x="4996774" y="3120955"/>
                  <a:pt x="4954173" y="3078355"/>
                  <a:pt x="4954173" y="3025805"/>
                </a:cubicBezTo>
                <a:cubicBezTo>
                  <a:pt x="4954173" y="2973254"/>
                  <a:pt x="4996774" y="2930653"/>
                  <a:pt x="5049325" y="2930653"/>
                </a:cubicBezTo>
                <a:close/>
                <a:moveTo>
                  <a:pt x="4630656" y="2930653"/>
                </a:moveTo>
                <a:cubicBezTo>
                  <a:pt x="4683207" y="2930653"/>
                  <a:pt x="4725808" y="2973254"/>
                  <a:pt x="4725808" y="3025805"/>
                </a:cubicBezTo>
                <a:cubicBezTo>
                  <a:pt x="4725808" y="3078355"/>
                  <a:pt x="4683207" y="3120955"/>
                  <a:pt x="4630656" y="3120955"/>
                </a:cubicBezTo>
                <a:cubicBezTo>
                  <a:pt x="4578106" y="3120955"/>
                  <a:pt x="4535504" y="3078355"/>
                  <a:pt x="4535504" y="3025805"/>
                </a:cubicBezTo>
                <a:cubicBezTo>
                  <a:pt x="4535504" y="2973254"/>
                  <a:pt x="4578106" y="2930653"/>
                  <a:pt x="4630656" y="2930653"/>
                </a:cubicBezTo>
                <a:close/>
                <a:moveTo>
                  <a:pt x="4211987" y="2930653"/>
                </a:moveTo>
                <a:cubicBezTo>
                  <a:pt x="4264538" y="2930653"/>
                  <a:pt x="4307139" y="2973254"/>
                  <a:pt x="4307139" y="3025805"/>
                </a:cubicBezTo>
                <a:cubicBezTo>
                  <a:pt x="4307139" y="3078355"/>
                  <a:pt x="4264538" y="3120955"/>
                  <a:pt x="4211987" y="3120955"/>
                </a:cubicBezTo>
                <a:cubicBezTo>
                  <a:pt x="4159436" y="3120955"/>
                  <a:pt x="4116835" y="3078355"/>
                  <a:pt x="4116835" y="3025805"/>
                </a:cubicBezTo>
                <a:cubicBezTo>
                  <a:pt x="4116835" y="2973254"/>
                  <a:pt x="4159436" y="2930653"/>
                  <a:pt x="4211987" y="2930653"/>
                </a:cubicBezTo>
                <a:close/>
                <a:moveTo>
                  <a:pt x="3793410" y="2930653"/>
                </a:moveTo>
                <a:cubicBezTo>
                  <a:pt x="3845869" y="2930653"/>
                  <a:pt x="3888470" y="2973254"/>
                  <a:pt x="3888470" y="3025805"/>
                </a:cubicBezTo>
                <a:cubicBezTo>
                  <a:pt x="3888470" y="3078355"/>
                  <a:pt x="3845869" y="3120955"/>
                  <a:pt x="3793410" y="3120955"/>
                </a:cubicBezTo>
                <a:cubicBezTo>
                  <a:pt x="3740859" y="3120955"/>
                  <a:pt x="3698259" y="3078355"/>
                  <a:pt x="3698259" y="3025805"/>
                </a:cubicBezTo>
                <a:cubicBezTo>
                  <a:pt x="3698259" y="2973254"/>
                  <a:pt x="3740859" y="2930653"/>
                  <a:pt x="3793410" y="2930653"/>
                </a:cubicBezTo>
                <a:close/>
                <a:moveTo>
                  <a:pt x="3374734" y="2930653"/>
                </a:moveTo>
                <a:cubicBezTo>
                  <a:pt x="3427284" y="2930653"/>
                  <a:pt x="3469891" y="2973254"/>
                  <a:pt x="3469891" y="3025805"/>
                </a:cubicBezTo>
                <a:cubicBezTo>
                  <a:pt x="3469891" y="3078355"/>
                  <a:pt x="3427284" y="3120955"/>
                  <a:pt x="3374734" y="3120955"/>
                </a:cubicBezTo>
                <a:cubicBezTo>
                  <a:pt x="3322183" y="3120955"/>
                  <a:pt x="3279580" y="3078355"/>
                  <a:pt x="3279580" y="3025805"/>
                </a:cubicBezTo>
                <a:cubicBezTo>
                  <a:pt x="3279580" y="2973254"/>
                  <a:pt x="3322183" y="2930653"/>
                  <a:pt x="3374734" y="2930653"/>
                </a:cubicBezTo>
                <a:close/>
                <a:moveTo>
                  <a:pt x="2956059" y="2930653"/>
                </a:moveTo>
                <a:cubicBezTo>
                  <a:pt x="3008612" y="2930653"/>
                  <a:pt x="3051215" y="2973254"/>
                  <a:pt x="3051215" y="3025805"/>
                </a:cubicBezTo>
                <a:cubicBezTo>
                  <a:pt x="3051215" y="3078355"/>
                  <a:pt x="3008612" y="3120955"/>
                  <a:pt x="2956059" y="3120955"/>
                </a:cubicBezTo>
                <a:cubicBezTo>
                  <a:pt x="2903506" y="3120955"/>
                  <a:pt x="2860904" y="3078355"/>
                  <a:pt x="2860904" y="3025805"/>
                </a:cubicBezTo>
                <a:cubicBezTo>
                  <a:pt x="2860904" y="2973254"/>
                  <a:pt x="2903506" y="2930653"/>
                  <a:pt x="2956059" y="2930653"/>
                </a:cubicBezTo>
                <a:close/>
                <a:moveTo>
                  <a:pt x="2537380" y="2930653"/>
                </a:moveTo>
                <a:cubicBezTo>
                  <a:pt x="2589936" y="2930653"/>
                  <a:pt x="2632538" y="2973254"/>
                  <a:pt x="2632538" y="3025805"/>
                </a:cubicBezTo>
                <a:cubicBezTo>
                  <a:pt x="2632538" y="3078355"/>
                  <a:pt x="2589936" y="3120955"/>
                  <a:pt x="2537380" y="3120955"/>
                </a:cubicBezTo>
                <a:cubicBezTo>
                  <a:pt x="2484828" y="3120955"/>
                  <a:pt x="2442227" y="3078355"/>
                  <a:pt x="2442227" y="3025805"/>
                </a:cubicBezTo>
                <a:cubicBezTo>
                  <a:pt x="2442227" y="2973254"/>
                  <a:pt x="2484828" y="2930653"/>
                  <a:pt x="2537380" y="2930653"/>
                </a:cubicBezTo>
                <a:close/>
                <a:moveTo>
                  <a:pt x="2118709" y="2930653"/>
                </a:moveTo>
                <a:cubicBezTo>
                  <a:pt x="2171261" y="2930653"/>
                  <a:pt x="2213862" y="2973254"/>
                  <a:pt x="2213862" y="3025805"/>
                </a:cubicBezTo>
                <a:cubicBezTo>
                  <a:pt x="2213862" y="3078355"/>
                  <a:pt x="2171261" y="3120955"/>
                  <a:pt x="2118709" y="3120955"/>
                </a:cubicBezTo>
                <a:cubicBezTo>
                  <a:pt x="2066157" y="3120955"/>
                  <a:pt x="2023556" y="3078355"/>
                  <a:pt x="2023556" y="3025805"/>
                </a:cubicBezTo>
                <a:cubicBezTo>
                  <a:pt x="2023556" y="2973254"/>
                  <a:pt x="2066157" y="2930653"/>
                  <a:pt x="2118709" y="2930653"/>
                </a:cubicBezTo>
                <a:close/>
                <a:moveTo>
                  <a:pt x="1700033" y="2930653"/>
                </a:moveTo>
                <a:cubicBezTo>
                  <a:pt x="1752584" y="2930653"/>
                  <a:pt x="1795185" y="2973254"/>
                  <a:pt x="1795185" y="3025805"/>
                </a:cubicBezTo>
                <a:cubicBezTo>
                  <a:pt x="1795185" y="3078355"/>
                  <a:pt x="1752584" y="3120955"/>
                  <a:pt x="1700033" y="3120955"/>
                </a:cubicBezTo>
                <a:cubicBezTo>
                  <a:pt x="1647480" y="3120955"/>
                  <a:pt x="1604875" y="3078355"/>
                  <a:pt x="1604875" y="3025805"/>
                </a:cubicBezTo>
                <a:cubicBezTo>
                  <a:pt x="1604875" y="2973254"/>
                  <a:pt x="1647480" y="2930653"/>
                  <a:pt x="1700033" y="2930653"/>
                </a:cubicBezTo>
                <a:close/>
                <a:moveTo>
                  <a:pt x="1281356" y="2930653"/>
                </a:moveTo>
                <a:cubicBezTo>
                  <a:pt x="1333906" y="2930653"/>
                  <a:pt x="1376508" y="2973254"/>
                  <a:pt x="1376508" y="3025805"/>
                </a:cubicBezTo>
                <a:cubicBezTo>
                  <a:pt x="1376508" y="3078355"/>
                  <a:pt x="1333906" y="3120955"/>
                  <a:pt x="1281356" y="3120955"/>
                </a:cubicBezTo>
                <a:cubicBezTo>
                  <a:pt x="1228805" y="3120955"/>
                  <a:pt x="1186203" y="3078355"/>
                  <a:pt x="1186203" y="3025805"/>
                </a:cubicBezTo>
                <a:cubicBezTo>
                  <a:pt x="1186203" y="2973254"/>
                  <a:pt x="1228805" y="2930653"/>
                  <a:pt x="1281356" y="2930653"/>
                </a:cubicBezTo>
                <a:close/>
                <a:moveTo>
                  <a:pt x="862689" y="2930653"/>
                </a:moveTo>
                <a:cubicBezTo>
                  <a:pt x="915240" y="2930653"/>
                  <a:pt x="957840" y="2973254"/>
                  <a:pt x="957840" y="3025805"/>
                </a:cubicBezTo>
                <a:cubicBezTo>
                  <a:pt x="957840" y="3078355"/>
                  <a:pt x="915240" y="3120955"/>
                  <a:pt x="862689" y="3120955"/>
                </a:cubicBezTo>
                <a:cubicBezTo>
                  <a:pt x="810138" y="3120955"/>
                  <a:pt x="767536" y="3078355"/>
                  <a:pt x="767536" y="3025805"/>
                </a:cubicBezTo>
                <a:cubicBezTo>
                  <a:pt x="767536" y="2973254"/>
                  <a:pt x="810138" y="2930653"/>
                  <a:pt x="862689" y="2930653"/>
                </a:cubicBezTo>
                <a:close/>
                <a:moveTo>
                  <a:pt x="444021" y="2930653"/>
                </a:moveTo>
                <a:cubicBezTo>
                  <a:pt x="496572" y="2930653"/>
                  <a:pt x="539175" y="2973254"/>
                  <a:pt x="539175" y="3025805"/>
                </a:cubicBezTo>
                <a:cubicBezTo>
                  <a:pt x="539175" y="3078355"/>
                  <a:pt x="496572" y="3120955"/>
                  <a:pt x="444021" y="3120955"/>
                </a:cubicBezTo>
                <a:cubicBezTo>
                  <a:pt x="391471" y="3120955"/>
                  <a:pt x="348870" y="3078355"/>
                  <a:pt x="348870" y="3025805"/>
                </a:cubicBezTo>
                <a:cubicBezTo>
                  <a:pt x="348870" y="2973254"/>
                  <a:pt x="391471" y="2930653"/>
                  <a:pt x="444021" y="2930653"/>
                </a:cubicBezTo>
                <a:close/>
                <a:moveTo>
                  <a:pt x="25352" y="2930653"/>
                </a:moveTo>
                <a:cubicBezTo>
                  <a:pt x="77903" y="2930653"/>
                  <a:pt x="120506" y="2973254"/>
                  <a:pt x="120506" y="3025805"/>
                </a:cubicBezTo>
                <a:cubicBezTo>
                  <a:pt x="120506" y="3078355"/>
                  <a:pt x="77903" y="3120955"/>
                  <a:pt x="25352" y="3120955"/>
                </a:cubicBezTo>
                <a:lnTo>
                  <a:pt x="0" y="3115836"/>
                </a:lnTo>
                <a:lnTo>
                  <a:pt x="0" y="2935771"/>
                </a:lnTo>
                <a:close/>
                <a:moveTo>
                  <a:pt x="12166698" y="2511990"/>
                </a:moveTo>
                <a:lnTo>
                  <a:pt x="12192000" y="2517098"/>
                </a:lnTo>
                <a:lnTo>
                  <a:pt x="12192000" y="2697184"/>
                </a:lnTo>
                <a:lnTo>
                  <a:pt x="12166698" y="2702292"/>
                </a:lnTo>
                <a:cubicBezTo>
                  <a:pt x="12114147" y="2702292"/>
                  <a:pt x="12071546" y="2659691"/>
                  <a:pt x="12071546" y="2607140"/>
                </a:cubicBezTo>
                <a:cubicBezTo>
                  <a:pt x="12071546" y="2554590"/>
                  <a:pt x="12114147" y="2511990"/>
                  <a:pt x="12166698" y="2511990"/>
                </a:cubicBezTo>
                <a:close/>
                <a:moveTo>
                  <a:pt x="11748029" y="2511990"/>
                </a:moveTo>
                <a:cubicBezTo>
                  <a:pt x="11800580" y="2511990"/>
                  <a:pt x="11843181" y="2554590"/>
                  <a:pt x="11843181" y="2607140"/>
                </a:cubicBezTo>
                <a:cubicBezTo>
                  <a:pt x="11843181" y="2659691"/>
                  <a:pt x="11800580" y="2702292"/>
                  <a:pt x="11748029" y="2702292"/>
                </a:cubicBezTo>
                <a:cubicBezTo>
                  <a:pt x="11695478" y="2702292"/>
                  <a:pt x="11652877" y="2659691"/>
                  <a:pt x="11652877" y="2607140"/>
                </a:cubicBezTo>
                <a:cubicBezTo>
                  <a:pt x="11652877" y="2554590"/>
                  <a:pt x="11695478" y="2511990"/>
                  <a:pt x="11748029" y="2511990"/>
                </a:cubicBezTo>
                <a:close/>
                <a:moveTo>
                  <a:pt x="11329360" y="2511990"/>
                </a:moveTo>
                <a:cubicBezTo>
                  <a:pt x="11381911" y="2511990"/>
                  <a:pt x="11424512" y="2554590"/>
                  <a:pt x="11424512" y="2607140"/>
                </a:cubicBezTo>
                <a:cubicBezTo>
                  <a:pt x="11424512" y="2659691"/>
                  <a:pt x="11381911" y="2702292"/>
                  <a:pt x="11329360" y="2702292"/>
                </a:cubicBezTo>
                <a:cubicBezTo>
                  <a:pt x="11276809" y="2702292"/>
                  <a:pt x="11234208" y="2659691"/>
                  <a:pt x="11234208" y="2607140"/>
                </a:cubicBezTo>
                <a:cubicBezTo>
                  <a:pt x="11234208" y="2554590"/>
                  <a:pt x="11276809" y="2511990"/>
                  <a:pt x="11329360" y="2511990"/>
                </a:cubicBezTo>
                <a:close/>
                <a:moveTo>
                  <a:pt x="10910691" y="2511990"/>
                </a:moveTo>
                <a:cubicBezTo>
                  <a:pt x="10963242" y="2511990"/>
                  <a:pt x="11005843" y="2554590"/>
                  <a:pt x="11005843" y="2607140"/>
                </a:cubicBezTo>
                <a:cubicBezTo>
                  <a:pt x="11005843" y="2659691"/>
                  <a:pt x="10963242" y="2702292"/>
                  <a:pt x="10910691" y="2702292"/>
                </a:cubicBezTo>
                <a:cubicBezTo>
                  <a:pt x="10858140" y="2702292"/>
                  <a:pt x="10815539" y="2659691"/>
                  <a:pt x="10815539" y="2607140"/>
                </a:cubicBezTo>
                <a:cubicBezTo>
                  <a:pt x="10815539" y="2554590"/>
                  <a:pt x="10858140" y="2511990"/>
                  <a:pt x="10910691" y="2511990"/>
                </a:cubicBezTo>
                <a:close/>
                <a:moveTo>
                  <a:pt x="10492022" y="2511990"/>
                </a:moveTo>
                <a:cubicBezTo>
                  <a:pt x="10544573" y="2511990"/>
                  <a:pt x="10587174" y="2554590"/>
                  <a:pt x="10587174" y="2607140"/>
                </a:cubicBezTo>
                <a:cubicBezTo>
                  <a:pt x="10587174" y="2659691"/>
                  <a:pt x="10544573" y="2702292"/>
                  <a:pt x="10492022" y="2702292"/>
                </a:cubicBezTo>
                <a:cubicBezTo>
                  <a:pt x="10439471" y="2702292"/>
                  <a:pt x="10396870" y="2659691"/>
                  <a:pt x="10396870" y="2607140"/>
                </a:cubicBezTo>
                <a:cubicBezTo>
                  <a:pt x="10396870" y="2554590"/>
                  <a:pt x="10439471" y="2511990"/>
                  <a:pt x="10492022" y="2511990"/>
                </a:cubicBezTo>
                <a:close/>
                <a:moveTo>
                  <a:pt x="10073353" y="2511990"/>
                </a:moveTo>
                <a:cubicBezTo>
                  <a:pt x="10125904" y="2511990"/>
                  <a:pt x="10168505" y="2554590"/>
                  <a:pt x="10168505" y="2607140"/>
                </a:cubicBezTo>
                <a:cubicBezTo>
                  <a:pt x="10168505" y="2659691"/>
                  <a:pt x="10125904" y="2702292"/>
                  <a:pt x="10073353" y="2702292"/>
                </a:cubicBezTo>
                <a:cubicBezTo>
                  <a:pt x="10020803" y="2702292"/>
                  <a:pt x="9978201" y="2659691"/>
                  <a:pt x="9978201" y="2607140"/>
                </a:cubicBezTo>
                <a:cubicBezTo>
                  <a:pt x="9978201" y="2554590"/>
                  <a:pt x="10020803" y="2511990"/>
                  <a:pt x="10073353" y="2511990"/>
                </a:cubicBezTo>
                <a:close/>
                <a:moveTo>
                  <a:pt x="9654684" y="2511990"/>
                </a:moveTo>
                <a:cubicBezTo>
                  <a:pt x="9707235" y="2511990"/>
                  <a:pt x="9749836" y="2554590"/>
                  <a:pt x="9749836" y="2607140"/>
                </a:cubicBezTo>
                <a:cubicBezTo>
                  <a:pt x="9749836" y="2659691"/>
                  <a:pt x="9707235" y="2702292"/>
                  <a:pt x="9654684" y="2702292"/>
                </a:cubicBezTo>
                <a:cubicBezTo>
                  <a:pt x="9602134" y="2702292"/>
                  <a:pt x="9559532" y="2659691"/>
                  <a:pt x="9559532" y="2607140"/>
                </a:cubicBezTo>
                <a:cubicBezTo>
                  <a:pt x="9559532" y="2554590"/>
                  <a:pt x="9602134" y="2511990"/>
                  <a:pt x="9654684" y="2511990"/>
                </a:cubicBezTo>
                <a:close/>
                <a:moveTo>
                  <a:pt x="9236015" y="2511990"/>
                </a:moveTo>
                <a:cubicBezTo>
                  <a:pt x="9288566" y="2511990"/>
                  <a:pt x="9331167" y="2554590"/>
                  <a:pt x="9331167" y="2607140"/>
                </a:cubicBezTo>
                <a:cubicBezTo>
                  <a:pt x="9331167" y="2659691"/>
                  <a:pt x="9288566" y="2702292"/>
                  <a:pt x="9236015" y="2702292"/>
                </a:cubicBezTo>
                <a:cubicBezTo>
                  <a:pt x="9183465" y="2702292"/>
                  <a:pt x="9140863" y="2659691"/>
                  <a:pt x="9140863" y="2607140"/>
                </a:cubicBezTo>
                <a:cubicBezTo>
                  <a:pt x="9140863" y="2554590"/>
                  <a:pt x="9183465" y="2511990"/>
                  <a:pt x="9236015" y="2511990"/>
                </a:cubicBezTo>
                <a:close/>
                <a:moveTo>
                  <a:pt x="8817346" y="2511990"/>
                </a:moveTo>
                <a:cubicBezTo>
                  <a:pt x="8869897" y="2511990"/>
                  <a:pt x="8912498" y="2554590"/>
                  <a:pt x="8912498" y="2607140"/>
                </a:cubicBezTo>
                <a:cubicBezTo>
                  <a:pt x="8912498" y="2659691"/>
                  <a:pt x="8869897" y="2702292"/>
                  <a:pt x="8817346" y="2702292"/>
                </a:cubicBezTo>
                <a:cubicBezTo>
                  <a:pt x="8764796" y="2702292"/>
                  <a:pt x="8722194" y="2659691"/>
                  <a:pt x="8722194" y="2607140"/>
                </a:cubicBezTo>
                <a:cubicBezTo>
                  <a:pt x="8722194" y="2554590"/>
                  <a:pt x="8764796" y="2511990"/>
                  <a:pt x="8817346" y="2511990"/>
                </a:cubicBezTo>
                <a:close/>
                <a:moveTo>
                  <a:pt x="8398677" y="2511990"/>
                </a:moveTo>
                <a:cubicBezTo>
                  <a:pt x="8451228" y="2511990"/>
                  <a:pt x="8493829" y="2554590"/>
                  <a:pt x="8493829" y="2607140"/>
                </a:cubicBezTo>
                <a:cubicBezTo>
                  <a:pt x="8493829" y="2659691"/>
                  <a:pt x="8451228" y="2702292"/>
                  <a:pt x="8398677" y="2702292"/>
                </a:cubicBezTo>
                <a:cubicBezTo>
                  <a:pt x="8346127" y="2702292"/>
                  <a:pt x="8303526" y="2659691"/>
                  <a:pt x="8303526" y="2607140"/>
                </a:cubicBezTo>
                <a:cubicBezTo>
                  <a:pt x="8303526" y="2554590"/>
                  <a:pt x="8346127" y="2511990"/>
                  <a:pt x="8398677" y="2511990"/>
                </a:cubicBezTo>
                <a:close/>
                <a:moveTo>
                  <a:pt x="7980009" y="2511990"/>
                </a:moveTo>
                <a:cubicBezTo>
                  <a:pt x="8032559" y="2511990"/>
                  <a:pt x="8075161" y="2554590"/>
                  <a:pt x="8075161" y="2607140"/>
                </a:cubicBezTo>
                <a:cubicBezTo>
                  <a:pt x="8075161" y="2659691"/>
                  <a:pt x="8032559" y="2702292"/>
                  <a:pt x="7980009" y="2702292"/>
                </a:cubicBezTo>
                <a:cubicBezTo>
                  <a:pt x="7927458" y="2702292"/>
                  <a:pt x="7884857" y="2659691"/>
                  <a:pt x="7884857" y="2607140"/>
                </a:cubicBezTo>
                <a:cubicBezTo>
                  <a:pt x="7884857" y="2554590"/>
                  <a:pt x="7927458" y="2511990"/>
                  <a:pt x="7980009" y="2511990"/>
                </a:cubicBezTo>
                <a:close/>
                <a:moveTo>
                  <a:pt x="7561340" y="2511990"/>
                </a:moveTo>
                <a:cubicBezTo>
                  <a:pt x="7613890" y="2511990"/>
                  <a:pt x="7656492" y="2554590"/>
                  <a:pt x="7656492" y="2607140"/>
                </a:cubicBezTo>
                <a:cubicBezTo>
                  <a:pt x="7656492" y="2659691"/>
                  <a:pt x="7613890" y="2702292"/>
                  <a:pt x="7561340" y="2702292"/>
                </a:cubicBezTo>
                <a:cubicBezTo>
                  <a:pt x="7508789" y="2702292"/>
                  <a:pt x="7466188" y="2659691"/>
                  <a:pt x="7466188" y="2607140"/>
                </a:cubicBezTo>
                <a:cubicBezTo>
                  <a:pt x="7466188" y="2554590"/>
                  <a:pt x="7508789" y="2511990"/>
                  <a:pt x="7561340" y="2511990"/>
                </a:cubicBezTo>
                <a:close/>
                <a:moveTo>
                  <a:pt x="7142671" y="2511990"/>
                </a:moveTo>
                <a:cubicBezTo>
                  <a:pt x="7195221" y="2511990"/>
                  <a:pt x="7237823" y="2554590"/>
                  <a:pt x="7237823" y="2607140"/>
                </a:cubicBezTo>
                <a:cubicBezTo>
                  <a:pt x="7237823" y="2659691"/>
                  <a:pt x="7195221" y="2702292"/>
                  <a:pt x="7142671" y="2702292"/>
                </a:cubicBezTo>
                <a:cubicBezTo>
                  <a:pt x="7090120" y="2702292"/>
                  <a:pt x="7047519" y="2659691"/>
                  <a:pt x="7047519" y="2607140"/>
                </a:cubicBezTo>
                <a:cubicBezTo>
                  <a:pt x="7047519" y="2554590"/>
                  <a:pt x="7090120" y="2511990"/>
                  <a:pt x="7142671" y="2511990"/>
                </a:cubicBezTo>
                <a:close/>
                <a:moveTo>
                  <a:pt x="6724002" y="2511990"/>
                </a:moveTo>
                <a:cubicBezTo>
                  <a:pt x="6776553" y="2511990"/>
                  <a:pt x="6819154" y="2554590"/>
                  <a:pt x="6819154" y="2607140"/>
                </a:cubicBezTo>
                <a:cubicBezTo>
                  <a:pt x="6819154" y="2659691"/>
                  <a:pt x="6776553" y="2702292"/>
                  <a:pt x="6724002" y="2702292"/>
                </a:cubicBezTo>
                <a:cubicBezTo>
                  <a:pt x="6671451" y="2702292"/>
                  <a:pt x="6628850" y="2659691"/>
                  <a:pt x="6628850" y="2607140"/>
                </a:cubicBezTo>
                <a:cubicBezTo>
                  <a:pt x="6628850" y="2554590"/>
                  <a:pt x="6671451" y="2511990"/>
                  <a:pt x="6724002" y="2511990"/>
                </a:cubicBezTo>
                <a:close/>
                <a:moveTo>
                  <a:pt x="6305333" y="2511990"/>
                </a:moveTo>
                <a:cubicBezTo>
                  <a:pt x="6357884" y="2511990"/>
                  <a:pt x="6400485" y="2554590"/>
                  <a:pt x="6400485" y="2607140"/>
                </a:cubicBezTo>
                <a:cubicBezTo>
                  <a:pt x="6400485" y="2659691"/>
                  <a:pt x="6357884" y="2702292"/>
                  <a:pt x="6305333" y="2702292"/>
                </a:cubicBezTo>
                <a:cubicBezTo>
                  <a:pt x="6252782" y="2702292"/>
                  <a:pt x="6210181" y="2659691"/>
                  <a:pt x="6210181" y="2607140"/>
                </a:cubicBezTo>
                <a:cubicBezTo>
                  <a:pt x="6210181" y="2554590"/>
                  <a:pt x="6252782" y="2511990"/>
                  <a:pt x="6305333" y="2511990"/>
                </a:cubicBezTo>
                <a:close/>
                <a:moveTo>
                  <a:pt x="5886664" y="2511990"/>
                </a:moveTo>
                <a:cubicBezTo>
                  <a:pt x="5939215" y="2511990"/>
                  <a:pt x="5981816" y="2554590"/>
                  <a:pt x="5981816" y="2607140"/>
                </a:cubicBezTo>
                <a:cubicBezTo>
                  <a:pt x="5981816" y="2659691"/>
                  <a:pt x="5939215" y="2702292"/>
                  <a:pt x="5886664" y="2702292"/>
                </a:cubicBezTo>
                <a:cubicBezTo>
                  <a:pt x="5834113" y="2702292"/>
                  <a:pt x="5791512" y="2659691"/>
                  <a:pt x="5791512" y="2607140"/>
                </a:cubicBezTo>
                <a:cubicBezTo>
                  <a:pt x="5791512" y="2554590"/>
                  <a:pt x="5834113" y="2511990"/>
                  <a:pt x="5886664" y="2511990"/>
                </a:cubicBezTo>
                <a:close/>
                <a:moveTo>
                  <a:pt x="5467994" y="2511990"/>
                </a:moveTo>
                <a:cubicBezTo>
                  <a:pt x="5520544" y="2511990"/>
                  <a:pt x="5563146" y="2554590"/>
                  <a:pt x="5563146" y="2607140"/>
                </a:cubicBezTo>
                <a:cubicBezTo>
                  <a:pt x="5563146" y="2659691"/>
                  <a:pt x="5520544" y="2702292"/>
                  <a:pt x="5467994" y="2702292"/>
                </a:cubicBezTo>
                <a:cubicBezTo>
                  <a:pt x="5415443" y="2702292"/>
                  <a:pt x="5372842" y="2659691"/>
                  <a:pt x="5372842" y="2607140"/>
                </a:cubicBezTo>
                <a:cubicBezTo>
                  <a:pt x="5372842" y="2554590"/>
                  <a:pt x="5415443" y="2511990"/>
                  <a:pt x="5467994" y="2511990"/>
                </a:cubicBezTo>
                <a:close/>
                <a:moveTo>
                  <a:pt x="5049325" y="2511990"/>
                </a:moveTo>
                <a:cubicBezTo>
                  <a:pt x="5101876" y="2511990"/>
                  <a:pt x="5144478" y="2554590"/>
                  <a:pt x="5144478" y="2607140"/>
                </a:cubicBezTo>
                <a:cubicBezTo>
                  <a:pt x="5144478" y="2659691"/>
                  <a:pt x="5101876" y="2702292"/>
                  <a:pt x="5049325" y="2702292"/>
                </a:cubicBezTo>
                <a:cubicBezTo>
                  <a:pt x="4996774" y="2702292"/>
                  <a:pt x="4954173" y="2659691"/>
                  <a:pt x="4954173" y="2607140"/>
                </a:cubicBezTo>
                <a:cubicBezTo>
                  <a:pt x="4954173" y="2554590"/>
                  <a:pt x="4996774" y="2511990"/>
                  <a:pt x="5049325" y="2511990"/>
                </a:cubicBezTo>
                <a:close/>
                <a:moveTo>
                  <a:pt x="4630656" y="2511990"/>
                </a:moveTo>
                <a:cubicBezTo>
                  <a:pt x="4683207" y="2511990"/>
                  <a:pt x="4725808" y="2554590"/>
                  <a:pt x="4725808" y="2607140"/>
                </a:cubicBezTo>
                <a:cubicBezTo>
                  <a:pt x="4725808" y="2659691"/>
                  <a:pt x="4683207" y="2702292"/>
                  <a:pt x="4630656" y="2702292"/>
                </a:cubicBezTo>
                <a:cubicBezTo>
                  <a:pt x="4578106" y="2702292"/>
                  <a:pt x="4535504" y="2659691"/>
                  <a:pt x="4535504" y="2607140"/>
                </a:cubicBezTo>
                <a:cubicBezTo>
                  <a:pt x="4535504" y="2554590"/>
                  <a:pt x="4578106" y="2511990"/>
                  <a:pt x="4630656" y="2511990"/>
                </a:cubicBezTo>
                <a:close/>
                <a:moveTo>
                  <a:pt x="4211987" y="2511990"/>
                </a:moveTo>
                <a:cubicBezTo>
                  <a:pt x="4264538" y="2511990"/>
                  <a:pt x="4307139" y="2554590"/>
                  <a:pt x="4307139" y="2607140"/>
                </a:cubicBezTo>
                <a:cubicBezTo>
                  <a:pt x="4307139" y="2659691"/>
                  <a:pt x="4264538" y="2702292"/>
                  <a:pt x="4211987" y="2702292"/>
                </a:cubicBezTo>
                <a:cubicBezTo>
                  <a:pt x="4159436" y="2702292"/>
                  <a:pt x="4116835" y="2659691"/>
                  <a:pt x="4116835" y="2607140"/>
                </a:cubicBezTo>
                <a:cubicBezTo>
                  <a:pt x="4116835" y="2554590"/>
                  <a:pt x="4159436" y="2511990"/>
                  <a:pt x="4211987" y="2511990"/>
                </a:cubicBezTo>
                <a:close/>
                <a:moveTo>
                  <a:pt x="3793419" y="2511990"/>
                </a:moveTo>
                <a:cubicBezTo>
                  <a:pt x="3845869" y="2511990"/>
                  <a:pt x="3888470" y="2554590"/>
                  <a:pt x="3888470" y="2607140"/>
                </a:cubicBezTo>
                <a:cubicBezTo>
                  <a:pt x="3888470" y="2659691"/>
                  <a:pt x="3845869" y="2702292"/>
                  <a:pt x="3793419" y="2702292"/>
                </a:cubicBezTo>
                <a:cubicBezTo>
                  <a:pt x="3740868" y="2702292"/>
                  <a:pt x="3698267" y="2659691"/>
                  <a:pt x="3698267" y="2607140"/>
                </a:cubicBezTo>
                <a:cubicBezTo>
                  <a:pt x="3698267" y="2554590"/>
                  <a:pt x="3740868" y="2511990"/>
                  <a:pt x="3793419" y="2511990"/>
                </a:cubicBezTo>
                <a:close/>
                <a:moveTo>
                  <a:pt x="3374741" y="2511990"/>
                </a:moveTo>
                <a:cubicBezTo>
                  <a:pt x="3427293" y="2511990"/>
                  <a:pt x="3469899" y="2554590"/>
                  <a:pt x="3469899" y="2607140"/>
                </a:cubicBezTo>
                <a:cubicBezTo>
                  <a:pt x="3469899" y="2659691"/>
                  <a:pt x="3427293" y="2702292"/>
                  <a:pt x="3374741" y="2702292"/>
                </a:cubicBezTo>
                <a:cubicBezTo>
                  <a:pt x="3322190" y="2702292"/>
                  <a:pt x="3279589" y="2659691"/>
                  <a:pt x="3279589" y="2607140"/>
                </a:cubicBezTo>
                <a:cubicBezTo>
                  <a:pt x="3279589" y="2554590"/>
                  <a:pt x="3322190" y="2511990"/>
                  <a:pt x="3374741" y="2511990"/>
                </a:cubicBezTo>
                <a:close/>
                <a:moveTo>
                  <a:pt x="2956066" y="2511990"/>
                </a:moveTo>
                <a:cubicBezTo>
                  <a:pt x="3008619" y="2511990"/>
                  <a:pt x="3051222" y="2554590"/>
                  <a:pt x="3051222" y="2607140"/>
                </a:cubicBezTo>
                <a:cubicBezTo>
                  <a:pt x="3051222" y="2659691"/>
                  <a:pt x="3008619" y="2702292"/>
                  <a:pt x="2956066" y="2702292"/>
                </a:cubicBezTo>
                <a:cubicBezTo>
                  <a:pt x="2903513" y="2702292"/>
                  <a:pt x="2860912" y="2659691"/>
                  <a:pt x="2860912" y="2607140"/>
                </a:cubicBezTo>
                <a:cubicBezTo>
                  <a:pt x="2860912" y="2554590"/>
                  <a:pt x="2903513" y="2511990"/>
                  <a:pt x="2956066" y="2511990"/>
                </a:cubicBezTo>
                <a:close/>
                <a:moveTo>
                  <a:pt x="2537386" y="2511990"/>
                </a:moveTo>
                <a:cubicBezTo>
                  <a:pt x="2589943" y="2511990"/>
                  <a:pt x="2632545" y="2554590"/>
                  <a:pt x="2632545" y="2607140"/>
                </a:cubicBezTo>
                <a:cubicBezTo>
                  <a:pt x="2632545" y="2659691"/>
                  <a:pt x="2589943" y="2702292"/>
                  <a:pt x="2537386" y="2702292"/>
                </a:cubicBezTo>
                <a:cubicBezTo>
                  <a:pt x="2484835" y="2702292"/>
                  <a:pt x="2442233" y="2659691"/>
                  <a:pt x="2442233" y="2607140"/>
                </a:cubicBezTo>
                <a:cubicBezTo>
                  <a:pt x="2442233" y="2554590"/>
                  <a:pt x="2484835" y="2511990"/>
                  <a:pt x="2537386" y="2511990"/>
                </a:cubicBezTo>
                <a:close/>
                <a:moveTo>
                  <a:pt x="2118716" y="2511990"/>
                </a:moveTo>
                <a:cubicBezTo>
                  <a:pt x="2171267" y="2511990"/>
                  <a:pt x="2213868" y="2554590"/>
                  <a:pt x="2213868" y="2607140"/>
                </a:cubicBezTo>
                <a:cubicBezTo>
                  <a:pt x="2213868" y="2659691"/>
                  <a:pt x="2171267" y="2702292"/>
                  <a:pt x="2118716" y="2702292"/>
                </a:cubicBezTo>
                <a:cubicBezTo>
                  <a:pt x="2066164" y="2702292"/>
                  <a:pt x="2023562" y="2659691"/>
                  <a:pt x="2023562" y="2607140"/>
                </a:cubicBezTo>
                <a:cubicBezTo>
                  <a:pt x="2023562" y="2554590"/>
                  <a:pt x="2066164" y="2511990"/>
                  <a:pt x="2118716" y="2511990"/>
                </a:cubicBezTo>
                <a:close/>
                <a:moveTo>
                  <a:pt x="1700038" y="2511990"/>
                </a:moveTo>
                <a:cubicBezTo>
                  <a:pt x="1752590" y="2511990"/>
                  <a:pt x="1795191" y="2554590"/>
                  <a:pt x="1795191" y="2607140"/>
                </a:cubicBezTo>
                <a:cubicBezTo>
                  <a:pt x="1795191" y="2659691"/>
                  <a:pt x="1752590" y="2702292"/>
                  <a:pt x="1700038" y="2702292"/>
                </a:cubicBezTo>
                <a:cubicBezTo>
                  <a:pt x="1647486" y="2702292"/>
                  <a:pt x="1604881" y="2659691"/>
                  <a:pt x="1604881" y="2607140"/>
                </a:cubicBezTo>
                <a:cubicBezTo>
                  <a:pt x="1604881" y="2554590"/>
                  <a:pt x="1647486" y="2511990"/>
                  <a:pt x="1700038" y="2511990"/>
                </a:cubicBezTo>
                <a:close/>
                <a:moveTo>
                  <a:pt x="1281360" y="2511990"/>
                </a:moveTo>
                <a:cubicBezTo>
                  <a:pt x="1333911" y="2511990"/>
                  <a:pt x="1376512" y="2554590"/>
                  <a:pt x="1376512" y="2607140"/>
                </a:cubicBezTo>
                <a:cubicBezTo>
                  <a:pt x="1376512" y="2659691"/>
                  <a:pt x="1333911" y="2702292"/>
                  <a:pt x="1281360" y="2702292"/>
                </a:cubicBezTo>
                <a:cubicBezTo>
                  <a:pt x="1228810" y="2702292"/>
                  <a:pt x="1186208" y="2659691"/>
                  <a:pt x="1186208" y="2607140"/>
                </a:cubicBezTo>
                <a:cubicBezTo>
                  <a:pt x="1186208" y="2554590"/>
                  <a:pt x="1228810" y="2511990"/>
                  <a:pt x="1281360" y="2511990"/>
                </a:cubicBezTo>
                <a:close/>
                <a:moveTo>
                  <a:pt x="862694" y="2511990"/>
                </a:moveTo>
                <a:cubicBezTo>
                  <a:pt x="915244" y="2511990"/>
                  <a:pt x="957845" y="2554590"/>
                  <a:pt x="957845" y="2607140"/>
                </a:cubicBezTo>
                <a:cubicBezTo>
                  <a:pt x="957845" y="2659691"/>
                  <a:pt x="915244" y="2702292"/>
                  <a:pt x="862694" y="2702292"/>
                </a:cubicBezTo>
                <a:cubicBezTo>
                  <a:pt x="810143" y="2702292"/>
                  <a:pt x="767541" y="2659691"/>
                  <a:pt x="767541" y="2607140"/>
                </a:cubicBezTo>
                <a:cubicBezTo>
                  <a:pt x="767541" y="2554590"/>
                  <a:pt x="810143" y="2511990"/>
                  <a:pt x="862694" y="2511990"/>
                </a:cubicBezTo>
                <a:close/>
                <a:moveTo>
                  <a:pt x="444027" y="2511990"/>
                </a:moveTo>
                <a:cubicBezTo>
                  <a:pt x="496578" y="2511990"/>
                  <a:pt x="539179" y="2554590"/>
                  <a:pt x="539179" y="2607140"/>
                </a:cubicBezTo>
                <a:cubicBezTo>
                  <a:pt x="539179" y="2659691"/>
                  <a:pt x="496578" y="2702292"/>
                  <a:pt x="444027" y="2702292"/>
                </a:cubicBezTo>
                <a:cubicBezTo>
                  <a:pt x="391475" y="2702292"/>
                  <a:pt x="348875" y="2659691"/>
                  <a:pt x="348875" y="2607140"/>
                </a:cubicBezTo>
                <a:cubicBezTo>
                  <a:pt x="348875" y="2554590"/>
                  <a:pt x="391475" y="2511990"/>
                  <a:pt x="444027" y="2511990"/>
                </a:cubicBezTo>
                <a:close/>
                <a:moveTo>
                  <a:pt x="25358" y="2511990"/>
                </a:moveTo>
                <a:cubicBezTo>
                  <a:pt x="77909" y="2511990"/>
                  <a:pt x="120510" y="2554590"/>
                  <a:pt x="120510" y="2607140"/>
                </a:cubicBezTo>
                <a:cubicBezTo>
                  <a:pt x="120510" y="2659691"/>
                  <a:pt x="77909" y="2702292"/>
                  <a:pt x="25358" y="2702292"/>
                </a:cubicBezTo>
                <a:lnTo>
                  <a:pt x="0" y="2697172"/>
                </a:lnTo>
                <a:lnTo>
                  <a:pt x="0" y="2517109"/>
                </a:lnTo>
                <a:close/>
                <a:moveTo>
                  <a:pt x="12166698" y="2093322"/>
                </a:moveTo>
                <a:lnTo>
                  <a:pt x="12192000" y="2098431"/>
                </a:lnTo>
                <a:lnTo>
                  <a:pt x="12192000" y="2278521"/>
                </a:lnTo>
                <a:lnTo>
                  <a:pt x="12166698" y="2283630"/>
                </a:lnTo>
                <a:cubicBezTo>
                  <a:pt x="12114147" y="2283630"/>
                  <a:pt x="12071546" y="2241022"/>
                  <a:pt x="12071546" y="2188474"/>
                </a:cubicBezTo>
                <a:cubicBezTo>
                  <a:pt x="12071546" y="2135926"/>
                  <a:pt x="12114147" y="2093322"/>
                  <a:pt x="12166698" y="2093322"/>
                </a:cubicBezTo>
                <a:close/>
                <a:moveTo>
                  <a:pt x="11748029" y="2093322"/>
                </a:moveTo>
                <a:cubicBezTo>
                  <a:pt x="11800580" y="2093322"/>
                  <a:pt x="11843181" y="2135926"/>
                  <a:pt x="11843181" y="2188474"/>
                </a:cubicBezTo>
                <a:cubicBezTo>
                  <a:pt x="11843181" y="2241022"/>
                  <a:pt x="11800580" y="2283630"/>
                  <a:pt x="11748029" y="2283630"/>
                </a:cubicBezTo>
                <a:cubicBezTo>
                  <a:pt x="11695478" y="2283630"/>
                  <a:pt x="11652877" y="2241022"/>
                  <a:pt x="11652877" y="2188474"/>
                </a:cubicBezTo>
                <a:cubicBezTo>
                  <a:pt x="11652877" y="2135926"/>
                  <a:pt x="11695478" y="2093322"/>
                  <a:pt x="11748029" y="2093322"/>
                </a:cubicBezTo>
                <a:close/>
                <a:moveTo>
                  <a:pt x="11329360" y="2093322"/>
                </a:moveTo>
                <a:cubicBezTo>
                  <a:pt x="11381911" y="2093322"/>
                  <a:pt x="11424512" y="2135926"/>
                  <a:pt x="11424512" y="2188474"/>
                </a:cubicBezTo>
                <a:cubicBezTo>
                  <a:pt x="11424512" y="2241022"/>
                  <a:pt x="11381911" y="2283630"/>
                  <a:pt x="11329360" y="2283630"/>
                </a:cubicBezTo>
                <a:cubicBezTo>
                  <a:pt x="11276809" y="2283630"/>
                  <a:pt x="11234208" y="2241022"/>
                  <a:pt x="11234208" y="2188474"/>
                </a:cubicBezTo>
                <a:cubicBezTo>
                  <a:pt x="11234208" y="2135926"/>
                  <a:pt x="11276809" y="2093322"/>
                  <a:pt x="11329360" y="2093322"/>
                </a:cubicBezTo>
                <a:close/>
                <a:moveTo>
                  <a:pt x="10910691" y="2093322"/>
                </a:moveTo>
                <a:cubicBezTo>
                  <a:pt x="10963242" y="2093322"/>
                  <a:pt x="11005843" y="2135926"/>
                  <a:pt x="11005843" y="2188474"/>
                </a:cubicBezTo>
                <a:cubicBezTo>
                  <a:pt x="11005843" y="2241022"/>
                  <a:pt x="10963242" y="2283630"/>
                  <a:pt x="10910691" y="2283630"/>
                </a:cubicBezTo>
                <a:cubicBezTo>
                  <a:pt x="10858140" y="2283630"/>
                  <a:pt x="10815539" y="2241022"/>
                  <a:pt x="10815539" y="2188474"/>
                </a:cubicBezTo>
                <a:cubicBezTo>
                  <a:pt x="10815539" y="2135926"/>
                  <a:pt x="10858140" y="2093322"/>
                  <a:pt x="10910691" y="2093322"/>
                </a:cubicBezTo>
                <a:close/>
                <a:moveTo>
                  <a:pt x="10492022" y="2093322"/>
                </a:moveTo>
                <a:cubicBezTo>
                  <a:pt x="10544573" y="2093322"/>
                  <a:pt x="10587174" y="2135926"/>
                  <a:pt x="10587174" y="2188474"/>
                </a:cubicBezTo>
                <a:cubicBezTo>
                  <a:pt x="10587174" y="2241022"/>
                  <a:pt x="10544573" y="2283630"/>
                  <a:pt x="10492022" y="2283630"/>
                </a:cubicBezTo>
                <a:cubicBezTo>
                  <a:pt x="10439471" y="2283630"/>
                  <a:pt x="10396870" y="2241022"/>
                  <a:pt x="10396870" y="2188474"/>
                </a:cubicBezTo>
                <a:cubicBezTo>
                  <a:pt x="10396870" y="2135926"/>
                  <a:pt x="10439471" y="2093322"/>
                  <a:pt x="10492022" y="2093322"/>
                </a:cubicBezTo>
                <a:close/>
                <a:moveTo>
                  <a:pt x="10073353" y="2093322"/>
                </a:moveTo>
                <a:cubicBezTo>
                  <a:pt x="10125904" y="2093322"/>
                  <a:pt x="10168505" y="2135926"/>
                  <a:pt x="10168505" y="2188474"/>
                </a:cubicBezTo>
                <a:cubicBezTo>
                  <a:pt x="10168505" y="2241022"/>
                  <a:pt x="10125904" y="2283630"/>
                  <a:pt x="10073353" y="2283630"/>
                </a:cubicBezTo>
                <a:cubicBezTo>
                  <a:pt x="10020803" y="2283630"/>
                  <a:pt x="9978201" y="2241022"/>
                  <a:pt x="9978201" y="2188474"/>
                </a:cubicBezTo>
                <a:cubicBezTo>
                  <a:pt x="9978201" y="2135926"/>
                  <a:pt x="10020803" y="2093322"/>
                  <a:pt x="10073353" y="2093322"/>
                </a:cubicBezTo>
                <a:close/>
                <a:moveTo>
                  <a:pt x="9654684" y="2093322"/>
                </a:moveTo>
                <a:cubicBezTo>
                  <a:pt x="9707235" y="2093322"/>
                  <a:pt x="9749836" y="2135926"/>
                  <a:pt x="9749836" y="2188474"/>
                </a:cubicBezTo>
                <a:cubicBezTo>
                  <a:pt x="9749836" y="2241022"/>
                  <a:pt x="9707235" y="2283630"/>
                  <a:pt x="9654684" y="2283630"/>
                </a:cubicBezTo>
                <a:cubicBezTo>
                  <a:pt x="9602134" y="2283630"/>
                  <a:pt x="9559532" y="2241022"/>
                  <a:pt x="9559532" y="2188474"/>
                </a:cubicBezTo>
                <a:cubicBezTo>
                  <a:pt x="9559532" y="2135926"/>
                  <a:pt x="9602134" y="2093322"/>
                  <a:pt x="9654684" y="2093322"/>
                </a:cubicBezTo>
                <a:close/>
                <a:moveTo>
                  <a:pt x="9236015" y="2093322"/>
                </a:moveTo>
                <a:cubicBezTo>
                  <a:pt x="9288566" y="2093322"/>
                  <a:pt x="9331167" y="2135926"/>
                  <a:pt x="9331167" y="2188474"/>
                </a:cubicBezTo>
                <a:cubicBezTo>
                  <a:pt x="9331167" y="2241022"/>
                  <a:pt x="9288566" y="2283630"/>
                  <a:pt x="9236015" y="2283630"/>
                </a:cubicBezTo>
                <a:cubicBezTo>
                  <a:pt x="9183465" y="2283630"/>
                  <a:pt x="9140863" y="2241022"/>
                  <a:pt x="9140863" y="2188474"/>
                </a:cubicBezTo>
                <a:cubicBezTo>
                  <a:pt x="9140863" y="2135926"/>
                  <a:pt x="9183465" y="2093322"/>
                  <a:pt x="9236015" y="2093322"/>
                </a:cubicBezTo>
                <a:close/>
                <a:moveTo>
                  <a:pt x="8817346" y="2093322"/>
                </a:moveTo>
                <a:cubicBezTo>
                  <a:pt x="8869897" y="2093322"/>
                  <a:pt x="8912498" y="2135926"/>
                  <a:pt x="8912498" y="2188474"/>
                </a:cubicBezTo>
                <a:cubicBezTo>
                  <a:pt x="8912498" y="2241022"/>
                  <a:pt x="8869897" y="2283630"/>
                  <a:pt x="8817346" y="2283630"/>
                </a:cubicBezTo>
                <a:cubicBezTo>
                  <a:pt x="8764796" y="2283630"/>
                  <a:pt x="8722194" y="2241022"/>
                  <a:pt x="8722194" y="2188474"/>
                </a:cubicBezTo>
                <a:cubicBezTo>
                  <a:pt x="8722194" y="2135926"/>
                  <a:pt x="8764796" y="2093322"/>
                  <a:pt x="8817346" y="2093322"/>
                </a:cubicBezTo>
                <a:close/>
                <a:moveTo>
                  <a:pt x="8398677" y="2093322"/>
                </a:moveTo>
                <a:cubicBezTo>
                  <a:pt x="8451228" y="2093322"/>
                  <a:pt x="8493829" y="2135926"/>
                  <a:pt x="8493829" y="2188474"/>
                </a:cubicBezTo>
                <a:cubicBezTo>
                  <a:pt x="8493829" y="2241022"/>
                  <a:pt x="8451228" y="2283630"/>
                  <a:pt x="8398677" y="2283630"/>
                </a:cubicBezTo>
                <a:cubicBezTo>
                  <a:pt x="8346127" y="2283630"/>
                  <a:pt x="8303526" y="2241022"/>
                  <a:pt x="8303526" y="2188474"/>
                </a:cubicBezTo>
                <a:cubicBezTo>
                  <a:pt x="8303526" y="2135926"/>
                  <a:pt x="8346127" y="2093322"/>
                  <a:pt x="8398677" y="2093322"/>
                </a:cubicBezTo>
                <a:close/>
                <a:moveTo>
                  <a:pt x="7980009" y="2093322"/>
                </a:moveTo>
                <a:cubicBezTo>
                  <a:pt x="8032559" y="2093322"/>
                  <a:pt x="8075161" y="2135926"/>
                  <a:pt x="8075161" y="2188474"/>
                </a:cubicBezTo>
                <a:cubicBezTo>
                  <a:pt x="8075161" y="2241022"/>
                  <a:pt x="8032559" y="2283630"/>
                  <a:pt x="7980009" y="2283630"/>
                </a:cubicBezTo>
                <a:cubicBezTo>
                  <a:pt x="7927458" y="2283630"/>
                  <a:pt x="7884857" y="2241022"/>
                  <a:pt x="7884857" y="2188474"/>
                </a:cubicBezTo>
                <a:cubicBezTo>
                  <a:pt x="7884857" y="2135926"/>
                  <a:pt x="7927458" y="2093322"/>
                  <a:pt x="7980009" y="2093322"/>
                </a:cubicBezTo>
                <a:close/>
                <a:moveTo>
                  <a:pt x="7561340" y="2093322"/>
                </a:moveTo>
                <a:cubicBezTo>
                  <a:pt x="7613890" y="2093322"/>
                  <a:pt x="7656492" y="2135926"/>
                  <a:pt x="7656492" y="2188474"/>
                </a:cubicBezTo>
                <a:cubicBezTo>
                  <a:pt x="7656492" y="2241022"/>
                  <a:pt x="7613890" y="2283630"/>
                  <a:pt x="7561340" y="2283630"/>
                </a:cubicBezTo>
                <a:cubicBezTo>
                  <a:pt x="7508789" y="2283630"/>
                  <a:pt x="7466188" y="2241022"/>
                  <a:pt x="7466188" y="2188474"/>
                </a:cubicBezTo>
                <a:cubicBezTo>
                  <a:pt x="7466188" y="2135926"/>
                  <a:pt x="7508789" y="2093322"/>
                  <a:pt x="7561340" y="2093322"/>
                </a:cubicBezTo>
                <a:close/>
                <a:moveTo>
                  <a:pt x="7142671" y="2093322"/>
                </a:moveTo>
                <a:cubicBezTo>
                  <a:pt x="7195221" y="2093322"/>
                  <a:pt x="7237823" y="2135926"/>
                  <a:pt x="7237823" y="2188474"/>
                </a:cubicBezTo>
                <a:cubicBezTo>
                  <a:pt x="7237823" y="2241022"/>
                  <a:pt x="7195221" y="2283630"/>
                  <a:pt x="7142671" y="2283630"/>
                </a:cubicBezTo>
                <a:cubicBezTo>
                  <a:pt x="7090120" y="2283630"/>
                  <a:pt x="7047519" y="2241022"/>
                  <a:pt x="7047519" y="2188474"/>
                </a:cubicBezTo>
                <a:cubicBezTo>
                  <a:pt x="7047519" y="2135926"/>
                  <a:pt x="7090120" y="2093322"/>
                  <a:pt x="7142671" y="2093322"/>
                </a:cubicBezTo>
                <a:close/>
                <a:moveTo>
                  <a:pt x="6724002" y="2093322"/>
                </a:moveTo>
                <a:cubicBezTo>
                  <a:pt x="6776553" y="2093322"/>
                  <a:pt x="6819154" y="2135926"/>
                  <a:pt x="6819154" y="2188474"/>
                </a:cubicBezTo>
                <a:cubicBezTo>
                  <a:pt x="6819154" y="2241022"/>
                  <a:pt x="6776553" y="2283630"/>
                  <a:pt x="6724002" y="2283630"/>
                </a:cubicBezTo>
                <a:cubicBezTo>
                  <a:pt x="6671451" y="2283630"/>
                  <a:pt x="6628850" y="2241022"/>
                  <a:pt x="6628850" y="2188474"/>
                </a:cubicBezTo>
                <a:cubicBezTo>
                  <a:pt x="6628850" y="2135926"/>
                  <a:pt x="6671451" y="2093322"/>
                  <a:pt x="6724002" y="2093322"/>
                </a:cubicBezTo>
                <a:close/>
                <a:moveTo>
                  <a:pt x="6305333" y="2093322"/>
                </a:moveTo>
                <a:cubicBezTo>
                  <a:pt x="6357884" y="2093322"/>
                  <a:pt x="6400485" y="2135926"/>
                  <a:pt x="6400485" y="2188474"/>
                </a:cubicBezTo>
                <a:cubicBezTo>
                  <a:pt x="6400485" y="2241022"/>
                  <a:pt x="6357884" y="2283630"/>
                  <a:pt x="6305333" y="2283630"/>
                </a:cubicBezTo>
                <a:cubicBezTo>
                  <a:pt x="6252782" y="2283630"/>
                  <a:pt x="6210181" y="2241022"/>
                  <a:pt x="6210181" y="2188474"/>
                </a:cubicBezTo>
                <a:cubicBezTo>
                  <a:pt x="6210181" y="2135926"/>
                  <a:pt x="6252782" y="2093322"/>
                  <a:pt x="6305333" y="2093322"/>
                </a:cubicBezTo>
                <a:close/>
                <a:moveTo>
                  <a:pt x="5886664" y="2093322"/>
                </a:moveTo>
                <a:cubicBezTo>
                  <a:pt x="5939215" y="2093322"/>
                  <a:pt x="5981816" y="2135926"/>
                  <a:pt x="5981816" y="2188474"/>
                </a:cubicBezTo>
                <a:cubicBezTo>
                  <a:pt x="5981816" y="2241022"/>
                  <a:pt x="5939215" y="2283630"/>
                  <a:pt x="5886664" y="2283630"/>
                </a:cubicBezTo>
                <a:cubicBezTo>
                  <a:pt x="5834113" y="2283630"/>
                  <a:pt x="5791512" y="2241022"/>
                  <a:pt x="5791512" y="2188474"/>
                </a:cubicBezTo>
                <a:cubicBezTo>
                  <a:pt x="5791512" y="2135926"/>
                  <a:pt x="5834113" y="2093322"/>
                  <a:pt x="5886664" y="2093322"/>
                </a:cubicBezTo>
                <a:close/>
                <a:moveTo>
                  <a:pt x="5467994" y="2093322"/>
                </a:moveTo>
                <a:cubicBezTo>
                  <a:pt x="5520544" y="2093322"/>
                  <a:pt x="5563146" y="2135926"/>
                  <a:pt x="5563146" y="2188474"/>
                </a:cubicBezTo>
                <a:cubicBezTo>
                  <a:pt x="5563146" y="2241022"/>
                  <a:pt x="5520544" y="2283630"/>
                  <a:pt x="5467994" y="2283630"/>
                </a:cubicBezTo>
                <a:cubicBezTo>
                  <a:pt x="5415443" y="2283630"/>
                  <a:pt x="5372842" y="2241022"/>
                  <a:pt x="5372842" y="2188474"/>
                </a:cubicBezTo>
                <a:cubicBezTo>
                  <a:pt x="5372842" y="2135926"/>
                  <a:pt x="5415443" y="2093322"/>
                  <a:pt x="5467994" y="2093322"/>
                </a:cubicBezTo>
                <a:close/>
                <a:moveTo>
                  <a:pt x="5049325" y="2093322"/>
                </a:moveTo>
                <a:cubicBezTo>
                  <a:pt x="5101876" y="2093322"/>
                  <a:pt x="5144478" y="2135926"/>
                  <a:pt x="5144478" y="2188474"/>
                </a:cubicBezTo>
                <a:cubicBezTo>
                  <a:pt x="5144478" y="2241022"/>
                  <a:pt x="5101876" y="2283630"/>
                  <a:pt x="5049325" y="2283630"/>
                </a:cubicBezTo>
                <a:cubicBezTo>
                  <a:pt x="4996774" y="2283630"/>
                  <a:pt x="4954173" y="2241022"/>
                  <a:pt x="4954173" y="2188474"/>
                </a:cubicBezTo>
                <a:cubicBezTo>
                  <a:pt x="4954173" y="2135926"/>
                  <a:pt x="4996774" y="2093322"/>
                  <a:pt x="5049325" y="2093322"/>
                </a:cubicBezTo>
                <a:close/>
                <a:moveTo>
                  <a:pt x="4630656" y="2093322"/>
                </a:moveTo>
                <a:cubicBezTo>
                  <a:pt x="4683207" y="2093322"/>
                  <a:pt x="4725808" y="2135926"/>
                  <a:pt x="4725808" y="2188474"/>
                </a:cubicBezTo>
                <a:cubicBezTo>
                  <a:pt x="4725808" y="2241022"/>
                  <a:pt x="4683207" y="2283630"/>
                  <a:pt x="4630656" y="2283630"/>
                </a:cubicBezTo>
                <a:cubicBezTo>
                  <a:pt x="4578106" y="2283630"/>
                  <a:pt x="4535504" y="2241022"/>
                  <a:pt x="4535504" y="2188474"/>
                </a:cubicBezTo>
                <a:cubicBezTo>
                  <a:pt x="4535504" y="2135926"/>
                  <a:pt x="4578106" y="2093322"/>
                  <a:pt x="4630656" y="2093322"/>
                </a:cubicBezTo>
                <a:close/>
                <a:moveTo>
                  <a:pt x="4211987" y="2093322"/>
                </a:moveTo>
                <a:cubicBezTo>
                  <a:pt x="4264538" y="2093322"/>
                  <a:pt x="4307139" y="2135926"/>
                  <a:pt x="4307139" y="2188474"/>
                </a:cubicBezTo>
                <a:cubicBezTo>
                  <a:pt x="4307139" y="2241022"/>
                  <a:pt x="4264538" y="2283630"/>
                  <a:pt x="4211987" y="2283630"/>
                </a:cubicBezTo>
                <a:cubicBezTo>
                  <a:pt x="4159436" y="2283630"/>
                  <a:pt x="4116835" y="2241022"/>
                  <a:pt x="4116835" y="2188474"/>
                </a:cubicBezTo>
                <a:cubicBezTo>
                  <a:pt x="4116835" y="2135926"/>
                  <a:pt x="4159436" y="2093322"/>
                  <a:pt x="4211987" y="2093322"/>
                </a:cubicBezTo>
                <a:close/>
                <a:moveTo>
                  <a:pt x="3793428" y="2093322"/>
                </a:moveTo>
                <a:cubicBezTo>
                  <a:pt x="3845869" y="2093322"/>
                  <a:pt x="3888470" y="2135926"/>
                  <a:pt x="3888470" y="2188474"/>
                </a:cubicBezTo>
                <a:cubicBezTo>
                  <a:pt x="3888470" y="2241022"/>
                  <a:pt x="3845869" y="2283630"/>
                  <a:pt x="3793428" y="2283630"/>
                </a:cubicBezTo>
                <a:cubicBezTo>
                  <a:pt x="3740876" y="2283630"/>
                  <a:pt x="3698276" y="2241022"/>
                  <a:pt x="3698276" y="2188474"/>
                </a:cubicBezTo>
                <a:cubicBezTo>
                  <a:pt x="3698276" y="2135926"/>
                  <a:pt x="3740876" y="2093322"/>
                  <a:pt x="3793428" y="2093322"/>
                </a:cubicBezTo>
                <a:close/>
                <a:moveTo>
                  <a:pt x="3374749" y="2093322"/>
                </a:moveTo>
                <a:cubicBezTo>
                  <a:pt x="3427300" y="2093322"/>
                  <a:pt x="3469907" y="2135926"/>
                  <a:pt x="3469907" y="2188474"/>
                </a:cubicBezTo>
                <a:cubicBezTo>
                  <a:pt x="3469907" y="2241022"/>
                  <a:pt x="3427300" y="2283630"/>
                  <a:pt x="3374749" y="2283630"/>
                </a:cubicBezTo>
                <a:cubicBezTo>
                  <a:pt x="3322199" y="2283630"/>
                  <a:pt x="3279596" y="2241022"/>
                  <a:pt x="3279596" y="2188474"/>
                </a:cubicBezTo>
                <a:cubicBezTo>
                  <a:pt x="3279596" y="2135926"/>
                  <a:pt x="3322199" y="2093322"/>
                  <a:pt x="3374749" y="2093322"/>
                </a:cubicBezTo>
                <a:close/>
                <a:moveTo>
                  <a:pt x="2956073" y="2093322"/>
                </a:moveTo>
                <a:cubicBezTo>
                  <a:pt x="3008626" y="2093322"/>
                  <a:pt x="3051229" y="2135926"/>
                  <a:pt x="3051229" y="2188474"/>
                </a:cubicBezTo>
                <a:cubicBezTo>
                  <a:pt x="3051229" y="2241022"/>
                  <a:pt x="3008626" y="2283630"/>
                  <a:pt x="2956073" y="2283630"/>
                </a:cubicBezTo>
                <a:cubicBezTo>
                  <a:pt x="2903520" y="2283630"/>
                  <a:pt x="2860919" y="2241022"/>
                  <a:pt x="2860919" y="2188474"/>
                </a:cubicBezTo>
                <a:cubicBezTo>
                  <a:pt x="2860919" y="2135926"/>
                  <a:pt x="2903520" y="2093322"/>
                  <a:pt x="2956073" y="2093322"/>
                </a:cubicBezTo>
                <a:close/>
                <a:moveTo>
                  <a:pt x="2537392" y="2093322"/>
                </a:moveTo>
                <a:cubicBezTo>
                  <a:pt x="2589950" y="2093322"/>
                  <a:pt x="2632553" y="2135926"/>
                  <a:pt x="2632553" y="2188474"/>
                </a:cubicBezTo>
                <a:cubicBezTo>
                  <a:pt x="2632553" y="2241022"/>
                  <a:pt x="2589950" y="2283630"/>
                  <a:pt x="2537392" y="2283630"/>
                </a:cubicBezTo>
                <a:cubicBezTo>
                  <a:pt x="2484840" y="2283630"/>
                  <a:pt x="2442240" y="2241022"/>
                  <a:pt x="2442240" y="2188474"/>
                </a:cubicBezTo>
                <a:cubicBezTo>
                  <a:pt x="2442240" y="2135926"/>
                  <a:pt x="2484840" y="2093322"/>
                  <a:pt x="2537392" y="2093322"/>
                </a:cubicBezTo>
                <a:close/>
                <a:moveTo>
                  <a:pt x="2118722" y="2093322"/>
                </a:moveTo>
                <a:cubicBezTo>
                  <a:pt x="2171273" y="2093322"/>
                  <a:pt x="2213874" y="2135926"/>
                  <a:pt x="2213874" y="2188474"/>
                </a:cubicBezTo>
                <a:cubicBezTo>
                  <a:pt x="2213874" y="2241022"/>
                  <a:pt x="2171273" y="2283630"/>
                  <a:pt x="2118722" y="2283630"/>
                </a:cubicBezTo>
                <a:cubicBezTo>
                  <a:pt x="2066170" y="2283630"/>
                  <a:pt x="2023567" y="2241022"/>
                  <a:pt x="2023567" y="2188474"/>
                </a:cubicBezTo>
                <a:cubicBezTo>
                  <a:pt x="2023567" y="2135926"/>
                  <a:pt x="2066170" y="2093322"/>
                  <a:pt x="2118722" y="2093322"/>
                </a:cubicBezTo>
                <a:close/>
                <a:moveTo>
                  <a:pt x="1700044" y="2093322"/>
                </a:moveTo>
                <a:cubicBezTo>
                  <a:pt x="1752594" y="2093322"/>
                  <a:pt x="1795196" y="2135926"/>
                  <a:pt x="1795196" y="2188474"/>
                </a:cubicBezTo>
                <a:cubicBezTo>
                  <a:pt x="1795196" y="2241022"/>
                  <a:pt x="1752594" y="2283630"/>
                  <a:pt x="1700044" y="2283630"/>
                </a:cubicBezTo>
                <a:cubicBezTo>
                  <a:pt x="1647491" y="2283630"/>
                  <a:pt x="1604885" y="2241022"/>
                  <a:pt x="1604885" y="2188474"/>
                </a:cubicBezTo>
                <a:cubicBezTo>
                  <a:pt x="1604885" y="2135926"/>
                  <a:pt x="1647491" y="2093322"/>
                  <a:pt x="1700044" y="2093322"/>
                </a:cubicBezTo>
                <a:close/>
                <a:moveTo>
                  <a:pt x="1281365" y="2093322"/>
                </a:moveTo>
                <a:cubicBezTo>
                  <a:pt x="1333916" y="2093322"/>
                  <a:pt x="1376517" y="2135926"/>
                  <a:pt x="1376517" y="2188474"/>
                </a:cubicBezTo>
                <a:cubicBezTo>
                  <a:pt x="1376517" y="2241022"/>
                  <a:pt x="1333916" y="2283630"/>
                  <a:pt x="1281365" y="2283630"/>
                </a:cubicBezTo>
                <a:cubicBezTo>
                  <a:pt x="1228814" y="2283630"/>
                  <a:pt x="1186213" y="2241022"/>
                  <a:pt x="1186213" y="2188474"/>
                </a:cubicBezTo>
                <a:cubicBezTo>
                  <a:pt x="1186213" y="2135926"/>
                  <a:pt x="1228814" y="2093322"/>
                  <a:pt x="1281365" y="2093322"/>
                </a:cubicBezTo>
                <a:close/>
                <a:moveTo>
                  <a:pt x="862699" y="2093322"/>
                </a:moveTo>
                <a:cubicBezTo>
                  <a:pt x="915249" y="2093322"/>
                  <a:pt x="957849" y="2135926"/>
                  <a:pt x="957849" y="2188474"/>
                </a:cubicBezTo>
                <a:cubicBezTo>
                  <a:pt x="957849" y="2241022"/>
                  <a:pt x="915249" y="2283630"/>
                  <a:pt x="862699" y="2283630"/>
                </a:cubicBezTo>
                <a:cubicBezTo>
                  <a:pt x="810148" y="2283630"/>
                  <a:pt x="767546" y="2241022"/>
                  <a:pt x="767546" y="2188474"/>
                </a:cubicBezTo>
                <a:cubicBezTo>
                  <a:pt x="767546" y="2135926"/>
                  <a:pt x="810148" y="2093322"/>
                  <a:pt x="862699" y="2093322"/>
                </a:cubicBezTo>
                <a:close/>
                <a:moveTo>
                  <a:pt x="444032" y="2093322"/>
                </a:moveTo>
                <a:cubicBezTo>
                  <a:pt x="496583" y="2093322"/>
                  <a:pt x="539184" y="2135926"/>
                  <a:pt x="539184" y="2188474"/>
                </a:cubicBezTo>
                <a:cubicBezTo>
                  <a:pt x="539184" y="2241022"/>
                  <a:pt x="496583" y="2283630"/>
                  <a:pt x="444032" y="2283630"/>
                </a:cubicBezTo>
                <a:cubicBezTo>
                  <a:pt x="391480" y="2283630"/>
                  <a:pt x="348880" y="2241022"/>
                  <a:pt x="348880" y="2188474"/>
                </a:cubicBezTo>
                <a:cubicBezTo>
                  <a:pt x="348880" y="2135926"/>
                  <a:pt x="391480" y="2093322"/>
                  <a:pt x="444032" y="2093322"/>
                </a:cubicBezTo>
                <a:close/>
                <a:moveTo>
                  <a:pt x="25363" y="2093322"/>
                </a:moveTo>
                <a:cubicBezTo>
                  <a:pt x="77914" y="2093322"/>
                  <a:pt x="120515" y="2135926"/>
                  <a:pt x="120515" y="2188474"/>
                </a:cubicBezTo>
                <a:cubicBezTo>
                  <a:pt x="120515" y="2241022"/>
                  <a:pt x="77914" y="2283630"/>
                  <a:pt x="25363" y="2283630"/>
                </a:cubicBezTo>
                <a:lnTo>
                  <a:pt x="0" y="2278509"/>
                </a:lnTo>
                <a:lnTo>
                  <a:pt x="0" y="2098443"/>
                </a:lnTo>
                <a:close/>
                <a:moveTo>
                  <a:pt x="12166698" y="1674648"/>
                </a:moveTo>
                <a:lnTo>
                  <a:pt x="12192000" y="1679757"/>
                </a:lnTo>
                <a:lnTo>
                  <a:pt x="12192000" y="1859844"/>
                </a:lnTo>
                <a:lnTo>
                  <a:pt x="12166698" y="1864953"/>
                </a:lnTo>
                <a:cubicBezTo>
                  <a:pt x="12114147" y="1864953"/>
                  <a:pt x="12071546" y="1822352"/>
                  <a:pt x="12071546" y="1769800"/>
                </a:cubicBezTo>
                <a:cubicBezTo>
                  <a:pt x="12071546" y="1717250"/>
                  <a:pt x="12114147" y="1674648"/>
                  <a:pt x="12166698" y="1674648"/>
                </a:cubicBezTo>
                <a:close/>
                <a:moveTo>
                  <a:pt x="11748029" y="1674648"/>
                </a:moveTo>
                <a:cubicBezTo>
                  <a:pt x="11800580" y="1674648"/>
                  <a:pt x="11843181" y="1717250"/>
                  <a:pt x="11843181" y="1769800"/>
                </a:cubicBezTo>
                <a:cubicBezTo>
                  <a:pt x="11843181" y="1822352"/>
                  <a:pt x="11800580" y="1864953"/>
                  <a:pt x="11748029" y="1864953"/>
                </a:cubicBezTo>
                <a:cubicBezTo>
                  <a:pt x="11695478" y="1864953"/>
                  <a:pt x="11652877" y="1822352"/>
                  <a:pt x="11652877" y="1769800"/>
                </a:cubicBezTo>
                <a:cubicBezTo>
                  <a:pt x="11652877" y="1717250"/>
                  <a:pt x="11695478" y="1674648"/>
                  <a:pt x="11748029" y="1674648"/>
                </a:cubicBezTo>
                <a:close/>
                <a:moveTo>
                  <a:pt x="11329360" y="1674648"/>
                </a:moveTo>
                <a:cubicBezTo>
                  <a:pt x="11381911" y="1674648"/>
                  <a:pt x="11424512" y="1717250"/>
                  <a:pt x="11424512" y="1769800"/>
                </a:cubicBezTo>
                <a:cubicBezTo>
                  <a:pt x="11424512" y="1822352"/>
                  <a:pt x="11381911" y="1864953"/>
                  <a:pt x="11329360" y="1864953"/>
                </a:cubicBezTo>
                <a:cubicBezTo>
                  <a:pt x="11276809" y="1864953"/>
                  <a:pt x="11234208" y="1822352"/>
                  <a:pt x="11234208" y="1769800"/>
                </a:cubicBezTo>
                <a:cubicBezTo>
                  <a:pt x="11234208" y="1717250"/>
                  <a:pt x="11276809" y="1674648"/>
                  <a:pt x="11329360" y="1674648"/>
                </a:cubicBezTo>
                <a:close/>
                <a:moveTo>
                  <a:pt x="10910691" y="1674648"/>
                </a:moveTo>
                <a:cubicBezTo>
                  <a:pt x="10963242" y="1674648"/>
                  <a:pt x="11005843" y="1717250"/>
                  <a:pt x="11005843" y="1769800"/>
                </a:cubicBezTo>
                <a:cubicBezTo>
                  <a:pt x="11005843" y="1822352"/>
                  <a:pt x="10963242" y="1864953"/>
                  <a:pt x="10910691" y="1864953"/>
                </a:cubicBezTo>
                <a:cubicBezTo>
                  <a:pt x="10858140" y="1864953"/>
                  <a:pt x="10815539" y="1822352"/>
                  <a:pt x="10815539" y="1769800"/>
                </a:cubicBezTo>
                <a:cubicBezTo>
                  <a:pt x="10815539" y="1717250"/>
                  <a:pt x="10858140" y="1674648"/>
                  <a:pt x="10910691" y="1674648"/>
                </a:cubicBezTo>
                <a:close/>
                <a:moveTo>
                  <a:pt x="10492022" y="1674648"/>
                </a:moveTo>
                <a:cubicBezTo>
                  <a:pt x="10544573" y="1674648"/>
                  <a:pt x="10587174" y="1717250"/>
                  <a:pt x="10587174" y="1769800"/>
                </a:cubicBezTo>
                <a:cubicBezTo>
                  <a:pt x="10587174" y="1822352"/>
                  <a:pt x="10544573" y="1864953"/>
                  <a:pt x="10492022" y="1864953"/>
                </a:cubicBezTo>
                <a:cubicBezTo>
                  <a:pt x="10439471" y="1864953"/>
                  <a:pt x="10396870" y="1822352"/>
                  <a:pt x="10396870" y="1769800"/>
                </a:cubicBezTo>
                <a:cubicBezTo>
                  <a:pt x="10396870" y="1717250"/>
                  <a:pt x="10439471" y="1674648"/>
                  <a:pt x="10492022" y="1674648"/>
                </a:cubicBezTo>
                <a:close/>
                <a:moveTo>
                  <a:pt x="10073353" y="1674648"/>
                </a:moveTo>
                <a:cubicBezTo>
                  <a:pt x="10125904" y="1674648"/>
                  <a:pt x="10168505" y="1717250"/>
                  <a:pt x="10168505" y="1769800"/>
                </a:cubicBezTo>
                <a:cubicBezTo>
                  <a:pt x="10168505" y="1822352"/>
                  <a:pt x="10125904" y="1864953"/>
                  <a:pt x="10073353" y="1864953"/>
                </a:cubicBezTo>
                <a:cubicBezTo>
                  <a:pt x="10020803" y="1864953"/>
                  <a:pt x="9978201" y="1822352"/>
                  <a:pt x="9978201" y="1769800"/>
                </a:cubicBezTo>
                <a:cubicBezTo>
                  <a:pt x="9978201" y="1717250"/>
                  <a:pt x="10020803" y="1674648"/>
                  <a:pt x="10073353" y="1674648"/>
                </a:cubicBezTo>
                <a:close/>
                <a:moveTo>
                  <a:pt x="9654684" y="1674648"/>
                </a:moveTo>
                <a:cubicBezTo>
                  <a:pt x="9707235" y="1674648"/>
                  <a:pt x="9749836" y="1717250"/>
                  <a:pt x="9749836" y="1769800"/>
                </a:cubicBezTo>
                <a:cubicBezTo>
                  <a:pt x="9749836" y="1822352"/>
                  <a:pt x="9707235" y="1864953"/>
                  <a:pt x="9654684" y="1864953"/>
                </a:cubicBezTo>
                <a:cubicBezTo>
                  <a:pt x="9602134" y="1864953"/>
                  <a:pt x="9559532" y="1822352"/>
                  <a:pt x="9559532" y="1769800"/>
                </a:cubicBezTo>
                <a:cubicBezTo>
                  <a:pt x="9559532" y="1717250"/>
                  <a:pt x="9602134" y="1674648"/>
                  <a:pt x="9654684" y="1674648"/>
                </a:cubicBezTo>
                <a:close/>
                <a:moveTo>
                  <a:pt x="9236015" y="1674648"/>
                </a:moveTo>
                <a:cubicBezTo>
                  <a:pt x="9288566" y="1674648"/>
                  <a:pt x="9331167" y="1717250"/>
                  <a:pt x="9331167" y="1769800"/>
                </a:cubicBezTo>
                <a:cubicBezTo>
                  <a:pt x="9331167" y="1822352"/>
                  <a:pt x="9288566" y="1864953"/>
                  <a:pt x="9236015" y="1864953"/>
                </a:cubicBezTo>
                <a:cubicBezTo>
                  <a:pt x="9183465" y="1864953"/>
                  <a:pt x="9140863" y="1822352"/>
                  <a:pt x="9140863" y="1769800"/>
                </a:cubicBezTo>
                <a:cubicBezTo>
                  <a:pt x="9140863" y="1717250"/>
                  <a:pt x="9183465" y="1674648"/>
                  <a:pt x="9236015" y="1674648"/>
                </a:cubicBezTo>
                <a:close/>
                <a:moveTo>
                  <a:pt x="8817346" y="1674648"/>
                </a:moveTo>
                <a:cubicBezTo>
                  <a:pt x="8869897" y="1674648"/>
                  <a:pt x="8912498" y="1717250"/>
                  <a:pt x="8912498" y="1769800"/>
                </a:cubicBezTo>
                <a:cubicBezTo>
                  <a:pt x="8912498" y="1822352"/>
                  <a:pt x="8869897" y="1864953"/>
                  <a:pt x="8817346" y="1864953"/>
                </a:cubicBezTo>
                <a:cubicBezTo>
                  <a:pt x="8764796" y="1864953"/>
                  <a:pt x="8722194" y="1822352"/>
                  <a:pt x="8722194" y="1769800"/>
                </a:cubicBezTo>
                <a:cubicBezTo>
                  <a:pt x="8722194" y="1717250"/>
                  <a:pt x="8764796" y="1674648"/>
                  <a:pt x="8817346" y="1674648"/>
                </a:cubicBezTo>
                <a:close/>
                <a:moveTo>
                  <a:pt x="8398677" y="1674648"/>
                </a:moveTo>
                <a:cubicBezTo>
                  <a:pt x="8451228" y="1674648"/>
                  <a:pt x="8493829" y="1717250"/>
                  <a:pt x="8493829" y="1769800"/>
                </a:cubicBezTo>
                <a:cubicBezTo>
                  <a:pt x="8493829" y="1822352"/>
                  <a:pt x="8451228" y="1864953"/>
                  <a:pt x="8398677" y="1864953"/>
                </a:cubicBezTo>
                <a:cubicBezTo>
                  <a:pt x="8346127" y="1864953"/>
                  <a:pt x="8303526" y="1822352"/>
                  <a:pt x="8303526" y="1769800"/>
                </a:cubicBezTo>
                <a:cubicBezTo>
                  <a:pt x="8303526" y="1717250"/>
                  <a:pt x="8346127" y="1674648"/>
                  <a:pt x="8398677" y="1674648"/>
                </a:cubicBezTo>
                <a:close/>
                <a:moveTo>
                  <a:pt x="7980009" y="1674648"/>
                </a:moveTo>
                <a:cubicBezTo>
                  <a:pt x="8032559" y="1674648"/>
                  <a:pt x="8075161" y="1717250"/>
                  <a:pt x="8075161" y="1769800"/>
                </a:cubicBezTo>
                <a:cubicBezTo>
                  <a:pt x="8075161" y="1822352"/>
                  <a:pt x="8032559" y="1864953"/>
                  <a:pt x="7980009" y="1864953"/>
                </a:cubicBezTo>
                <a:cubicBezTo>
                  <a:pt x="7927458" y="1864953"/>
                  <a:pt x="7884857" y="1822352"/>
                  <a:pt x="7884857" y="1769800"/>
                </a:cubicBezTo>
                <a:cubicBezTo>
                  <a:pt x="7884857" y="1717250"/>
                  <a:pt x="7927458" y="1674648"/>
                  <a:pt x="7980009" y="1674648"/>
                </a:cubicBezTo>
                <a:close/>
                <a:moveTo>
                  <a:pt x="7561340" y="1674648"/>
                </a:moveTo>
                <a:cubicBezTo>
                  <a:pt x="7613890" y="1674648"/>
                  <a:pt x="7656492" y="1717250"/>
                  <a:pt x="7656492" y="1769800"/>
                </a:cubicBezTo>
                <a:cubicBezTo>
                  <a:pt x="7656492" y="1822352"/>
                  <a:pt x="7613890" y="1864953"/>
                  <a:pt x="7561340" y="1864953"/>
                </a:cubicBezTo>
                <a:cubicBezTo>
                  <a:pt x="7508789" y="1864953"/>
                  <a:pt x="7466188" y="1822352"/>
                  <a:pt x="7466188" y="1769800"/>
                </a:cubicBezTo>
                <a:cubicBezTo>
                  <a:pt x="7466188" y="1717250"/>
                  <a:pt x="7508789" y="1674648"/>
                  <a:pt x="7561340" y="1674648"/>
                </a:cubicBezTo>
                <a:close/>
                <a:moveTo>
                  <a:pt x="7142671" y="1674648"/>
                </a:moveTo>
                <a:cubicBezTo>
                  <a:pt x="7195221" y="1674648"/>
                  <a:pt x="7237823" y="1717250"/>
                  <a:pt x="7237823" y="1769800"/>
                </a:cubicBezTo>
                <a:cubicBezTo>
                  <a:pt x="7237823" y="1822352"/>
                  <a:pt x="7195221" y="1864953"/>
                  <a:pt x="7142671" y="1864953"/>
                </a:cubicBezTo>
                <a:cubicBezTo>
                  <a:pt x="7090120" y="1864953"/>
                  <a:pt x="7047519" y="1822352"/>
                  <a:pt x="7047519" y="1769800"/>
                </a:cubicBezTo>
                <a:cubicBezTo>
                  <a:pt x="7047519" y="1717250"/>
                  <a:pt x="7090120" y="1674648"/>
                  <a:pt x="7142671" y="1674648"/>
                </a:cubicBezTo>
                <a:close/>
                <a:moveTo>
                  <a:pt x="6724002" y="1674648"/>
                </a:moveTo>
                <a:cubicBezTo>
                  <a:pt x="6776553" y="1674648"/>
                  <a:pt x="6819154" y="1717250"/>
                  <a:pt x="6819154" y="1769800"/>
                </a:cubicBezTo>
                <a:cubicBezTo>
                  <a:pt x="6819154" y="1822352"/>
                  <a:pt x="6776553" y="1864953"/>
                  <a:pt x="6724002" y="1864953"/>
                </a:cubicBezTo>
                <a:cubicBezTo>
                  <a:pt x="6671451" y="1864953"/>
                  <a:pt x="6628850" y="1822352"/>
                  <a:pt x="6628850" y="1769800"/>
                </a:cubicBezTo>
                <a:cubicBezTo>
                  <a:pt x="6628850" y="1717250"/>
                  <a:pt x="6671451" y="1674648"/>
                  <a:pt x="6724002" y="1674648"/>
                </a:cubicBezTo>
                <a:close/>
                <a:moveTo>
                  <a:pt x="6305333" y="1674648"/>
                </a:moveTo>
                <a:cubicBezTo>
                  <a:pt x="6357884" y="1674648"/>
                  <a:pt x="6400485" y="1717250"/>
                  <a:pt x="6400485" y="1769800"/>
                </a:cubicBezTo>
                <a:cubicBezTo>
                  <a:pt x="6400485" y="1822352"/>
                  <a:pt x="6357884" y="1864953"/>
                  <a:pt x="6305333" y="1864953"/>
                </a:cubicBezTo>
                <a:cubicBezTo>
                  <a:pt x="6252782" y="1864953"/>
                  <a:pt x="6210181" y="1822352"/>
                  <a:pt x="6210181" y="1769800"/>
                </a:cubicBezTo>
                <a:cubicBezTo>
                  <a:pt x="6210181" y="1717250"/>
                  <a:pt x="6252782" y="1674648"/>
                  <a:pt x="6305333" y="1674648"/>
                </a:cubicBezTo>
                <a:close/>
                <a:moveTo>
                  <a:pt x="5886664" y="1674648"/>
                </a:moveTo>
                <a:cubicBezTo>
                  <a:pt x="5939215" y="1674648"/>
                  <a:pt x="5981816" y="1717250"/>
                  <a:pt x="5981816" y="1769800"/>
                </a:cubicBezTo>
                <a:cubicBezTo>
                  <a:pt x="5981816" y="1822352"/>
                  <a:pt x="5939215" y="1864953"/>
                  <a:pt x="5886664" y="1864953"/>
                </a:cubicBezTo>
                <a:cubicBezTo>
                  <a:pt x="5834113" y="1864953"/>
                  <a:pt x="5791512" y="1822352"/>
                  <a:pt x="5791512" y="1769800"/>
                </a:cubicBezTo>
                <a:cubicBezTo>
                  <a:pt x="5791512" y="1717250"/>
                  <a:pt x="5834113" y="1674648"/>
                  <a:pt x="5886664" y="1674648"/>
                </a:cubicBezTo>
                <a:close/>
                <a:moveTo>
                  <a:pt x="5467994" y="1674648"/>
                </a:moveTo>
                <a:cubicBezTo>
                  <a:pt x="5520544" y="1674648"/>
                  <a:pt x="5563146" y="1717250"/>
                  <a:pt x="5563146" y="1769800"/>
                </a:cubicBezTo>
                <a:cubicBezTo>
                  <a:pt x="5563146" y="1822352"/>
                  <a:pt x="5520544" y="1864953"/>
                  <a:pt x="5467994" y="1864953"/>
                </a:cubicBezTo>
                <a:cubicBezTo>
                  <a:pt x="5415443" y="1864953"/>
                  <a:pt x="5372842" y="1822352"/>
                  <a:pt x="5372842" y="1769800"/>
                </a:cubicBezTo>
                <a:cubicBezTo>
                  <a:pt x="5372842" y="1717250"/>
                  <a:pt x="5415443" y="1674648"/>
                  <a:pt x="5467994" y="1674648"/>
                </a:cubicBezTo>
                <a:close/>
                <a:moveTo>
                  <a:pt x="5049325" y="1674648"/>
                </a:moveTo>
                <a:cubicBezTo>
                  <a:pt x="5101876" y="1674648"/>
                  <a:pt x="5144478" y="1717250"/>
                  <a:pt x="5144478" y="1769800"/>
                </a:cubicBezTo>
                <a:cubicBezTo>
                  <a:pt x="5144478" y="1822352"/>
                  <a:pt x="5101876" y="1864953"/>
                  <a:pt x="5049325" y="1864953"/>
                </a:cubicBezTo>
                <a:cubicBezTo>
                  <a:pt x="4996774" y="1864953"/>
                  <a:pt x="4954173" y="1822352"/>
                  <a:pt x="4954173" y="1769800"/>
                </a:cubicBezTo>
                <a:cubicBezTo>
                  <a:pt x="4954173" y="1717250"/>
                  <a:pt x="4996774" y="1674648"/>
                  <a:pt x="5049325" y="1674648"/>
                </a:cubicBezTo>
                <a:close/>
                <a:moveTo>
                  <a:pt x="4630656" y="1674648"/>
                </a:moveTo>
                <a:cubicBezTo>
                  <a:pt x="4683207" y="1674648"/>
                  <a:pt x="4725808" y="1717250"/>
                  <a:pt x="4725808" y="1769800"/>
                </a:cubicBezTo>
                <a:cubicBezTo>
                  <a:pt x="4725808" y="1822352"/>
                  <a:pt x="4683207" y="1864953"/>
                  <a:pt x="4630656" y="1864953"/>
                </a:cubicBezTo>
                <a:cubicBezTo>
                  <a:pt x="4578106" y="1864953"/>
                  <a:pt x="4535504" y="1822352"/>
                  <a:pt x="4535504" y="1769800"/>
                </a:cubicBezTo>
                <a:cubicBezTo>
                  <a:pt x="4535504" y="1717250"/>
                  <a:pt x="4578106" y="1674648"/>
                  <a:pt x="4630656" y="1674648"/>
                </a:cubicBezTo>
                <a:close/>
                <a:moveTo>
                  <a:pt x="4211987" y="1674648"/>
                </a:moveTo>
                <a:cubicBezTo>
                  <a:pt x="4264538" y="1674648"/>
                  <a:pt x="4307139" y="1717250"/>
                  <a:pt x="4307139" y="1769800"/>
                </a:cubicBezTo>
                <a:cubicBezTo>
                  <a:pt x="4307139" y="1822352"/>
                  <a:pt x="4264538" y="1864953"/>
                  <a:pt x="4211987" y="1864953"/>
                </a:cubicBezTo>
                <a:cubicBezTo>
                  <a:pt x="4159436" y="1864953"/>
                  <a:pt x="4116835" y="1822352"/>
                  <a:pt x="4116835" y="1769800"/>
                </a:cubicBezTo>
                <a:cubicBezTo>
                  <a:pt x="4116835" y="1717250"/>
                  <a:pt x="4159436" y="1674648"/>
                  <a:pt x="4211987" y="1674648"/>
                </a:cubicBezTo>
                <a:close/>
                <a:moveTo>
                  <a:pt x="3793436" y="1674648"/>
                </a:moveTo>
                <a:cubicBezTo>
                  <a:pt x="3845869" y="1674648"/>
                  <a:pt x="3888470" y="1717250"/>
                  <a:pt x="3888470" y="1769800"/>
                </a:cubicBezTo>
                <a:cubicBezTo>
                  <a:pt x="3888470" y="1822352"/>
                  <a:pt x="3845869" y="1864953"/>
                  <a:pt x="3793436" y="1864953"/>
                </a:cubicBezTo>
                <a:cubicBezTo>
                  <a:pt x="3740885" y="1864953"/>
                  <a:pt x="3698284" y="1822352"/>
                  <a:pt x="3698284" y="1769800"/>
                </a:cubicBezTo>
                <a:cubicBezTo>
                  <a:pt x="3698284" y="1717250"/>
                  <a:pt x="3740885" y="1674648"/>
                  <a:pt x="3793436" y="1674648"/>
                </a:cubicBezTo>
                <a:close/>
                <a:moveTo>
                  <a:pt x="3374758" y="1674648"/>
                </a:moveTo>
                <a:cubicBezTo>
                  <a:pt x="3427308" y="1674648"/>
                  <a:pt x="3469916" y="1717250"/>
                  <a:pt x="3469916" y="1769800"/>
                </a:cubicBezTo>
                <a:cubicBezTo>
                  <a:pt x="3469916" y="1822352"/>
                  <a:pt x="3427308" y="1864953"/>
                  <a:pt x="3374758" y="1864953"/>
                </a:cubicBezTo>
                <a:cubicBezTo>
                  <a:pt x="3322205" y="1864953"/>
                  <a:pt x="3279604" y="1822352"/>
                  <a:pt x="3279604" y="1769800"/>
                </a:cubicBezTo>
                <a:cubicBezTo>
                  <a:pt x="3279604" y="1717250"/>
                  <a:pt x="3322205" y="1674648"/>
                  <a:pt x="3374758" y="1674648"/>
                </a:cubicBezTo>
                <a:close/>
                <a:moveTo>
                  <a:pt x="2956081" y="1674648"/>
                </a:moveTo>
                <a:cubicBezTo>
                  <a:pt x="3008634" y="1674648"/>
                  <a:pt x="3051237" y="1717250"/>
                  <a:pt x="3051237" y="1769800"/>
                </a:cubicBezTo>
                <a:cubicBezTo>
                  <a:pt x="3051237" y="1822352"/>
                  <a:pt x="3008634" y="1864953"/>
                  <a:pt x="2956081" y="1864953"/>
                </a:cubicBezTo>
                <a:cubicBezTo>
                  <a:pt x="2903527" y="1864953"/>
                  <a:pt x="2860924" y="1822352"/>
                  <a:pt x="2860924" y="1769800"/>
                </a:cubicBezTo>
                <a:cubicBezTo>
                  <a:pt x="2860924" y="1717250"/>
                  <a:pt x="2903527" y="1674648"/>
                  <a:pt x="2956081" y="1674648"/>
                </a:cubicBezTo>
                <a:close/>
                <a:moveTo>
                  <a:pt x="2537398" y="1674648"/>
                </a:moveTo>
                <a:cubicBezTo>
                  <a:pt x="2589956" y="1674648"/>
                  <a:pt x="2632560" y="1717250"/>
                  <a:pt x="2632560" y="1769800"/>
                </a:cubicBezTo>
                <a:cubicBezTo>
                  <a:pt x="2632560" y="1822352"/>
                  <a:pt x="2589956" y="1864953"/>
                  <a:pt x="2537398" y="1864953"/>
                </a:cubicBezTo>
                <a:cubicBezTo>
                  <a:pt x="2484846" y="1864953"/>
                  <a:pt x="2442246" y="1822352"/>
                  <a:pt x="2442246" y="1769800"/>
                </a:cubicBezTo>
                <a:cubicBezTo>
                  <a:pt x="2442246" y="1717250"/>
                  <a:pt x="2484846" y="1674648"/>
                  <a:pt x="2537398" y="1674648"/>
                </a:cubicBezTo>
                <a:close/>
                <a:moveTo>
                  <a:pt x="2118728" y="1674648"/>
                </a:moveTo>
                <a:cubicBezTo>
                  <a:pt x="2171279" y="1674648"/>
                  <a:pt x="2213881" y="1717250"/>
                  <a:pt x="2213881" y="1769800"/>
                </a:cubicBezTo>
                <a:cubicBezTo>
                  <a:pt x="2213881" y="1822352"/>
                  <a:pt x="2171279" y="1864953"/>
                  <a:pt x="2118728" y="1864953"/>
                </a:cubicBezTo>
                <a:cubicBezTo>
                  <a:pt x="2066176" y="1864953"/>
                  <a:pt x="2023573" y="1822352"/>
                  <a:pt x="2023573" y="1769800"/>
                </a:cubicBezTo>
                <a:cubicBezTo>
                  <a:pt x="2023573" y="1717250"/>
                  <a:pt x="2066176" y="1674648"/>
                  <a:pt x="2118728" y="1674648"/>
                </a:cubicBezTo>
                <a:close/>
                <a:moveTo>
                  <a:pt x="1700050" y="1674648"/>
                </a:moveTo>
                <a:cubicBezTo>
                  <a:pt x="1752600" y="1674648"/>
                  <a:pt x="1795202" y="1717250"/>
                  <a:pt x="1795202" y="1769800"/>
                </a:cubicBezTo>
                <a:cubicBezTo>
                  <a:pt x="1795202" y="1822352"/>
                  <a:pt x="1752600" y="1864953"/>
                  <a:pt x="1700050" y="1864953"/>
                </a:cubicBezTo>
                <a:cubicBezTo>
                  <a:pt x="1647495" y="1864953"/>
                  <a:pt x="1604890" y="1822352"/>
                  <a:pt x="1604890" y="1769800"/>
                </a:cubicBezTo>
                <a:cubicBezTo>
                  <a:pt x="1604890" y="1717250"/>
                  <a:pt x="1647495" y="1674648"/>
                  <a:pt x="1700050" y="1674648"/>
                </a:cubicBezTo>
                <a:close/>
                <a:moveTo>
                  <a:pt x="1281369" y="1674648"/>
                </a:moveTo>
                <a:cubicBezTo>
                  <a:pt x="1333920" y="1674648"/>
                  <a:pt x="1376522" y="1717250"/>
                  <a:pt x="1376522" y="1769800"/>
                </a:cubicBezTo>
                <a:cubicBezTo>
                  <a:pt x="1376522" y="1822352"/>
                  <a:pt x="1333920" y="1864953"/>
                  <a:pt x="1281369" y="1864953"/>
                </a:cubicBezTo>
                <a:cubicBezTo>
                  <a:pt x="1228819" y="1864953"/>
                  <a:pt x="1186218" y="1822352"/>
                  <a:pt x="1186218" y="1769800"/>
                </a:cubicBezTo>
                <a:cubicBezTo>
                  <a:pt x="1186218" y="1717250"/>
                  <a:pt x="1228819" y="1674648"/>
                  <a:pt x="1281369" y="1674648"/>
                </a:cubicBezTo>
                <a:close/>
                <a:moveTo>
                  <a:pt x="862703" y="1674648"/>
                </a:moveTo>
                <a:cubicBezTo>
                  <a:pt x="915254" y="1674648"/>
                  <a:pt x="957854" y="1717250"/>
                  <a:pt x="957854" y="1769800"/>
                </a:cubicBezTo>
                <a:cubicBezTo>
                  <a:pt x="957854" y="1822352"/>
                  <a:pt x="915254" y="1864953"/>
                  <a:pt x="862703" y="1864953"/>
                </a:cubicBezTo>
                <a:cubicBezTo>
                  <a:pt x="810153" y="1864953"/>
                  <a:pt x="767551" y="1822352"/>
                  <a:pt x="767551" y="1769800"/>
                </a:cubicBezTo>
                <a:cubicBezTo>
                  <a:pt x="767551" y="1717250"/>
                  <a:pt x="810153" y="1674648"/>
                  <a:pt x="862703" y="1674648"/>
                </a:cubicBezTo>
                <a:close/>
                <a:moveTo>
                  <a:pt x="444037" y="1674648"/>
                </a:moveTo>
                <a:cubicBezTo>
                  <a:pt x="496587" y="1674648"/>
                  <a:pt x="539190" y="1717250"/>
                  <a:pt x="539190" y="1769800"/>
                </a:cubicBezTo>
                <a:cubicBezTo>
                  <a:pt x="539190" y="1822352"/>
                  <a:pt x="496587" y="1864953"/>
                  <a:pt x="444037" y="1864953"/>
                </a:cubicBezTo>
                <a:cubicBezTo>
                  <a:pt x="391485" y="1864953"/>
                  <a:pt x="348885" y="1822352"/>
                  <a:pt x="348885" y="1769800"/>
                </a:cubicBezTo>
                <a:cubicBezTo>
                  <a:pt x="348885" y="1717250"/>
                  <a:pt x="391485" y="1674648"/>
                  <a:pt x="444037" y="1674648"/>
                </a:cubicBezTo>
                <a:close/>
                <a:moveTo>
                  <a:pt x="25368" y="1674648"/>
                </a:moveTo>
                <a:cubicBezTo>
                  <a:pt x="77918" y="1674648"/>
                  <a:pt x="120521" y="1717250"/>
                  <a:pt x="120521" y="1769800"/>
                </a:cubicBezTo>
                <a:cubicBezTo>
                  <a:pt x="120521" y="1822352"/>
                  <a:pt x="77918" y="1864953"/>
                  <a:pt x="25368" y="1864953"/>
                </a:cubicBezTo>
                <a:lnTo>
                  <a:pt x="0" y="1859831"/>
                </a:lnTo>
                <a:lnTo>
                  <a:pt x="0" y="1679770"/>
                </a:lnTo>
                <a:close/>
                <a:moveTo>
                  <a:pt x="12166698" y="1256004"/>
                </a:moveTo>
                <a:lnTo>
                  <a:pt x="12192000" y="1261113"/>
                </a:lnTo>
                <a:lnTo>
                  <a:pt x="12192000" y="1441198"/>
                </a:lnTo>
                <a:lnTo>
                  <a:pt x="12166698" y="1446306"/>
                </a:lnTo>
                <a:cubicBezTo>
                  <a:pt x="12114147" y="1446306"/>
                  <a:pt x="12071546" y="1403704"/>
                  <a:pt x="12071546" y="1351155"/>
                </a:cubicBezTo>
                <a:cubicBezTo>
                  <a:pt x="12071546" y="1298605"/>
                  <a:pt x="12114147" y="1256004"/>
                  <a:pt x="12166698" y="1256004"/>
                </a:cubicBezTo>
                <a:close/>
                <a:moveTo>
                  <a:pt x="11748029" y="1256004"/>
                </a:moveTo>
                <a:cubicBezTo>
                  <a:pt x="11800580" y="1256004"/>
                  <a:pt x="11843181" y="1298605"/>
                  <a:pt x="11843181" y="1351155"/>
                </a:cubicBezTo>
                <a:cubicBezTo>
                  <a:pt x="11843181" y="1403704"/>
                  <a:pt x="11800580" y="1446306"/>
                  <a:pt x="11748029" y="1446306"/>
                </a:cubicBezTo>
                <a:cubicBezTo>
                  <a:pt x="11695478" y="1446306"/>
                  <a:pt x="11652877" y="1403704"/>
                  <a:pt x="11652877" y="1351155"/>
                </a:cubicBezTo>
                <a:cubicBezTo>
                  <a:pt x="11652877" y="1298605"/>
                  <a:pt x="11695478" y="1256004"/>
                  <a:pt x="11748029" y="1256004"/>
                </a:cubicBezTo>
                <a:close/>
                <a:moveTo>
                  <a:pt x="11329360" y="1256004"/>
                </a:moveTo>
                <a:cubicBezTo>
                  <a:pt x="11381911" y="1256004"/>
                  <a:pt x="11424512" y="1298605"/>
                  <a:pt x="11424512" y="1351155"/>
                </a:cubicBezTo>
                <a:cubicBezTo>
                  <a:pt x="11424512" y="1403704"/>
                  <a:pt x="11381911" y="1446306"/>
                  <a:pt x="11329360" y="1446306"/>
                </a:cubicBezTo>
                <a:cubicBezTo>
                  <a:pt x="11276809" y="1446306"/>
                  <a:pt x="11234208" y="1403704"/>
                  <a:pt x="11234208" y="1351155"/>
                </a:cubicBezTo>
                <a:cubicBezTo>
                  <a:pt x="11234208" y="1298605"/>
                  <a:pt x="11276809" y="1256004"/>
                  <a:pt x="11329360" y="1256004"/>
                </a:cubicBezTo>
                <a:close/>
                <a:moveTo>
                  <a:pt x="10910691" y="1256004"/>
                </a:moveTo>
                <a:cubicBezTo>
                  <a:pt x="10963242" y="1256004"/>
                  <a:pt x="11005843" y="1298605"/>
                  <a:pt x="11005843" y="1351155"/>
                </a:cubicBezTo>
                <a:cubicBezTo>
                  <a:pt x="11005843" y="1403704"/>
                  <a:pt x="10963242" y="1446306"/>
                  <a:pt x="10910691" y="1446306"/>
                </a:cubicBezTo>
                <a:cubicBezTo>
                  <a:pt x="10858140" y="1446306"/>
                  <a:pt x="10815539" y="1403704"/>
                  <a:pt x="10815539" y="1351155"/>
                </a:cubicBezTo>
                <a:cubicBezTo>
                  <a:pt x="10815539" y="1298605"/>
                  <a:pt x="10858140" y="1256004"/>
                  <a:pt x="10910691" y="1256004"/>
                </a:cubicBezTo>
                <a:close/>
                <a:moveTo>
                  <a:pt x="10492022" y="1256004"/>
                </a:moveTo>
                <a:cubicBezTo>
                  <a:pt x="10544573" y="1256004"/>
                  <a:pt x="10587174" y="1298605"/>
                  <a:pt x="10587174" y="1351155"/>
                </a:cubicBezTo>
                <a:cubicBezTo>
                  <a:pt x="10587174" y="1403704"/>
                  <a:pt x="10544573" y="1446306"/>
                  <a:pt x="10492022" y="1446306"/>
                </a:cubicBezTo>
                <a:cubicBezTo>
                  <a:pt x="10439471" y="1446306"/>
                  <a:pt x="10396870" y="1403704"/>
                  <a:pt x="10396870" y="1351155"/>
                </a:cubicBezTo>
                <a:cubicBezTo>
                  <a:pt x="10396870" y="1298605"/>
                  <a:pt x="10439471" y="1256004"/>
                  <a:pt x="10492022" y="1256004"/>
                </a:cubicBezTo>
                <a:close/>
                <a:moveTo>
                  <a:pt x="10073353" y="1256004"/>
                </a:moveTo>
                <a:cubicBezTo>
                  <a:pt x="10125904" y="1256004"/>
                  <a:pt x="10168505" y="1298605"/>
                  <a:pt x="10168505" y="1351155"/>
                </a:cubicBezTo>
                <a:cubicBezTo>
                  <a:pt x="10168505" y="1403704"/>
                  <a:pt x="10125904" y="1446306"/>
                  <a:pt x="10073353" y="1446306"/>
                </a:cubicBezTo>
                <a:cubicBezTo>
                  <a:pt x="10020803" y="1446306"/>
                  <a:pt x="9978201" y="1403704"/>
                  <a:pt x="9978201" y="1351155"/>
                </a:cubicBezTo>
                <a:cubicBezTo>
                  <a:pt x="9978201" y="1298605"/>
                  <a:pt x="10020803" y="1256004"/>
                  <a:pt x="10073353" y="1256004"/>
                </a:cubicBezTo>
                <a:close/>
                <a:moveTo>
                  <a:pt x="9654684" y="1256004"/>
                </a:moveTo>
                <a:cubicBezTo>
                  <a:pt x="9707235" y="1256004"/>
                  <a:pt x="9749836" y="1298605"/>
                  <a:pt x="9749836" y="1351155"/>
                </a:cubicBezTo>
                <a:cubicBezTo>
                  <a:pt x="9749836" y="1403704"/>
                  <a:pt x="9707235" y="1446306"/>
                  <a:pt x="9654684" y="1446306"/>
                </a:cubicBezTo>
                <a:cubicBezTo>
                  <a:pt x="9602134" y="1446306"/>
                  <a:pt x="9559532" y="1403704"/>
                  <a:pt x="9559532" y="1351155"/>
                </a:cubicBezTo>
                <a:cubicBezTo>
                  <a:pt x="9559532" y="1298605"/>
                  <a:pt x="9602134" y="1256004"/>
                  <a:pt x="9654684" y="1256004"/>
                </a:cubicBezTo>
                <a:close/>
                <a:moveTo>
                  <a:pt x="9236015" y="1256004"/>
                </a:moveTo>
                <a:cubicBezTo>
                  <a:pt x="9288566" y="1256004"/>
                  <a:pt x="9331167" y="1298605"/>
                  <a:pt x="9331167" y="1351155"/>
                </a:cubicBezTo>
                <a:cubicBezTo>
                  <a:pt x="9331167" y="1403704"/>
                  <a:pt x="9288566" y="1446306"/>
                  <a:pt x="9236015" y="1446306"/>
                </a:cubicBezTo>
                <a:cubicBezTo>
                  <a:pt x="9183465" y="1446306"/>
                  <a:pt x="9140863" y="1403704"/>
                  <a:pt x="9140863" y="1351155"/>
                </a:cubicBezTo>
                <a:cubicBezTo>
                  <a:pt x="9140863" y="1298605"/>
                  <a:pt x="9183465" y="1256004"/>
                  <a:pt x="9236015" y="1256004"/>
                </a:cubicBezTo>
                <a:close/>
                <a:moveTo>
                  <a:pt x="8817346" y="1256004"/>
                </a:moveTo>
                <a:cubicBezTo>
                  <a:pt x="8869897" y="1256004"/>
                  <a:pt x="8912498" y="1298605"/>
                  <a:pt x="8912498" y="1351155"/>
                </a:cubicBezTo>
                <a:cubicBezTo>
                  <a:pt x="8912498" y="1403704"/>
                  <a:pt x="8869897" y="1446306"/>
                  <a:pt x="8817346" y="1446306"/>
                </a:cubicBezTo>
                <a:cubicBezTo>
                  <a:pt x="8764796" y="1446306"/>
                  <a:pt x="8722194" y="1403704"/>
                  <a:pt x="8722194" y="1351155"/>
                </a:cubicBezTo>
                <a:cubicBezTo>
                  <a:pt x="8722194" y="1298605"/>
                  <a:pt x="8764796" y="1256004"/>
                  <a:pt x="8817346" y="1256004"/>
                </a:cubicBezTo>
                <a:close/>
                <a:moveTo>
                  <a:pt x="8398677" y="1256004"/>
                </a:moveTo>
                <a:cubicBezTo>
                  <a:pt x="8451228" y="1256004"/>
                  <a:pt x="8493829" y="1298605"/>
                  <a:pt x="8493829" y="1351155"/>
                </a:cubicBezTo>
                <a:cubicBezTo>
                  <a:pt x="8493829" y="1403704"/>
                  <a:pt x="8451228" y="1446306"/>
                  <a:pt x="8398677" y="1446306"/>
                </a:cubicBezTo>
                <a:cubicBezTo>
                  <a:pt x="8346127" y="1446306"/>
                  <a:pt x="8303526" y="1403704"/>
                  <a:pt x="8303526" y="1351155"/>
                </a:cubicBezTo>
                <a:cubicBezTo>
                  <a:pt x="8303526" y="1298605"/>
                  <a:pt x="8346127" y="1256004"/>
                  <a:pt x="8398677" y="1256004"/>
                </a:cubicBezTo>
                <a:close/>
                <a:moveTo>
                  <a:pt x="7980009" y="1256004"/>
                </a:moveTo>
                <a:cubicBezTo>
                  <a:pt x="8032559" y="1256004"/>
                  <a:pt x="8075161" y="1298605"/>
                  <a:pt x="8075161" y="1351155"/>
                </a:cubicBezTo>
                <a:cubicBezTo>
                  <a:pt x="8075161" y="1403704"/>
                  <a:pt x="8032559" y="1446306"/>
                  <a:pt x="7980009" y="1446306"/>
                </a:cubicBezTo>
                <a:cubicBezTo>
                  <a:pt x="7927458" y="1446306"/>
                  <a:pt x="7884857" y="1403704"/>
                  <a:pt x="7884857" y="1351155"/>
                </a:cubicBezTo>
                <a:cubicBezTo>
                  <a:pt x="7884857" y="1298605"/>
                  <a:pt x="7927458" y="1256004"/>
                  <a:pt x="7980009" y="1256004"/>
                </a:cubicBezTo>
                <a:close/>
                <a:moveTo>
                  <a:pt x="7561340" y="1256004"/>
                </a:moveTo>
                <a:cubicBezTo>
                  <a:pt x="7613890" y="1256004"/>
                  <a:pt x="7656492" y="1298605"/>
                  <a:pt x="7656492" y="1351155"/>
                </a:cubicBezTo>
                <a:cubicBezTo>
                  <a:pt x="7656492" y="1403704"/>
                  <a:pt x="7613890" y="1446306"/>
                  <a:pt x="7561340" y="1446306"/>
                </a:cubicBezTo>
                <a:cubicBezTo>
                  <a:pt x="7508789" y="1446306"/>
                  <a:pt x="7466188" y="1403704"/>
                  <a:pt x="7466188" y="1351155"/>
                </a:cubicBezTo>
                <a:cubicBezTo>
                  <a:pt x="7466188" y="1298605"/>
                  <a:pt x="7508789" y="1256004"/>
                  <a:pt x="7561340" y="1256004"/>
                </a:cubicBezTo>
                <a:close/>
                <a:moveTo>
                  <a:pt x="7142671" y="1256004"/>
                </a:moveTo>
                <a:cubicBezTo>
                  <a:pt x="7195221" y="1256004"/>
                  <a:pt x="7237823" y="1298605"/>
                  <a:pt x="7237823" y="1351155"/>
                </a:cubicBezTo>
                <a:cubicBezTo>
                  <a:pt x="7237823" y="1403704"/>
                  <a:pt x="7195221" y="1446306"/>
                  <a:pt x="7142671" y="1446306"/>
                </a:cubicBezTo>
                <a:cubicBezTo>
                  <a:pt x="7090120" y="1446306"/>
                  <a:pt x="7047519" y="1403704"/>
                  <a:pt x="7047519" y="1351155"/>
                </a:cubicBezTo>
                <a:cubicBezTo>
                  <a:pt x="7047519" y="1298605"/>
                  <a:pt x="7090120" y="1256004"/>
                  <a:pt x="7142671" y="1256004"/>
                </a:cubicBezTo>
                <a:close/>
                <a:moveTo>
                  <a:pt x="6724002" y="1256004"/>
                </a:moveTo>
                <a:cubicBezTo>
                  <a:pt x="6776553" y="1256004"/>
                  <a:pt x="6819154" y="1298605"/>
                  <a:pt x="6819154" y="1351155"/>
                </a:cubicBezTo>
                <a:cubicBezTo>
                  <a:pt x="6819154" y="1403704"/>
                  <a:pt x="6776553" y="1446306"/>
                  <a:pt x="6724002" y="1446306"/>
                </a:cubicBezTo>
                <a:cubicBezTo>
                  <a:pt x="6671451" y="1446306"/>
                  <a:pt x="6628850" y="1403704"/>
                  <a:pt x="6628850" y="1351155"/>
                </a:cubicBezTo>
                <a:cubicBezTo>
                  <a:pt x="6628850" y="1298605"/>
                  <a:pt x="6671451" y="1256004"/>
                  <a:pt x="6724002" y="1256004"/>
                </a:cubicBezTo>
                <a:close/>
                <a:moveTo>
                  <a:pt x="6305333" y="1256004"/>
                </a:moveTo>
                <a:cubicBezTo>
                  <a:pt x="6357884" y="1256004"/>
                  <a:pt x="6400485" y="1298605"/>
                  <a:pt x="6400485" y="1351155"/>
                </a:cubicBezTo>
                <a:cubicBezTo>
                  <a:pt x="6400485" y="1403704"/>
                  <a:pt x="6357884" y="1446306"/>
                  <a:pt x="6305333" y="1446306"/>
                </a:cubicBezTo>
                <a:cubicBezTo>
                  <a:pt x="6252782" y="1446306"/>
                  <a:pt x="6210181" y="1403704"/>
                  <a:pt x="6210181" y="1351155"/>
                </a:cubicBezTo>
                <a:cubicBezTo>
                  <a:pt x="6210181" y="1298605"/>
                  <a:pt x="6252782" y="1256004"/>
                  <a:pt x="6305333" y="1256004"/>
                </a:cubicBezTo>
                <a:close/>
                <a:moveTo>
                  <a:pt x="5886664" y="1256004"/>
                </a:moveTo>
                <a:cubicBezTo>
                  <a:pt x="5939215" y="1256004"/>
                  <a:pt x="5981816" y="1298605"/>
                  <a:pt x="5981816" y="1351155"/>
                </a:cubicBezTo>
                <a:cubicBezTo>
                  <a:pt x="5981816" y="1403704"/>
                  <a:pt x="5939215" y="1446306"/>
                  <a:pt x="5886664" y="1446306"/>
                </a:cubicBezTo>
                <a:cubicBezTo>
                  <a:pt x="5834113" y="1446306"/>
                  <a:pt x="5791512" y="1403704"/>
                  <a:pt x="5791512" y="1351155"/>
                </a:cubicBezTo>
                <a:cubicBezTo>
                  <a:pt x="5791512" y="1298605"/>
                  <a:pt x="5834113" y="1256004"/>
                  <a:pt x="5886664" y="1256004"/>
                </a:cubicBezTo>
                <a:close/>
                <a:moveTo>
                  <a:pt x="5467994" y="1256004"/>
                </a:moveTo>
                <a:cubicBezTo>
                  <a:pt x="5520544" y="1256004"/>
                  <a:pt x="5563146" y="1298605"/>
                  <a:pt x="5563146" y="1351155"/>
                </a:cubicBezTo>
                <a:cubicBezTo>
                  <a:pt x="5563146" y="1403704"/>
                  <a:pt x="5520544" y="1446306"/>
                  <a:pt x="5467994" y="1446306"/>
                </a:cubicBezTo>
                <a:cubicBezTo>
                  <a:pt x="5415443" y="1446306"/>
                  <a:pt x="5372842" y="1403704"/>
                  <a:pt x="5372842" y="1351155"/>
                </a:cubicBezTo>
                <a:cubicBezTo>
                  <a:pt x="5372842" y="1298605"/>
                  <a:pt x="5415443" y="1256004"/>
                  <a:pt x="5467994" y="1256004"/>
                </a:cubicBezTo>
                <a:close/>
                <a:moveTo>
                  <a:pt x="5049325" y="1256004"/>
                </a:moveTo>
                <a:cubicBezTo>
                  <a:pt x="5101876" y="1256004"/>
                  <a:pt x="5144478" y="1298605"/>
                  <a:pt x="5144478" y="1351155"/>
                </a:cubicBezTo>
                <a:cubicBezTo>
                  <a:pt x="5144478" y="1403704"/>
                  <a:pt x="5101876" y="1446306"/>
                  <a:pt x="5049325" y="1446306"/>
                </a:cubicBezTo>
                <a:cubicBezTo>
                  <a:pt x="4996774" y="1446306"/>
                  <a:pt x="4954173" y="1403704"/>
                  <a:pt x="4954173" y="1351155"/>
                </a:cubicBezTo>
                <a:cubicBezTo>
                  <a:pt x="4954173" y="1298605"/>
                  <a:pt x="4996774" y="1256004"/>
                  <a:pt x="5049325" y="1256004"/>
                </a:cubicBezTo>
                <a:close/>
                <a:moveTo>
                  <a:pt x="4630656" y="1256004"/>
                </a:moveTo>
                <a:cubicBezTo>
                  <a:pt x="4683207" y="1256004"/>
                  <a:pt x="4725808" y="1298605"/>
                  <a:pt x="4725808" y="1351155"/>
                </a:cubicBezTo>
                <a:cubicBezTo>
                  <a:pt x="4725808" y="1403704"/>
                  <a:pt x="4683207" y="1446306"/>
                  <a:pt x="4630656" y="1446306"/>
                </a:cubicBezTo>
                <a:cubicBezTo>
                  <a:pt x="4578106" y="1446306"/>
                  <a:pt x="4535504" y="1403704"/>
                  <a:pt x="4535504" y="1351155"/>
                </a:cubicBezTo>
                <a:cubicBezTo>
                  <a:pt x="4535504" y="1298605"/>
                  <a:pt x="4578106" y="1256004"/>
                  <a:pt x="4630656" y="1256004"/>
                </a:cubicBezTo>
                <a:close/>
                <a:moveTo>
                  <a:pt x="4211987" y="1256004"/>
                </a:moveTo>
                <a:cubicBezTo>
                  <a:pt x="4264538" y="1256004"/>
                  <a:pt x="4307139" y="1298605"/>
                  <a:pt x="4307139" y="1351155"/>
                </a:cubicBezTo>
                <a:cubicBezTo>
                  <a:pt x="4307139" y="1403704"/>
                  <a:pt x="4264538" y="1446306"/>
                  <a:pt x="4211987" y="1446306"/>
                </a:cubicBezTo>
                <a:cubicBezTo>
                  <a:pt x="4159436" y="1446306"/>
                  <a:pt x="4116835" y="1403704"/>
                  <a:pt x="4116835" y="1351155"/>
                </a:cubicBezTo>
                <a:cubicBezTo>
                  <a:pt x="4116835" y="1298605"/>
                  <a:pt x="4159436" y="1256004"/>
                  <a:pt x="4211987" y="1256004"/>
                </a:cubicBezTo>
                <a:close/>
                <a:moveTo>
                  <a:pt x="3793444" y="1256004"/>
                </a:moveTo>
                <a:cubicBezTo>
                  <a:pt x="3845869" y="1256004"/>
                  <a:pt x="3888470" y="1298605"/>
                  <a:pt x="3888470" y="1351155"/>
                </a:cubicBezTo>
                <a:cubicBezTo>
                  <a:pt x="3888470" y="1403704"/>
                  <a:pt x="3845869" y="1446306"/>
                  <a:pt x="3793444" y="1446306"/>
                </a:cubicBezTo>
                <a:cubicBezTo>
                  <a:pt x="3740894" y="1446306"/>
                  <a:pt x="3698292" y="1403704"/>
                  <a:pt x="3698292" y="1351155"/>
                </a:cubicBezTo>
                <a:cubicBezTo>
                  <a:pt x="3698292" y="1298605"/>
                  <a:pt x="3740894" y="1256004"/>
                  <a:pt x="3793444" y="1256004"/>
                </a:cubicBezTo>
                <a:close/>
                <a:moveTo>
                  <a:pt x="3374764" y="1256004"/>
                </a:moveTo>
                <a:cubicBezTo>
                  <a:pt x="3427315" y="1256004"/>
                  <a:pt x="3469924" y="1298605"/>
                  <a:pt x="3469924" y="1351155"/>
                </a:cubicBezTo>
                <a:cubicBezTo>
                  <a:pt x="3469924" y="1403704"/>
                  <a:pt x="3427315" y="1446306"/>
                  <a:pt x="3374764" y="1446306"/>
                </a:cubicBezTo>
                <a:cubicBezTo>
                  <a:pt x="3322214" y="1446306"/>
                  <a:pt x="3279613" y="1403704"/>
                  <a:pt x="3279613" y="1351155"/>
                </a:cubicBezTo>
                <a:cubicBezTo>
                  <a:pt x="3279613" y="1298605"/>
                  <a:pt x="3322214" y="1256004"/>
                  <a:pt x="3374764" y="1256004"/>
                </a:cubicBezTo>
                <a:close/>
                <a:moveTo>
                  <a:pt x="2956087" y="1256004"/>
                </a:moveTo>
                <a:cubicBezTo>
                  <a:pt x="3008641" y="1256004"/>
                  <a:pt x="3051244" y="1298605"/>
                  <a:pt x="3051244" y="1351155"/>
                </a:cubicBezTo>
                <a:cubicBezTo>
                  <a:pt x="3051244" y="1403704"/>
                  <a:pt x="3008641" y="1446306"/>
                  <a:pt x="2956087" y="1446306"/>
                </a:cubicBezTo>
                <a:cubicBezTo>
                  <a:pt x="2903534" y="1446306"/>
                  <a:pt x="2860932" y="1403704"/>
                  <a:pt x="2860932" y="1351155"/>
                </a:cubicBezTo>
                <a:cubicBezTo>
                  <a:pt x="2860932" y="1298605"/>
                  <a:pt x="2903534" y="1256004"/>
                  <a:pt x="2956087" y="1256004"/>
                </a:cubicBezTo>
                <a:close/>
                <a:moveTo>
                  <a:pt x="2537405" y="1256004"/>
                </a:moveTo>
                <a:cubicBezTo>
                  <a:pt x="2589962" y="1256004"/>
                  <a:pt x="2632567" y="1298605"/>
                  <a:pt x="2632567" y="1351155"/>
                </a:cubicBezTo>
                <a:cubicBezTo>
                  <a:pt x="2632567" y="1403704"/>
                  <a:pt x="2589962" y="1446306"/>
                  <a:pt x="2537405" y="1446306"/>
                </a:cubicBezTo>
                <a:cubicBezTo>
                  <a:pt x="2484854" y="1446306"/>
                  <a:pt x="2442252" y="1403704"/>
                  <a:pt x="2442252" y="1351155"/>
                </a:cubicBezTo>
                <a:cubicBezTo>
                  <a:pt x="2442252" y="1298605"/>
                  <a:pt x="2484854" y="1256004"/>
                  <a:pt x="2537405" y="1256004"/>
                </a:cubicBezTo>
                <a:close/>
                <a:moveTo>
                  <a:pt x="2118734" y="1256004"/>
                </a:moveTo>
                <a:cubicBezTo>
                  <a:pt x="2171286" y="1256004"/>
                  <a:pt x="2213887" y="1298605"/>
                  <a:pt x="2213887" y="1351155"/>
                </a:cubicBezTo>
                <a:cubicBezTo>
                  <a:pt x="2213887" y="1403704"/>
                  <a:pt x="2171286" y="1446306"/>
                  <a:pt x="2118734" y="1446306"/>
                </a:cubicBezTo>
                <a:cubicBezTo>
                  <a:pt x="2066182" y="1446306"/>
                  <a:pt x="2023581" y="1403704"/>
                  <a:pt x="2023581" y="1351155"/>
                </a:cubicBezTo>
                <a:cubicBezTo>
                  <a:pt x="2023581" y="1298605"/>
                  <a:pt x="2066182" y="1256004"/>
                  <a:pt x="2118734" y="1256004"/>
                </a:cubicBezTo>
                <a:close/>
                <a:moveTo>
                  <a:pt x="1700054" y="1256004"/>
                </a:moveTo>
                <a:cubicBezTo>
                  <a:pt x="1752605" y="1256004"/>
                  <a:pt x="1795208" y="1298605"/>
                  <a:pt x="1795208" y="1351155"/>
                </a:cubicBezTo>
                <a:cubicBezTo>
                  <a:pt x="1795208" y="1403704"/>
                  <a:pt x="1752605" y="1446306"/>
                  <a:pt x="1700054" y="1446306"/>
                </a:cubicBezTo>
                <a:cubicBezTo>
                  <a:pt x="1647500" y="1446306"/>
                  <a:pt x="1604895" y="1403704"/>
                  <a:pt x="1604895" y="1351155"/>
                </a:cubicBezTo>
                <a:cubicBezTo>
                  <a:pt x="1604895" y="1298605"/>
                  <a:pt x="1647500" y="1256004"/>
                  <a:pt x="1700054" y="1256004"/>
                </a:cubicBezTo>
                <a:close/>
                <a:moveTo>
                  <a:pt x="1281373" y="1256004"/>
                </a:moveTo>
                <a:cubicBezTo>
                  <a:pt x="1333925" y="1256004"/>
                  <a:pt x="1376527" y="1298605"/>
                  <a:pt x="1376527" y="1351155"/>
                </a:cubicBezTo>
                <a:cubicBezTo>
                  <a:pt x="1376527" y="1403704"/>
                  <a:pt x="1333925" y="1446306"/>
                  <a:pt x="1281373" y="1446306"/>
                </a:cubicBezTo>
                <a:cubicBezTo>
                  <a:pt x="1228824" y="1446306"/>
                  <a:pt x="1186223" y="1403704"/>
                  <a:pt x="1186223" y="1351155"/>
                </a:cubicBezTo>
                <a:cubicBezTo>
                  <a:pt x="1186223" y="1298605"/>
                  <a:pt x="1228824" y="1256004"/>
                  <a:pt x="1281373" y="1256004"/>
                </a:cubicBezTo>
                <a:close/>
                <a:moveTo>
                  <a:pt x="862708" y="1256004"/>
                </a:moveTo>
                <a:cubicBezTo>
                  <a:pt x="915259" y="1256004"/>
                  <a:pt x="957859" y="1298605"/>
                  <a:pt x="957859" y="1351155"/>
                </a:cubicBezTo>
                <a:cubicBezTo>
                  <a:pt x="957859" y="1403704"/>
                  <a:pt x="915259" y="1446306"/>
                  <a:pt x="862708" y="1446306"/>
                </a:cubicBezTo>
                <a:cubicBezTo>
                  <a:pt x="810157" y="1446306"/>
                  <a:pt x="767556" y="1403704"/>
                  <a:pt x="767556" y="1351155"/>
                </a:cubicBezTo>
                <a:cubicBezTo>
                  <a:pt x="767556" y="1298605"/>
                  <a:pt x="810157" y="1256004"/>
                  <a:pt x="862708" y="1256004"/>
                </a:cubicBezTo>
                <a:close/>
                <a:moveTo>
                  <a:pt x="444042" y="1256004"/>
                </a:moveTo>
                <a:cubicBezTo>
                  <a:pt x="496592" y="1256004"/>
                  <a:pt x="539195" y="1298605"/>
                  <a:pt x="539195" y="1351155"/>
                </a:cubicBezTo>
                <a:cubicBezTo>
                  <a:pt x="539195" y="1403704"/>
                  <a:pt x="496592" y="1446306"/>
                  <a:pt x="444042" y="1446306"/>
                </a:cubicBezTo>
                <a:cubicBezTo>
                  <a:pt x="391491" y="1446306"/>
                  <a:pt x="348889" y="1403704"/>
                  <a:pt x="348889" y="1351155"/>
                </a:cubicBezTo>
                <a:cubicBezTo>
                  <a:pt x="348889" y="1298605"/>
                  <a:pt x="391491" y="1256004"/>
                  <a:pt x="444042" y="1256004"/>
                </a:cubicBezTo>
                <a:close/>
                <a:moveTo>
                  <a:pt x="25373" y="1256004"/>
                </a:moveTo>
                <a:cubicBezTo>
                  <a:pt x="77923" y="1256004"/>
                  <a:pt x="120526" y="1298605"/>
                  <a:pt x="120526" y="1351155"/>
                </a:cubicBezTo>
                <a:cubicBezTo>
                  <a:pt x="120526" y="1403704"/>
                  <a:pt x="77923" y="1446306"/>
                  <a:pt x="25373" y="1446306"/>
                </a:cubicBezTo>
                <a:lnTo>
                  <a:pt x="0" y="1441184"/>
                </a:lnTo>
                <a:lnTo>
                  <a:pt x="0" y="1261127"/>
                </a:lnTo>
                <a:close/>
                <a:moveTo>
                  <a:pt x="12166698" y="837337"/>
                </a:moveTo>
                <a:lnTo>
                  <a:pt x="12192000" y="842445"/>
                </a:lnTo>
                <a:lnTo>
                  <a:pt x="12192000" y="1022530"/>
                </a:lnTo>
                <a:lnTo>
                  <a:pt x="12166698" y="1027638"/>
                </a:lnTo>
                <a:cubicBezTo>
                  <a:pt x="12114147" y="1027638"/>
                  <a:pt x="12071546" y="985038"/>
                  <a:pt x="12071546" y="932489"/>
                </a:cubicBezTo>
                <a:cubicBezTo>
                  <a:pt x="12071546" y="879938"/>
                  <a:pt x="12114147" y="837337"/>
                  <a:pt x="12166698" y="837337"/>
                </a:cubicBezTo>
                <a:close/>
                <a:moveTo>
                  <a:pt x="11748029" y="837337"/>
                </a:moveTo>
                <a:cubicBezTo>
                  <a:pt x="11800580" y="837337"/>
                  <a:pt x="11843181" y="879938"/>
                  <a:pt x="11843181" y="932489"/>
                </a:cubicBezTo>
                <a:cubicBezTo>
                  <a:pt x="11843181" y="985038"/>
                  <a:pt x="11800580" y="1027638"/>
                  <a:pt x="11748029" y="1027638"/>
                </a:cubicBezTo>
                <a:cubicBezTo>
                  <a:pt x="11695478" y="1027638"/>
                  <a:pt x="11652877" y="985038"/>
                  <a:pt x="11652877" y="932489"/>
                </a:cubicBezTo>
                <a:cubicBezTo>
                  <a:pt x="11652877" y="879938"/>
                  <a:pt x="11695478" y="837337"/>
                  <a:pt x="11748029" y="837337"/>
                </a:cubicBezTo>
                <a:close/>
                <a:moveTo>
                  <a:pt x="11329360" y="837337"/>
                </a:moveTo>
                <a:cubicBezTo>
                  <a:pt x="11381911" y="837337"/>
                  <a:pt x="11424512" y="879938"/>
                  <a:pt x="11424512" y="932489"/>
                </a:cubicBezTo>
                <a:cubicBezTo>
                  <a:pt x="11424512" y="985038"/>
                  <a:pt x="11381911" y="1027638"/>
                  <a:pt x="11329360" y="1027638"/>
                </a:cubicBezTo>
                <a:cubicBezTo>
                  <a:pt x="11276809" y="1027638"/>
                  <a:pt x="11234208" y="985038"/>
                  <a:pt x="11234208" y="932489"/>
                </a:cubicBezTo>
                <a:cubicBezTo>
                  <a:pt x="11234208" y="879938"/>
                  <a:pt x="11276809" y="837337"/>
                  <a:pt x="11329360" y="837337"/>
                </a:cubicBezTo>
                <a:close/>
                <a:moveTo>
                  <a:pt x="10910691" y="837337"/>
                </a:moveTo>
                <a:cubicBezTo>
                  <a:pt x="10963242" y="837337"/>
                  <a:pt x="11005843" y="879938"/>
                  <a:pt x="11005843" y="932489"/>
                </a:cubicBezTo>
                <a:cubicBezTo>
                  <a:pt x="11005843" y="985038"/>
                  <a:pt x="10963242" y="1027638"/>
                  <a:pt x="10910691" y="1027638"/>
                </a:cubicBezTo>
                <a:cubicBezTo>
                  <a:pt x="10858140" y="1027638"/>
                  <a:pt x="10815539" y="985038"/>
                  <a:pt x="10815539" y="932489"/>
                </a:cubicBezTo>
                <a:cubicBezTo>
                  <a:pt x="10815539" y="879938"/>
                  <a:pt x="10858140" y="837337"/>
                  <a:pt x="10910691" y="837337"/>
                </a:cubicBezTo>
                <a:close/>
                <a:moveTo>
                  <a:pt x="10492022" y="837337"/>
                </a:moveTo>
                <a:cubicBezTo>
                  <a:pt x="10544573" y="837337"/>
                  <a:pt x="10587174" y="879938"/>
                  <a:pt x="10587174" y="932489"/>
                </a:cubicBezTo>
                <a:cubicBezTo>
                  <a:pt x="10587174" y="985038"/>
                  <a:pt x="10544573" y="1027638"/>
                  <a:pt x="10492022" y="1027638"/>
                </a:cubicBezTo>
                <a:cubicBezTo>
                  <a:pt x="10439471" y="1027638"/>
                  <a:pt x="10396870" y="985038"/>
                  <a:pt x="10396870" y="932489"/>
                </a:cubicBezTo>
                <a:cubicBezTo>
                  <a:pt x="10396870" y="879938"/>
                  <a:pt x="10439471" y="837337"/>
                  <a:pt x="10492022" y="837337"/>
                </a:cubicBezTo>
                <a:close/>
                <a:moveTo>
                  <a:pt x="10073353" y="837337"/>
                </a:moveTo>
                <a:cubicBezTo>
                  <a:pt x="10125904" y="837337"/>
                  <a:pt x="10168505" y="879938"/>
                  <a:pt x="10168505" y="932489"/>
                </a:cubicBezTo>
                <a:cubicBezTo>
                  <a:pt x="10168505" y="985038"/>
                  <a:pt x="10125904" y="1027638"/>
                  <a:pt x="10073353" y="1027638"/>
                </a:cubicBezTo>
                <a:cubicBezTo>
                  <a:pt x="10020803" y="1027638"/>
                  <a:pt x="9978201" y="985038"/>
                  <a:pt x="9978201" y="932489"/>
                </a:cubicBezTo>
                <a:cubicBezTo>
                  <a:pt x="9978201" y="879938"/>
                  <a:pt x="10020803" y="837337"/>
                  <a:pt x="10073353" y="837337"/>
                </a:cubicBezTo>
                <a:close/>
                <a:moveTo>
                  <a:pt x="9654684" y="837337"/>
                </a:moveTo>
                <a:cubicBezTo>
                  <a:pt x="9707235" y="837337"/>
                  <a:pt x="9749836" y="879938"/>
                  <a:pt x="9749836" y="932489"/>
                </a:cubicBezTo>
                <a:cubicBezTo>
                  <a:pt x="9749836" y="985038"/>
                  <a:pt x="9707235" y="1027638"/>
                  <a:pt x="9654684" y="1027638"/>
                </a:cubicBezTo>
                <a:cubicBezTo>
                  <a:pt x="9602134" y="1027638"/>
                  <a:pt x="9559532" y="985038"/>
                  <a:pt x="9559532" y="932489"/>
                </a:cubicBezTo>
                <a:cubicBezTo>
                  <a:pt x="9559532" y="879938"/>
                  <a:pt x="9602134" y="837337"/>
                  <a:pt x="9654684" y="837337"/>
                </a:cubicBezTo>
                <a:close/>
                <a:moveTo>
                  <a:pt x="9236015" y="837337"/>
                </a:moveTo>
                <a:cubicBezTo>
                  <a:pt x="9288566" y="837337"/>
                  <a:pt x="9331167" y="879938"/>
                  <a:pt x="9331167" y="932489"/>
                </a:cubicBezTo>
                <a:cubicBezTo>
                  <a:pt x="9331167" y="985038"/>
                  <a:pt x="9288566" y="1027638"/>
                  <a:pt x="9236015" y="1027638"/>
                </a:cubicBezTo>
                <a:cubicBezTo>
                  <a:pt x="9183465" y="1027638"/>
                  <a:pt x="9140863" y="985038"/>
                  <a:pt x="9140863" y="932489"/>
                </a:cubicBezTo>
                <a:cubicBezTo>
                  <a:pt x="9140863" y="879938"/>
                  <a:pt x="9183465" y="837337"/>
                  <a:pt x="9236015" y="837337"/>
                </a:cubicBezTo>
                <a:close/>
                <a:moveTo>
                  <a:pt x="8817346" y="837337"/>
                </a:moveTo>
                <a:cubicBezTo>
                  <a:pt x="8869897" y="837337"/>
                  <a:pt x="8912498" y="879938"/>
                  <a:pt x="8912498" y="932489"/>
                </a:cubicBezTo>
                <a:cubicBezTo>
                  <a:pt x="8912498" y="985038"/>
                  <a:pt x="8869897" y="1027638"/>
                  <a:pt x="8817346" y="1027638"/>
                </a:cubicBezTo>
                <a:cubicBezTo>
                  <a:pt x="8764796" y="1027638"/>
                  <a:pt x="8722194" y="985038"/>
                  <a:pt x="8722194" y="932489"/>
                </a:cubicBezTo>
                <a:cubicBezTo>
                  <a:pt x="8722194" y="879938"/>
                  <a:pt x="8764796" y="837337"/>
                  <a:pt x="8817346" y="837337"/>
                </a:cubicBezTo>
                <a:close/>
                <a:moveTo>
                  <a:pt x="8398677" y="837337"/>
                </a:moveTo>
                <a:cubicBezTo>
                  <a:pt x="8451228" y="837337"/>
                  <a:pt x="8493829" y="879938"/>
                  <a:pt x="8493829" y="932489"/>
                </a:cubicBezTo>
                <a:cubicBezTo>
                  <a:pt x="8493829" y="985038"/>
                  <a:pt x="8451228" y="1027638"/>
                  <a:pt x="8398677" y="1027638"/>
                </a:cubicBezTo>
                <a:cubicBezTo>
                  <a:pt x="8346127" y="1027638"/>
                  <a:pt x="8303526" y="985038"/>
                  <a:pt x="8303526" y="932489"/>
                </a:cubicBezTo>
                <a:cubicBezTo>
                  <a:pt x="8303526" y="879938"/>
                  <a:pt x="8346127" y="837337"/>
                  <a:pt x="8398677" y="837337"/>
                </a:cubicBezTo>
                <a:close/>
                <a:moveTo>
                  <a:pt x="7980009" y="837337"/>
                </a:moveTo>
                <a:cubicBezTo>
                  <a:pt x="8032559" y="837337"/>
                  <a:pt x="8075161" y="879938"/>
                  <a:pt x="8075161" y="932489"/>
                </a:cubicBezTo>
                <a:cubicBezTo>
                  <a:pt x="8075161" y="985038"/>
                  <a:pt x="8032559" y="1027638"/>
                  <a:pt x="7980009" y="1027638"/>
                </a:cubicBezTo>
                <a:cubicBezTo>
                  <a:pt x="7927458" y="1027638"/>
                  <a:pt x="7884857" y="985038"/>
                  <a:pt x="7884857" y="932489"/>
                </a:cubicBezTo>
                <a:cubicBezTo>
                  <a:pt x="7884857" y="879938"/>
                  <a:pt x="7927458" y="837337"/>
                  <a:pt x="7980009" y="837337"/>
                </a:cubicBezTo>
                <a:close/>
                <a:moveTo>
                  <a:pt x="7561340" y="837337"/>
                </a:moveTo>
                <a:cubicBezTo>
                  <a:pt x="7613890" y="837337"/>
                  <a:pt x="7656492" y="879938"/>
                  <a:pt x="7656492" y="932489"/>
                </a:cubicBezTo>
                <a:cubicBezTo>
                  <a:pt x="7656492" y="985038"/>
                  <a:pt x="7613890" y="1027638"/>
                  <a:pt x="7561340" y="1027638"/>
                </a:cubicBezTo>
                <a:cubicBezTo>
                  <a:pt x="7508789" y="1027638"/>
                  <a:pt x="7466188" y="985038"/>
                  <a:pt x="7466188" y="932489"/>
                </a:cubicBezTo>
                <a:cubicBezTo>
                  <a:pt x="7466188" y="879938"/>
                  <a:pt x="7508789" y="837337"/>
                  <a:pt x="7561340" y="837337"/>
                </a:cubicBezTo>
                <a:close/>
                <a:moveTo>
                  <a:pt x="7142671" y="837337"/>
                </a:moveTo>
                <a:cubicBezTo>
                  <a:pt x="7195221" y="837337"/>
                  <a:pt x="7237823" y="879938"/>
                  <a:pt x="7237823" y="932489"/>
                </a:cubicBezTo>
                <a:cubicBezTo>
                  <a:pt x="7237823" y="985038"/>
                  <a:pt x="7195221" y="1027638"/>
                  <a:pt x="7142671" y="1027638"/>
                </a:cubicBezTo>
                <a:cubicBezTo>
                  <a:pt x="7090120" y="1027638"/>
                  <a:pt x="7047519" y="985038"/>
                  <a:pt x="7047519" y="932489"/>
                </a:cubicBezTo>
                <a:cubicBezTo>
                  <a:pt x="7047519" y="879938"/>
                  <a:pt x="7090120" y="837337"/>
                  <a:pt x="7142671" y="837337"/>
                </a:cubicBezTo>
                <a:close/>
                <a:moveTo>
                  <a:pt x="6724002" y="837337"/>
                </a:moveTo>
                <a:cubicBezTo>
                  <a:pt x="6776553" y="837337"/>
                  <a:pt x="6819154" y="879938"/>
                  <a:pt x="6819154" y="932489"/>
                </a:cubicBezTo>
                <a:cubicBezTo>
                  <a:pt x="6819154" y="985038"/>
                  <a:pt x="6776553" y="1027638"/>
                  <a:pt x="6724002" y="1027638"/>
                </a:cubicBezTo>
                <a:cubicBezTo>
                  <a:pt x="6671451" y="1027638"/>
                  <a:pt x="6628850" y="985038"/>
                  <a:pt x="6628850" y="932489"/>
                </a:cubicBezTo>
                <a:cubicBezTo>
                  <a:pt x="6628850" y="879938"/>
                  <a:pt x="6671451" y="837337"/>
                  <a:pt x="6724002" y="837337"/>
                </a:cubicBezTo>
                <a:close/>
                <a:moveTo>
                  <a:pt x="6305333" y="837337"/>
                </a:moveTo>
                <a:cubicBezTo>
                  <a:pt x="6357884" y="837337"/>
                  <a:pt x="6400485" y="879938"/>
                  <a:pt x="6400485" y="932489"/>
                </a:cubicBezTo>
                <a:cubicBezTo>
                  <a:pt x="6400485" y="985038"/>
                  <a:pt x="6357884" y="1027638"/>
                  <a:pt x="6305333" y="1027638"/>
                </a:cubicBezTo>
                <a:cubicBezTo>
                  <a:pt x="6252782" y="1027638"/>
                  <a:pt x="6210181" y="985038"/>
                  <a:pt x="6210181" y="932489"/>
                </a:cubicBezTo>
                <a:cubicBezTo>
                  <a:pt x="6210181" y="879938"/>
                  <a:pt x="6252782" y="837337"/>
                  <a:pt x="6305333" y="837337"/>
                </a:cubicBezTo>
                <a:close/>
                <a:moveTo>
                  <a:pt x="5886664" y="837337"/>
                </a:moveTo>
                <a:cubicBezTo>
                  <a:pt x="5939215" y="837337"/>
                  <a:pt x="5981816" y="879938"/>
                  <a:pt x="5981816" y="932489"/>
                </a:cubicBezTo>
                <a:cubicBezTo>
                  <a:pt x="5981816" y="985038"/>
                  <a:pt x="5939215" y="1027638"/>
                  <a:pt x="5886664" y="1027638"/>
                </a:cubicBezTo>
                <a:cubicBezTo>
                  <a:pt x="5834113" y="1027638"/>
                  <a:pt x="5791512" y="985038"/>
                  <a:pt x="5791512" y="932489"/>
                </a:cubicBezTo>
                <a:cubicBezTo>
                  <a:pt x="5791512" y="879938"/>
                  <a:pt x="5834113" y="837337"/>
                  <a:pt x="5886664" y="837337"/>
                </a:cubicBezTo>
                <a:close/>
                <a:moveTo>
                  <a:pt x="5467994" y="837337"/>
                </a:moveTo>
                <a:cubicBezTo>
                  <a:pt x="5520544" y="837337"/>
                  <a:pt x="5563146" y="879938"/>
                  <a:pt x="5563146" y="932489"/>
                </a:cubicBezTo>
                <a:cubicBezTo>
                  <a:pt x="5563146" y="985038"/>
                  <a:pt x="5520544" y="1027638"/>
                  <a:pt x="5467994" y="1027638"/>
                </a:cubicBezTo>
                <a:cubicBezTo>
                  <a:pt x="5415443" y="1027638"/>
                  <a:pt x="5372842" y="985038"/>
                  <a:pt x="5372842" y="932489"/>
                </a:cubicBezTo>
                <a:cubicBezTo>
                  <a:pt x="5372842" y="879938"/>
                  <a:pt x="5415443" y="837337"/>
                  <a:pt x="5467994" y="837337"/>
                </a:cubicBezTo>
                <a:close/>
                <a:moveTo>
                  <a:pt x="5049325" y="837337"/>
                </a:moveTo>
                <a:cubicBezTo>
                  <a:pt x="5101876" y="837337"/>
                  <a:pt x="5144478" y="879938"/>
                  <a:pt x="5144478" y="932489"/>
                </a:cubicBezTo>
                <a:cubicBezTo>
                  <a:pt x="5144478" y="985038"/>
                  <a:pt x="5101876" y="1027638"/>
                  <a:pt x="5049325" y="1027638"/>
                </a:cubicBezTo>
                <a:cubicBezTo>
                  <a:pt x="4996774" y="1027638"/>
                  <a:pt x="4954173" y="985038"/>
                  <a:pt x="4954173" y="932489"/>
                </a:cubicBezTo>
                <a:cubicBezTo>
                  <a:pt x="4954173" y="879938"/>
                  <a:pt x="4996774" y="837337"/>
                  <a:pt x="5049325" y="837337"/>
                </a:cubicBezTo>
                <a:close/>
                <a:moveTo>
                  <a:pt x="4630656" y="837337"/>
                </a:moveTo>
                <a:cubicBezTo>
                  <a:pt x="4683207" y="837337"/>
                  <a:pt x="4725808" y="879938"/>
                  <a:pt x="4725808" y="932489"/>
                </a:cubicBezTo>
                <a:cubicBezTo>
                  <a:pt x="4725808" y="985038"/>
                  <a:pt x="4683207" y="1027638"/>
                  <a:pt x="4630656" y="1027638"/>
                </a:cubicBezTo>
                <a:cubicBezTo>
                  <a:pt x="4578106" y="1027638"/>
                  <a:pt x="4535504" y="985038"/>
                  <a:pt x="4535504" y="932489"/>
                </a:cubicBezTo>
                <a:cubicBezTo>
                  <a:pt x="4535504" y="879938"/>
                  <a:pt x="4578106" y="837337"/>
                  <a:pt x="4630656" y="837337"/>
                </a:cubicBezTo>
                <a:close/>
                <a:moveTo>
                  <a:pt x="4211987" y="837337"/>
                </a:moveTo>
                <a:cubicBezTo>
                  <a:pt x="4264538" y="837337"/>
                  <a:pt x="4307139" y="879938"/>
                  <a:pt x="4307139" y="932489"/>
                </a:cubicBezTo>
                <a:cubicBezTo>
                  <a:pt x="4307139" y="985038"/>
                  <a:pt x="4264538" y="1027638"/>
                  <a:pt x="4211987" y="1027638"/>
                </a:cubicBezTo>
                <a:cubicBezTo>
                  <a:pt x="4159436" y="1027638"/>
                  <a:pt x="4116835" y="985038"/>
                  <a:pt x="4116835" y="932489"/>
                </a:cubicBezTo>
                <a:cubicBezTo>
                  <a:pt x="4116835" y="879938"/>
                  <a:pt x="4159436" y="837337"/>
                  <a:pt x="4211987" y="837337"/>
                </a:cubicBezTo>
                <a:close/>
                <a:moveTo>
                  <a:pt x="3793453" y="837337"/>
                </a:moveTo>
                <a:cubicBezTo>
                  <a:pt x="3845869" y="837337"/>
                  <a:pt x="3888470" y="879938"/>
                  <a:pt x="3888470" y="932489"/>
                </a:cubicBezTo>
                <a:cubicBezTo>
                  <a:pt x="3888470" y="985038"/>
                  <a:pt x="3845869" y="1027638"/>
                  <a:pt x="3793453" y="1027638"/>
                </a:cubicBezTo>
                <a:cubicBezTo>
                  <a:pt x="3740902" y="1027638"/>
                  <a:pt x="3698302" y="985038"/>
                  <a:pt x="3698302" y="932489"/>
                </a:cubicBezTo>
                <a:cubicBezTo>
                  <a:pt x="3698302" y="879938"/>
                  <a:pt x="3740902" y="837337"/>
                  <a:pt x="3793453" y="837337"/>
                </a:cubicBezTo>
                <a:close/>
                <a:moveTo>
                  <a:pt x="3374773" y="837337"/>
                </a:moveTo>
                <a:cubicBezTo>
                  <a:pt x="3427323" y="837337"/>
                  <a:pt x="3469932" y="879938"/>
                  <a:pt x="3469932" y="932489"/>
                </a:cubicBezTo>
                <a:cubicBezTo>
                  <a:pt x="3469932" y="985038"/>
                  <a:pt x="3427323" y="1027638"/>
                  <a:pt x="3374773" y="1027638"/>
                </a:cubicBezTo>
                <a:cubicBezTo>
                  <a:pt x="3322221" y="1027638"/>
                  <a:pt x="3279620" y="985038"/>
                  <a:pt x="3279620" y="932489"/>
                </a:cubicBezTo>
                <a:cubicBezTo>
                  <a:pt x="3279620" y="879938"/>
                  <a:pt x="3322221" y="837337"/>
                  <a:pt x="3374773" y="837337"/>
                </a:cubicBezTo>
                <a:close/>
                <a:moveTo>
                  <a:pt x="2956095" y="837337"/>
                </a:moveTo>
                <a:cubicBezTo>
                  <a:pt x="3008649" y="837337"/>
                  <a:pt x="3051251" y="879938"/>
                  <a:pt x="3051251" y="932489"/>
                </a:cubicBezTo>
                <a:cubicBezTo>
                  <a:pt x="3051251" y="985038"/>
                  <a:pt x="3008649" y="1027638"/>
                  <a:pt x="2956095" y="1027638"/>
                </a:cubicBezTo>
                <a:cubicBezTo>
                  <a:pt x="2903540" y="1027638"/>
                  <a:pt x="2860939" y="985038"/>
                  <a:pt x="2860939" y="932489"/>
                </a:cubicBezTo>
                <a:cubicBezTo>
                  <a:pt x="2860939" y="879938"/>
                  <a:pt x="2903540" y="837337"/>
                  <a:pt x="2956095" y="837337"/>
                </a:cubicBezTo>
                <a:close/>
                <a:moveTo>
                  <a:pt x="2537411" y="837337"/>
                </a:moveTo>
                <a:cubicBezTo>
                  <a:pt x="2589968" y="837337"/>
                  <a:pt x="2632574" y="879938"/>
                  <a:pt x="2632574" y="932489"/>
                </a:cubicBezTo>
                <a:cubicBezTo>
                  <a:pt x="2632574" y="985038"/>
                  <a:pt x="2589968" y="1027638"/>
                  <a:pt x="2537411" y="1027638"/>
                </a:cubicBezTo>
                <a:cubicBezTo>
                  <a:pt x="2484860" y="1027638"/>
                  <a:pt x="2442258" y="985038"/>
                  <a:pt x="2442258" y="932489"/>
                </a:cubicBezTo>
                <a:cubicBezTo>
                  <a:pt x="2442258" y="879938"/>
                  <a:pt x="2484860" y="837337"/>
                  <a:pt x="2537411" y="837337"/>
                </a:cubicBezTo>
                <a:close/>
                <a:moveTo>
                  <a:pt x="2118741" y="837337"/>
                </a:moveTo>
                <a:cubicBezTo>
                  <a:pt x="2171292" y="837337"/>
                  <a:pt x="2213893" y="879938"/>
                  <a:pt x="2213893" y="932489"/>
                </a:cubicBezTo>
                <a:cubicBezTo>
                  <a:pt x="2213893" y="985038"/>
                  <a:pt x="2171292" y="1027638"/>
                  <a:pt x="2118741" y="1027638"/>
                </a:cubicBezTo>
                <a:cubicBezTo>
                  <a:pt x="2066189" y="1027638"/>
                  <a:pt x="2023587" y="985038"/>
                  <a:pt x="2023587" y="932489"/>
                </a:cubicBezTo>
                <a:cubicBezTo>
                  <a:pt x="2023587" y="879938"/>
                  <a:pt x="2066189" y="837337"/>
                  <a:pt x="2118741" y="837337"/>
                </a:cubicBezTo>
                <a:close/>
                <a:moveTo>
                  <a:pt x="1700060" y="837337"/>
                </a:moveTo>
                <a:cubicBezTo>
                  <a:pt x="1752611" y="837337"/>
                  <a:pt x="1795212" y="879938"/>
                  <a:pt x="1795212" y="932489"/>
                </a:cubicBezTo>
                <a:cubicBezTo>
                  <a:pt x="1795212" y="985038"/>
                  <a:pt x="1752611" y="1027638"/>
                  <a:pt x="1700060" y="1027638"/>
                </a:cubicBezTo>
                <a:cubicBezTo>
                  <a:pt x="1647506" y="1027638"/>
                  <a:pt x="1604900" y="985038"/>
                  <a:pt x="1604900" y="932489"/>
                </a:cubicBezTo>
                <a:cubicBezTo>
                  <a:pt x="1604900" y="879938"/>
                  <a:pt x="1647506" y="837337"/>
                  <a:pt x="1700060" y="837337"/>
                </a:cubicBezTo>
                <a:close/>
                <a:moveTo>
                  <a:pt x="1281378" y="837337"/>
                </a:moveTo>
                <a:cubicBezTo>
                  <a:pt x="1333930" y="837337"/>
                  <a:pt x="1376531" y="879938"/>
                  <a:pt x="1376531" y="932489"/>
                </a:cubicBezTo>
                <a:cubicBezTo>
                  <a:pt x="1376531" y="985038"/>
                  <a:pt x="1333930" y="1027638"/>
                  <a:pt x="1281378" y="1027638"/>
                </a:cubicBezTo>
                <a:cubicBezTo>
                  <a:pt x="1228829" y="1027638"/>
                  <a:pt x="1186227" y="985038"/>
                  <a:pt x="1186227" y="932489"/>
                </a:cubicBezTo>
                <a:cubicBezTo>
                  <a:pt x="1186227" y="879938"/>
                  <a:pt x="1228829" y="837337"/>
                  <a:pt x="1281378" y="837337"/>
                </a:cubicBezTo>
                <a:close/>
                <a:moveTo>
                  <a:pt x="862713" y="837337"/>
                </a:moveTo>
                <a:cubicBezTo>
                  <a:pt x="915263" y="837337"/>
                  <a:pt x="957865" y="879938"/>
                  <a:pt x="957865" y="932489"/>
                </a:cubicBezTo>
                <a:cubicBezTo>
                  <a:pt x="957865" y="985038"/>
                  <a:pt x="915263" y="1027638"/>
                  <a:pt x="862713" y="1027638"/>
                </a:cubicBezTo>
                <a:cubicBezTo>
                  <a:pt x="810162" y="1027638"/>
                  <a:pt x="767561" y="985038"/>
                  <a:pt x="767561" y="932489"/>
                </a:cubicBezTo>
                <a:cubicBezTo>
                  <a:pt x="767561" y="879938"/>
                  <a:pt x="810162" y="837337"/>
                  <a:pt x="862713" y="837337"/>
                </a:cubicBezTo>
                <a:close/>
                <a:moveTo>
                  <a:pt x="444046" y="837337"/>
                </a:moveTo>
                <a:cubicBezTo>
                  <a:pt x="496597" y="837337"/>
                  <a:pt x="539200" y="879938"/>
                  <a:pt x="539200" y="932489"/>
                </a:cubicBezTo>
                <a:cubicBezTo>
                  <a:pt x="539200" y="985038"/>
                  <a:pt x="496597" y="1027638"/>
                  <a:pt x="444046" y="1027638"/>
                </a:cubicBezTo>
                <a:cubicBezTo>
                  <a:pt x="391496" y="1027638"/>
                  <a:pt x="348895" y="985038"/>
                  <a:pt x="348895" y="932489"/>
                </a:cubicBezTo>
                <a:cubicBezTo>
                  <a:pt x="348895" y="879938"/>
                  <a:pt x="391496" y="837337"/>
                  <a:pt x="444046" y="837337"/>
                </a:cubicBezTo>
                <a:close/>
                <a:moveTo>
                  <a:pt x="25377" y="837337"/>
                </a:moveTo>
                <a:cubicBezTo>
                  <a:pt x="77928" y="837337"/>
                  <a:pt x="120531" y="879938"/>
                  <a:pt x="120531" y="932489"/>
                </a:cubicBezTo>
                <a:cubicBezTo>
                  <a:pt x="120531" y="985038"/>
                  <a:pt x="77928" y="1027638"/>
                  <a:pt x="25377" y="1027638"/>
                </a:cubicBezTo>
                <a:lnTo>
                  <a:pt x="0" y="1022515"/>
                </a:lnTo>
                <a:lnTo>
                  <a:pt x="0" y="842460"/>
                </a:lnTo>
                <a:close/>
                <a:moveTo>
                  <a:pt x="12166698" y="418667"/>
                </a:moveTo>
                <a:lnTo>
                  <a:pt x="12192000" y="423775"/>
                </a:lnTo>
                <a:lnTo>
                  <a:pt x="12192000" y="603865"/>
                </a:lnTo>
                <a:lnTo>
                  <a:pt x="12166698" y="608973"/>
                </a:lnTo>
                <a:cubicBezTo>
                  <a:pt x="12114147" y="608973"/>
                  <a:pt x="12071546" y="566370"/>
                  <a:pt x="12071546" y="513818"/>
                </a:cubicBezTo>
                <a:cubicBezTo>
                  <a:pt x="12071546" y="461269"/>
                  <a:pt x="12114147" y="418667"/>
                  <a:pt x="12166698" y="418667"/>
                </a:cubicBezTo>
                <a:close/>
                <a:moveTo>
                  <a:pt x="11748029" y="418667"/>
                </a:moveTo>
                <a:cubicBezTo>
                  <a:pt x="11800580" y="418667"/>
                  <a:pt x="11843181" y="461269"/>
                  <a:pt x="11843181" y="513818"/>
                </a:cubicBezTo>
                <a:cubicBezTo>
                  <a:pt x="11843181" y="566370"/>
                  <a:pt x="11800580" y="608973"/>
                  <a:pt x="11748029" y="608973"/>
                </a:cubicBezTo>
                <a:cubicBezTo>
                  <a:pt x="11695478" y="608973"/>
                  <a:pt x="11652877" y="566370"/>
                  <a:pt x="11652877" y="513818"/>
                </a:cubicBezTo>
                <a:cubicBezTo>
                  <a:pt x="11652877" y="461269"/>
                  <a:pt x="11695478" y="418667"/>
                  <a:pt x="11748029" y="418667"/>
                </a:cubicBezTo>
                <a:close/>
                <a:moveTo>
                  <a:pt x="11329360" y="418667"/>
                </a:moveTo>
                <a:cubicBezTo>
                  <a:pt x="11381911" y="418667"/>
                  <a:pt x="11424512" y="461269"/>
                  <a:pt x="11424512" y="513818"/>
                </a:cubicBezTo>
                <a:cubicBezTo>
                  <a:pt x="11424512" y="566370"/>
                  <a:pt x="11381911" y="608973"/>
                  <a:pt x="11329360" y="608973"/>
                </a:cubicBezTo>
                <a:cubicBezTo>
                  <a:pt x="11276809" y="608973"/>
                  <a:pt x="11234208" y="566370"/>
                  <a:pt x="11234208" y="513818"/>
                </a:cubicBezTo>
                <a:cubicBezTo>
                  <a:pt x="11234208" y="461269"/>
                  <a:pt x="11276809" y="418667"/>
                  <a:pt x="11329360" y="418667"/>
                </a:cubicBezTo>
                <a:close/>
                <a:moveTo>
                  <a:pt x="10910691" y="418667"/>
                </a:moveTo>
                <a:cubicBezTo>
                  <a:pt x="10963242" y="418667"/>
                  <a:pt x="11005843" y="461269"/>
                  <a:pt x="11005843" y="513818"/>
                </a:cubicBezTo>
                <a:cubicBezTo>
                  <a:pt x="11005843" y="566370"/>
                  <a:pt x="10963242" y="608973"/>
                  <a:pt x="10910691" y="608973"/>
                </a:cubicBezTo>
                <a:cubicBezTo>
                  <a:pt x="10858140" y="608973"/>
                  <a:pt x="10815539" y="566370"/>
                  <a:pt x="10815539" y="513818"/>
                </a:cubicBezTo>
                <a:cubicBezTo>
                  <a:pt x="10815539" y="461269"/>
                  <a:pt x="10858140" y="418667"/>
                  <a:pt x="10910691" y="418667"/>
                </a:cubicBezTo>
                <a:close/>
                <a:moveTo>
                  <a:pt x="10492022" y="418667"/>
                </a:moveTo>
                <a:cubicBezTo>
                  <a:pt x="10544573" y="418667"/>
                  <a:pt x="10587174" y="461269"/>
                  <a:pt x="10587174" y="513818"/>
                </a:cubicBezTo>
                <a:cubicBezTo>
                  <a:pt x="10587174" y="566370"/>
                  <a:pt x="10544573" y="608973"/>
                  <a:pt x="10492022" y="608973"/>
                </a:cubicBezTo>
                <a:cubicBezTo>
                  <a:pt x="10439471" y="608973"/>
                  <a:pt x="10396870" y="566370"/>
                  <a:pt x="10396870" y="513818"/>
                </a:cubicBezTo>
                <a:cubicBezTo>
                  <a:pt x="10396870" y="461269"/>
                  <a:pt x="10439471" y="418667"/>
                  <a:pt x="10492022" y="418667"/>
                </a:cubicBezTo>
                <a:close/>
                <a:moveTo>
                  <a:pt x="10073353" y="418667"/>
                </a:moveTo>
                <a:cubicBezTo>
                  <a:pt x="10125904" y="418667"/>
                  <a:pt x="10168505" y="461269"/>
                  <a:pt x="10168505" y="513818"/>
                </a:cubicBezTo>
                <a:cubicBezTo>
                  <a:pt x="10168505" y="566370"/>
                  <a:pt x="10125904" y="608973"/>
                  <a:pt x="10073353" y="608973"/>
                </a:cubicBezTo>
                <a:cubicBezTo>
                  <a:pt x="10020803" y="608973"/>
                  <a:pt x="9978201" y="566370"/>
                  <a:pt x="9978201" y="513818"/>
                </a:cubicBezTo>
                <a:cubicBezTo>
                  <a:pt x="9978201" y="461269"/>
                  <a:pt x="10020803" y="418667"/>
                  <a:pt x="10073353" y="418667"/>
                </a:cubicBezTo>
                <a:close/>
                <a:moveTo>
                  <a:pt x="9654684" y="418667"/>
                </a:moveTo>
                <a:cubicBezTo>
                  <a:pt x="9707235" y="418667"/>
                  <a:pt x="9749836" y="461269"/>
                  <a:pt x="9749836" y="513818"/>
                </a:cubicBezTo>
                <a:cubicBezTo>
                  <a:pt x="9749836" y="566370"/>
                  <a:pt x="9707235" y="608973"/>
                  <a:pt x="9654684" y="608973"/>
                </a:cubicBezTo>
                <a:cubicBezTo>
                  <a:pt x="9602134" y="608973"/>
                  <a:pt x="9559532" y="566370"/>
                  <a:pt x="9559532" y="513818"/>
                </a:cubicBezTo>
                <a:cubicBezTo>
                  <a:pt x="9559532" y="461269"/>
                  <a:pt x="9602134" y="418667"/>
                  <a:pt x="9654684" y="418667"/>
                </a:cubicBezTo>
                <a:close/>
                <a:moveTo>
                  <a:pt x="9236015" y="418667"/>
                </a:moveTo>
                <a:cubicBezTo>
                  <a:pt x="9288566" y="418667"/>
                  <a:pt x="9331167" y="461269"/>
                  <a:pt x="9331167" y="513818"/>
                </a:cubicBezTo>
                <a:cubicBezTo>
                  <a:pt x="9331167" y="566370"/>
                  <a:pt x="9288566" y="608973"/>
                  <a:pt x="9236015" y="608973"/>
                </a:cubicBezTo>
                <a:cubicBezTo>
                  <a:pt x="9183465" y="608973"/>
                  <a:pt x="9140863" y="566370"/>
                  <a:pt x="9140863" y="513818"/>
                </a:cubicBezTo>
                <a:cubicBezTo>
                  <a:pt x="9140863" y="461269"/>
                  <a:pt x="9183465" y="418667"/>
                  <a:pt x="9236015" y="418667"/>
                </a:cubicBezTo>
                <a:close/>
                <a:moveTo>
                  <a:pt x="8817346" y="418667"/>
                </a:moveTo>
                <a:cubicBezTo>
                  <a:pt x="8869897" y="418667"/>
                  <a:pt x="8912498" y="461269"/>
                  <a:pt x="8912498" y="513818"/>
                </a:cubicBezTo>
                <a:cubicBezTo>
                  <a:pt x="8912498" y="566370"/>
                  <a:pt x="8869897" y="608973"/>
                  <a:pt x="8817346" y="608973"/>
                </a:cubicBezTo>
                <a:cubicBezTo>
                  <a:pt x="8764796" y="608973"/>
                  <a:pt x="8722194" y="566370"/>
                  <a:pt x="8722194" y="513818"/>
                </a:cubicBezTo>
                <a:cubicBezTo>
                  <a:pt x="8722194" y="461269"/>
                  <a:pt x="8764796" y="418667"/>
                  <a:pt x="8817346" y="418667"/>
                </a:cubicBezTo>
                <a:close/>
                <a:moveTo>
                  <a:pt x="8398677" y="418667"/>
                </a:moveTo>
                <a:cubicBezTo>
                  <a:pt x="8451228" y="418667"/>
                  <a:pt x="8493829" y="461269"/>
                  <a:pt x="8493829" y="513818"/>
                </a:cubicBezTo>
                <a:cubicBezTo>
                  <a:pt x="8493829" y="566370"/>
                  <a:pt x="8451228" y="608973"/>
                  <a:pt x="8398677" y="608973"/>
                </a:cubicBezTo>
                <a:cubicBezTo>
                  <a:pt x="8346127" y="608973"/>
                  <a:pt x="8303526" y="566370"/>
                  <a:pt x="8303526" y="513818"/>
                </a:cubicBezTo>
                <a:cubicBezTo>
                  <a:pt x="8303526" y="461269"/>
                  <a:pt x="8346127" y="418667"/>
                  <a:pt x="8398677" y="418667"/>
                </a:cubicBezTo>
                <a:close/>
                <a:moveTo>
                  <a:pt x="7980009" y="418667"/>
                </a:moveTo>
                <a:cubicBezTo>
                  <a:pt x="8032559" y="418667"/>
                  <a:pt x="8075161" y="461269"/>
                  <a:pt x="8075161" y="513818"/>
                </a:cubicBezTo>
                <a:cubicBezTo>
                  <a:pt x="8075161" y="566370"/>
                  <a:pt x="8032559" y="608973"/>
                  <a:pt x="7980009" y="608973"/>
                </a:cubicBezTo>
                <a:cubicBezTo>
                  <a:pt x="7927458" y="608973"/>
                  <a:pt x="7884857" y="566370"/>
                  <a:pt x="7884857" y="513818"/>
                </a:cubicBezTo>
                <a:cubicBezTo>
                  <a:pt x="7884857" y="461269"/>
                  <a:pt x="7927458" y="418667"/>
                  <a:pt x="7980009" y="418667"/>
                </a:cubicBezTo>
                <a:close/>
                <a:moveTo>
                  <a:pt x="7561340" y="418667"/>
                </a:moveTo>
                <a:cubicBezTo>
                  <a:pt x="7613890" y="418667"/>
                  <a:pt x="7656492" y="461269"/>
                  <a:pt x="7656492" y="513818"/>
                </a:cubicBezTo>
                <a:cubicBezTo>
                  <a:pt x="7656492" y="566370"/>
                  <a:pt x="7613890" y="608973"/>
                  <a:pt x="7561340" y="608973"/>
                </a:cubicBezTo>
                <a:cubicBezTo>
                  <a:pt x="7508789" y="608973"/>
                  <a:pt x="7466188" y="566370"/>
                  <a:pt x="7466188" y="513818"/>
                </a:cubicBezTo>
                <a:cubicBezTo>
                  <a:pt x="7466188" y="461269"/>
                  <a:pt x="7508789" y="418667"/>
                  <a:pt x="7561340" y="418667"/>
                </a:cubicBezTo>
                <a:close/>
                <a:moveTo>
                  <a:pt x="7142671" y="418667"/>
                </a:moveTo>
                <a:cubicBezTo>
                  <a:pt x="7195221" y="418667"/>
                  <a:pt x="7237823" y="461269"/>
                  <a:pt x="7237823" y="513818"/>
                </a:cubicBezTo>
                <a:cubicBezTo>
                  <a:pt x="7237823" y="566370"/>
                  <a:pt x="7195221" y="608973"/>
                  <a:pt x="7142671" y="608973"/>
                </a:cubicBezTo>
                <a:cubicBezTo>
                  <a:pt x="7090120" y="608973"/>
                  <a:pt x="7047519" y="566370"/>
                  <a:pt x="7047519" y="513818"/>
                </a:cubicBezTo>
                <a:cubicBezTo>
                  <a:pt x="7047519" y="461269"/>
                  <a:pt x="7090120" y="418667"/>
                  <a:pt x="7142671" y="418667"/>
                </a:cubicBezTo>
                <a:close/>
                <a:moveTo>
                  <a:pt x="6724002" y="418667"/>
                </a:moveTo>
                <a:cubicBezTo>
                  <a:pt x="6776553" y="418667"/>
                  <a:pt x="6819154" y="461269"/>
                  <a:pt x="6819154" y="513818"/>
                </a:cubicBezTo>
                <a:cubicBezTo>
                  <a:pt x="6819154" y="566370"/>
                  <a:pt x="6776553" y="608973"/>
                  <a:pt x="6724002" y="608973"/>
                </a:cubicBezTo>
                <a:cubicBezTo>
                  <a:pt x="6671451" y="608973"/>
                  <a:pt x="6628850" y="566370"/>
                  <a:pt x="6628850" y="513818"/>
                </a:cubicBezTo>
                <a:cubicBezTo>
                  <a:pt x="6628850" y="461269"/>
                  <a:pt x="6671451" y="418667"/>
                  <a:pt x="6724002" y="418667"/>
                </a:cubicBezTo>
                <a:close/>
                <a:moveTo>
                  <a:pt x="6305333" y="418667"/>
                </a:moveTo>
                <a:cubicBezTo>
                  <a:pt x="6357884" y="418667"/>
                  <a:pt x="6400485" y="461269"/>
                  <a:pt x="6400485" y="513818"/>
                </a:cubicBezTo>
                <a:cubicBezTo>
                  <a:pt x="6400485" y="566370"/>
                  <a:pt x="6357884" y="608973"/>
                  <a:pt x="6305333" y="608973"/>
                </a:cubicBezTo>
                <a:cubicBezTo>
                  <a:pt x="6252782" y="608973"/>
                  <a:pt x="6210181" y="566370"/>
                  <a:pt x="6210181" y="513818"/>
                </a:cubicBezTo>
                <a:cubicBezTo>
                  <a:pt x="6210181" y="461269"/>
                  <a:pt x="6252782" y="418667"/>
                  <a:pt x="6305333" y="418667"/>
                </a:cubicBezTo>
                <a:close/>
                <a:moveTo>
                  <a:pt x="5886664" y="418667"/>
                </a:moveTo>
                <a:cubicBezTo>
                  <a:pt x="5939215" y="418667"/>
                  <a:pt x="5981816" y="461269"/>
                  <a:pt x="5981816" y="513818"/>
                </a:cubicBezTo>
                <a:cubicBezTo>
                  <a:pt x="5981816" y="566370"/>
                  <a:pt x="5939215" y="608973"/>
                  <a:pt x="5886664" y="608973"/>
                </a:cubicBezTo>
                <a:cubicBezTo>
                  <a:pt x="5834113" y="608973"/>
                  <a:pt x="5791512" y="566370"/>
                  <a:pt x="5791512" y="513818"/>
                </a:cubicBezTo>
                <a:cubicBezTo>
                  <a:pt x="5791512" y="461269"/>
                  <a:pt x="5834113" y="418667"/>
                  <a:pt x="5886664" y="418667"/>
                </a:cubicBezTo>
                <a:close/>
                <a:moveTo>
                  <a:pt x="5467994" y="418667"/>
                </a:moveTo>
                <a:cubicBezTo>
                  <a:pt x="5520544" y="418667"/>
                  <a:pt x="5563146" y="461269"/>
                  <a:pt x="5563146" y="513818"/>
                </a:cubicBezTo>
                <a:cubicBezTo>
                  <a:pt x="5563146" y="566370"/>
                  <a:pt x="5520544" y="608973"/>
                  <a:pt x="5467994" y="608973"/>
                </a:cubicBezTo>
                <a:cubicBezTo>
                  <a:pt x="5415443" y="608973"/>
                  <a:pt x="5372842" y="566370"/>
                  <a:pt x="5372842" y="513818"/>
                </a:cubicBezTo>
                <a:cubicBezTo>
                  <a:pt x="5372842" y="461269"/>
                  <a:pt x="5415443" y="418667"/>
                  <a:pt x="5467994" y="418667"/>
                </a:cubicBezTo>
                <a:close/>
                <a:moveTo>
                  <a:pt x="5049325" y="418667"/>
                </a:moveTo>
                <a:cubicBezTo>
                  <a:pt x="5101876" y="418667"/>
                  <a:pt x="5144478" y="461269"/>
                  <a:pt x="5144478" y="513818"/>
                </a:cubicBezTo>
                <a:cubicBezTo>
                  <a:pt x="5144478" y="566370"/>
                  <a:pt x="5101876" y="608973"/>
                  <a:pt x="5049325" y="608973"/>
                </a:cubicBezTo>
                <a:cubicBezTo>
                  <a:pt x="4996774" y="608973"/>
                  <a:pt x="4954173" y="566370"/>
                  <a:pt x="4954173" y="513818"/>
                </a:cubicBezTo>
                <a:cubicBezTo>
                  <a:pt x="4954173" y="461269"/>
                  <a:pt x="4996774" y="418667"/>
                  <a:pt x="5049325" y="418667"/>
                </a:cubicBezTo>
                <a:close/>
                <a:moveTo>
                  <a:pt x="4630656" y="418667"/>
                </a:moveTo>
                <a:cubicBezTo>
                  <a:pt x="4683207" y="418667"/>
                  <a:pt x="4725808" y="461269"/>
                  <a:pt x="4725808" y="513818"/>
                </a:cubicBezTo>
                <a:cubicBezTo>
                  <a:pt x="4725808" y="566370"/>
                  <a:pt x="4683207" y="608973"/>
                  <a:pt x="4630656" y="608973"/>
                </a:cubicBezTo>
                <a:cubicBezTo>
                  <a:pt x="4578106" y="608973"/>
                  <a:pt x="4535504" y="566370"/>
                  <a:pt x="4535504" y="513818"/>
                </a:cubicBezTo>
                <a:cubicBezTo>
                  <a:pt x="4535504" y="461269"/>
                  <a:pt x="4578106" y="418667"/>
                  <a:pt x="4630656" y="418667"/>
                </a:cubicBezTo>
                <a:close/>
                <a:moveTo>
                  <a:pt x="4211987" y="418667"/>
                </a:moveTo>
                <a:cubicBezTo>
                  <a:pt x="4264538" y="418667"/>
                  <a:pt x="4307139" y="461269"/>
                  <a:pt x="4307139" y="513818"/>
                </a:cubicBezTo>
                <a:cubicBezTo>
                  <a:pt x="4307139" y="566370"/>
                  <a:pt x="4264538" y="608973"/>
                  <a:pt x="4211987" y="608973"/>
                </a:cubicBezTo>
                <a:cubicBezTo>
                  <a:pt x="4159436" y="608973"/>
                  <a:pt x="4116835" y="566370"/>
                  <a:pt x="4116835" y="513818"/>
                </a:cubicBezTo>
                <a:cubicBezTo>
                  <a:pt x="4116835" y="461269"/>
                  <a:pt x="4159436" y="418667"/>
                  <a:pt x="4211987" y="418667"/>
                </a:cubicBezTo>
                <a:close/>
                <a:moveTo>
                  <a:pt x="3793462" y="418667"/>
                </a:moveTo>
                <a:cubicBezTo>
                  <a:pt x="3845869" y="418667"/>
                  <a:pt x="3888470" y="461269"/>
                  <a:pt x="3888470" y="513818"/>
                </a:cubicBezTo>
                <a:cubicBezTo>
                  <a:pt x="3888470" y="566370"/>
                  <a:pt x="3845869" y="608973"/>
                  <a:pt x="3793462" y="608973"/>
                </a:cubicBezTo>
                <a:cubicBezTo>
                  <a:pt x="3740910" y="608973"/>
                  <a:pt x="3698310" y="566370"/>
                  <a:pt x="3698310" y="513818"/>
                </a:cubicBezTo>
                <a:cubicBezTo>
                  <a:pt x="3698310" y="461269"/>
                  <a:pt x="3740910" y="418667"/>
                  <a:pt x="3793462" y="418667"/>
                </a:cubicBezTo>
                <a:close/>
                <a:moveTo>
                  <a:pt x="3374780" y="418667"/>
                </a:moveTo>
                <a:cubicBezTo>
                  <a:pt x="3427332" y="418667"/>
                  <a:pt x="3469941" y="461269"/>
                  <a:pt x="3469941" y="513818"/>
                </a:cubicBezTo>
                <a:cubicBezTo>
                  <a:pt x="3469941" y="566370"/>
                  <a:pt x="3427332" y="608973"/>
                  <a:pt x="3374780" y="608973"/>
                </a:cubicBezTo>
                <a:cubicBezTo>
                  <a:pt x="3322230" y="608973"/>
                  <a:pt x="3279628" y="566370"/>
                  <a:pt x="3279628" y="513818"/>
                </a:cubicBezTo>
                <a:cubicBezTo>
                  <a:pt x="3279628" y="461269"/>
                  <a:pt x="3322230" y="418667"/>
                  <a:pt x="3374780" y="418667"/>
                </a:cubicBezTo>
                <a:close/>
                <a:moveTo>
                  <a:pt x="2956102" y="418667"/>
                </a:moveTo>
                <a:cubicBezTo>
                  <a:pt x="3008657" y="418667"/>
                  <a:pt x="3051260" y="461269"/>
                  <a:pt x="3051260" y="513818"/>
                </a:cubicBezTo>
                <a:cubicBezTo>
                  <a:pt x="3051260" y="566370"/>
                  <a:pt x="3008657" y="608973"/>
                  <a:pt x="2956102" y="608973"/>
                </a:cubicBezTo>
                <a:cubicBezTo>
                  <a:pt x="2903547" y="608973"/>
                  <a:pt x="2860946" y="566370"/>
                  <a:pt x="2860946" y="513818"/>
                </a:cubicBezTo>
                <a:cubicBezTo>
                  <a:pt x="2860946" y="461269"/>
                  <a:pt x="2903547" y="418667"/>
                  <a:pt x="2956102" y="418667"/>
                </a:cubicBezTo>
                <a:close/>
                <a:moveTo>
                  <a:pt x="2537417" y="418667"/>
                </a:moveTo>
                <a:cubicBezTo>
                  <a:pt x="2589975" y="418667"/>
                  <a:pt x="2632581" y="461269"/>
                  <a:pt x="2632581" y="513818"/>
                </a:cubicBezTo>
                <a:cubicBezTo>
                  <a:pt x="2632581" y="566370"/>
                  <a:pt x="2589975" y="608973"/>
                  <a:pt x="2537417" y="608973"/>
                </a:cubicBezTo>
                <a:cubicBezTo>
                  <a:pt x="2484865" y="608973"/>
                  <a:pt x="2442265" y="566370"/>
                  <a:pt x="2442265" y="513818"/>
                </a:cubicBezTo>
                <a:cubicBezTo>
                  <a:pt x="2442265" y="461269"/>
                  <a:pt x="2484865" y="418667"/>
                  <a:pt x="2537417" y="418667"/>
                </a:cubicBezTo>
                <a:close/>
                <a:moveTo>
                  <a:pt x="2118747" y="418667"/>
                </a:moveTo>
                <a:cubicBezTo>
                  <a:pt x="2171298" y="418667"/>
                  <a:pt x="2213899" y="461269"/>
                  <a:pt x="2213899" y="513818"/>
                </a:cubicBezTo>
                <a:cubicBezTo>
                  <a:pt x="2213899" y="566370"/>
                  <a:pt x="2171298" y="608973"/>
                  <a:pt x="2118747" y="608973"/>
                </a:cubicBezTo>
                <a:cubicBezTo>
                  <a:pt x="2066195" y="608973"/>
                  <a:pt x="2023592" y="566370"/>
                  <a:pt x="2023592" y="513818"/>
                </a:cubicBezTo>
                <a:cubicBezTo>
                  <a:pt x="2023592" y="461269"/>
                  <a:pt x="2066195" y="418667"/>
                  <a:pt x="2118747" y="418667"/>
                </a:cubicBezTo>
                <a:close/>
                <a:moveTo>
                  <a:pt x="1700065" y="418667"/>
                </a:moveTo>
                <a:cubicBezTo>
                  <a:pt x="1752617" y="418667"/>
                  <a:pt x="1795218" y="461269"/>
                  <a:pt x="1795218" y="513818"/>
                </a:cubicBezTo>
                <a:cubicBezTo>
                  <a:pt x="1795218" y="566370"/>
                  <a:pt x="1752617" y="608973"/>
                  <a:pt x="1700065" y="608973"/>
                </a:cubicBezTo>
                <a:cubicBezTo>
                  <a:pt x="1647511" y="608973"/>
                  <a:pt x="1604906" y="566370"/>
                  <a:pt x="1604906" y="513818"/>
                </a:cubicBezTo>
                <a:cubicBezTo>
                  <a:pt x="1604906" y="461269"/>
                  <a:pt x="1647511" y="418667"/>
                  <a:pt x="1700065" y="418667"/>
                </a:cubicBezTo>
                <a:close/>
                <a:moveTo>
                  <a:pt x="1281383" y="418667"/>
                </a:moveTo>
                <a:cubicBezTo>
                  <a:pt x="1333934" y="418667"/>
                  <a:pt x="1376536" y="461269"/>
                  <a:pt x="1376536" y="513818"/>
                </a:cubicBezTo>
                <a:cubicBezTo>
                  <a:pt x="1376536" y="566370"/>
                  <a:pt x="1333934" y="608973"/>
                  <a:pt x="1281383" y="608973"/>
                </a:cubicBezTo>
                <a:cubicBezTo>
                  <a:pt x="1228834" y="608973"/>
                  <a:pt x="1186232" y="566370"/>
                  <a:pt x="1186232" y="513818"/>
                </a:cubicBezTo>
                <a:cubicBezTo>
                  <a:pt x="1186232" y="461269"/>
                  <a:pt x="1228834" y="418667"/>
                  <a:pt x="1281383" y="418667"/>
                </a:cubicBezTo>
                <a:close/>
                <a:moveTo>
                  <a:pt x="862717" y="418667"/>
                </a:moveTo>
                <a:cubicBezTo>
                  <a:pt x="915268" y="418667"/>
                  <a:pt x="957870" y="461269"/>
                  <a:pt x="957870" y="513818"/>
                </a:cubicBezTo>
                <a:cubicBezTo>
                  <a:pt x="957870" y="566370"/>
                  <a:pt x="915268" y="608973"/>
                  <a:pt x="862717" y="608973"/>
                </a:cubicBezTo>
                <a:cubicBezTo>
                  <a:pt x="810167" y="608973"/>
                  <a:pt x="767566" y="566370"/>
                  <a:pt x="767566" y="513818"/>
                </a:cubicBezTo>
                <a:cubicBezTo>
                  <a:pt x="767566" y="461269"/>
                  <a:pt x="810167" y="418667"/>
                  <a:pt x="862717" y="418667"/>
                </a:cubicBezTo>
                <a:close/>
                <a:moveTo>
                  <a:pt x="444052" y="418667"/>
                </a:moveTo>
                <a:cubicBezTo>
                  <a:pt x="496603" y="418667"/>
                  <a:pt x="539204" y="461269"/>
                  <a:pt x="539204" y="513818"/>
                </a:cubicBezTo>
                <a:cubicBezTo>
                  <a:pt x="539204" y="566370"/>
                  <a:pt x="496603" y="608973"/>
                  <a:pt x="444052" y="608973"/>
                </a:cubicBezTo>
                <a:cubicBezTo>
                  <a:pt x="391500" y="608973"/>
                  <a:pt x="348900" y="566370"/>
                  <a:pt x="348900" y="513818"/>
                </a:cubicBezTo>
                <a:cubicBezTo>
                  <a:pt x="348900" y="461269"/>
                  <a:pt x="391500" y="418667"/>
                  <a:pt x="444052" y="418667"/>
                </a:cubicBezTo>
                <a:close/>
                <a:moveTo>
                  <a:pt x="25383" y="418667"/>
                </a:moveTo>
                <a:cubicBezTo>
                  <a:pt x="77934" y="418667"/>
                  <a:pt x="120536" y="461269"/>
                  <a:pt x="120536" y="513818"/>
                </a:cubicBezTo>
                <a:cubicBezTo>
                  <a:pt x="120536" y="566370"/>
                  <a:pt x="77934" y="608973"/>
                  <a:pt x="25383" y="608973"/>
                </a:cubicBezTo>
                <a:lnTo>
                  <a:pt x="0" y="603848"/>
                </a:lnTo>
                <a:lnTo>
                  <a:pt x="0" y="423791"/>
                </a:lnTo>
                <a:close/>
                <a:moveTo>
                  <a:pt x="12166698" y="0"/>
                </a:moveTo>
                <a:lnTo>
                  <a:pt x="12192000" y="5108"/>
                </a:lnTo>
                <a:lnTo>
                  <a:pt x="12192000" y="185196"/>
                </a:lnTo>
                <a:lnTo>
                  <a:pt x="12166698" y="190304"/>
                </a:lnTo>
                <a:cubicBezTo>
                  <a:pt x="12114147" y="190304"/>
                  <a:pt x="12071546" y="147701"/>
                  <a:pt x="12071546" y="95152"/>
                </a:cubicBezTo>
                <a:cubicBezTo>
                  <a:pt x="12071546" y="42602"/>
                  <a:pt x="12114147" y="0"/>
                  <a:pt x="12166698" y="0"/>
                </a:cubicBezTo>
                <a:close/>
                <a:moveTo>
                  <a:pt x="11748029" y="0"/>
                </a:moveTo>
                <a:cubicBezTo>
                  <a:pt x="11800580" y="0"/>
                  <a:pt x="11843181" y="42602"/>
                  <a:pt x="11843181" y="95152"/>
                </a:cubicBezTo>
                <a:cubicBezTo>
                  <a:pt x="11843181" y="147701"/>
                  <a:pt x="11800580" y="190304"/>
                  <a:pt x="11748029" y="190304"/>
                </a:cubicBezTo>
                <a:cubicBezTo>
                  <a:pt x="11695478" y="190304"/>
                  <a:pt x="11652877" y="147701"/>
                  <a:pt x="11652877" y="95152"/>
                </a:cubicBezTo>
                <a:cubicBezTo>
                  <a:pt x="11652877" y="42602"/>
                  <a:pt x="11695478" y="0"/>
                  <a:pt x="11748029" y="0"/>
                </a:cubicBezTo>
                <a:close/>
                <a:moveTo>
                  <a:pt x="11329360" y="0"/>
                </a:moveTo>
                <a:cubicBezTo>
                  <a:pt x="11381911" y="0"/>
                  <a:pt x="11424512" y="42602"/>
                  <a:pt x="11424512" y="95152"/>
                </a:cubicBezTo>
                <a:cubicBezTo>
                  <a:pt x="11424512" y="147701"/>
                  <a:pt x="11381911" y="190304"/>
                  <a:pt x="11329360" y="190304"/>
                </a:cubicBezTo>
                <a:cubicBezTo>
                  <a:pt x="11276809" y="190304"/>
                  <a:pt x="11234208" y="147701"/>
                  <a:pt x="11234208" y="95152"/>
                </a:cubicBezTo>
                <a:cubicBezTo>
                  <a:pt x="11234208" y="42602"/>
                  <a:pt x="11276809" y="0"/>
                  <a:pt x="11329360" y="0"/>
                </a:cubicBezTo>
                <a:close/>
                <a:moveTo>
                  <a:pt x="10910691" y="0"/>
                </a:moveTo>
                <a:cubicBezTo>
                  <a:pt x="10963242" y="0"/>
                  <a:pt x="11005843" y="42602"/>
                  <a:pt x="11005843" y="95152"/>
                </a:cubicBezTo>
                <a:cubicBezTo>
                  <a:pt x="11005843" y="147701"/>
                  <a:pt x="10963242" y="190304"/>
                  <a:pt x="10910691" y="190304"/>
                </a:cubicBezTo>
                <a:cubicBezTo>
                  <a:pt x="10858140" y="190304"/>
                  <a:pt x="10815539" y="147701"/>
                  <a:pt x="10815539" y="95152"/>
                </a:cubicBezTo>
                <a:cubicBezTo>
                  <a:pt x="10815539" y="42602"/>
                  <a:pt x="10858140" y="0"/>
                  <a:pt x="10910691" y="0"/>
                </a:cubicBezTo>
                <a:close/>
                <a:moveTo>
                  <a:pt x="10492022" y="0"/>
                </a:moveTo>
                <a:cubicBezTo>
                  <a:pt x="10544573" y="0"/>
                  <a:pt x="10587174" y="42602"/>
                  <a:pt x="10587174" y="95152"/>
                </a:cubicBezTo>
                <a:cubicBezTo>
                  <a:pt x="10587174" y="147701"/>
                  <a:pt x="10544573" y="190304"/>
                  <a:pt x="10492022" y="190304"/>
                </a:cubicBezTo>
                <a:cubicBezTo>
                  <a:pt x="10439471" y="190304"/>
                  <a:pt x="10396870" y="147701"/>
                  <a:pt x="10396870" y="95152"/>
                </a:cubicBezTo>
                <a:cubicBezTo>
                  <a:pt x="10396870" y="42602"/>
                  <a:pt x="10439471" y="0"/>
                  <a:pt x="10492022" y="0"/>
                </a:cubicBezTo>
                <a:close/>
                <a:moveTo>
                  <a:pt x="10073353" y="0"/>
                </a:moveTo>
                <a:cubicBezTo>
                  <a:pt x="10125904" y="0"/>
                  <a:pt x="10168505" y="42602"/>
                  <a:pt x="10168505" y="95152"/>
                </a:cubicBezTo>
                <a:cubicBezTo>
                  <a:pt x="10168505" y="147701"/>
                  <a:pt x="10125904" y="190304"/>
                  <a:pt x="10073353" y="190304"/>
                </a:cubicBezTo>
                <a:cubicBezTo>
                  <a:pt x="10020803" y="190304"/>
                  <a:pt x="9978201" y="147701"/>
                  <a:pt x="9978201" y="95152"/>
                </a:cubicBezTo>
                <a:cubicBezTo>
                  <a:pt x="9978201" y="42602"/>
                  <a:pt x="10020803" y="0"/>
                  <a:pt x="10073353" y="0"/>
                </a:cubicBezTo>
                <a:close/>
                <a:moveTo>
                  <a:pt x="9654684" y="0"/>
                </a:moveTo>
                <a:cubicBezTo>
                  <a:pt x="9707235" y="0"/>
                  <a:pt x="9749836" y="42602"/>
                  <a:pt x="9749836" y="95152"/>
                </a:cubicBezTo>
                <a:cubicBezTo>
                  <a:pt x="9749836" y="147701"/>
                  <a:pt x="9707235" y="190304"/>
                  <a:pt x="9654684" y="190304"/>
                </a:cubicBezTo>
                <a:cubicBezTo>
                  <a:pt x="9602134" y="190304"/>
                  <a:pt x="9559532" y="147701"/>
                  <a:pt x="9559532" y="95152"/>
                </a:cubicBezTo>
                <a:cubicBezTo>
                  <a:pt x="9559532" y="42602"/>
                  <a:pt x="9602134" y="0"/>
                  <a:pt x="9654684" y="0"/>
                </a:cubicBezTo>
                <a:close/>
                <a:moveTo>
                  <a:pt x="9236015" y="0"/>
                </a:moveTo>
                <a:cubicBezTo>
                  <a:pt x="9288566" y="0"/>
                  <a:pt x="9331167" y="42602"/>
                  <a:pt x="9331167" y="95152"/>
                </a:cubicBezTo>
                <a:cubicBezTo>
                  <a:pt x="9331167" y="147701"/>
                  <a:pt x="9288566" y="190304"/>
                  <a:pt x="9236015" y="190304"/>
                </a:cubicBezTo>
                <a:cubicBezTo>
                  <a:pt x="9183465" y="190304"/>
                  <a:pt x="9140863" y="147701"/>
                  <a:pt x="9140863" y="95152"/>
                </a:cubicBezTo>
                <a:cubicBezTo>
                  <a:pt x="9140863" y="42602"/>
                  <a:pt x="9183465" y="0"/>
                  <a:pt x="9236015" y="0"/>
                </a:cubicBezTo>
                <a:close/>
                <a:moveTo>
                  <a:pt x="8817346" y="0"/>
                </a:moveTo>
                <a:cubicBezTo>
                  <a:pt x="8869897" y="0"/>
                  <a:pt x="8912498" y="42602"/>
                  <a:pt x="8912498" y="95152"/>
                </a:cubicBezTo>
                <a:cubicBezTo>
                  <a:pt x="8912498" y="147701"/>
                  <a:pt x="8869897" y="190304"/>
                  <a:pt x="8817346" y="190304"/>
                </a:cubicBezTo>
                <a:cubicBezTo>
                  <a:pt x="8764796" y="190304"/>
                  <a:pt x="8722194" y="147701"/>
                  <a:pt x="8722194" y="95152"/>
                </a:cubicBezTo>
                <a:cubicBezTo>
                  <a:pt x="8722194" y="42602"/>
                  <a:pt x="8764796" y="0"/>
                  <a:pt x="8817346" y="0"/>
                </a:cubicBezTo>
                <a:close/>
                <a:moveTo>
                  <a:pt x="8398677" y="0"/>
                </a:moveTo>
                <a:cubicBezTo>
                  <a:pt x="8451228" y="0"/>
                  <a:pt x="8493829" y="42602"/>
                  <a:pt x="8493829" y="95152"/>
                </a:cubicBezTo>
                <a:cubicBezTo>
                  <a:pt x="8493829" y="147701"/>
                  <a:pt x="8451228" y="190304"/>
                  <a:pt x="8398677" y="190304"/>
                </a:cubicBezTo>
                <a:cubicBezTo>
                  <a:pt x="8346127" y="190304"/>
                  <a:pt x="8303526" y="147701"/>
                  <a:pt x="8303526" y="95152"/>
                </a:cubicBezTo>
                <a:cubicBezTo>
                  <a:pt x="8303526" y="42602"/>
                  <a:pt x="8346127" y="0"/>
                  <a:pt x="8398677" y="0"/>
                </a:cubicBezTo>
                <a:close/>
                <a:moveTo>
                  <a:pt x="7980009" y="0"/>
                </a:moveTo>
                <a:cubicBezTo>
                  <a:pt x="8032559" y="0"/>
                  <a:pt x="8075161" y="42602"/>
                  <a:pt x="8075161" y="95152"/>
                </a:cubicBezTo>
                <a:cubicBezTo>
                  <a:pt x="8075161" y="147701"/>
                  <a:pt x="8032559" y="190304"/>
                  <a:pt x="7980009" y="190304"/>
                </a:cubicBezTo>
                <a:cubicBezTo>
                  <a:pt x="7927458" y="190304"/>
                  <a:pt x="7884857" y="147701"/>
                  <a:pt x="7884857" y="95152"/>
                </a:cubicBezTo>
                <a:cubicBezTo>
                  <a:pt x="7884857" y="42602"/>
                  <a:pt x="7927458" y="0"/>
                  <a:pt x="7980009" y="0"/>
                </a:cubicBezTo>
                <a:close/>
                <a:moveTo>
                  <a:pt x="7561340" y="0"/>
                </a:moveTo>
                <a:cubicBezTo>
                  <a:pt x="7613890" y="0"/>
                  <a:pt x="7656492" y="42602"/>
                  <a:pt x="7656492" y="95152"/>
                </a:cubicBezTo>
                <a:cubicBezTo>
                  <a:pt x="7656492" y="147701"/>
                  <a:pt x="7613890" y="190304"/>
                  <a:pt x="7561340" y="190304"/>
                </a:cubicBezTo>
                <a:cubicBezTo>
                  <a:pt x="7508789" y="190304"/>
                  <a:pt x="7466188" y="147701"/>
                  <a:pt x="7466188" y="95152"/>
                </a:cubicBezTo>
                <a:cubicBezTo>
                  <a:pt x="7466188" y="42602"/>
                  <a:pt x="7508789" y="0"/>
                  <a:pt x="7561340" y="0"/>
                </a:cubicBezTo>
                <a:close/>
                <a:moveTo>
                  <a:pt x="7142671" y="0"/>
                </a:moveTo>
                <a:cubicBezTo>
                  <a:pt x="7195221" y="0"/>
                  <a:pt x="7237823" y="42602"/>
                  <a:pt x="7237823" y="95152"/>
                </a:cubicBezTo>
                <a:cubicBezTo>
                  <a:pt x="7237823" y="147701"/>
                  <a:pt x="7195221" y="190304"/>
                  <a:pt x="7142671" y="190304"/>
                </a:cubicBezTo>
                <a:cubicBezTo>
                  <a:pt x="7090120" y="190304"/>
                  <a:pt x="7047519" y="147701"/>
                  <a:pt x="7047519" y="95152"/>
                </a:cubicBezTo>
                <a:cubicBezTo>
                  <a:pt x="7047519" y="42602"/>
                  <a:pt x="7090120" y="0"/>
                  <a:pt x="7142671" y="0"/>
                </a:cubicBezTo>
                <a:close/>
                <a:moveTo>
                  <a:pt x="6724002" y="0"/>
                </a:moveTo>
                <a:cubicBezTo>
                  <a:pt x="6776553" y="0"/>
                  <a:pt x="6819154" y="42602"/>
                  <a:pt x="6819154" y="95152"/>
                </a:cubicBezTo>
                <a:cubicBezTo>
                  <a:pt x="6819154" y="147701"/>
                  <a:pt x="6776553" y="190304"/>
                  <a:pt x="6724002" y="190304"/>
                </a:cubicBezTo>
                <a:cubicBezTo>
                  <a:pt x="6671451" y="190304"/>
                  <a:pt x="6628850" y="147701"/>
                  <a:pt x="6628850" y="95152"/>
                </a:cubicBezTo>
                <a:cubicBezTo>
                  <a:pt x="6628850" y="42602"/>
                  <a:pt x="6671451" y="0"/>
                  <a:pt x="6724002" y="0"/>
                </a:cubicBezTo>
                <a:close/>
                <a:moveTo>
                  <a:pt x="6305333" y="0"/>
                </a:moveTo>
                <a:cubicBezTo>
                  <a:pt x="6357884" y="0"/>
                  <a:pt x="6400485" y="42602"/>
                  <a:pt x="6400485" y="95152"/>
                </a:cubicBezTo>
                <a:cubicBezTo>
                  <a:pt x="6400485" y="147701"/>
                  <a:pt x="6357884" y="190304"/>
                  <a:pt x="6305333" y="190304"/>
                </a:cubicBezTo>
                <a:cubicBezTo>
                  <a:pt x="6252782" y="190304"/>
                  <a:pt x="6210181" y="147701"/>
                  <a:pt x="6210181" y="95152"/>
                </a:cubicBezTo>
                <a:cubicBezTo>
                  <a:pt x="6210181" y="42602"/>
                  <a:pt x="6252782" y="0"/>
                  <a:pt x="6305333" y="0"/>
                </a:cubicBezTo>
                <a:close/>
                <a:moveTo>
                  <a:pt x="5886664" y="0"/>
                </a:moveTo>
                <a:cubicBezTo>
                  <a:pt x="5939215" y="0"/>
                  <a:pt x="5981816" y="42602"/>
                  <a:pt x="5981816" y="95152"/>
                </a:cubicBezTo>
                <a:cubicBezTo>
                  <a:pt x="5981816" y="147701"/>
                  <a:pt x="5939215" y="190304"/>
                  <a:pt x="5886664" y="190304"/>
                </a:cubicBezTo>
                <a:cubicBezTo>
                  <a:pt x="5834113" y="190304"/>
                  <a:pt x="5791512" y="147701"/>
                  <a:pt x="5791512" y="95152"/>
                </a:cubicBezTo>
                <a:cubicBezTo>
                  <a:pt x="5791512" y="42602"/>
                  <a:pt x="5834113" y="0"/>
                  <a:pt x="5886664" y="0"/>
                </a:cubicBezTo>
                <a:close/>
                <a:moveTo>
                  <a:pt x="5467994" y="0"/>
                </a:moveTo>
                <a:cubicBezTo>
                  <a:pt x="5520544" y="0"/>
                  <a:pt x="5563146" y="42602"/>
                  <a:pt x="5563146" y="95152"/>
                </a:cubicBezTo>
                <a:cubicBezTo>
                  <a:pt x="5563146" y="147701"/>
                  <a:pt x="5520544" y="190304"/>
                  <a:pt x="5467994" y="190304"/>
                </a:cubicBezTo>
                <a:cubicBezTo>
                  <a:pt x="5415443" y="190304"/>
                  <a:pt x="5372842" y="147701"/>
                  <a:pt x="5372842" y="95152"/>
                </a:cubicBezTo>
                <a:cubicBezTo>
                  <a:pt x="5372842" y="42602"/>
                  <a:pt x="5415443" y="0"/>
                  <a:pt x="5467994" y="0"/>
                </a:cubicBezTo>
                <a:close/>
                <a:moveTo>
                  <a:pt x="5049325" y="0"/>
                </a:moveTo>
                <a:cubicBezTo>
                  <a:pt x="5101876" y="0"/>
                  <a:pt x="5144478" y="42602"/>
                  <a:pt x="5144478" y="95152"/>
                </a:cubicBezTo>
                <a:cubicBezTo>
                  <a:pt x="5144478" y="147701"/>
                  <a:pt x="5101876" y="190304"/>
                  <a:pt x="5049325" y="190304"/>
                </a:cubicBezTo>
                <a:cubicBezTo>
                  <a:pt x="4996774" y="190304"/>
                  <a:pt x="4954173" y="147701"/>
                  <a:pt x="4954173" y="95152"/>
                </a:cubicBezTo>
                <a:cubicBezTo>
                  <a:pt x="4954173" y="42602"/>
                  <a:pt x="4996774" y="0"/>
                  <a:pt x="5049325" y="0"/>
                </a:cubicBezTo>
                <a:close/>
                <a:moveTo>
                  <a:pt x="4630656" y="0"/>
                </a:moveTo>
                <a:cubicBezTo>
                  <a:pt x="4683207" y="0"/>
                  <a:pt x="4725808" y="42602"/>
                  <a:pt x="4725808" y="95152"/>
                </a:cubicBezTo>
                <a:cubicBezTo>
                  <a:pt x="4725808" y="147701"/>
                  <a:pt x="4683207" y="190304"/>
                  <a:pt x="4630656" y="190304"/>
                </a:cubicBezTo>
                <a:cubicBezTo>
                  <a:pt x="4578106" y="190304"/>
                  <a:pt x="4535504" y="147701"/>
                  <a:pt x="4535504" y="95152"/>
                </a:cubicBezTo>
                <a:cubicBezTo>
                  <a:pt x="4535504" y="42602"/>
                  <a:pt x="4578106" y="0"/>
                  <a:pt x="4630656" y="0"/>
                </a:cubicBezTo>
                <a:close/>
                <a:moveTo>
                  <a:pt x="4211987" y="0"/>
                </a:moveTo>
                <a:cubicBezTo>
                  <a:pt x="4264538" y="0"/>
                  <a:pt x="4307139" y="42602"/>
                  <a:pt x="4307139" y="95152"/>
                </a:cubicBezTo>
                <a:cubicBezTo>
                  <a:pt x="4307139" y="147701"/>
                  <a:pt x="4264538" y="190304"/>
                  <a:pt x="4211987" y="190304"/>
                </a:cubicBezTo>
                <a:cubicBezTo>
                  <a:pt x="4159436" y="190304"/>
                  <a:pt x="4116835" y="147701"/>
                  <a:pt x="4116835" y="95152"/>
                </a:cubicBezTo>
                <a:cubicBezTo>
                  <a:pt x="4116835" y="42602"/>
                  <a:pt x="4159436" y="0"/>
                  <a:pt x="4211987" y="0"/>
                </a:cubicBezTo>
                <a:close/>
                <a:moveTo>
                  <a:pt x="3793471" y="0"/>
                </a:moveTo>
                <a:cubicBezTo>
                  <a:pt x="3845869" y="0"/>
                  <a:pt x="3888470" y="42602"/>
                  <a:pt x="3888470" y="95152"/>
                </a:cubicBezTo>
                <a:cubicBezTo>
                  <a:pt x="3888470" y="147701"/>
                  <a:pt x="3845869" y="190304"/>
                  <a:pt x="3793471" y="190304"/>
                </a:cubicBezTo>
                <a:cubicBezTo>
                  <a:pt x="3740920" y="190304"/>
                  <a:pt x="3698318" y="147701"/>
                  <a:pt x="3698318" y="95152"/>
                </a:cubicBezTo>
                <a:cubicBezTo>
                  <a:pt x="3698318" y="42602"/>
                  <a:pt x="3740920" y="0"/>
                  <a:pt x="3793471" y="0"/>
                </a:cubicBezTo>
                <a:close/>
                <a:moveTo>
                  <a:pt x="3374788" y="0"/>
                </a:moveTo>
                <a:cubicBezTo>
                  <a:pt x="3427339" y="0"/>
                  <a:pt x="3469949" y="42602"/>
                  <a:pt x="3469949" y="95152"/>
                </a:cubicBezTo>
                <a:cubicBezTo>
                  <a:pt x="3469949" y="147701"/>
                  <a:pt x="3427339" y="190304"/>
                  <a:pt x="3374788" y="190304"/>
                </a:cubicBezTo>
                <a:cubicBezTo>
                  <a:pt x="3322237" y="190304"/>
                  <a:pt x="3279635" y="147701"/>
                  <a:pt x="3279635" y="95152"/>
                </a:cubicBezTo>
                <a:cubicBezTo>
                  <a:pt x="3279635" y="42602"/>
                  <a:pt x="3322237" y="0"/>
                  <a:pt x="3374788" y="0"/>
                </a:cubicBezTo>
                <a:close/>
                <a:moveTo>
                  <a:pt x="2956110" y="0"/>
                </a:moveTo>
                <a:cubicBezTo>
                  <a:pt x="3008664" y="0"/>
                  <a:pt x="3051267" y="42602"/>
                  <a:pt x="3051267" y="95152"/>
                </a:cubicBezTo>
                <a:cubicBezTo>
                  <a:pt x="3051267" y="147701"/>
                  <a:pt x="3008664" y="190304"/>
                  <a:pt x="2956110" y="190304"/>
                </a:cubicBezTo>
                <a:cubicBezTo>
                  <a:pt x="2903555" y="190304"/>
                  <a:pt x="2860953" y="147701"/>
                  <a:pt x="2860953" y="95152"/>
                </a:cubicBezTo>
                <a:cubicBezTo>
                  <a:pt x="2860953" y="42602"/>
                  <a:pt x="2903555" y="0"/>
                  <a:pt x="2956110" y="0"/>
                </a:cubicBezTo>
                <a:close/>
                <a:moveTo>
                  <a:pt x="2537423" y="0"/>
                </a:moveTo>
                <a:cubicBezTo>
                  <a:pt x="2589981" y="0"/>
                  <a:pt x="2632588" y="42602"/>
                  <a:pt x="2632588" y="95152"/>
                </a:cubicBezTo>
                <a:cubicBezTo>
                  <a:pt x="2632588" y="147701"/>
                  <a:pt x="2589981" y="190304"/>
                  <a:pt x="2537423" y="190304"/>
                </a:cubicBezTo>
                <a:cubicBezTo>
                  <a:pt x="2484871" y="190304"/>
                  <a:pt x="2442271" y="147701"/>
                  <a:pt x="2442271" y="95152"/>
                </a:cubicBezTo>
                <a:cubicBezTo>
                  <a:pt x="2442271" y="42602"/>
                  <a:pt x="2484871" y="0"/>
                  <a:pt x="2537423" y="0"/>
                </a:cubicBezTo>
                <a:close/>
                <a:moveTo>
                  <a:pt x="2118753" y="0"/>
                </a:moveTo>
                <a:cubicBezTo>
                  <a:pt x="2171304" y="0"/>
                  <a:pt x="2213906" y="42602"/>
                  <a:pt x="2213906" y="95152"/>
                </a:cubicBezTo>
                <a:cubicBezTo>
                  <a:pt x="2213906" y="147701"/>
                  <a:pt x="2171304" y="190304"/>
                  <a:pt x="2118753" y="190304"/>
                </a:cubicBezTo>
                <a:cubicBezTo>
                  <a:pt x="2066201" y="190304"/>
                  <a:pt x="2023598" y="147701"/>
                  <a:pt x="2023598" y="95152"/>
                </a:cubicBezTo>
                <a:cubicBezTo>
                  <a:pt x="2023598" y="42602"/>
                  <a:pt x="2066201" y="0"/>
                  <a:pt x="2118753" y="0"/>
                </a:cubicBezTo>
                <a:close/>
                <a:moveTo>
                  <a:pt x="1700071" y="0"/>
                </a:moveTo>
                <a:cubicBezTo>
                  <a:pt x="1752622" y="0"/>
                  <a:pt x="1795223" y="42602"/>
                  <a:pt x="1795223" y="95152"/>
                </a:cubicBezTo>
                <a:cubicBezTo>
                  <a:pt x="1795223" y="147701"/>
                  <a:pt x="1752622" y="190304"/>
                  <a:pt x="1700071" y="190304"/>
                </a:cubicBezTo>
                <a:cubicBezTo>
                  <a:pt x="1647516" y="190304"/>
                  <a:pt x="1604910" y="147701"/>
                  <a:pt x="1604910" y="95152"/>
                </a:cubicBezTo>
                <a:cubicBezTo>
                  <a:pt x="1604910" y="42602"/>
                  <a:pt x="1647516" y="0"/>
                  <a:pt x="1700071" y="0"/>
                </a:cubicBezTo>
                <a:close/>
                <a:moveTo>
                  <a:pt x="1281388" y="0"/>
                </a:moveTo>
                <a:cubicBezTo>
                  <a:pt x="1333938" y="0"/>
                  <a:pt x="1376541" y="42602"/>
                  <a:pt x="1376541" y="95152"/>
                </a:cubicBezTo>
                <a:cubicBezTo>
                  <a:pt x="1376541" y="147701"/>
                  <a:pt x="1333938" y="190304"/>
                  <a:pt x="1281388" y="190304"/>
                </a:cubicBezTo>
                <a:cubicBezTo>
                  <a:pt x="1228838" y="190304"/>
                  <a:pt x="1186236" y="147701"/>
                  <a:pt x="1186236" y="95152"/>
                </a:cubicBezTo>
                <a:cubicBezTo>
                  <a:pt x="1186236" y="42602"/>
                  <a:pt x="1228838" y="0"/>
                  <a:pt x="1281388" y="0"/>
                </a:cubicBezTo>
                <a:close/>
                <a:moveTo>
                  <a:pt x="862724" y="0"/>
                </a:moveTo>
                <a:cubicBezTo>
                  <a:pt x="915273" y="0"/>
                  <a:pt x="957874" y="42602"/>
                  <a:pt x="957874" y="95152"/>
                </a:cubicBezTo>
                <a:cubicBezTo>
                  <a:pt x="957874" y="147701"/>
                  <a:pt x="915273" y="190304"/>
                  <a:pt x="862724" y="190304"/>
                </a:cubicBezTo>
                <a:cubicBezTo>
                  <a:pt x="810172" y="190304"/>
                  <a:pt x="767571" y="147701"/>
                  <a:pt x="767571" y="95152"/>
                </a:cubicBezTo>
                <a:cubicBezTo>
                  <a:pt x="767571" y="42602"/>
                  <a:pt x="810172" y="0"/>
                  <a:pt x="862724" y="0"/>
                </a:cubicBezTo>
                <a:close/>
                <a:moveTo>
                  <a:pt x="444057" y="0"/>
                </a:moveTo>
                <a:cubicBezTo>
                  <a:pt x="496608" y="0"/>
                  <a:pt x="539209" y="42602"/>
                  <a:pt x="539209" y="95152"/>
                </a:cubicBezTo>
                <a:cubicBezTo>
                  <a:pt x="539209" y="147701"/>
                  <a:pt x="496608" y="190304"/>
                  <a:pt x="444057" y="190304"/>
                </a:cubicBezTo>
                <a:cubicBezTo>
                  <a:pt x="391505" y="190304"/>
                  <a:pt x="348905" y="147701"/>
                  <a:pt x="348905" y="95152"/>
                </a:cubicBezTo>
                <a:cubicBezTo>
                  <a:pt x="348905" y="42602"/>
                  <a:pt x="391505" y="0"/>
                  <a:pt x="444057" y="0"/>
                </a:cubicBezTo>
                <a:close/>
                <a:moveTo>
                  <a:pt x="25388" y="0"/>
                </a:moveTo>
                <a:cubicBezTo>
                  <a:pt x="77939" y="0"/>
                  <a:pt x="120541" y="42602"/>
                  <a:pt x="120541" y="95152"/>
                </a:cubicBezTo>
                <a:cubicBezTo>
                  <a:pt x="120541" y="147701"/>
                  <a:pt x="77939" y="190304"/>
                  <a:pt x="25388" y="190304"/>
                </a:cubicBezTo>
                <a:lnTo>
                  <a:pt x="0" y="185178"/>
                </a:lnTo>
                <a:lnTo>
                  <a:pt x="0" y="5126"/>
                </a:lnTo>
                <a:close/>
              </a:path>
            </a:pathLst>
          </a:custGeom>
          <a:solidFill>
            <a:schemeClr val="accent1">
              <a:lumMod val="20000"/>
              <a:lumOff val="80000"/>
              <a:alpha val="5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9264529" flipV="1">
            <a:off x="9611821" y="4443735"/>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19264529" flipH="1">
            <a:off x="-306879" y="-400169"/>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a:off x="626874" y="490141"/>
            <a:ext cx="10904179" cy="544152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27528" y="678796"/>
            <a:ext cx="10867337" cy="5432682"/>
          </a:xfrm>
          <a:prstGeom prst="rect">
            <a:avLst/>
          </a:prstGeom>
          <a:solidFill>
            <a:schemeClr val="bg1"/>
          </a:solidFill>
          <a:ln w="101600" cap="sq">
            <a:solidFill>
              <a:schemeClr val="accent1">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2">
            <a:alphaModFix amt="30000"/>
          </a:blip>
          <a:srcRect t="5725" b="5725"/>
          <a:stretch>
            <a:fillRect/>
          </a:stretch>
        </p:blipFill>
        <p:spPr>
          <a:xfrm>
            <a:off x="902825" y="742950"/>
            <a:ext cx="10748155" cy="5334000"/>
          </a:xfrm>
          <a:custGeom>
            <a:avLst/>
            <a:gdLst/>
            <a:ahLst/>
            <a:cxnLst/>
            <a:rect l="l" t="t" r="r" b="b"/>
            <a:pathLst>
              <a:path w="10744200" h="5334000">
                <a:moveTo>
                  <a:pt x="0" y="0"/>
                </a:moveTo>
                <a:lnTo>
                  <a:pt x="10748155" y="0"/>
                </a:lnTo>
                <a:lnTo>
                  <a:pt x="10748155" y="5334000"/>
                </a:lnTo>
                <a:lnTo>
                  <a:pt x="0" y="5334000"/>
                </a:lnTo>
                <a:close/>
              </a:path>
            </a:pathLst>
          </a:custGeom>
          <a:noFill/>
          <a:ln>
            <a:noFill/>
          </a:ln>
        </p:spPr>
      </p:pic>
      <p:sp>
        <p:nvSpPr>
          <p:cNvPr id="8" name="标题 1"/>
          <p:cNvSpPr txBox="1"/>
          <p:nvPr/>
        </p:nvSpPr>
        <p:spPr>
          <a:xfrm>
            <a:off x="479891" y="5897959"/>
            <a:ext cx="4800600" cy="469900"/>
          </a:xfrm>
          <a:prstGeom prst="rect">
            <a:avLst/>
          </a:prstGeom>
          <a:solidFill>
            <a:schemeClr val="accent1">
              <a:lumMod val="60000"/>
              <a:lumOff val="4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2865120" y="1817698"/>
            <a:ext cx="6715760" cy="2428838"/>
          </a:xfrm>
          <a:prstGeom prst="rect">
            <a:avLst/>
          </a:prstGeom>
          <a:noFill/>
          <a:ln>
            <a:noFill/>
          </a:ln>
        </p:spPr>
        <p:txBody>
          <a:bodyPr vert="horz" wrap="square" lIns="0" tIns="0" rIns="0" bIns="0" rtlCol="0" anchor="ctr"/>
          <a:lstStyle/>
          <a:p>
            <a:pPr algn="ctr">
              <a:lnSpc>
                <a:spcPct val="130000"/>
              </a:lnSpc>
            </a:pPr>
            <a:r>
              <a:rPr kumimoji="1" lang="en-US" altLang="zh-CN" sz="4800">
                <a:ln w="12700">
                  <a:noFill/>
                </a:ln>
                <a:solidFill>
                  <a:srgbClr val="262626">
                    <a:alpha val="100000"/>
                  </a:srgbClr>
                </a:solidFill>
                <a:latin typeface="宋体" panose="02010600030101010101" pitchFamily="2" charset="-122"/>
                <a:ea typeface="宋体" panose="02010600030101010101" pitchFamily="2" charset="-122"/>
                <a:cs typeface="OPPOSans H"/>
              </a:rPr>
              <a:t>谢谢大家</a:t>
            </a:r>
            <a:endParaRPr kumimoji="1" lang="zh-CN" altLang="en-US"/>
          </a:p>
        </p:txBody>
      </p:sp>
      <p:sp>
        <p:nvSpPr>
          <p:cNvPr id="10" name="标题 1"/>
          <p:cNvSpPr txBox="1"/>
          <p:nvPr/>
        </p:nvSpPr>
        <p:spPr>
          <a:xfrm>
            <a:off x="98425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11684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499739" y="4748036"/>
            <a:ext cx="3036374" cy="473003"/>
          </a:xfrm>
          <a:prstGeom prst="roundRect">
            <a:avLst>
              <a:gd name="adj" fmla="val 50000"/>
            </a:avLst>
          </a:prstGeom>
          <a:solidFill>
            <a:schemeClr val="accent1"/>
          </a:solidFill>
          <a:ln cap="sq">
            <a:noFill/>
          </a:ln>
          <a:effectLst/>
        </p:spPr>
        <p:txBody>
          <a:bodyPr vert="horz" wrap="square" lIns="105156" tIns="52578" rIns="105156" bIns="52578" rtlCol="0" anchor="ctr"/>
          <a:lstStyle/>
          <a:p>
            <a:pPr algn="ctr">
              <a:lnSpc>
                <a:spcPct val="110000"/>
              </a:lnSpc>
            </a:pPr>
            <a:endParaRPr kumimoji="1" lang="zh-CN" altLang="en-US"/>
          </a:p>
        </p:txBody>
      </p:sp>
      <p:sp>
        <p:nvSpPr>
          <p:cNvPr id="13" name="标题 1"/>
          <p:cNvSpPr txBox="1"/>
          <p:nvPr/>
        </p:nvSpPr>
        <p:spPr>
          <a:xfrm>
            <a:off x="6273458" y="4660407"/>
            <a:ext cx="649729" cy="651600"/>
          </a:xfrm>
          <a:prstGeom prst="diamond">
            <a:avLst/>
          </a:prstGeom>
          <a:solidFill>
            <a:schemeClr val="bg1"/>
          </a:solidFill>
          <a:ln w="952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975952" y="4853579"/>
            <a:ext cx="2105240" cy="261918"/>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汇报时间：20XX.X</a:t>
            </a:r>
            <a:endParaRPr kumimoji="1" lang="zh-CN" altLang="en-US"/>
          </a:p>
        </p:txBody>
      </p:sp>
      <p:sp>
        <p:nvSpPr>
          <p:cNvPr id="15" name="标题 1"/>
          <p:cNvSpPr txBox="1"/>
          <p:nvPr/>
        </p:nvSpPr>
        <p:spPr>
          <a:xfrm>
            <a:off x="2909888" y="4419655"/>
            <a:ext cx="6626225" cy="72000"/>
          </a:xfrm>
          <a:prstGeom prst="rect">
            <a:avLst/>
          </a:prstGeom>
          <a:solidFill>
            <a:schemeClr val="accent1">
              <a:lumMod val="60000"/>
              <a:lumOff val="4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16637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106934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673101" y="5993209"/>
            <a:ext cx="4394199" cy="279400"/>
          </a:xfrm>
          <a:custGeom>
            <a:avLst/>
            <a:gdLst>
              <a:gd name="connsiteX0" fmla="*/ 4114799 w 4394199"/>
              <a:gd name="connsiteY0" fmla="*/ 0 h 279400"/>
              <a:gd name="connsiteX1" fmla="*/ 4254499 w 4394199"/>
              <a:gd name="connsiteY1" fmla="*/ 0 h 279400"/>
              <a:gd name="connsiteX2" fmla="*/ 4394199 w 4394199"/>
              <a:gd name="connsiteY2" fmla="*/ 139700 h 279400"/>
              <a:gd name="connsiteX3" fmla="*/ 4254499 w 4394199"/>
              <a:gd name="connsiteY3" fmla="*/ 279400 h 279400"/>
              <a:gd name="connsiteX4" fmla="*/ 4114799 w 4394199"/>
              <a:gd name="connsiteY4" fmla="*/ 279400 h 279400"/>
              <a:gd name="connsiteX5" fmla="*/ 4254499 w 4394199"/>
              <a:gd name="connsiteY5" fmla="*/ 139700 h 279400"/>
              <a:gd name="connsiteX6" fmla="*/ 3798275 w 4394199"/>
              <a:gd name="connsiteY6" fmla="*/ 0 h 279400"/>
              <a:gd name="connsiteX7" fmla="*/ 3937975 w 4394199"/>
              <a:gd name="connsiteY7" fmla="*/ 0 h 279400"/>
              <a:gd name="connsiteX8" fmla="*/ 4077675 w 4394199"/>
              <a:gd name="connsiteY8" fmla="*/ 139700 h 279400"/>
              <a:gd name="connsiteX9" fmla="*/ 3937975 w 4394199"/>
              <a:gd name="connsiteY9" fmla="*/ 279400 h 279400"/>
              <a:gd name="connsiteX10" fmla="*/ 3798275 w 4394199"/>
              <a:gd name="connsiteY10" fmla="*/ 279400 h 279400"/>
              <a:gd name="connsiteX11" fmla="*/ 3937975 w 4394199"/>
              <a:gd name="connsiteY11" fmla="*/ 139700 h 279400"/>
              <a:gd name="connsiteX12" fmla="*/ 3481752 w 4394199"/>
              <a:gd name="connsiteY12" fmla="*/ 0 h 279400"/>
              <a:gd name="connsiteX13" fmla="*/ 3621452 w 4394199"/>
              <a:gd name="connsiteY13" fmla="*/ 0 h 279400"/>
              <a:gd name="connsiteX14" fmla="*/ 3761152 w 4394199"/>
              <a:gd name="connsiteY14" fmla="*/ 139700 h 279400"/>
              <a:gd name="connsiteX15" fmla="*/ 3621452 w 4394199"/>
              <a:gd name="connsiteY15" fmla="*/ 279400 h 279400"/>
              <a:gd name="connsiteX16" fmla="*/ 3481752 w 4394199"/>
              <a:gd name="connsiteY16" fmla="*/ 279400 h 279400"/>
              <a:gd name="connsiteX17" fmla="*/ 3621452 w 4394199"/>
              <a:gd name="connsiteY17" fmla="*/ 139700 h 279400"/>
              <a:gd name="connsiteX18" fmla="*/ 3165229 w 4394199"/>
              <a:gd name="connsiteY18" fmla="*/ 0 h 279400"/>
              <a:gd name="connsiteX19" fmla="*/ 3304929 w 4394199"/>
              <a:gd name="connsiteY19" fmla="*/ 0 h 279400"/>
              <a:gd name="connsiteX20" fmla="*/ 3444629 w 4394199"/>
              <a:gd name="connsiteY20" fmla="*/ 139700 h 279400"/>
              <a:gd name="connsiteX21" fmla="*/ 3304929 w 4394199"/>
              <a:gd name="connsiteY21" fmla="*/ 279400 h 279400"/>
              <a:gd name="connsiteX22" fmla="*/ 3165229 w 4394199"/>
              <a:gd name="connsiteY22" fmla="*/ 279400 h 279400"/>
              <a:gd name="connsiteX23" fmla="*/ 3304929 w 4394199"/>
              <a:gd name="connsiteY23" fmla="*/ 139700 h 279400"/>
              <a:gd name="connsiteX24" fmla="*/ 2848706 w 4394199"/>
              <a:gd name="connsiteY24" fmla="*/ 0 h 279400"/>
              <a:gd name="connsiteX25" fmla="*/ 2988406 w 4394199"/>
              <a:gd name="connsiteY25" fmla="*/ 0 h 279400"/>
              <a:gd name="connsiteX26" fmla="*/ 3128106 w 4394199"/>
              <a:gd name="connsiteY26" fmla="*/ 139700 h 279400"/>
              <a:gd name="connsiteX27" fmla="*/ 2988406 w 4394199"/>
              <a:gd name="connsiteY27" fmla="*/ 279400 h 279400"/>
              <a:gd name="connsiteX28" fmla="*/ 2848706 w 4394199"/>
              <a:gd name="connsiteY28" fmla="*/ 279400 h 279400"/>
              <a:gd name="connsiteX29" fmla="*/ 2988406 w 4394199"/>
              <a:gd name="connsiteY29" fmla="*/ 139700 h 279400"/>
              <a:gd name="connsiteX30" fmla="*/ 2532183 w 4394199"/>
              <a:gd name="connsiteY30" fmla="*/ 0 h 279400"/>
              <a:gd name="connsiteX31" fmla="*/ 2671883 w 4394199"/>
              <a:gd name="connsiteY31" fmla="*/ 0 h 279400"/>
              <a:gd name="connsiteX32" fmla="*/ 2811583 w 4394199"/>
              <a:gd name="connsiteY32" fmla="*/ 139700 h 279400"/>
              <a:gd name="connsiteX33" fmla="*/ 2671883 w 4394199"/>
              <a:gd name="connsiteY33" fmla="*/ 279400 h 279400"/>
              <a:gd name="connsiteX34" fmla="*/ 2532183 w 4394199"/>
              <a:gd name="connsiteY34" fmla="*/ 279400 h 279400"/>
              <a:gd name="connsiteX35" fmla="*/ 2671883 w 4394199"/>
              <a:gd name="connsiteY35" fmla="*/ 139700 h 279400"/>
              <a:gd name="connsiteX36" fmla="*/ 2215660 w 4394199"/>
              <a:gd name="connsiteY36" fmla="*/ 0 h 279400"/>
              <a:gd name="connsiteX37" fmla="*/ 2355360 w 4394199"/>
              <a:gd name="connsiteY37" fmla="*/ 0 h 279400"/>
              <a:gd name="connsiteX38" fmla="*/ 2495060 w 4394199"/>
              <a:gd name="connsiteY38" fmla="*/ 139700 h 279400"/>
              <a:gd name="connsiteX39" fmla="*/ 2355360 w 4394199"/>
              <a:gd name="connsiteY39" fmla="*/ 279400 h 279400"/>
              <a:gd name="connsiteX40" fmla="*/ 2215660 w 4394199"/>
              <a:gd name="connsiteY40" fmla="*/ 279400 h 279400"/>
              <a:gd name="connsiteX41" fmla="*/ 2355360 w 4394199"/>
              <a:gd name="connsiteY41" fmla="*/ 139700 h 279400"/>
              <a:gd name="connsiteX42" fmla="*/ 1899137 w 4394199"/>
              <a:gd name="connsiteY42" fmla="*/ 0 h 279400"/>
              <a:gd name="connsiteX43" fmla="*/ 2038837 w 4394199"/>
              <a:gd name="connsiteY43" fmla="*/ 0 h 279400"/>
              <a:gd name="connsiteX44" fmla="*/ 2178537 w 4394199"/>
              <a:gd name="connsiteY44" fmla="*/ 139700 h 279400"/>
              <a:gd name="connsiteX45" fmla="*/ 2038837 w 4394199"/>
              <a:gd name="connsiteY45" fmla="*/ 279400 h 279400"/>
              <a:gd name="connsiteX46" fmla="*/ 1899137 w 4394199"/>
              <a:gd name="connsiteY46" fmla="*/ 279400 h 279400"/>
              <a:gd name="connsiteX47" fmla="*/ 2038837 w 4394199"/>
              <a:gd name="connsiteY47" fmla="*/ 139700 h 279400"/>
              <a:gd name="connsiteX48" fmla="*/ 1582614 w 4394199"/>
              <a:gd name="connsiteY48" fmla="*/ 0 h 279400"/>
              <a:gd name="connsiteX49" fmla="*/ 1722314 w 4394199"/>
              <a:gd name="connsiteY49" fmla="*/ 0 h 279400"/>
              <a:gd name="connsiteX50" fmla="*/ 1862014 w 4394199"/>
              <a:gd name="connsiteY50" fmla="*/ 139700 h 279400"/>
              <a:gd name="connsiteX51" fmla="*/ 1722314 w 4394199"/>
              <a:gd name="connsiteY51" fmla="*/ 279400 h 279400"/>
              <a:gd name="connsiteX52" fmla="*/ 1582614 w 4394199"/>
              <a:gd name="connsiteY52" fmla="*/ 279400 h 279400"/>
              <a:gd name="connsiteX53" fmla="*/ 1722314 w 4394199"/>
              <a:gd name="connsiteY53" fmla="*/ 139700 h 279400"/>
              <a:gd name="connsiteX54" fmla="*/ 1266091 w 4394199"/>
              <a:gd name="connsiteY54" fmla="*/ 0 h 279400"/>
              <a:gd name="connsiteX55" fmla="*/ 1405791 w 4394199"/>
              <a:gd name="connsiteY55" fmla="*/ 0 h 279400"/>
              <a:gd name="connsiteX56" fmla="*/ 1545491 w 4394199"/>
              <a:gd name="connsiteY56" fmla="*/ 139700 h 279400"/>
              <a:gd name="connsiteX57" fmla="*/ 1405791 w 4394199"/>
              <a:gd name="connsiteY57" fmla="*/ 279400 h 279400"/>
              <a:gd name="connsiteX58" fmla="*/ 1266091 w 4394199"/>
              <a:gd name="connsiteY58" fmla="*/ 279400 h 279400"/>
              <a:gd name="connsiteX59" fmla="*/ 1405791 w 4394199"/>
              <a:gd name="connsiteY59" fmla="*/ 139700 h 279400"/>
              <a:gd name="connsiteX60" fmla="*/ 949568 w 4394199"/>
              <a:gd name="connsiteY60" fmla="*/ 0 h 279400"/>
              <a:gd name="connsiteX61" fmla="*/ 1089268 w 4394199"/>
              <a:gd name="connsiteY61" fmla="*/ 0 h 279400"/>
              <a:gd name="connsiteX62" fmla="*/ 1228968 w 4394199"/>
              <a:gd name="connsiteY62" fmla="*/ 139700 h 279400"/>
              <a:gd name="connsiteX63" fmla="*/ 1089268 w 4394199"/>
              <a:gd name="connsiteY63" fmla="*/ 279400 h 279400"/>
              <a:gd name="connsiteX64" fmla="*/ 949568 w 4394199"/>
              <a:gd name="connsiteY64" fmla="*/ 279400 h 279400"/>
              <a:gd name="connsiteX65" fmla="*/ 1089268 w 4394199"/>
              <a:gd name="connsiteY65" fmla="*/ 139700 h 279400"/>
              <a:gd name="connsiteX66" fmla="*/ 633045 w 4394199"/>
              <a:gd name="connsiteY66" fmla="*/ 0 h 279400"/>
              <a:gd name="connsiteX67" fmla="*/ 772745 w 4394199"/>
              <a:gd name="connsiteY67" fmla="*/ 0 h 279400"/>
              <a:gd name="connsiteX68" fmla="*/ 912445 w 4394199"/>
              <a:gd name="connsiteY68" fmla="*/ 139700 h 279400"/>
              <a:gd name="connsiteX69" fmla="*/ 772745 w 4394199"/>
              <a:gd name="connsiteY69" fmla="*/ 279400 h 279400"/>
              <a:gd name="connsiteX70" fmla="*/ 633045 w 4394199"/>
              <a:gd name="connsiteY70" fmla="*/ 279400 h 279400"/>
              <a:gd name="connsiteX71" fmla="*/ 772745 w 4394199"/>
              <a:gd name="connsiteY71" fmla="*/ 139700 h 279400"/>
              <a:gd name="connsiteX72" fmla="*/ 316522 w 4394199"/>
              <a:gd name="connsiteY72" fmla="*/ 0 h 279400"/>
              <a:gd name="connsiteX73" fmla="*/ 456222 w 4394199"/>
              <a:gd name="connsiteY73" fmla="*/ 0 h 279400"/>
              <a:gd name="connsiteX74" fmla="*/ 595922 w 4394199"/>
              <a:gd name="connsiteY74" fmla="*/ 139700 h 279400"/>
              <a:gd name="connsiteX75" fmla="*/ 456222 w 4394199"/>
              <a:gd name="connsiteY75" fmla="*/ 279400 h 279400"/>
              <a:gd name="connsiteX76" fmla="*/ 316522 w 4394199"/>
              <a:gd name="connsiteY76" fmla="*/ 279400 h 279400"/>
              <a:gd name="connsiteX77" fmla="*/ 456222 w 4394199"/>
              <a:gd name="connsiteY77" fmla="*/ 139700 h 279400"/>
              <a:gd name="connsiteX78" fmla="*/ 0 w 4394199"/>
              <a:gd name="connsiteY78" fmla="*/ 0 h 279400"/>
              <a:gd name="connsiteX79" fmla="*/ 139700 w 4394199"/>
              <a:gd name="connsiteY79" fmla="*/ 0 h 279400"/>
              <a:gd name="connsiteX80" fmla="*/ 279400 w 4394199"/>
              <a:gd name="connsiteY80" fmla="*/ 139700 h 279400"/>
              <a:gd name="connsiteX81" fmla="*/ 139700 w 4394199"/>
              <a:gd name="connsiteY81" fmla="*/ 279400 h 279400"/>
              <a:gd name="connsiteX82" fmla="*/ 0 w 4394199"/>
              <a:gd name="connsiteY82" fmla="*/ 279400 h 279400"/>
              <a:gd name="connsiteX83" fmla="*/ 139700 w 4394199"/>
              <a:gd name="connsiteY83" fmla="*/ 139700 h 279400"/>
            </a:gdLst>
            <a:ahLst/>
            <a:cxnLst/>
            <a:rect l="l" t="t" r="r" b="b"/>
            <a:pathLst>
              <a:path w="4394199" h="279400">
                <a:moveTo>
                  <a:pt x="4114799" y="0"/>
                </a:moveTo>
                <a:lnTo>
                  <a:pt x="4254499" y="0"/>
                </a:lnTo>
                <a:lnTo>
                  <a:pt x="4394199" y="139700"/>
                </a:lnTo>
                <a:lnTo>
                  <a:pt x="4254499" y="279400"/>
                </a:lnTo>
                <a:lnTo>
                  <a:pt x="4114799" y="279400"/>
                </a:lnTo>
                <a:lnTo>
                  <a:pt x="4254499" y="139700"/>
                </a:lnTo>
                <a:close/>
                <a:moveTo>
                  <a:pt x="3798275" y="0"/>
                </a:moveTo>
                <a:lnTo>
                  <a:pt x="3937975" y="0"/>
                </a:lnTo>
                <a:lnTo>
                  <a:pt x="4077675" y="139700"/>
                </a:lnTo>
                <a:lnTo>
                  <a:pt x="3937975" y="279400"/>
                </a:lnTo>
                <a:lnTo>
                  <a:pt x="3798275" y="279400"/>
                </a:lnTo>
                <a:lnTo>
                  <a:pt x="3937975" y="139700"/>
                </a:lnTo>
                <a:close/>
                <a:moveTo>
                  <a:pt x="3481752" y="0"/>
                </a:moveTo>
                <a:lnTo>
                  <a:pt x="3621452" y="0"/>
                </a:lnTo>
                <a:lnTo>
                  <a:pt x="3761152" y="139700"/>
                </a:lnTo>
                <a:lnTo>
                  <a:pt x="3621452" y="279400"/>
                </a:lnTo>
                <a:lnTo>
                  <a:pt x="3481752" y="279400"/>
                </a:lnTo>
                <a:lnTo>
                  <a:pt x="3621452" y="139700"/>
                </a:lnTo>
                <a:close/>
                <a:moveTo>
                  <a:pt x="3165229" y="0"/>
                </a:moveTo>
                <a:lnTo>
                  <a:pt x="3304929" y="0"/>
                </a:lnTo>
                <a:lnTo>
                  <a:pt x="3444629" y="139700"/>
                </a:lnTo>
                <a:lnTo>
                  <a:pt x="3304929" y="279400"/>
                </a:lnTo>
                <a:lnTo>
                  <a:pt x="3165229" y="279400"/>
                </a:lnTo>
                <a:lnTo>
                  <a:pt x="3304929" y="139700"/>
                </a:lnTo>
                <a:close/>
                <a:moveTo>
                  <a:pt x="2848706" y="0"/>
                </a:moveTo>
                <a:lnTo>
                  <a:pt x="2988406" y="0"/>
                </a:lnTo>
                <a:lnTo>
                  <a:pt x="3128106" y="139700"/>
                </a:lnTo>
                <a:lnTo>
                  <a:pt x="2988406" y="279400"/>
                </a:lnTo>
                <a:lnTo>
                  <a:pt x="2848706" y="279400"/>
                </a:lnTo>
                <a:lnTo>
                  <a:pt x="2988406" y="139700"/>
                </a:lnTo>
                <a:close/>
                <a:moveTo>
                  <a:pt x="2532183" y="0"/>
                </a:moveTo>
                <a:lnTo>
                  <a:pt x="2671883" y="0"/>
                </a:lnTo>
                <a:lnTo>
                  <a:pt x="2811583" y="139700"/>
                </a:lnTo>
                <a:lnTo>
                  <a:pt x="2671883" y="279400"/>
                </a:lnTo>
                <a:lnTo>
                  <a:pt x="2532183" y="279400"/>
                </a:lnTo>
                <a:lnTo>
                  <a:pt x="2671883" y="139700"/>
                </a:lnTo>
                <a:close/>
                <a:moveTo>
                  <a:pt x="2215660" y="0"/>
                </a:moveTo>
                <a:lnTo>
                  <a:pt x="2355360" y="0"/>
                </a:lnTo>
                <a:lnTo>
                  <a:pt x="2495060" y="139700"/>
                </a:lnTo>
                <a:lnTo>
                  <a:pt x="2355360" y="279400"/>
                </a:lnTo>
                <a:lnTo>
                  <a:pt x="2215660" y="279400"/>
                </a:lnTo>
                <a:lnTo>
                  <a:pt x="2355360" y="139700"/>
                </a:lnTo>
                <a:close/>
                <a:moveTo>
                  <a:pt x="1899137" y="0"/>
                </a:moveTo>
                <a:lnTo>
                  <a:pt x="2038837" y="0"/>
                </a:lnTo>
                <a:lnTo>
                  <a:pt x="2178537" y="139700"/>
                </a:lnTo>
                <a:lnTo>
                  <a:pt x="2038837" y="279400"/>
                </a:lnTo>
                <a:lnTo>
                  <a:pt x="1899137" y="279400"/>
                </a:lnTo>
                <a:lnTo>
                  <a:pt x="2038837" y="139700"/>
                </a:lnTo>
                <a:close/>
                <a:moveTo>
                  <a:pt x="1582614" y="0"/>
                </a:moveTo>
                <a:lnTo>
                  <a:pt x="1722314" y="0"/>
                </a:lnTo>
                <a:lnTo>
                  <a:pt x="1862014" y="139700"/>
                </a:lnTo>
                <a:lnTo>
                  <a:pt x="1722314" y="279400"/>
                </a:lnTo>
                <a:lnTo>
                  <a:pt x="1582614" y="279400"/>
                </a:lnTo>
                <a:lnTo>
                  <a:pt x="1722314" y="139700"/>
                </a:lnTo>
                <a:close/>
                <a:moveTo>
                  <a:pt x="1266091" y="0"/>
                </a:moveTo>
                <a:lnTo>
                  <a:pt x="1405791" y="0"/>
                </a:lnTo>
                <a:lnTo>
                  <a:pt x="1545491" y="139700"/>
                </a:lnTo>
                <a:lnTo>
                  <a:pt x="1405791" y="279400"/>
                </a:lnTo>
                <a:lnTo>
                  <a:pt x="1266091" y="279400"/>
                </a:lnTo>
                <a:lnTo>
                  <a:pt x="1405791" y="139700"/>
                </a:lnTo>
                <a:close/>
                <a:moveTo>
                  <a:pt x="949568" y="0"/>
                </a:moveTo>
                <a:lnTo>
                  <a:pt x="1089268" y="0"/>
                </a:lnTo>
                <a:lnTo>
                  <a:pt x="1228968" y="139700"/>
                </a:lnTo>
                <a:lnTo>
                  <a:pt x="1089268" y="279400"/>
                </a:lnTo>
                <a:lnTo>
                  <a:pt x="949568" y="279400"/>
                </a:lnTo>
                <a:lnTo>
                  <a:pt x="1089268" y="139700"/>
                </a:lnTo>
                <a:close/>
                <a:moveTo>
                  <a:pt x="633045" y="0"/>
                </a:moveTo>
                <a:lnTo>
                  <a:pt x="772745" y="0"/>
                </a:lnTo>
                <a:lnTo>
                  <a:pt x="912445" y="139700"/>
                </a:lnTo>
                <a:lnTo>
                  <a:pt x="772745" y="279400"/>
                </a:lnTo>
                <a:lnTo>
                  <a:pt x="633045" y="279400"/>
                </a:lnTo>
                <a:lnTo>
                  <a:pt x="772745" y="139700"/>
                </a:lnTo>
                <a:close/>
                <a:moveTo>
                  <a:pt x="316522" y="0"/>
                </a:moveTo>
                <a:lnTo>
                  <a:pt x="456222" y="0"/>
                </a:lnTo>
                <a:lnTo>
                  <a:pt x="595922" y="139700"/>
                </a:lnTo>
                <a:lnTo>
                  <a:pt x="456222" y="279400"/>
                </a:lnTo>
                <a:lnTo>
                  <a:pt x="316522" y="279400"/>
                </a:lnTo>
                <a:lnTo>
                  <a:pt x="456222" y="139700"/>
                </a:lnTo>
                <a:close/>
                <a:moveTo>
                  <a:pt x="0" y="0"/>
                </a:moveTo>
                <a:lnTo>
                  <a:pt x="139700" y="0"/>
                </a:lnTo>
                <a:lnTo>
                  <a:pt x="279400" y="139700"/>
                </a:lnTo>
                <a:lnTo>
                  <a:pt x="139700" y="279400"/>
                </a:lnTo>
                <a:lnTo>
                  <a:pt x="0" y="279400"/>
                </a:lnTo>
                <a:lnTo>
                  <a:pt x="139700" y="139700"/>
                </a:lnTo>
                <a:close/>
              </a:path>
            </a:pathLst>
          </a:custGeom>
          <a:solidFill>
            <a:schemeClr val="accent1">
              <a:lumMod val="20000"/>
              <a:lumOff val="80000"/>
              <a:alpha val="4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3113087" y="4753802"/>
            <a:ext cx="3036374" cy="473003"/>
          </a:xfrm>
          <a:prstGeom prst="roundRect">
            <a:avLst>
              <a:gd name="adj" fmla="val 50000"/>
            </a:avLst>
          </a:prstGeom>
          <a:solidFill>
            <a:schemeClr val="accent1"/>
          </a:solidFill>
          <a:ln w="19050" cap="sq">
            <a:noFill/>
            <a:miter/>
          </a:ln>
          <a:effectLst/>
        </p:spPr>
        <p:txBody>
          <a:bodyPr vert="horz" wrap="square" lIns="105156" tIns="52578" rIns="105156" bIns="52578" rtlCol="0" anchor="ctr"/>
          <a:lstStyle/>
          <a:p>
            <a:pPr algn="ctr">
              <a:lnSpc>
                <a:spcPct val="110000"/>
              </a:lnSpc>
            </a:pPr>
            <a:endParaRPr kumimoji="1" lang="zh-CN" altLang="en-US"/>
          </a:p>
        </p:txBody>
      </p:sp>
      <p:sp>
        <p:nvSpPr>
          <p:cNvPr id="21" name="标题 1"/>
          <p:cNvSpPr txBox="1"/>
          <p:nvPr/>
        </p:nvSpPr>
        <p:spPr>
          <a:xfrm>
            <a:off x="6445641" y="4833526"/>
            <a:ext cx="305362" cy="305362"/>
          </a:xfrm>
          <a:custGeom>
            <a:avLst/>
            <a:gdLst>
              <a:gd name="connsiteX0" fmla="*/ 666750 w 1333500"/>
              <a:gd name="connsiteY0" fmla="*/ 0 h 1333500"/>
              <a:gd name="connsiteX1" fmla="*/ 0 w 1333500"/>
              <a:gd name="connsiteY1" fmla="*/ 666750 h 1333500"/>
              <a:gd name="connsiteX2" fmla="*/ 666750 w 1333500"/>
              <a:gd name="connsiteY2" fmla="*/ 1333500 h 1333500"/>
              <a:gd name="connsiteX3" fmla="*/ 1333500 w 1333500"/>
              <a:gd name="connsiteY3" fmla="*/ 666750 h 1333500"/>
              <a:gd name="connsiteX4" fmla="*/ 666750 w 1333500"/>
              <a:gd name="connsiteY4" fmla="*/ 0 h 1333500"/>
              <a:gd name="connsiteX5" fmla="*/ 1088517 w 1333500"/>
              <a:gd name="connsiteY5" fmla="*/ 965263 h 1333500"/>
              <a:gd name="connsiteX6" fmla="*/ 723900 w 1333500"/>
              <a:gd name="connsiteY6" fmla="*/ 754571 h 1333500"/>
              <a:gd name="connsiteX7" fmla="*/ 578732 w 1333500"/>
              <a:gd name="connsiteY7" fmla="*/ 724872 h 1333500"/>
              <a:gd name="connsiteX8" fmla="*/ 608432 w 1333500"/>
              <a:gd name="connsiteY8" fmla="*/ 579704 h 1333500"/>
              <a:gd name="connsiteX9" fmla="*/ 617125 w 1333500"/>
              <a:gd name="connsiteY9" fmla="*/ 574548 h 1333500"/>
              <a:gd name="connsiteX10" fmla="*/ 617125 w 1333500"/>
              <a:gd name="connsiteY10" fmla="*/ 332232 h 1333500"/>
              <a:gd name="connsiteX11" fmla="*/ 664750 w 1333500"/>
              <a:gd name="connsiteY11" fmla="*/ 284607 h 1333500"/>
              <a:gd name="connsiteX12" fmla="*/ 712375 w 1333500"/>
              <a:gd name="connsiteY12" fmla="*/ 332232 h 1333500"/>
              <a:gd name="connsiteX13" fmla="*/ 712375 w 1333500"/>
              <a:gd name="connsiteY13" fmla="*/ 572453 h 1333500"/>
              <a:gd name="connsiteX14" fmla="*/ 771525 w 1333500"/>
              <a:gd name="connsiteY14" fmla="*/ 666750 h 1333500"/>
              <a:gd name="connsiteX15" fmla="*/ 768287 w 1333500"/>
              <a:gd name="connsiteY15" fmla="*/ 692372 h 1333500"/>
              <a:gd name="connsiteX16" fmla="*/ 1126617 w 1333500"/>
              <a:gd name="connsiteY16" fmla="*/ 899255 h 1333500"/>
              <a:gd name="connsiteX17" fmla="*/ 1140571 w 1333500"/>
              <a:gd name="connsiteY17" fmla="*/ 951309 h 1333500"/>
              <a:gd name="connsiteX18" fmla="*/ 1088517 w 1333500"/>
              <a:gd name="connsiteY18" fmla="*/ 965263 h 1333500"/>
            </a:gdLst>
            <a:ahLst/>
            <a:cxnLst/>
            <a:rect l="l" t="t" r="r" b="b"/>
            <a:pathLst>
              <a:path w="1333500" h="1333500">
                <a:moveTo>
                  <a:pt x="666750" y="0"/>
                </a:moveTo>
                <a:cubicBezTo>
                  <a:pt x="298514" y="0"/>
                  <a:pt x="0" y="298514"/>
                  <a:pt x="0" y="666750"/>
                </a:cubicBezTo>
                <a:cubicBezTo>
                  <a:pt x="0" y="1034987"/>
                  <a:pt x="298514" y="1333500"/>
                  <a:pt x="666750" y="1333500"/>
                </a:cubicBezTo>
                <a:cubicBezTo>
                  <a:pt x="1034987" y="1333500"/>
                  <a:pt x="1333500" y="1034987"/>
                  <a:pt x="1333500" y="666750"/>
                </a:cubicBezTo>
                <a:cubicBezTo>
                  <a:pt x="1333500" y="298514"/>
                  <a:pt x="1034987" y="0"/>
                  <a:pt x="666750" y="0"/>
                </a:cubicBezTo>
                <a:close/>
                <a:moveTo>
                  <a:pt x="1088517" y="965263"/>
                </a:moveTo>
                <a:lnTo>
                  <a:pt x="723900" y="754571"/>
                </a:lnTo>
                <a:cubicBezTo>
                  <a:pt x="675612" y="786456"/>
                  <a:pt x="610618" y="773160"/>
                  <a:pt x="578732" y="724872"/>
                </a:cubicBezTo>
                <a:cubicBezTo>
                  <a:pt x="546847" y="676583"/>
                  <a:pt x="560144" y="611590"/>
                  <a:pt x="608432" y="579704"/>
                </a:cubicBezTo>
                <a:cubicBezTo>
                  <a:pt x="611245" y="577847"/>
                  <a:pt x="614146" y="576125"/>
                  <a:pt x="617125" y="574548"/>
                </a:cubicBezTo>
                <a:lnTo>
                  <a:pt x="617125" y="332232"/>
                </a:lnTo>
                <a:cubicBezTo>
                  <a:pt x="617125" y="305930"/>
                  <a:pt x="638447" y="284607"/>
                  <a:pt x="664750" y="284607"/>
                </a:cubicBezTo>
                <a:cubicBezTo>
                  <a:pt x="691052" y="284607"/>
                  <a:pt x="712375" y="305930"/>
                  <a:pt x="712375" y="332232"/>
                </a:cubicBezTo>
                <a:lnTo>
                  <a:pt x="712375" y="572453"/>
                </a:lnTo>
                <a:cubicBezTo>
                  <a:pt x="748539" y="589946"/>
                  <a:pt x="771516" y="626577"/>
                  <a:pt x="771525" y="666750"/>
                </a:cubicBezTo>
                <a:cubicBezTo>
                  <a:pt x="771475" y="675389"/>
                  <a:pt x="770388" y="683992"/>
                  <a:pt x="768287" y="692372"/>
                </a:cubicBezTo>
                <a:lnTo>
                  <a:pt x="1126617" y="899255"/>
                </a:lnTo>
                <a:cubicBezTo>
                  <a:pt x="1144848" y="909777"/>
                  <a:pt x="1151096" y="933081"/>
                  <a:pt x="1140571" y="951309"/>
                </a:cubicBezTo>
                <a:cubicBezTo>
                  <a:pt x="1130046" y="969540"/>
                  <a:pt x="1106748" y="975789"/>
                  <a:pt x="1088517" y="965263"/>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a:off x="2892082" y="4660407"/>
            <a:ext cx="649729" cy="651600"/>
          </a:xfrm>
          <a:prstGeom prst="diamond">
            <a:avLst/>
          </a:prstGeom>
          <a:solidFill>
            <a:schemeClr val="bg1"/>
          </a:solidFill>
          <a:ln w="952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3085460" y="4843776"/>
            <a:ext cx="262972" cy="284863"/>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a:off x="5320394" y="1234883"/>
            <a:ext cx="1805213" cy="251200"/>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3617108" y="4811736"/>
            <a:ext cx="2221684" cy="357134"/>
          </a:xfrm>
          <a:prstGeom prst="rect">
            <a:avLst/>
          </a:prstGeom>
          <a:noFill/>
          <a:ln>
            <a:noFill/>
          </a:ln>
        </p:spPr>
        <p:txBody>
          <a:bodyPr vert="horz" wrap="square" lIns="91440" tIns="45720" rIns="91440" bIns="4572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汇报人：</a:t>
            </a: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93848"/>
            <a:ext cx="12192000" cy="6470305"/>
          </a:xfrm>
          <a:custGeom>
            <a:avLst/>
            <a:gdLst>
              <a:gd name="connsiteX0" fmla="*/ 12166698 w 12192000"/>
              <a:gd name="connsiteY0" fmla="*/ 6280001 h 6470305"/>
              <a:gd name="connsiteX1" fmla="*/ 12192000 w 12192000"/>
              <a:gd name="connsiteY1" fmla="*/ 6285109 h 6470305"/>
              <a:gd name="connsiteX2" fmla="*/ 12192000 w 12192000"/>
              <a:gd name="connsiteY2" fmla="*/ 6465197 h 6470305"/>
              <a:gd name="connsiteX3" fmla="*/ 12166698 w 12192000"/>
              <a:gd name="connsiteY3" fmla="*/ 6470305 h 6470305"/>
              <a:gd name="connsiteX4" fmla="*/ 12071546 w 12192000"/>
              <a:gd name="connsiteY4" fmla="*/ 6375153 h 6470305"/>
              <a:gd name="connsiteX5" fmla="*/ 12166698 w 12192000"/>
              <a:gd name="connsiteY5" fmla="*/ 6280001 h 6470305"/>
              <a:gd name="connsiteX6" fmla="*/ 11748029 w 12192000"/>
              <a:gd name="connsiteY6" fmla="*/ 6280001 h 6470305"/>
              <a:gd name="connsiteX7" fmla="*/ 11843181 w 12192000"/>
              <a:gd name="connsiteY7" fmla="*/ 6375153 h 6470305"/>
              <a:gd name="connsiteX8" fmla="*/ 11748029 w 12192000"/>
              <a:gd name="connsiteY8" fmla="*/ 6470305 h 6470305"/>
              <a:gd name="connsiteX9" fmla="*/ 11652877 w 12192000"/>
              <a:gd name="connsiteY9" fmla="*/ 6375153 h 6470305"/>
              <a:gd name="connsiteX10" fmla="*/ 11748029 w 12192000"/>
              <a:gd name="connsiteY10" fmla="*/ 6280001 h 6470305"/>
              <a:gd name="connsiteX11" fmla="*/ 11329360 w 12192000"/>
              <a:gd name="connsiteY11" fmla="*/ 6280001 h 6470305"/>
              <a:gd name="connsiteX12" fmla="*/ 11424512 w 12192000"/>
              <a:gd name="connsiteY12" fmla="*/ 6375153 h 6470305"/>
              <a:gd name="connsiteX13" fmla="*/ 11329360 w 12192000"/>
              <a:gd name="connsiteY13" fmla="*/ 6470305 h 6470305"/>
              <a:gd name="connsiteX14" fmla="*/ 11234208 w 12192000"/>
              <a:gd name="connsiteY14" fmla="*/ 6375153 h 6470305"/>
              <a:gd name="connsiteX15" fmla="*/ 11329360 w 12192000"/>
              <a:gd name="connsiteY15" fmla="*/ 6280001 h 6470305"/>
              <a:gd name="connsiteX16" fmla="*/ 10910691 w 12192000"/>
              <a:gd name="connsiteY16" fmla="*/ 6280001 h 6470305"/>
              <a:gd name="connsiteX17" fmla="*/ 11005843 w 12192000"/>
              <a:gd name="connsiteY17" fmla="*/ 6375153 h 6470305"/>
              <a:gd name="connsiteX18" fmla="*/ 10910691 w 12192000"/>
              <a:gd name="connsiteY18" fmla="*/ 6470305 h 6470305"/>
              <a:gd name="connsiteX19" fmla="*/ 10815539 w 12192000"/>
              <a:gd name="connsiteY19" fmla="*/ 6375153 h 6470305"/>
              <a:gd name="connsiteX20" fmla="*/ 10910691 w 12192000"/>
              <a:gd name="connsiteY20" fmla="*/ 6280001 h 6470305"/>
              <a:gd name="connsiteX21" fmla="*/ 10492022 w 12192000"/>
              <a:gd name="connsiteY21" fmla="*/ 6280001 h 6470305"/>
              <a:gd name="connsiteX22" fmla="*/ 10587174 w 12192000"/>
              <a:gd name="connsiteY22" fmla="*/ 6375153 h 6470305"/>
              <a:gd name="connsiteX23" fmla="*/ 10492022 w 12192000"/>
              <a:gd name="connsiteY23" fmla="*/ 6470305 h 6470305"/>
              <a:gd name="connsiteX24" fmla="*/ 10396870 w 12192000"/>
              <a:gd name="connsiteY24" fmla="*/ 6375153 h 6470305"/>
              <a:gd name="connsiteX25" fmla="*/ 10492022 w 12192000"/>
              <a:gd name="connsiteY25" fmla="*/ 6280001 h 6470305"/>
              <a:gd name="connsiteX26" fmla="*/ 10073353 w 12192000"/>
              <a:gd name="connsiteY26" fmla="*/ 6280001 h 6470305"/>
              <a:gd name="connsiteX27" fmla="*/ 10168505 w 12192000"/>
              <a:gd name="connsiteY27" fmla="*/ 6375153 h 6470305"/>
              <a:gd name="connsiteX28" fmla="*/ 10073353 w 12192000"/>
              <a:gd name="connsiteY28" fmla="*/ 6470305 h 6470305"/>
              <a:gd name="connsiteX29" fmla="*/ 9978201 w 12192000"/>
              <a:gd name="connsiteY29" fmla="*/ 6375153 h 6470305"/>
              <a:gd name="connsiteX30" fmla="*/ 10073353 w 12192000"/>
              <a:gd name="connsiteY30" fmla="*/ 6280001 h 6470305"/>
              <a:gd name="connsiteX31" fmla="*/ 9654684 w 12192000"/>
              <a:gd name="connsiteY31" fmla="*/ 6280001 h 6470305"/>
              <a:gd name="connsiteX32" fmla="*/ 9749836 w 12192000"/>
              <a:gd name="connsiteY32" fmla="*/ 6375153 h 6470305"/>
              <a:gd name="connsiteX33" fmla="*/ 9654684 w 12192000"/>
              <a:gd name="connsiteY33" fmla="*/ 6470305 h 6470305"/>
              <a:gd name="connsiteX34" fmla="*/ 9559532 w 12192000"/>
              <a:gd name="connsiteY34" fmla="*/ 6375153 h 6470305"/>
              <a:gd name="connsiteX35" fmla="*/ 9654684 w 12192000"/>
              <a:gd name="connsiteY35" fmla="*/ 6280001 h 6470305"/>
              <a:gd name="connsiteX36" fmla="*/ 9236015 w 12192000"/>
              <a:gd name="connsiteY36" fmla="*/ 6280001 h 6470305"/>
              <a:gd name="connsiteX37" fmla="*/ 9331167 w 12192000"/>
              <a:gd name="connsiteY37" fmla="*/ 6375153 h 6470305"/>
              <a:gd name="connsiteX38" fmla="*/ 9236015 w 12192000"/>
              <a:gd name="connsiteY38" fmla="*/ 6470305 h 6470305"/>
              <a:gd name="connsiteX39" fmla="*/ 9140863 w 12192000"/>
              <a:gd name="connsiteY39" fmla="*/ 6375153 h 6470305"/>
              <a:gd name="connsiteX40" fmla="*/ 9236015 w 12192000"/>
              <a:gd name="connsiteY40" fmla="*/ 6280001 h 6470305"/>
              <a:gd name="connsiteX41" fmla="*/ 8817346 w 12192000"/>
              <a:gd name="connsiteY41" fmla="*/ 6280001 h 6470305"/>
              <a:gd name="connsiteX42" fmla="*/ 8912498 w 12192000"/>
              <a:gd name="connsiteY42" fmla="*/ 6375153 h 6470305"/>
              <a:gd name="connsiteX43" fmla="*/ 8817346 w 12192000"/>
              <a:gd name="connsiteY43" fmla="*/ 6470305 h 6470305"/>
              <a:gd name="connsiteX44" fmla="*/ 8722194 w 12192000"/>
              <a:gd name="connsiteY44" fmla="*/ 6375153 h 6470305"/>
              <a:gd name="connsiteX45" fmla="*/ 8817346 w 12192000"/>
              <a:gd name="connsiteY45" fmla="*/ 6280001 h 6470305"/>
              <a:gd name="connsiteX46" fmla="*/ 8398677 w 12192000"/>
              <a:gd name="connsiteY46" fmla="*/ 6280001 h 6470305"/>
              <a:gd name="connsiteX47" fmla="*/ 8493829 w 12192000"/>
              <a:gd name="connsiteY47" fmla="*/ 6375153 h 6470305"/>
              <a:gd name="connsiteX48" fmla="*/ 8398677 w 12192000"/>
              <a:gd name="connsiteY48" fmla="*/ 6470305 h 6470305"/>
              <a:gd name="connsiteX49" fmla="*/ 8303526 w 12192000"/>
              <a:gd name="connsiteY49" fmla="*/ 6375153 h 6470305"/>
              <a:gd name="connsiteX50" fmla="*/ 8398677 w 12192000"/>
              <a:gd name="connsiteY50" fmla="*/ 6280001 h 6470305"/>
              <a:gd name="connsiteX51" fmla="*/ 7980009 w 12192000"/>
              <a:gd name="connsiteY51" fmla="*/ 6280001 h 6470305"/>
              <a:gd name="connsiteX52" fmla="*/ 8075161 w 12192000"/>
              <a:gd name="connsiteY52" fmla="*/ 6375153 h 6470305"/>
              <a:gd name="connsiteX53" fmla="*/ 7980009 w 12192000"/>
              <a:gd name="connsiteY53" fmla="*/ 6470305 h 6470305"/>
              <a:gd name="connsiteX54" fmla="*/ 7884857 w 12192000"/>
              <a:gd name="connsiteY54" fmla="*/ 6375153 h 6470305"/>
              <a:gd name="connsiteX55" fmla="*/ 7980009 w 12192000"/>
              <a:gd name="connsiteY55" fmla="*/ 6280001 h 6470305"/>
              <a:gd name="connsiteX56" fmla="*/ 7561340 w 12192000"/>
              <a:gd name="connsiteY56" fmla="*/ 6280001 h 6470305"/>
              <a:gd name="connsiteX57" fmla="*/ 7656492 w 12192000"/>
              <a:gd name="connsiteY57" fmla="*/ 6375153 h 6470305"/>
              <a:gd name="connsiteX58" fmla="*/ 7561340 w 12192000"/>
              <a:gd name="connsiteY58" fmla="*/ 6470305 h 6470305"/>
              <a:gd name="connsiteX59" fmla="*/ 7466188 w 12192000"/>
              <a:gd name="connsiteY59" fmla="*/ 6375153 h 6470305"/>
              <a:gd name="connsiteX60" fmla="*/ 7561340 w 12192000"/>
              <a:gd name="connsiteY60" fmla="*/ 6280001 h 6470305"/>
              <a:gd name="connsiteX61" fmla="*/ 7142671 w 12192000"/>
              <a:gd name="connsiteY61" fmla="*/ 6280001 h 6470305"/>
              <a:gd name="connsiteX62" fmla="*/ 7237823 w 12192000"/>
              <a:gd name="connsiteY62" fmla="*/ 6375153 h 6470305"/>
              <a:gd name="connsiteX63" fmla="*/ 7142671 w 12192000"/>
              <a:gd name="connsiteY63" fmla="*/ 6470305 h 6470305"/>
              <a:gd name="connsiteX64" fmla="*/ 7047519 w 12192000"/>
              <a:gd name="connsiteY64" fmla="*/ 6375153 h 6470305"/>
              <a:gd name="connsiteX65" fmla="*/ 7142671 w 12192000"/>
              <a:gd name="connsiteY65" fmla="*/ 6280001 h 6470305"/>
              <a:gd name="connsiteX66" fmla="*/ 6724002 w 12192000"/>
              <a:gd name="connsiteY66" fmla="*/ 6280001 h 6470305"/>
              <a:gd name="connsiteX67" fmla="*/ 6819154 w 12192000"/>
              <a:gd name="connsiteY67" fmla="*/ 6375153 h 6470305"/>
              <a:gd name="connsiteX68" fmla="*/ 6724002 w 12192000"/>
              <a:gd name="connsiteY68" fmla="*/ 6470305 h 6470305"/>
              <a:gd name="connsiteX69" fmla="*/ 6628850 w 12192000"/>
              <a:gd name="connsiteY69" fmla="*/ 6375153 h 6470305"/>
              <a:gd name="connsiteX70" fmla="*/ 6724002 w 12192000"/>
              <a:gd name="connsiteY70" fmla="*/ 6280001 h 6470305"/>
              <a:gd name="connsiteX71" fmla="*/ 6305333 w 12192000"/>
              <a:gd name="connsiteY71" fmla="*/ 6280001 h 6470305"/>
              <a:gd name="connsiteX72" fmla="*/ 6400485 w 12192000"/>
              <a:gd name="connsiteY72" fmla="*/ 6375153 h 6470305"/>
              <a:gd name="connsiteX73" fmla="*/ 6305333 w 12192000"/>
              <a:gd name="connsiteY73" fmla="*/ 6470305 h 6470305"/>
              <a:gd name="connsiteX74" fmla="*/ 6210181 w 12192000"/>
              <a:gd name="connsiteY74" fmla="*/ 6375153 h 6470305"/>
              <a:gd name="connsiteX75" fmla="*/ 6305333 w 12192000"/>
              <a:gd name="connsiteY75" fmla="*/ 6280001 h 6470305"/>
              <a:gd name="connsiteX76" fmla="*/ 5886664 w 12192000"/>
              <a:gd name="connsiteY76" fmla="*/ 6280001 h 6470305"/>
              <a:gd name="connsiteX77" fmla="*/ 5981816 w 12192000"/>
              <a:gd name="connsiteY77" fmla="*/ 6375153 h 6470305"/>
              <a:gd name="connsiteX78" fmla="*/ 5886664 w 12192000"/>
              <a:gd name="connsiteY78" fmla="*/ 6470305 h 6470305"/>
              <a:gd name="connsiteX79" fmla="*/ 5791512 w 12192000"/>
              <a:gd name="connsiteY79" fmla="*/ 6375153 h 6470305"/>
              <a:gd name="connsiteX80" fmla="*/ 5886664 w 12192000"/>
              <a:gd name="connsiteY80" fmla="*/ 6280001 h 6470305"/>
              <a:gd name="connsiteX81" fmla="*/ 5467994 w 12192000"/>
              <a:gd name="connsiteY81" fmla="*/ 6280001 h 6470305"/>
              <a:gd name="connsiteX82" fmla="*/ 5563146 w 12192000"/>
              <a:gd name="connsiteY82" fmla="*/ 6375153 h 6470305"/>
              <a:gd name="connsiteX83" fmla="*/ 5467994 w 12192000"/>
              <a:gd name="connsiteY83" fmla="*/ 6470305 h 6470305"/>
              <a:gd name="connsiteX84" fmla="*/ 5372842 w 12192000"/>
              <a:gd name="connsiteY84" fmla="*/ 6375153 h 6470305"/>
              <a:gd name="connsiteX85" fmla="*/ 5467994 w 12192000"/>
              <a:gd name="connsiteY85" fmla="*/ 6280001 h 6470305"/>
              <a:gd name="connsiteX86" fmla="*/ 5049325 w 12192000"/>
              <a:gd name="connsiteY86" fmla="*/ 6280001 h 6470305"/>
              <a:gd name="connsiteX87" fmla="*/ 5144478 w 12192000"/>
              <a:gd name="connsiteY87" fmla="*/ 6375153 h 6470305"/>
              <a:gd name="connsiteX88" fmla="*/ 5049325 w 12192000"/>
              <a:gd name="connsiteY88" fmla="*/ 6470305 h 6470305"/>
              <a:gd name="connsiteX89" fmla="*/ 4954173 w 12192000"/>
              <a:gd name="connsiteY89" fmla="*/ 6375153 h 6470305"/>
              <a:gd name="connsiteX90" fmla="*/ 5049325 w 12192000"/>
              <a:gd name="connsiteY90" fmla="*/ 6280001 h 6470305"/>
              <a:gd name="connsiteX91" fmla="*/ 4630656 w 12192000"/>
              <a:gd name="connsiteY91" fmla="*/ 6280001 h 6470305"/>
              <a:gd name="connsiteX92" fmla="*/ 4725808 w 12192000"/>
              <a:gd name="connsiteY92" fmla="*/ 6375153 h 6470305"/>
              <a:gd name="connsiteX93" fmla="*/ 4630656 w 12192000"/>
              <a:gd name="connsiteY93" fmla="*/ 6470305 h 6470305"/>
              <a:gd name="connsiteX94" fmla="*/ 4535504 w 12192000"/>
              <a:gd name="connsiteY94" fmla="*/ 6375153 h 6470305"/>
              <a:gd name="connsiteX95" fmla="*/ 4630656 w 12192000"/>
              <a:gd name="connsiteY95" fmla="*/ 6280001 h 6470305"/>
              <a:gd name="connsiteX96" fmla="*/ 4211987 w 12192000"/>
              <a:gd name="connsiteY96" fmla="*/ 6280001 h 6470305"/>
              <a:gd name="connsiteX97" fmla="*/ 4307139 w 12192000"/>
              <a:gd name="connsiteY97" fmla="*/ 6375153 h 6470305"/>
              <a:gd name="connsiteX98" fmla="*/ 4211987 w 12192000"/>
              <a:gd name="connsiteY98" fmla="*/ 6470305 h 6470305"/>
              <a:gd name="connsiteX99" fmla="*/ 4116835 w 12192000"/>
              <a:gd name="connsiteY99" fmla="*/ 6375153 h 6470305"/>
              <a:gd name="connsiteX100" fmla="*/ 4211987 w 12192000"/>
              <a:gd name="connsiteY100" fmla="*/ 6280001 h 6470305"/>
              <a:gd name="connsiteX101" fmla="*/ 3793342 w 12192000"/>
              <a:gd name="connsiteY101" fmla="*/ 6280001 h 6470305"/>
              <a:gd name="connsiteX102" fmla="*/ 3888470 w 12192000"/>
              <a:gd name="connsiteY102" fmla="*/ 6375153 h 6470305"/>
              <a:gd name="connsiteX103" fmla="*/ 3793342 w 12192000"/>
              <a:gd name="connsiteY103" fmla="*/ 6470305 h 6470305"/>
              <a:gd name="connsiteX104" fmla="*/ 3698190 w 12192000"/>
              <a:gd name="connsiteY104" fmla="*/ 6375153 h 6470305"/>
              <a:gd name="connsiteX105" fmla="*/ 3793342 w 12192000"/>
              <a:gd name="connsiteY105" fmla="*/ 6280001 h 6470305"/>
              <a:gd name="connsiteX106" fmla="*/ 3374671 w 12192000"/>
              <a:gd name="connsiteY106" fmla="*/ 6280001 h 6470305"/>
              <a:gd name="connsiteX107" fmla="*/ 3469825 w 12192000"/>
              <a:gd name="connsiteY107" fmla="*/ 6375153 h 6470305"/>
              <a:gd name="connsiteX108" fmla="*/ 3374671 w 12192000"/>
              <a:gd name="connsiteY108" fmla="*/ 6470305 h 6470305"/>
              <a:gd name="connsiteX109" fmla="*/ 3279519 w 12192000"/>
              <a:gd name="connsiteY109" fmla="*/ 6375153 h 6470305"/>
              <a:gd name="connsiteX110" fmla="*/ 3374671 w 12192000"/>
              <a:gd name="connsiteY110" fmla="*/ 6280001 h 6470305"/>
              <a:gd name="connsiteX111" fmla="*/ 2956001 w 12192000"/>
              <a:gd name="connsiteY111" fmla="*/ 6280001 h 6470305"/>
              <a:gd name="connsiteX112" fmla="*/ 3051154 w 12192000"/>
              <a:gd name="connsiteY112" fmla="*/ 6375153 h 6470305"/>
              <a:gd name="connsiteX113" fmla="*/ 2956001 w 12192000"/>
              <a:gd name="connsiteY113" fmla="*/ 6470305 h 6470305"/>
              <a:gd name="connsiteX114" fmla="*/ 2860848 w 12192000"/>
              <a:gd name="connsiteY114" fmla="*/ 6375153 h 6470305"/>
              <a:gd name="connsiteX115" fmla="*/ 2956001 w 12192000"/>
              <a:gd name="connsiteY115" fmla="*/ 6280001 h 6470305"/>
              <a:gd name="connsiteX116" fmla="*/ 2537330 w 12192000"/>
              <a:gd name="connsiteY116" fmla="*/ 6280001 h 6470305"/>
              <a:gd name="connsiteX117" fmla="*/ 2632482 w 12192000"/>
              <a:gd name="connsiteY117" fmla="*/ 6375153 h 6470305"/>
              <a:gd name="connsiteX118" fmla="*/ 2537330 w 12192000"/>
              <a:gd name="connsiteY118" fmla="*/ 6470305 h 6470305"/>
              <a:gd name="connsiteX119" fmla="*/ 2442177 w 12192000"/>
              <a:gd name="connsiteY119" fmla="*/ 6375153 h 6470305"/>
              <a:gd name="connsiteX120" fmla="*/ 2537330 w 12192000"/>
              <a:gd name="connsiteY120" fmla="*/ 6280001 h 6470305"/>
              <a:gd name="connsiteX121" fmla="*/ 2118660 w 12192000"/>
              <a:gd name="connsiteY121" fmla="*/ 6280001 h 6470305"/>
              <a:gd name="connsiteX122" fmla="*/ 2213812 w 12192000"/>
              <a:gd name="connsiteY122" fmla="*/ 6375153 h 6470305"/>
              <a:gd name="connsiteX123" fmla="*/ 2118660 w 12192000"/>
              <a:gd name="connsiteY123" fmla="*/ 6470305 h 6470305"/>
              <a:gd name="connsiteX124" fmla="*/ 2023508 w 12192000"/>
              <a:gd name="connsiteY124" fmla="*/ 6375153 h 6470305"/>
              <a:gd name="connsiteX125" fmla="*/ 2118660 w 12192000"/>
              <a:gd name="connsiteY125" fmla="*/ 6280001 h 6470305"/>
              <a:gd name="connsiteX126" fmla="*/ 1699989 w 12192000"/>
              <a:gd name="connsiteY126" fmla="*/ 6280001 h 6470305"/>
              <a:gd name="connsiteX127" fmla="*/ 1795142 w 12192000"/>
              <a:gd name="connsiteY127" fmla="*/ 6375153 h 6470305"/>
              <a:gd name="connsiteX128" fmla="*/ 1699989 w 12192000"/>
              <a:gd name="connsiteY128" fmla="*/ 6470305 h 6470305"/>
              <a:gd name="connsiteX129" fmla="*/ 1604835 w 12192000"/>
              <a:gd name="connsiteY129" fmla="*/ 6375153 h 6470305"/>
              <a:gd name="connsiteX130" fmla="*/ 1699989 w 12192000"/>
              <a:gd name="connsiteY130" fmla="*/ 6280001 h 6470305"/>
              <a:gd name="connsiteX131" fmla="*/ 1281318 w 12192000"/>
              <a:gd name="connsiteY131" fmla="*/ 6280001 h 6470305"/>
              <a:gd name="connsiteX132" fmla="*/ 1376471 w 12192000"/>
              <a:gd name="connsiteY132" fmla="*/ 6375153 h 6470305"/>
              <a:gd name="connsiteX133" fmla="*/ 1281318 w 12192000"/>
              <a:gd name="connsiteY133" fmla="*/ 6470305 h 6470305"/>
              <a:gd name="connsiteX134" fmla="*/ 1186165 w 12192000"/>
              <a:gd name="connsiteY134" fmla="*/ 6375153 h 6470305"/>
              <a:gd name="connsiteX135" fmla="*/ 1281318 w 12192000"/>
              <a:gd name="connsiteY135" fmla="*/ 6280001 h 6470305"/>
              <a:gd name="connsiteX136" fmla="*/ 862650 w 12192000"/>
              <a:gd name="connsiteY136" fmla="*/ 6280001 h 6470305"/>
              <a:gd name="connsiteX137" fmla="*/ 957802 w 12192000"/>
              <a:gd name="connsiteY137" fmla="*/ 6375153 h 6470305"/>
              <a:gd name="connsiteX138" fmla="*/ 862650 w 12192000"/>
              <a:gd name="connsiteY138" fmla="*/ 6470305 h 6470305"/>
              <a:gd name="connsiteX139" fmla="*/ 767498 w 12192000"/>
              <a:gd name="connsiteY139" fmla="*/ 6375153 h 6470305"/>
              <a:gd name="connsiteX140" fmla="*/ 862650 w 12192000"/>
              <a:gd name="connsiteY140" fmla="*/ 6280001 h 6470305"/>
              <a:gd name="connsiteX141" fmla="*/ 443982 w 12192000"/>
              <a:gd name="connsiteY141" fmla="*/ 6280001 h 6470305"/>
              <a:gd name="connsiteX142" fmla="*/ 539134 w 12192000"/>
              <a:gd name="connsiteY142" fmla="*/ 6375153 h 6470305"/>
              <a:gd name="connsiteX143" fmla="*/ 443982 w 12192000"/>
              <a:gd name="connsiteY143" fmla="*/ 6470305 h 6470305"/>
              <a:gd name="connsiteX144" fmla="*/ 348830 w 12192000"/>
              <a:gd name="connsiteY144" fmla="*/ 6375153 h 6470305"/>
              <a:gd name="connsiteX145" fmla="*/ 443982 w 12192000"/>
              <a:gd name="connsiteY145" fmla="*/ 6280001 h 6470305"/>
              <a:gd name="connsiteX146" fmla="*/ 25313 w 12192000"/>
              <a:gd name="connsiteY146" fmla="*/ 6280001 h 6470305"/>
              <a:gd name="connsiteX147" fmla="*/ 120465 w 12192000"/>
              <a:gd name="connsiteY147" fmla="*/ 6375153 h 6470305"/>
              <a:gd name="connsiteX148" fmla="*/ 25313 w 12192000"/>
              <a:gd name="connsiteY148" fmla="*/ 6470305 h 6470305"/>
              <a:gd name="connsiteX149" fmla="*/ 0 w 12192000"/>
              <a:gd name="connsiteY149" fmla="*/ 6465195 h 6470305"/>
              <a:gd name="connsiteX150" fmla="*/ 0 w 12192000"/>
              <a:gd name="connsiteY150" fmla="*/ 6285112 h 6470305"/>
              <a:gd name="connsiteX151" fmla="*/ 12166698 w 12192000"/>
              <a:gd name="connsiteY151" fmla="*/ 5861332 h 6470305"/>
              <a:gd name="connsiteX152" fmla="*/ 12192000 w 12192000"/>
              <a:gd name="connsiteY152" fmla="*/ 5866441 h 6470305"/>
              <a:gd name="connsiteX153" fmla="*/ 12192000 w 12192000"/>
              <a:gd name="connsiteY153" fmla="*/ 6046528 h 6470305"/>
              <a:gd name="connsiteX154" fmla="*/ 12166698 w 12192000"/>
              <a:gd name="connsiteY154" fmla="*/ 6051636 h 6470305"/>
              <a:gd name="connsiteX155" fmla="*/ 12071546 w 12192000"/>
              <a:gd name="connsiteY155" fmla="*/ 5956484 h 6470305"/>
              <a:gd name="connsiteX156" fmla="*/ 12166698 w 12192000"/>
              <a:gd name="connsiteY156" fmla="*/ 5861332 h 6470305"/>
              <a:gd name="connsiteX157" fmla="*/ 11748029 w 12192000"/>
              <a:gd name="connsiteY157" fmla="*/ 5861332 h 6470305"/>
              <a:gd name="connsiteX158" fmla="*/ 11843181 w 12192000"/>
              <a:gd name="connsiteY158" fmla="*/ 5956484 h 6470305"/>
              <a:gd name="connsiteX159" fmla="*/ 11748029 w 12192000"/>
              <a:gd name="connsiteY159" fmla="*/ 6051636 h 6470305"/>
              <a:gd name="connsiteX160" fmla="*/ 11652877 w 12192000"/>
              <a:gd name="connsiteY160" fmla="*/ 5956484 h 6470305"/>
              <a:gd name="connsiteX161" fmla="*/ 11748029 w 12192000"/>
              <a:gd name="connsiteY161" fmla="*/ 5861332 h 6470305"/>
              <a:gd name="connsiteX162" fmla="*/ 11329360 w 12192000"/>
              <a:gd name="connsiteY162" fmla="*/ 5861332 h 6470305"/>
              <a:gd name="connsiteX163" fmla="*/ 11424512 w 12192000"/>
              <a:gd name="connsiteY163" fmla="*/ 5956484 h 6470305"/>
              <a:gd name="connsiteX164" fmla="*/ 11329360 w 12192000"/>
              <a:gd name="connsiteY164" fmla="*/ 6051636 h 6470305"/>
              <a:gd name="connsiteX165" fmla="*/ 11234208 w 12192000"/>
              <a:gd name="connsiteY165" fmla="*/ 5956484 h 6470305"/>
              <a:gd name="connsiteX166" fmla="*/ 11329360 w 12192000"/>
              <a:gd name="connsiteY166" fmla="*/ 5861332 h 6470305"/>
              <a:gd name="connsiteX167" fmla="*/ 10910691 w 12192000"/>
              <a:gd name="connsiteY167" fmla="*/ 5861332 h 6470305"/>
              <a:gd name="connsiteX168" fmla="*/ 11005843 w 12192000"/>
              <a:gd name="connsiteY168" fmla="*/ 5956484 h 6470305"/>
              <a:gd name="connsiteX169" fmla="*/ 10910691 w 12192000"/>
              <a:gd name="connsiteY169" fmla="*/ 6051636 h 6470305"/>
              <a:gd name="connsiteX170" fmla="*/ 10815539 w 12192000"/>
              <a:gd name="connsiteY170" fmla="*/ 5956484 h 6470305"/>
              <a:gd name="connsiteX171" fmla="*/ 10910691 w 12192000"/>
              <a:gd name="connsiteY171" fmla="*/ 5861332 h 6470305"/>
              <a:gd name="connsiteX172" fmla="*/ 10492022 w 12192000"/>
              <a:gd name="connsiteY172" fmla="*/ 5861332 h 6470305"/>
              <a:gd name="connsiteX173" fmla="*/ 10587174 w 12192000"/>
              <a:gd name="connsiteY173" fmla="*/ 5956484 h 6470305"/>
              <a:gd name="connsiteX174" fmla="*/ 10492022 w 12192000"/>
              <a:gd name="connsiteY174" fmla="*/ 6051636 h 6470305"/>
              <a:gd name="connsiteX175" fmla="*/ 10396870 w 12192000"/>
              <a:gd name="connsiteY175" fmla="*/ 5956484 h 6470305"/>
              <a:gd name="connsiteX176" fmla="*/ 10492022 w 12192000"/>
              <a:gd name="connsiteY176" fmla="*/ 5861332 h 6470305"/>
              <a:gd name="connsiteX177" fmla="*/ 10073353 w 12192000"/>
              <a:gd name="connsiteY177" fmla="*/ 5861332 h 6470305"/>
              <a:gd name="connsiteX178" fmla="*/ 10168505 w 12192000"/>
              <a:gd name="connsiteY178" fmla="*/ 5956484 h 6470305"/>
              <a:gd name="connsiteX179" fmla="*/ 10073353 w 12192000"/>
              <a:gd name="connsiteY179" fmla="*/ 6051636 h 6470305"/>
              <a:gd name="connsiteX180" fmla="*/ 9978201 w 12192000"/>
              <a:gd name="connsiteY180" fmla="*/ 5956484 h 6470305"/>
              <a:gd name="connsiteX181" fmla="*/ 10073353 w 12192000"/>
              <a:gd name="connsiteY181" fmla="*/ 5861332 h 6470305"/>
              <a:gd name="connsiteX182" fmla="*/ 9654684 w 12192000"/>
              <a:gd name="connsiteY182" fmla="*/ 5861332 h 6470305"/>
              <a:gd name="connsiteX183" fmla="*/ 9749836 w 12192000"/>
              <a:gd name="connsiteY183" fmla="*/ 5956484 h 6470305"/>
              <a:gd name="connsiteX184" fmla="*/ 9654684 w 12192000"/>
              <a:gd name="connsiteY184" fmla="*/ 6051636 h 6470305"/>
              <a:gd name="connsiteX185" fmla="*/ 9559532 w 12192000"/>
              <a:gd name="connsiteY185" fmla="*/ 5956484 h 6470305"/>
              <a:gd name="connsiteX186" fmla="*/ 9654684 w 12192000"/>
              <a:gd name="connsiteY186" fmla="*/ 5861332 h 6470305"/>
              <a:gd name="connsiteX187" fmla="*/ 9236015 w 12192000"/>
              <a:gd name="connsiteY187" fmla="*/ 5861332 h 6470305"/>
              <a:gd name="connsiteX188" fmla="*/ 9331167 w 12192000"/>
              <a:gd name="connsiteY188" fmla="*/ 5956484 h 6470305"/>
              <a:gd name="connsiteX189" fmla="*/ 9236015 w 12192000"/>
              <a:gd name="connsiteY189" fmla="*/ 6051636 h 6470305"/>
              <a:gd name="connsiteX190" fmla="*/ 9140863 w 12192000"/>
              <a:gd name="connsiteY190" fmla="*/ 5956484 h 6470305"/>
              <a:gd name="connsiteX191" fmla="*/ 9236015 w 12192000"/>
              <a:gd name="connsiteY191" fmla="*/ 5861332 h 6470305"/>
              <a:gd name="connsiteX192" fmla="*/ 8817346 w 12192000"/>
              <a:gd name="connsiteY192" fmla="*/ 5861332 h 6470305"/>
              <a:gd name="connsiteX193" fmla="*/ 8912498 w 12192000"/>
              <a:gd name="connsiteY193" fmla="*/ 5956484 h 6470305"/>
              <a:gd name="connsiteX194" fmla="*/ 8817346 w 12192000"/>
              <a:gd name="connsiteY194" fmla="*/ 6051636 h 6470305"/>
              <a:gd name="connsiteX195" fmla="*/ 8722194 w 12192000"/>
              <a:gd name="connsiteY195" fmla="*/ 5956484 h 6470305"/>
              <a:gd name="connsiteX196" fmla="*/ 8817346 w 12192000"/>
              <a:gd name="connsiteY196" fmla="*/ 5861332 h 6470305"/>
              <a:gd name="connsiteX197" fmla="*/ 8398677 w 12192000"/>
              <a:gd name="connsiteY197" fmla="*/ 5861332 h 6470305"/>
              <a:gd name="connsiteX198" fmla="*/ 8493829 w 12192000"/>
              <a:gd name="connsiteY198" fmla="*/ 5956484 h 6470305"/>
              <a:gd name="connsiteX199" fmla="*/ 8398677 w 12192000"/>
              <a:gd name="connsiteY199" fmla="*/ 6051636 h 6470305"/>
              <a:gd name="connsiteX200" fmla="*/ 8303526 w 12192000"/>
              <a:gd name="connsiteY200" fmla="*/ 5956484 h 6470305"/>
              <a:gd name="connsiteX201" fmla="*/ 8398677 w 12192000"/>
              <a:gd name="connsiteY201" fmla="*/ 5861332 h 6470305"/>
              <a:gd name="connsiteX202" fmla="*/ 7980009 w 12192000"/>
              <a:gd name="connsiteY202" fmla="*/ 5861332 h 6470305"/>
              <a:gd name="connsiteX203" fmla="*/ 8075161 w 12192000"/>
              <a:gd name="connsiteY203" fmla="*/ 5956484 h 6470305"/>
              <a:gd name="connsiteX204" fmla="*/ 7980009 w 12192000"/>
              <a:gd name="connsiteY204" fmla="*/ 6051636 h 6470305"/>
              <a:gd name="connsiteX205" fmla="*/ 7884857 w 12192000"/>
              <a:gd name="connsiteY205" fmla="*/ 5956484 h 6470305"/>
              <a:gd name="connsiteX206" fmla="*/ 7980009 w 12192000"/>
              <a:gd name="connsiteY206" fmla="*/ 5861332 h 6470305"/>
              <a:gd name="connsiteX207" fmla="*/ 7561340 w 12192000"/>
              <a:gd name="connsiteY207" fmla="*/ 5861332 h 6470305"/>
              <a:gd name="connsiteX208" fmla="*/ 7656492 w 12192000"/>
              <a:gd name="connsiteY208" fmla="*/ 5956484 h 6470305"/>
              <a:gd name="connsiteX209" fmla="*/ 7561340 w 12192000"/>
              <a:gd name="connsiteY209" fmla="*/ 6051636 h 6470305"/>
              <a:gd name="connsiteX210" fmla="*/ 7466188 w 12192000"/>
              <a:gd name="connsiteY210" fmla="*/ 5956484 h 6470305"/>
              <a:gd name="connsiteX211" fmla="*/ 7561340 w 12192000"/>
              <a:gd name="connsiteY211" fmla="*/ 5861332 h 6470305"/>
              <a:gd name="connsiteX212" fmla="*/ 7142671 w 12192000"/>
              <a:gd name="connsiteY212" fmla="*/ 5861332 h 6470305"/>
              <a:gd name="connsiteX213" fmla="*/ 7237823 w 12192000"/>
              <a:gd name="connsiteY213" fmla="*/ 5956484 h 6470305"/>
              <a:gd name="connsiteX214" fmla="*/ 7142671 w 12192000"/>
              <a:gd name="connsiteY214" fmla="*/ 6051636 h 6470305"/>
              <a:gd name="connsiteX215" fmla="*/ 7047519 w 12192000"/>
              <a:gd name="connsiteY215" fmla="*/ 5956484 h 6470305"/>
              <a:gd name="connsiteX216" fmla="*/ 7142671 w 12192000"/>
              <a:gd name="connsiteY216" fmla="*/ 5861332 h 6470305"/>
              <a:gd name="connsiteX217" fmla="*/ 6724002 w 12192000"/>
              <a:gd name="connsiteY217" fmla="*/ 5861332 h 6470305"/>
              <a:gd name="connsiteX218" fmla="*/ 6819154 w 12192000"/>
              <a:gd name="connsiteY218" fmla="*/ 5956484 h 6470305"/>
              <a:gd name="connsiteX219" fmla="*/ 6724002 w 12192000"/>
              <a:gd name="connsiteY219" fmla="*/ 6051636 h 6470305"/>
              <a:gd name="connsiteX220" fmla="*/ 6628850 w 12192000"/>
              <a:gd name="connsiteY220" fmla="*/ 5956484 h 6470305"/>
              <a:gd name="connsiteX221" fmla="*/ 6724002 w 12192000"/>
              <a:gd name="connsiteY221" fmla="*/ 5861332 h 6470305"/>
              <a:gd name="connsiteX222" fmla="*/ 6305333 w 12192000"/>
              <a:gd name="connsiteY222" fmla="*/ 5861332 h 6470305"/>
              <a:gd name="connsiteX223" fmla="*/ 6400485 w 12192000"/>
              <a:gd name="connsiteY223" fmla="*/ 5956484 h 6470305"/>
              <a:gd name="connsiteX224" fmla="*/ 6305333 w 12192000"/>
              <a:gd name="connsiteY224" fmla="*/ 6051636 h 6470305"/>
              <a:gd name="connsiteX225" fmla="*/ 6210181 w 12192000"/>
              <a:gd name="connsiteY225" fmla="*/ 5956484 h 6470305"/>
              <a:gd name="connsiteX226" fmla="*/ 6305333 w 12192000"/>
              <a:gd name="connsiteY226" fmla="*/ 5861332 h 6470305"/>
              <a:gd name="connsiteX227" fmla="*/ 5886664 w 12192000"/>
              <a:gd name="connsiteY227" fmla="*/ 5861332 h 6470305"/>
              <a:gd name="connsiteX228" fmla="*/ 5981816 w 12192000"/>
              <a:gd name="connsiteY228" fmla="*/ 5956484 h 6470305"/>
              <a:gd name="connsiteX229" fmla="*/ 5886664 w 12192000"/>
              <a:gd name="connsiteY229" fmla="*/ 6051636 h 6470305"/>
              <a:gd name="connsiteX230" fmla="*/ 5791512 w 12192000"/>
              <a:gd name="connsiteY230" fmla="*/ 5956484 h 6470305"/>
              <a:gd name="connsiteX231" fmla="*/ 5886664 w 12192000"/>
              <a:gd name="connsiteY231" fmla="*/ 5861332 h 6470305"/>
              <a:gd name="connsiteX232" fmla="*/ 5467994 w 12192000"/>
              <a:gd name="connsiteY232" fmla="*/ 5861332 h 6470305"/>
              <a:gd name="connsiteX233" fmla="*/ 5563146 w 12192000"/>
              <a:gd name="connsiteY233" fmla="*/ 5956484 h 6470305"/>
              <a:gd name="connsiteX234" fmla="*/ 5467994 w 12192000"/>
              <a:gd name="connsiteY234" fmla="*/ 6051636 h 6470305"/>
              <a:gd name="connsiteX235" fmla="*/ 5372842 w 12192000"/>
              <a:gd name="connsiteY235" fmla="*/ 5956484 h 6470305"/>
              <a:gd name="connsiteX236" fmla="*/ 5467994 w 12192000"/>
              <a:gd name="connsiteY236" fmla="*/ 5861332 h 6470305"/>
              <a:gd name="connsiteX237" fmla="*/ 5049325 w 12192000"/>
              <a:gd name="connsiteY237" fmla="*/ 5861332 h 6470305"/>
              <a:gd name="connsiteX238" fmla="*/ 5144478 w 12192000"/>
              <a:gd name="connsiteY238" fmla="*/ 5956484 h 6470305"/>
              <a:gd name="connsiteX239" fmla="*/ 5049325 w 12192000"/>
              <a:gd name="connsiteY239" fmla="*/ 6051636 h 6470305"/>
              <a:gd name="connsiteX240" fmla="*/ 4954173 w 12192000"/>
              <a:gd name="connsiteY240" fmla="*/ 5956484 h 6470305"/>
              <a:gd name="connsiteX241" fmla="*/ 5049325 w 12192000"/>
              <a:gd name="connsiteY241" fmla="*/ 5861332 h 6470305"/>
              <a:gd name="connsiteX242" fmla="*/ 4630656 w 12192000"/>
              <a:gd name="connsiteY242" fmla="*/ 5861332 h 6470305"/>
              <a:gd name="connsiteX243" fmla="*/ 4725808 w 12192000"/>
              <a:gd name="connsiteY243" fmla="*/ 5956484 h 6470305"/>
              <a:gd name="connsiteX244" fmla="*/ 4630656 w 12192000"/>
              <a:gd name="connsiteY244" fmla="*/ 6051636 h 6470305"/>
              <a:gd name="connsiteX245" fmla="*/ 4535504 w 12192000"/>
              <a:gd name="connsiteY245" fmla="*/ 5956484 h 6470305"/>
              <a:gd name="connsiteX246" fmla="*/ 4630656 w 12192000"/>
              <a:gd name="connsiteY246" fmla="*/ 5861332 h 6470305"/>
              <a:gd name="connsiteX247" fmla="*/ 4211987 w 12192000"/>
              <a:gd name="connsiteY247" fmla="*/ 5861332 h 6470305"/>
              <a:gd name="connsiteX248" fmla="*/ 4307139 w 12192000"/>
              <a:gd name="connsiteY248" fmla="*/ 5956484 h 6470305"/>
              <a:gd name="connsiteX249" fmla="*/ 4211987 w 12192000"/>
              <a:gd name="connsiteY249" fmla="*/ 6051636 h 6470305"/>
              <a:gd name="connsiteX250" fmla="*/ 4116835 w 12192000"/>
              <a:gd name="connsiteY250" fmla="*/ 5956484 h 6470305"/>
              <a:gd name="connsiteX251" fmla="*/ 4211987 w 12192000"/>
              <a:gd name="connsiteY251" fmla="*/ 5861332 h 6470305"/>
              <a:gd name="connsiteX252" fmla="*/ 3793350 w 12192000"/>
              <a:gd name="connsiteY252" fmla="*/ 5861332 h 6470305"/>
              <a:gd name="connsiteX253" fmla="*/ 3888470 w 12192000"/>
              <a:gd name="connsiteY253" fmla="*/ 5956484 h 6470305"/>
              <a:gd name="connsiteX254" fmla="*/ 3793350 w 12192000"/>
              <a:gd name="connsiteY254" fmla="*/ 6051636 h 6470305"/>
              <a:gd name="connsiteX255" fmla="*/ 3698198 w 12192000"/>
              <a:gd name="connsiteY255" fmla="*/ 5956484 h 6470305"/>
              <a:gd name="connsiteX256" fmla="*/ 3793350 w 12192000"/>
              <a:gd name="connsiteY256" fmla="*/ 5861332 h 6470305"/>
              <a:gd name="connsiteX257" fmla="*/ 3374679 w 12192000"/>
              <a:gd name="connsiteY257" fmla="*/ 5861332 h 6470305"/>
              <a:gd name="connsiteX258" fmla="*/ 3469833 w 12192000"/>
              <a:gd name="connsiteY258" fmla="*/ 5956484 h 6470305"/>
              <a:gd name="connsiteX259" fmla="*/ 3374679 w 12192000"/>
              <a:gd name="connsiteY259" fmla="*/ 6051636 h 6470305"/>
              <a:gd name="connsiteX260" fmla="*/ 3279526 w 12192000"/>
              <a:gd name="connsiteY260" fmla="*/ 5956484 h 6470305"/>
              <a:gd name="connsiteX261" fmla="*/ 3374679 w 12192000"/>
              <a:gd name="connsiteY261" fmla="*/ 5861332 h 6470305"/>
              <a:gd name="connsiteX262" fmla="*/ 2956009 w 12192000"/>
              <a:gd name="connsiteY262" fmla="*/ 5861332 h 6470305"/>
              <a:gd name="connsiteX263" fmla="*/ 3051162 w 12192000"/>
              <a:gd name="connsiteY263" fmla="*/ 5956484 h 6470305"/>
              <a:gd name="connsiteX264" fmla="*/ 2956009 w 12192000"/>
              <a:gd name="connsiteY264" fmla="*/ 6051636 h 6470305"/>
              <a:gd name="connsiteX265" fmla="*/ 2860854 w 12192000"/>
              <a:gd name="connsiteY265" fmla="*/ 5956484 h 6470305"/>
              <a:gd name="connsiteX266" fmla="*/ 2956009 w 12192000"/>
              <a:gd name="connsiteY266" fmla="*/ 5861332 h 6470305"/>
              <a:gd name="connsiteX267" fmla="*/ 2537336 w 12192000"/>
              <a:gd name="connsiteY267" fmla="*/ 5861332 h 6470305"/>
              <a:gd name="connsiteX268" fmla="*/ 2632490 w 12192000"/>
              <a:gd name="connsiteY268" fmla="*/ 5956484 h 6470305"/>
              <a:gd name="connsiteX269" fmla="*/ 2537336 w 12192000"/>
              <a:gd name="connsiteY269" fmla="*/ 6051636 h 6470305"/>
              <a:gd name="connsiteX270" fmla="*/ 2442183 w 12192000"/>
              <a:gd name="connsiteY270" fmla="*/ 5956484 h 6470305"/>
              <a:gd name="connsiteX271" fmla="*/ 2537336 w 12192000"/>
              <a:gd name="connsiteY271" fmla="*/ 5861332 h 6470305"/>
              <a:gd name="connsiteX272" fmla="*/ 2118666 w 12192000"/>
              <a:gd name="connsiteY272" fmla="*/ 5861332 h 6470305"/>
              <a:gd name="connsiteX273" fmla="*/ 2213818 w 12192000"/>
              <a:gd name="connsiteY273" fmla="*/ 5956484 h 6470305"/>
              <a:gd name="connsiteX274" fmla="*/ 2118666 w 12192000"/>
              <a:gd name="connsiteY274" fmla="*/ 6051636 h 6470305"/>
              <a:gd name="connsiteX275" fmla="*/ 2023514 w 12192000"/>
              <a:gd name="connsiteY275" fmla="*/ 5956484 h 6470305"/>
              <a:gd name="connsiteX276" fmla="*/ 2118666 w 12192000"/>
              <a:gd name="connsiteY276" fmla="*/ 5861332 h 6470305"/>
              <a:gd name="connsiteX277" fmla="*/ 1699995 w 12192000"/>
              <a:gd name="connsiteY277" fmla="*/ 5861332 h 6470305"/>
              <a:gd name="connsiteX278" fmla="*/ 1795147 w 12192000"/>
              <a:gd name="connsiteY278" fmla="*/ 5956484 h 6470305"/>
              <a:gd name="connsiteX279" fmla="*/ 1699995 w 12192000"/>
              <a:gd name="connsiteY279" fmla="*/ 6051636 h 6470305"/>
              <a:gd name="connsiteX280" fmla="*/ 1604840 w 12192000"/>
              <a:gd name="connsiteY280" fmla="*/ 5956484 h 6470305"/>
              <a:gd name="connsiteX281" fmla="*/ 1699995 w 12192000"/>
              <a:gd name="connsiteY281" fmla="*/ 5861332 h 6470305"/>
              <a:gd name="connsiteX282" fmla="*/ 1281322 w 12192000"/>
              <a:gd name="connsiteY282" fmla="*/ 5861332 h 6470305"/>
              <a:gd name="connsiteX283" fmla="*/ 1376474 w 12192000"/>
              <a:gd name="connsiteY283" fmla="*/ 5956484 h 6470305"/>
              <a:gd name="connsiteX284" fmla="*/ 1281322 w 12192000"/>
              <a:gd name="connsiteY284" fmla="*/ 6051636 h 6470305"/>
              <a:gd name="connsiteX285" fmla="*/ 1186170 w 12192000"/>
              <a:gd name="connsiteY285" fmla="*/ 5956484 h 6470305"/>
              <a:gd name="connsiteX286" fmla="*/ 1281322 w 12192000"/>
              <a:gd name="connsiteY286" fmla="*/ 5861332 h 6470305"/>
              <a:gd name="connsiteX287" fmla="*/ 862654 w 12192000"/>
              <a:gd name="connsiteY287" fmla="*/ 5861332 h 6470305"/>
              <a:gd name="connsiteX288" fmla="*/ 957807 w 12192000"/>
              <a:gd name="connsiteY288" fmla="*/ 5956484 h 6470305"/>
              <a:gd name="connsiteX289" fmla="*/ 862654 w 12192000"/>
              <a:gd name="connsiteY289" fmla="*/ 6051636 h 6470305"/>
              <a:gd name="connsiteX290" fmla="*/ 767502 w 12192000"/>
              <a:gd name="connsiteY290" fmla="*/ 5956484 h 6470305"/>
              <a:gd name="connsiteX291" fmla="*/ 862654 w 12192000"/>
              <a:gd name="connsiteY291" fmla="*/ 5861332 h 6470305"/>
              <a:gd name="connsiteX292" fmla="*/ 443987 w 12192000"/>
              <a:gd name="connsiteY292" fmla="*/ 5861332 h 6470305"/>
              <a:gd name="connsiteX293" fmla="*/ 539139 w 12192000"/>
              <a:gd name="connsiteY293" fmla="*/ 5956484 h 6470305"/>
              <a:gd name="connsiteX294" fmla="*/ 443987 w 12192000"/>
              <a:gd name="connsiteY294" fmla="*/ 6051636 h 6470305"/>
              <a:gd name="connsiteX295" fmla="*/ 348835 w 12192000"/>
              <a:gd name="connsiteY295" fmla="*/ 5956484 h 6470305"/>
              <a:gd name="connsiteX296" fmla="*/ 443987 w 12192000"/>
              <a:gd name="connsiteY296" fmla="*/ 5861332 h 6470305"/>
              <a:gd name="connsiteX297" fmla="*/ 25318 w 12192000"/>
              <a:gd name="connsiteY297" fmla="*/ 5861332 h 6470305"/>
              <a:gd name="connsiteX298" fmla="*/ 120470 w 12192000"/>
              <a:gd name="connsiteY298" fmla="*/ 5956484 h 6470305"/>
              <a:gd name="connsiteX299" fmla="*/ 25318 w 12192000"/>
              <a:gd name="connsiteY299" fmla="*/ 6051636 h 6470305"/>
              <a:gd name="connsiteX300" fmla="*/ 0 w 12192000"/>
              <a:gd name="connsiteY300" fmla="*/ 6046525 h 6470305"/>
              <a:gd name="connsiteX301" fmla="*/ 0 w 12192000"/>
              <a:gd name="connsiteY301" fmla="*/ 5866444 h 6470305"/>
              <a:gd name="connsiteX302" fmla="*/ 12166698 w 12192000"/>
              <a:gd name="connsiteY302" fmla="*/ 5442663 h 6470305"/>
              <a:gd name="connsiteX303" fmla="*/ 12192000 w 12192000"/>
              <a:gd name="connsiteY303" fmla="*/ 5447772 h 6470305"/>
              <a:gd name="connsiteX304" fmla="*/ 12192000 w 12192000"/>
              <a:gd name="connsiteY304" fmla="*/ 5627859 h 6470305"/>
              <a:gd name="connsiteX305" fmla="*/ 12166698 w 12192000"/>
              <a:gd name="connsiteY305" fmla="*/ 5632967 h 6470305"/>
              <a:gd name="connsiteX306" fmla="*/ 12071546 w 12192000"/>
              <a:gd name="connsiteY306" fmla="*/ 5537815 h 6470305"/>
              <a:gd name="connsiteX307" fmla="*/ 12166698 w 12192000"/>
              <a:gd name="connsiteY307" fmla="*/ 5442663 h 6470305"/>
              <a:gd name="connsiteX308" fmla="*/ 11748029 w 12192000"/>
              <a:gd name="connsiteY308" fmla="*/ 5442663 h 6470305"/>
              <a:gd name="connsiteX309" fmla="*/ 11843181 w 12192000"/>
              <a:gd name="connsiteY309" fmla="*/ 5537815 h 6470305"/>
              <a:gd name="connsiteX310" fmla="*/ 11748029 w 12192000"/>
              <a:gd name="connsiteY310" fmla="*/ 5632967 h 6470305"/>
              <a:gd name="connsiteX311" fmla="*/ 11652877 w 12192000"/>
              <a:gd name="connsiteY311" fmla="*/ 5537815 h 6470305"/>
              <a:gd name="connsiteX312" fmla="*/ 11748029 w 12192000"/>
              <a:gd name="connsiteY312" fmla="*/ 5442663 h 6470305"/>
              <a:gd name="connsiteX313" fmla="*/ 11329360 w 12192000"/>
              <a:gd name="connsiteY313" fmla="*/ 5442663 h 6470305"/>
              <a:gd name="connsiteX314" fmla="*/ 11424512 w 12192000"/>
              <a:gd name="connsiteY314" fmla="*/ 5537815 h 6470305"/>
              <a:gd name="connsiteX315" fmla="*/ 11329360 w 12192000"/>
              <a:gd name="connsiteY315" fmla="*/ 5632967 h 6470305"/>
              <a:gd name="connsiteX316" fmla="*/ 11234208 w 12192000"/>
              <a:gd name="connsiteY316" fmla="*/ 5537815 h 6470305"/>
              <a:gd name="connsiteX317" fmla="*/ 11329360 w 12192000"/>
              <a:gd name="connsiteY317" fmla="*/ 5442663 h 6470305"/>
              <a:gd name="connsiteX318" fmla="*/ 10910691 w 12192000"/>
              <a:gd name="connsiteY318" fmla="*/ 5442663 h 6470305"/>
              <a:gd name="connsiteX319" fmla="*/ 11005843 w 12192000"/>
              <a:gd name="connsiteY319" fmla="*/ 5537815 h 6470305"/>
              <a:gd name="connsiteX320" fmla="*/ 10910691 w 12192000"/>
              <a:gd name="connsiteY320" fmla="*/ 5632967 h 6470305"/>
              <a:gd name="connsiteX321" fmla="*/ 10815539 w 12192000"/>
              <a:gd name="connsiteY321" fmla="*/ 5537815 h 6470305"/>
              <a:gd name="connsiteX322" fmla="*/ 10910691 w 12192000"/>
              <a:gd name="connsiteY322" fmla="*/ 5442663 h 6470305"/>
              <a:gd name="connsiteX323" fmla="*/ 10492022 w 12192000"/>
              <a:gd name="connsiteY323" fmla="*/ 5442663 h 6470305"/>
              <a:gd name="connsiteX324" fmla="*/ 10587174 w 12192000"/>
              <a:gd name="connsiteY324" fmla="*/ 5537815 h 6470305"/>
              <a:gd name="connsiteX325" fmla="*/ 10492022 w 12192000"/>
              <a:gd name="connsiteY325" fmla="*/ 5632967 h 6470305"/>
              <a:gd name="connsiteX326" fmla="*/ 10396870 w 12192000"/>
              <a:gd name="connsiteY326" fmla="*/ 5537815 h 6470305"/>
              <a:gd name="connsiteX327" fmla="*/ 10492022 w 12192000"/>
              <a:gd name="connsiteY327" fmla="*/ 5442663 h 6470305"/>
              <a:gd name="connsiteX328" fmla="*/ 10073353 w 12192000"/>
              <a:gd name="connsiteY328" fmla="*/ 5442663 h 6470305"/>
              <a:gd name="connsiteX329" fmla="*/ 10168505 w 12192000"/>
              <a:gd name="connsiteY329" fmla="*/ 5537815 h 6470305"/>
              <a:gd name="connsiteX330" fmla="*/ 10073353 w 12192000"/>
              <a:gd name="connsiteY330" fmla="*/ 5632967 h 6470305"/>
              <a:gd name="connsiteX331" fmla="*/ 9978201 w 12192000"/>
              <a:gd name="connsiteY331" fmla="*/ 5537815 h 6470305"/>
              <a:gd name="connsiteX332" fmla="*/ 10073353 w 12192000"/>
              <a:gd name="connsiteY332" fmla="*/ 5442663 h 6470305"/>
              <a:gd name="connsiteX333" fmla="*/ 9654684 w 12192000"/>
              <a:gd name="connsiteY333" fmla="*/ 5442663 h 6470305"/>
              <a:gd name="connsiteX334" fmla="*/ 9749836 w 12192000"/>
              <a:gd name="connsiteY334" fmla="*/ 5537815 h 6470305"/>
              <a:gd name="connsiteX335" fmla="*/ 9654684 w 12192000"/>
              <a:gd name="connsiteY335" fmla="*/ 5632967 h 6470305"/>
              <a:gd name="connsiteX336" fmla="*/ 9559532 w 12192000"/>
              <a:gd name="connsiteY336" fmla="*/ 5537815 h 6470305"/>
              <a:gd name="connsiteX337" fmla="*/ 9654684 w 12192000"/>
              <a:gd name="connsiteY337" fmla="*/ 5442663 h 6470305"/>
              <a:gd name="connsiteX338" fmla="*/ 9236015 w 12192000"/>
              <a:gd name="connsiteY338" fmla="*/ 5442663 h 6470305"/>
              <a:gd name="connsiteX339" fmla="*/ 9331167 w 12192000"/>
              <a:gd name="connsiteY339" fmla="*/ 5537815 h 6470305"/>
              <a:gd name="connsiteX340" fmla="*/ 9236015 w 12192000"/>
              <a:gd name="connsiteY340" fmla="*/ 5632967 h 6470305"/>
              <a:gd name="connsiteX341" fmla="*/ 9140863 w 12192000"/>
              <a:gd name="connsiteY341" fmla="*/ 5537815 h 6470305"/>
              <a:gd name="connsiteX342" fmla="*/ 9236015 w 12192000"/>
              <a:gd name="connsiteY342" fmla="*/ 5442663 h 6470305"/>
              <a:gd name="connsiteX343" fmla="*/ 8817346 w 12192000"/>
              <a:gd name="connsiteY343" fmla="*/ 5442663 h 6470305"/>
              <a:gd name="connsiteX344" fmla="*/ 8912498 w 12192000"/>
              <a:gd name="connsiteY344" fmla="*/ 5537815 h 6470305"/>
              <a:gd name="connsiteX345" fmla="*/ 8817346 w 12192000"/>
              <a:gd name="connsiteY345" fmla="*/ 5632967 h 6470305"/>
              <a:gd name="connsiteX346" fmla="*/ 8722194 w 12192000"/>
              <a:gd name="connsiteY346" fmla="*/ 5537815 h 6470305"/>
              <a:gd name="connsiteX347" fmla="*/ 8817346 w 12192000"/>
              <a:gd name="connsiteY347" fmla="*/ 5442663 h 6470305"/>
              <a:gd name="connsiteX348" fmla="*/ 8398677 w 12192000"/>
              <a:gd name="connsiteY348" fmla="*/ 5442663 h 6470305"/>
              <a:gd name="connsiteX349" fmla="*/ 8493829 w 12192000"/>
              <a:gd name="connsiteY349" fmla="*/ 5537815 h 6470305"/>
              <a:gd name="connsiteX350" fmla="*/ 8398677 w 12192000"/>
              <a:gd name="connsiteY350" fmla="*/ 5632967 h 6470305"/>
              <a:gd name="connsiteX351" fmla="*/ 8303526 w 12192000"/>
              <a:gd name="connsiteY351" fmla="*/ 5537815 h 6470305"/>
              <a:gd name="connsiteX352" fmla="*/ 8398677 w 12192000"/>
              <a:gd name="connsiteY352" fmla="*/ 5442663 h 6470305"/>
              <a:gd name="connsiteX353" fmla="*/ 7980009 w 12192000"/>
              <a:gd name="connsiteY353" fmla="*/ 5442663 h 6470305"/>
              <a:gd name="connsiteX354" fmla="*/ 8075161 w 12192000"/>
              <a:gd name="connsiteY354" fmla="*/ 5537815 h 6470305"/>
              <a:gd name="connsiteX355" fmla="*/ 7980009 w 12192000"/>
              <a:gd name="connsiteY355" fmla="*/ 5632967 h 6470305"/>
              <a:gd name="connsiteX356" fmla="*/ 7884857 w 12192000"/>
              <a:gd name="connsiteY356" fmla="*/ 5537815 h 6470305"/>
              <a:gd name="connsiteX357" fmla="*/ 7980009 w 12192000"/>
              <a:gd name="connsiteY357" fmla="*/ 5442663 h 6470305"/>
              <a:gd name="connsiteX358" fmla="*/ 7561340 w 12192000"/>
              <a:gd name="connsiteY358" fmla="*/ 5442663 h 6470305"/>
              <a:gd name="connsiteX359" fmla="*/ 7656492 w 12192000"/>
              <a:gd name="connsiteY359" fmla="*/ 5537815 h 6470305"/>
              <a:gd name="connsiteX360" fmla="*/ 7561340 w 12192000"/>
              <a:gd name="connsiteY360" fmla="*/ 5632967 h 6470305"/>
              <a:gd name="connsiteX361" fmla="*/ 7466188 w 12192000"/>
              <a:gd name="connsiteY361" fmla="*/ 5537815 h 6470305"/>
              <a:gd name="connsiteX362" fmla="*/ 7561340 w 12192000"/>
              <a:gd name="connsiteY362" fmla="*/ 5442663 h 6470305"/>
              <a:gd name="connsiteX363" fmla="*/ 7142671 w 12192000"/>
              <a:gd name="connsiteY363" fmla="*/ 5442663 h 6470305"/>
              <a:gd name="connsiteX364" fmla="*/ 7237823 w 12192000"/>
              <a:gd name="connsiteY364" fmla="*/ 5537815 h 6470305"/>
              <a:gd name="connsiteX365" fmla="*/ 7142671 w 12192000"/>
              <a:gd name="connsiteY365" fmla="*/ 5632967 h 6470305"/>
              <a:gd name="connsiteX366" fmla="*/ 7047519 w 12192000"/>
              <a:gd name="connsiteY366" fmla="*/ 5537815 h 6470305"/>
              <a:gd name="connsiteX367" fmla="*/ 7142671 w 12192000"/>
              <a:gd name="connsiteY367" fmla="*/ 5442663 h 6470305"/>
              <a:gd name="connsiteX368" fmla="*/ 6724002 w 12192000"/>
              <a:gd name="connsiteY368" fmla="*/ 5442663 h 6470305"/>
              <a:gd name="connsiteX369" fmla="*/ 6819154 w 12192000"/>
              <a:gd name="connsiteY369" fmla="*/ 5537815 h 6470305"/>
              <a:gd name="connsiteX370" fmla="*/ 6724002 w 12192000"/>
              <a:gd name="connsiteY370" fmla="*/ 5632967 h 6470305"/>
              <a:gd name="connsiteX371" fmla="*/ 6628850 w 12192000"/>
              <a:gd name="connsiteY371" fmla="*/ 5537815 h 6470305"/>
              <a:gd name="connsiteX372" fmla="*/ 6724002 w 12192000"/>
              <a:gd name="connsiteY372" fmla="*/ 5442663 h 6470305"/>
              <a:gd name="connsiteX373" fmla="*/ 6305333 w 12192000"/>
              <a:gd name="connsiteY373" fmla="*/ 5442663 h 6470305"/>
              <a:gd name="connsiteX374" fmla="*/ 6400485 w 12192000"/>
              <a:gd name="connsiteY374" fmla="*/ 5537815 h 6470305"/>
              <a:gd name="connsiteX375" fmla="*/ 6305333 w 12192000"/>
              <a:gd name="connsiteY375" fmla="*/ 5632967 h 6470305"/>
              <a:gd name="connsiteX376" fmla="*/ 6210181 w 12192000"/>
              <a:gd name="connsiteY376" fmla="*/ 5537815 h 6470305"/>
              <a:gd name="connsiteX377" fmla="*/ 6305333 w 12192000"/>
              <a:gd name="connsiteY377" fmla="*/ 5442663 h 6470305"/>
              <a:gd name="connsiteX378" fmla="*/ 5886664 w 12192000"/>
              <a:gd name="connsiteY378" fmla="*/ 5442663 h 6470305"/>
              <a:gd name="connsiteX379" fmla="*/ 5981816 w 12192000"/>
              <a:gd name="connsiteY379" fmla="*/ 5537815 h 6470305"/>
              <a:gd name="connsiteX380" fmla="*/ 5886664 w 12192000"/>
              <a:gd name="connsiteY380" fmla="*/ 5632967 h 6470305"/>
              <a:gd name="connsiteX381" fmla="*/ 5791512 w 12192000"/>
              <a:gd name="connsiteY381" fmla="*/ 5537815 h 6470305"/>
              <a:gd name="connsiteX382" fmla="*/ 5886664 w 12192000"/>
              <a:gd name="connsiteY382" fmla="*/ 5442663 h 6470305"/>
              <a:gd name="connsiteX383" fmla="*/ 5467994 w 12192000"/>
              <a:gd name="connsiteY383" fmla="*/ 5442663 h 6470305"/>
              <a:gd name="connsiteX384" fmla="*/ 5563146 w 12192000"/>
              <a:gd name="connsiteY384" fmla="*/ 5537815 h 6470305"/>
              <a:gd name="connsiteX385" fmla="*/ 5467994 w 12192000"/>
              <a:gd name="connsiteY385" fmla="*/ 5632967 h 6470305"/>
              <a:gd name="connsiteX386" fmla="*/ 5372842 w 12192000"/>
              <a:gd name="connsiteY386" fmla="*/ 5537815 h 6470305"/>
              <a:gd name="connsiteX387" fmla="*/ 5467994 w 12192000"/>
              <a:gd name="connsiteY387" fmla="*/ 5442663 h 6470305"/>
              <a:gd name="connsiteX388" fmla="*/ 5049325 w 12192000"/>
              <a:gd name="connsiteY388" fmla="*/ 5442663 h 6470305"/>
              <a:gd name="connsiteX389" fmla="*/ 5144478 w 12192000"/>
              <a:gd name="connsiteY389" fmla="*/ 5537815 h 6470305"/>
              <a:gd name="connsiteX390" fmla="*/ 5049325 w 12192000"/>
              <a:gd name="connsiteY390" fmla="*/ 5632967 h 6470305"/>
              <a:gd name="connsiteX391" fmla="*/ 4954173 w 12192000"/>
              <a:gd name="connsiteY391" fmla="*/ 5537815 h 6470305"/>
              <a:gd name="connsiteX392" fmla="*/ 5049325 w 12192000"/>
              <a:gd name="connsiteY392" fmla="*/ 5442663 h 6470305"/>
              <a:gd name="connsiteX393" fmla="*/ 4630656 w 12192000"/>
              <a:gd name="connsiteY393" fmla="*/ 5442663 h 6470305"/>
              <a:gd name="connsiteX394" fmla="*/ 4725808 w 12192000"/>
              <a:gd name="connsiteY394" fmla="*/ 5537815 h 6470305"/>
              <a:gd name="connsiteX395" fmla="*/ 4630656 w 12192000"/>
              <a:gd name="connsiteY395" fmla="*/ 5632967 h 6470305"/>
              <a:gd name="connsiteX396" fmla="*/ 4535504 w 12192000"/>
              <a:gd name="connsiteY396" fmla="*/ 5537815 h 6470305"/>
              <a:gd name="connsiteX397" fmla="*/ 4630656 w 12192000"/>
              <a:gd name="connsiteY397" fmla="*/ 5442663 h 6470305"/>
              <a:gd name="connsiteX398" fmla="*/ 4211987 w 12192000"/>
              <a:gd name="connsiteY398" fmla="*/ 5442663 h 6470305"/>
              <a:gd name="connsiteX399" fmla="*/ 4307139 w 12192000"/>
              <a:gd name="connsiteY399" fmla="*/ 5537815 h 6470305"/>
              <a:gd name="connsiteX400" fmla="*/ 4211987 w 12192000"/>
              <a:gd name="connsiteY400" fmla="*/ 5632967 h 6470305"/>
              <a:gd name="connsiteX401" fmla="*/ 4116835 w 12192000"/>
              <a:gd name="connsiteY401" fmla="*/ 5537815 h 6470305"/>
              <a:gd name="connsiteX402" fmla="*/ 4211987 w 12192000"/>
              <a:gd name="connsiteY402" fmla="*/ 5442663 h 6470305"/>
              <a:gd name="connsiteX403" fmla="*/ 3793358 w 12192000"/>
              <a:gd name="connsiteY403" fmla="*/ 5442663 h 6470305"/>
              <a:gd name="connsiteX404" fmla="*/ 3888470 w 12192000"/>
              <a:gd name="connsiteY404" fmla="*/ 5537815 h 6470305"/>
              <a:gd name="connsiteX405" fmla="*/ 3793358 w 12192000"/>
              <a:gd name="connsiteY405" fmla="*/ 5632967 h 6470305"/>
              <a:gd name="connsiteX406" fmla="*/ 3698207 w 12192000"/>
              <a:gd name="connsiteY406" fmla="*/ 5537815 h 6470305"/>
              <a:gd name="connsiteX407" fmla="*/ 3793358 w 12192000"/>
              <a:gd name="connsiteY407" fmla="*/ 5442663 h 6470305"/>
              <a:gd name="connsiteX408" fmla="*/ 3374686 w 12192000"/>
              <a:gd name="connsiteY408" fmla="*/ 5442663 h 6470305"/>
              <a:gd name="connsiteX409" fmla="*/ 3469841 w 12192000"/>
              <a:gd name="connsiteY409" fmla="*/ 5537815 h 6470305"/>
              <a:gd name="connsiteX410" fmla="*/ 3374686 w 12192000"/>
              <a:gd name="connsiteY410" fmla="*/ 5632967 h 6470305"/>
              <a:gd name="connsiteX411" fmla="*/ 3279534 w 12192000"/>
              <a:gd name="connsiteY411" fmla="*/ 5537815 h 6470305"/>
              <a:gd name="connsiteX412" fmla="*/ 3374686 w 12192000"/>
              <a:gd name="connsiteY412" fmla="*/ 5442663 h 6470305"/>
              <a:gd name="connsiteX413" fmla="*/ 2956015 w 12192000"/>
              <a:gd name="connsiteY413" fmla="*/ 5442663 h 6470305"/>
              <a:gd name="connsiteX414" fmla="*/ 3051169 w 12192000"/>
              <a:gd name="connsiteY414" fmla="*/ 5537815 h 6470305"/>
              <a:gd name="connsiteX415" fmla="*/ 2956015 w 12192000"/>
              <a:gd name="connsiteY415" fmla="*/ 5632967 h 6470305"/>
              <a:gd name="connsiteX416" fmla="*/ 2860862 w 12192000"/>
              <a:gd name="connsiteY416" fmla="*/ 5537815 h 6470305"/>
              <a:gd name="connsiteX417" fmla="*/ 2956015 w 12192000"/>
              <a:gd name="connsiteY417" fmla="*/ 5442663 h 6470305"/>
              <a:gd name="connsiteX418" fmla="*/ 2537342 w 12192000"/>
              <a:gd name="connsiteY418" fmla="*/ 5442663 h 6470305"/>
              <a:gd name="connsiteX419" fmla="*/ 2632497 w 12192000"/>
              <a:gd name="connsiteY419" fmla="*/ 5537815 h 6470305"/>
              <a:gd name="connsiteX420" fmla="*/ 2537342 w 12192000"/>
              <a:gd name="connsiteY420" fmla="*/ 5632967 h 6470305"/>
              <a:gd name="connsiteX421" fmla="*/ 2442190 w 12192000"/>
              <a:gd name="connsiteY421" fmla="*/ 5537815 h 6470305"/>
              <a:gd name="connsiteX422" fmla="*/ 2537342 w 12192000"/>
              <a:gd name="connsiteY422" fmla="*/ 5442663 h 6470305"/>
              <a:gd name="connsiteX423" fmla="*/ 2118672 w 12192000"/>
              <a:gd name="connsiteY423" fmla="*/ 5442663 h 6470305"/>
              <a:gd name="connsiteX424" fmla="*/ 2213824 w 12192000"/>
              <a:gd name="connsiteY424" fmla="*/ 5537815 h 6470305"/>
              <a:gd name="connsiteX425" fmla="*/ 2118672 w 12192000"/>
              <a:gd name="connsiteY425" fmla="*/ 5632967 h 6470305"/>
              <a:gd name="connsiteX426" fmla="*/ 2023520 w 12192000"/>
              <a:gd name="connsiteY426" fmla="*/ 5537815 h 6470305"/>
              <a:gd name="connsiteX427" fmla="*/ 2118672 w 12192000"/>
              <a:gd name="connsiteY427" fmla="*/ 5442663 h 6470305"/>
              <a:gd name="connsiteX428" fmla="*/ 1700000 w 12192000"/>
              <a:gd name="connsiteY428" fmla="*/ 5442663 h 6470305"/>
              <a:gd name="connsiteX429" fmla="*/ 1795153 w 12192000"/>
              <a:gd name="connsiteY429" fmla="*/ 5537815 h 6470305"/>
              <a:gd name="connsiteX430" fmla="*/ 1700000 w 12192000"/>
              <a:gd name="connsiteY430" fmla="*/ 5632967 h 6470305"/>
              <a:gd name="connsiteX431" fmla="*/ 1604845 w 12192000"/>
              <a:gd name="connsiteY431" fmla="*/ 5537815 h 6470305"/>
              <a:gd name="connsiteX432" fmla="*/ 1700000 w 12192000"/>
              <a:gd name="connsiteY432" fmla="*/ 5442663 h 6470305"/>
              <a:gd name="connsiteX433" fmla="*/ 1281327 w 12192000"/>
              <a:gd name="connsiteY433" fmla="*/ 5442663 h 6470305"/>
              <a:gd name="connsiteX434" fmla="*/ 1376479 w 12192000"/>
              <a:gd name="connsiteY434" fmla="*/ 5537815 h 6470305"/>
              <a:gd name="connsiteX435" fmla="*/ 1281327 w 12192000"/>
              <a:gd name="connsiteY435" fmla="*/ 5632967 h 6470305"/>
              <a:gd name="connsiteX436" fmla="*/ 1186175 w 12192000"/>
              <a:gd name="connsiteY436" fmla="*/ 5537815 h 6470305"/>
              <a:gd name="connsiteX437" fmla="*/ 1281327 w 12192000"/>
              <a:gd name="connsiteY437" fmla="*/ 5442663 h 6470305"/>
              <a:gd name="connsiteX438" fmla="*/ 862659 w 12192000"/>
              <a:gd name="connsiteY438" fmla="*/ 5442663 h 6470305"/>
              <a:gd name="connsiteX439" fmla="*/ 957811 w 12192000"/>
              <a:gd name="connsiteY439" fmla="*/ 5537815 h 6470305"/>
              <a:gd name="connsiteX440" fmla="*/ 862659 w 12192000"/>
              <a:gd name="connsiteY440" fmla="*/ 5632967 h 6470305"/>
              <a:gd name="connsiteX441" fmla="*/ 767507 w 12192000"/>
              <a:gd name="connsiteY441" fmla="*/ 5537815 h 6470305"/>
              <a:gd name="connsiteX442" fmla="*/ 862659 w 12192000"/>
              <a:gd name="connsiteY442" fmla="*/ 5442663 h 6470305"/>
              <a:gd name="connsiteX443" fmla="*/ 443991 w 12192000"/>
              <a:gd name="connsiteY443" fmla="*/ 5442663 h 6470305"/>
              <a:gd name="connsiteX444" fmla="*/ 539144 w 12192000"/>
              <a:gd name="connsiteY444" fmla="*/ 5537815 h 6470305"/>
              <a:gd name="connsiteX445" fmla="*/ 443991 w 12192000"/>
              <a:gd name="connsiteY445" fmla="*/ 5632967 h 6470305"/>
              <a:gd name="connsiteX446" fmla="*/ 348839 w 12192000"/>
              <a:gd name="connsiteY446" fmla="*/ 5537815 h 6470305"/>
              <a:gd name="connsiteX447" fmla="*/ 443991 w 12192000"/>
              <a:gd name="connsiteY447" fmla="*/ 5442663 h 6470305"/>
              <a:gd name="connsiteX448" fmla="*/ 25323 w 12192000"/>
              <a:gd name="connsiteY448" fmla="*/ 5442663 h 6470305"/>
              <a:gd name="connsiteX449" fmla="*/ 120475 w 12192000"/>
              <a:gd name="connsiteY449" fmla="*/ 5537815 h 6470305"/>
              <a:gd name="connsiteX450" fmla="*/ 25323 w 12192000"/>
              <a:gd name="connsiteY450" fmla="*/ 5632967 h 6470305"/>
              <a:gd name="connsiteX451" fmla="*/ 0 w 12192000"/>
              <a:gd name="connsiteY451" fmla="*/ 5627855 h 6470305"/>
              <a:gd name="connsiteX452" fmla="*/ 0 w 12192000"/>
              <a:gd name="connsiteY452" fmla="*/ 5447776 h 6470305"/>
              <a:gd name="connsiteX453" fmla="*/ 12166698 w 12192000"/>
              <a:gd name="connsiteY453" fmla="*/ 5023994 h 6470305"/>
              <a:gd name="connsiteX454" fmla="*/ 12192000 w 12192000"/>
              <a:gd name="connsiteY454" fmla="*/ 5029103 h 6470305"/>
              <a:gd name="connsiteX455" fmla="*/ 12192000 w 12192000"/>
              <a:gd name="connsiteY455" fmla="*/ 5209190 h 6470305"/>
              <a:gd name="connsiteX456" fmla="*/ 12166698 w 12192000"/>
              <a:gd name="connsiteY456" fmla="*/ 5214298 h 6470305"/>
              <a:gd name="connsiteX457" fmla="*/ 12071546 w 12192000"/>
              <a:gd name="connsiteY457" fmla="*/ 5119146 h 6470305"/>
              <a:gd name="connsiteX458" fmla="*/ 12166698 w 12192000"/>
              <a:gd name="connsiteY458" fmla="*/ 5023994 h 6470305"/>
              <a:gd name="connsiteX459" fmla="*/ 11748029 w 12192000"/>
              <a:gd name="connsiteY459" fmla="*/ 5023994 h 6470305"/>
              <a:gd name="connsiteX460" fmla="*/ 11843181 w 12192000"/>
              <a:gd name="connsiteY460" fmla="*/ 5119146 h 6470305"/>
              <a:gd name="connsiteX461" fmla="*/ 11748029 w 12192000"/>
              <a:gd name="connsiteY461" fmla="*/ 5214298 h 6470305"/>
              <a:gd name="connsiteX462" fmla="*/ 11652877 w 12192000"/>
              <a:gd name="connsiteY462" fmla="*/ 5119146 h 6470305"/>
              <a:gd name="connsiteX463" fmla="*/ 11748029 w 12192000"/>
              <a:gd name="connsiteY463" fmla="*/ 5023994 h 6470305"/>
              <a:gd name="connsiteX464" fmla="*/ 11329360 w 12192000"/>
              <a:gd name="connsiteY464" fmla="*/ 5023994 h 6470305"/>
              <a:gd name="connsiteX465" fmla="*/ 11424512 w 12192000"/>
              <a:gd name="connsiteY465" fmla="*/ 5119146 h 6470305"/>
              <a:gd name="connsiteX466" fmla="*/ 11329360 w 12192000"/>
              <a:gd name="connsiteY466" fmla="*/ 5214298 h 6470305"/>
              <a:gd name="connsiteX467" fmla="*/ 11234208 w 12192000"/>
              <a:gd name="connsiteY467" fmla="*/ 5119146 h 6470305"/>
              <a:gd name="connsiteX468" fmla="*/ 11329360 w 12192000"/>
              <a:gd name="connsiteY468" fmla="*/ 5023994 h 6470305"/>
              <a:gd name="connsiteX469" fmla="*/ 10910691 w 12192000"/>
              <a:gd name="connsiteY469" fmla="*/ 5023994 h 6470305"/>
              <a:gd name="connsiteX470" fmla="*/ 11005843 w 12192000"/>
              <a:gd name="connsiteY470" fmla="*/ 5119146 h 6470305"/>
              <a:gd name="connsiteX471" fmla="*/ 10910691 w 12192000"/>
              <a:gd name="connsiteY471" fmla="*/ 5214298 h 6470305"/>
              <a:gd name="connsiteX472" fmla="*/ 10815539 w 12192000"/>
              <a:gd name="connsiteY472" fmla="*/ 5119146 h 6470305"/>
              <a:gd name="connsiteX473" fmla="*/ 10910691 w 12192000"/>
              <a:gd name="connsiteY473" fmla="*/ 5023994 h 6470305"/>
              <a:gd name="connsiteX474" fmla="*/ 10492022 w 12192000"/>
              <a:gd name="connsiteY474" fmla="*/ 5023994 h 6470305"/>
              <a:gd name="connsiteX475" fmla="*/ 10587174 w 12192000"/>
              <a:gd name="connsiteY475" fmla="*/ 5119146 h 6470305"/>
              <a:gd name="connsiteX476" fmla="*/ 10492022 w 12192000"/>
              <a:gd name="connsiteY476" fmla="*/ 5214298 h 6470305"/>
              <a:gd name="connsiteX477" fmla="*/ 10396870 w 12192000"/>
              <a:gd name="connsiteY477" fmla="*/ 5119146 h 6470305"/>
              <a:gd name="connsiteX478" fmla="*/ 10492022 w 12192000"/>
              <a:gd name="connsiteY478" fmla="*/ 5023994 h 6470305"/>
              <a:gd name="connsiteX479" fmla="*/ 10073353 w 12192000"/>
              <a:gd name="connsiteY479" fmla="*/ 5023994 h 6470305"/>
              <a:gd name="connsiteX480" fmla="*/ 10168505 w 12192000"/>
              <a:gd name="connsiteY480" fmla="*/ 5119146 h 6470305"/>
              <a:gd name="connsiteX481" fmla="*/ 10073353 w 12192000"/>
              <a:gd name="connsiteY481" fmla="*/ 5214298 h 6470305"/>
              <a:gd name="connsiteX482" fmla="*/ 9978201 w 12192000"/>
              <a:gd name="connsiteY482" fmla="*/ 5119146 h 6470305"/>
              <a:gd name="connsiteX483" fmla="*/ 10073353 w 12192000"/>
              <a:gd name="connsiteY483" fmla="*/ 5023994 h 6470305"/>
              <a:gd name="connsiteX484" fmla="*/ 9654684 w 12192000"/>
              <a:gd name="connsiteY484" fmla="*/ 5023994 h 6470305"/>
              <a:gd name="connsiteX485" fmla="*/ 9749836 w 12192000"/>
              <a:gd name="connsiteY485" fmla="*/ 5119146 h 6470305"/>
              <a:gd name="connsiteX486" fmla="*/ 9654684 w 12192000"/>
              <a:gd name="connsiteY486" fmla="*/ 5214298 h 6470305"/>
              <a:gd name="connsiteX487" fmla="*/ 9559532 w 12192000"/>
              <a:gd name="connsiteY487" fmla="*/ 5119146 h 6470305"/>
              <a:gd name="connsiteX488" fmla="*/ 9654684 w 12192000"/>
              <a:gd name="connsiteY488" fmla="*/ 5023994 h 6470305"/>
              <a:gd name="connsiteX489" fmla="*/ 9236015 w 12192000"/>
              <a:gd name="connsiteY489" fmla="*/ 5023994 h 6470305"/>
              <a:gd name="connsiteX490" fmla="*/ 9331167 w 12192000"/>
              <a:gd name="connsiteY490" fmla="*/ 5119146 h 6470305"/>
              <a:gd name="connsiteX491" fmla="*/ 9236015 w 12192000"/>
              <a:gd name="connsiteY491" fmla="*/ 5214298 h 6470305"/>
              <a:gd name="connsiteX492" fmla="*/ 9140863 w 12192000"/>
              <a:gd name="connsiteY492" fmla="*/ 5119146 h 6470305"/>
              <a:gd name="connsiteX493" fmla="*/ 9236015 w 12192000"/>
              <a:gd name="connsiteY493" fmla="*/ 5023994 h 6470305"/>
              <a:gd name="connsiteX494" fmla="*/ 8817346 w 12192000"/>
              <a:gd name="connsiteY494" fmla="*/ 5023994 h 6470305"/>
              <a:gd name="connsiteX495" fmla="*/ 8912498 w 12192000"/>
              <a:gd name="connsiteY495" fmla="*/ 5119146 h 6470305"/>
              <a:gd name="connsiteX496" fmla="*/ 8817346 w 12192000"/>
              <a:gd name="connsiteY496" fmla="*/ 5214298 h 6470305"/>
              <a:gd name="connsiteX497" fmla="*/ 8722194 w 12192000"/>
              <a:gd name="connsiteY497" fmla="*/ 5119146 h 6470305"/>
              <a:gd name="connsiteX498" fmla="*/ 8817346 w 12192000"/>
              <a:gd name="connsiteY498" fmla="*/ 5023994 h 6470305"/>
              <a:gd name="connsiteX499" fmla="*/ 8398677 w 12192000"/>
              <a:gd name="connsiteY499" fmla="*/ 5023994 h 6470305"/>
              <a:gd name="connsiteX500" fmla="*/ 8493829 w 12192000"/>
              <a:gd name="connsiteY500" fmla="*/ 5119146 h 6470305"/>
              <a:gd name="connsiteX501" fmla="*/ 8398677 w 12192000"/>
              <a:gd name="connsiteY501" fmla="*/ 5214298 h 6470305"/>
              <a:gd name="connsiteX502" fmla="*/ 8303526 w 12192000"/>
              <a:gd name="connsiteY502" fmla="*/ 5119146 h 6470305"/>
              <a:gd name="connsiteX503" fmla="*/ 8398677 w 12192000"/>
              <a:gd name="connsiteY503" fmla="*/ 5023994 h 6470305"/>
              <a:gd name="connsiteX504" fmla="*/ 7980009 w 12192000"/>
              <a:gd name="connsiteY504" fmla="*/ 5023994 h 6470305"/>
              <a:gd name="connsiteX505" fmla="*/ 8075161 w 12192000"/>
              <a:gd name="connsiteY505" fmla="*/ 5119146 h 6470305"/>
              <a:gd name="connsiteX506" fmla="*/ 7980009 w 12192000"/>
              <a:gd name="connsiteY506" fmla="*/ 5214298 h 6470305"/>
              <a:gd name="connsiteX507" fmla="*/ 7884857 w 12192000"/>
              <a:gd name="connsiteY507" fmla="*/ 5119146 h 6470305"/>
              <a:gd name="connsiteX508" fmla="*/ 7980009 w 12192000"/>
              <a:gd name="connsiteY508" fmla="*/ 5023994 h 6470305"/>
              <a:gd name="connsiteX509" fmla="*/ 7561340 w 12192000"/>
              <a:gd name="connsiteY509" fmla="*/ 5023994 h 6470305"/>
              <a:gd name="connsiteX510" fmla="*/ 7656492 w 12192000"/>
              <a:gd name="connsiteY510" fmla="*/ 5119146 h 6470305"/>
              <a:gd name="connsiteX511" fmla="*/ 7561340 w 12192000"/>
              <a:gd name="connsiteY511" fmla="*/ 5214298 h 6470305"/>
              <a:gd name="connsiteX512" fmla="*/ 7466188 w 12192000"/>
              <a:gd name="connsiteY512" fmla="*/ 5119146 h 6470305"/>
              <a:gd name="connsiteX513" fmla="*/ 7561340 w 12192000"/>
              <a:gd name="connsiteY513" fmla="*/ 5023994 h 6470305"/>
              <a:gd name="connsiteX514" fmla="*/ 7142671 w 12192000"/>
              <a:gd name="connsiteY514" fmla="*/ 5023994 h 6470305"/>
              <a:gd name="connsiteX515" fmla="*/ 7237823 w 12192000"/>
              <a:gd name="connsiteY515" fmla="*/ 5119146 h 6470305"/>
              <a:gd name="connsiteX516" fmla="*/ 7142671 w 12192000"/>
              <a:gd name="connsiteY516" fmla="*/ 5214298 h 6470305"/>
              <a:gd name="connsiteX517" fmla="*/ 7047519 w 12192000"/>
              <a:gd name="connsiteY517" fmla="*/ 5119146 h 6470305"/>
              <a:gd name="connsiteX518" fmla="*/ 7142671 w 12192000"/>
              <a:gd name="connsiteY518" fmla="*/ 5023994 h 6470305"/>
              <a:gd name="connsiteX519" fmla="*/ 6724002 w 12192000"/>
              <a:gd name="connsiteY519" fmla="*/ 5023994 h 6470305"/>
              <a:gd name="connsiteX520" fmla="*/ 6819154 w 12192000"/>
              <a:gd name="connsiteY520" fmla="*/ 5119146 h 6470305"/>
              <a:gd name="connsiteX521" fmla="*/ 6724002 w 12192000"/>
              <a:gd name="connsiteY521" fmla="*/ 5214298 h 6470305"/>
              <a:gd name="connsiteX522" fmla="*/ 6628850 w 12192000"/>
              <a:gd name="connsiteY522" fmla="*/ 5119146 h 6470305"/>
              <a:gd name="connsiteX523" fmla="*/ 6724002 w 12192000"/>
              <a:gd name="connsiteY523" fmla="*/ 5023994 h 6470305"/>
              <a:gd name="connsiteX524" fmla="*/ 6305333 w 12192000"/>
              <a:gd name="connsiteY524" fmla="*/ 5023994 h 6470305"/>
              <a:gd name="connsiteX525" fmla="*/ 6400485 w 12192000"/>
              <a:gd name="connsiteY525" fmla="*/ 5119146 h 6470305"/>
              <a:gd name="connsiteX526" fmla="*/ 6305333 w 12192000"/>
              <a:gd name="connsiteY526" fmla="*/ 5214298 h 6470305"/>
              <a:gd name="connsiteX527" fmla="*/ 6210181 w 12192000"/>
              <a:gd name="connsiteY527" fmla="*/ 5119146 h 6470305"/>
              <a:gd name="connsiteX528" fmla="*/ 6305333 w 12192000"/>
              <a:gd name="connsiteY528" fmla="*/ 5023994 h 6470305"/>
              <a:gd name="connsiteX529" fmla="*/ 5886664 w 12192000"/>
              <a:gd name="connsiteY529" fmla="*/ 5023994 h 6470305"/>
              <a:gd name="connsiteX530" fmla="*/ 5981816 w 12192000"/>
              <a:gd name="connsiteY530" fmla="*/ 5119146 h 6470305"/>
              <a:gd name="connsiteX531" fmla="*/ 5886664 w 12192000"/>
              <a:gd name="connsiteY531" fmla="*/ 5214298 h 6470305"/>
              <a:gd name="connsiteX532" fmla="*/ 5791512 w 12192000"/>
              <a:gd name="connsiteY532" fmla="*/ 5119146 h 6470305"/>
              <a:gd name="connsiteX533" fmla="*/ 5886664 w 12192000"/>
              <a:gd name="connsiteY533" fmla="*/ 5023994 h 6470305"/>
              <a:gd name="connsiteX534" fmla="*/ 5467994 w 12192000"/>
              <a:gd name="connsiteY534" fmla="*/ 5023994 h 6470305"/>
              <a:gd name="connsiteX535" fmla="*/ 5563146 w 12192000"/>
              <a:gd name="connsiteY535" fmla="*/ 5119146 h 6470305"/>
              <a:gd name="connsiteX536" fmla="*/ 5467994 w 12192000"/>
              <a:gd name="connsiteY536" fmla="*/ 5214298 h 6470305"/>
              <a:gd name="connsiteX537" fmla="*/ 5372842 w 12192000"/>
              <a:gd name="connsiteY537" fmla="*/ 5119146 h 6470305"/>
              <a:gd name="connsiteX538" fmla="*/ 5467994 w 12192000"/>
              <a:gd name="connsiteY538" fmla="*/ 5023994 h 6470305"/>
              <a:gd name="connsiteX539" fmla="*/ 5049325 w 12192000"/>
              <a:gd name="connsiteY539" fmla="*/ 5023994 h 6470305"/>
              <a:gd name="connsiteX540" fmla="*/ 5144478 w 12192000"/>
              <a:gd name="connsiteY540" fmla="*/ 5119146 h 6470305"/>
              <a:gd name="connsiteX541" fmla="*/ 5049325 w 12192000"/>
              <a:gd name="connsiteY541" fmla="*/ 5214298 h 6470305"/>
              <a:gd name="connsiteX542" fmla="*/ 4954173 w 12192000"/>
              <a:gd name="connsiteY542" fmla="*/ 5119146 h 6470305"/>
              <a:gd name="connsiteX543" fmla="*/ 5049325 w 12192000"/>
              <a:gd name="connsiteY543" fmla="*/ 5023994 h 6470305"/>
              <a:gd name="connsiteX544" fmla="*/ 4630656 w 12192000"/>
              <a:gd name="connsiteY544" fmla="*/ 5023994 h 6470305"/>
              <a:gd name="connsiteX545" fmla="*/ 4725808 w 12192000"/>
              <a:gd name="connsiteY545" fmla="*/ 5119146 h 6470305"/>
              <a:gd name="connsiteX546" fmla="*/ 4630656 w 12192000"/>
              <a:gd name="connsiteY546" fmla="*/ 5214298 h 6470305"/>
              <a:gd name="connsiteX547" fmla="*/ 4535504 w 12192000"/>
              <a:gd name="connsiteY547" fmla="*/ 5119146 h 6470305"/>
              <a:gd name="connsiteX548" fmla="*/ 4630656 w 12192000"/>
              <a:gd name="connsiteY548" fmla="*/ 5023994 h 6470305"/>
              <a:gd name="connsiteX549" fmla="*/ 4211987 w 12192000"/>
              <a:gd name="connsiteY549" fmla="*/ 5023994 h 6470305"/>
              <a:gd name="connsiteX550" fmla="*/ 4307139 w 12192000"/>
              <a:gd name="connsiteY550" fmla="*/ 5119146 h 6470305"/>
              <a:gd name="connsiteX551" fmla="*/ 4211987 w 12192000"/>
              <a:gd name="connsiteY551" fmla="*/ 5214298 h 6470305"/>
              <a:gd name="connsiteX552" fmla="*/ 4116835 w 12192000"/>
              <a:gd name="connsiteY552" fmla="*/ 5119146 h 6470305"/>
              <a:gd name="connsiteX553" fmla="*/ 4211987 w 12192000"/>
              <a:gd name="connsiteY553" fmla="*/ 5023994 h 6470305"/>
              <a:gd name="connsiteX554" fmla="*/ 3793367 w 12192000"/>
              <a:gd name="connsiteY554" fmla="*/ 5023994 h 6470305"/>
              <a:gd name="connsiteX555" fmla="*/ 3888470 w 12192000"/>
              <a:gd name="connsiteY555" fmla="*/ 5119146 h 6470305"/>
              <a:gd name="connsiteX556" fmla="*/ 3793367 w 12192000"/>
              <a:gd name="connsiteY556" fmla="*/ 5214298 h 6470305"/>
              <a:gd name="connsiteX557" fmla="*/ 3698215 w 12192000"/>
              <a:gd name="connsiteY557" fmla="*/ 5119146 h 6470305"/>
              <a:gd name="connsiteX558" fmla="*/ 3793367 w 12192000"/>
              <a:gd name="connsiteY558" fmla="*/ 5023994 h 6470305"/>
              <a:gd name="connsiteX559" fmla="*/ 3374694 w 12192000"/>
              <a:gd name="connsiteY559" fmla="*/ 5023994 h 6470305"/>
              <a:gd name="connsiteX560" fmla="*/ 3469850 w 12192000"/>
              <a:gd name="connsiteY560" fmla="*/ 5119146 h 6470305"/>
              <a:gd name="connsiteX561" fmla="*/ 3374694 w 12192000"/>
              <a:gd name="connsiteY561" fmla="*/ 5214298 h 6470305"/>
              <a:gd name="connsiteX562" fmla="*/ 3279542 w 12192000"/>
              <a:gd name="connsiteY562" fmla="*/ 5119146 h 6470305"/>
              <a:gd name="connsiteX563" fmla="*/ 3374694 w 12192000"/>
              <a:gd name="connsiteY563" fmla="*/ 5023994 h 6470305"/>
              <a:gd name="connsiteX564" fmla="*/ 2956022 w 12192000"/>
              <a:gd name="connsiteY564" fmla="*/ 5023994 h 6470305"/>
              <a:gd name="connsiteX565" fmla="*/ 3051176 w 12192000"/>
              <a:gd name="connsiteY565" fmla="*/ 5119146 h 6470305"/>
              <a:gd name="connsiteX566" fmla="*/ 2956022 w 12192000"/>
              <a:gd name="connsiteY566" fmla="*/ 5214298 h 6470305"/>
              <a:gd name="connsiteX567" fmla="*/ 2860869 w 12192000"/>
              <a:gd name="connsiteY567" fmla="*/ 5119146 h 6470305"/>
              <a:gd name="connsiteX568" fmla="*/ 2956022 w 12192000"/>
              <a:gd name="connsiteY568" fmla="*/ 5023994 h 6470305"/>
              <a:gd name="connsiteX569" fmla="*/ 2537348 w 12192000"/>
              <a:gd name="connsiteY569" fmla="*/ 5023994 h 6470305"/>
              <a:gd name="connsiteX570" fmla="*/ 2632504 w 12192000"/>
              <a:gd name="connsiteY570" fmla="*/ 5119146 h 6470305"/>
              <a:gd name="connsiteX571" fmla="*/ 2537348 w 12192000"/>
              <a:gd name="connsiteY571" fmla="*/ 5214298 h 6470305"/>
              <a:gd name="connsiteX572" fmla="*/ 2442196 w 12192000"/>
              <a:gd name="connsiteY572" fmla="*/ 5119146 h 6470305"/>
              <a:gd name="connsiteX573" fmla="*/ 2537348 w 12192000"/>
              <a:gd name="connsiteY573" fmla="*/ 5023994 h 6470305"/>
              <a:gd name="connsiteX574" fmla="*/ 2118678 w 12192000"/>
              <a:gd name="connsiteY574" fmla="*/ 5023994 h 6470305"/>
              <a:gd name="connsiteX575" fmla="*/ 2213831 w 12192000"/>
              <a:gd name="connsiteY575" fmla="*/ 5119146 h 6470305"/>
              <a:gd name="connsiteX576" fmla="*/ 2118678 w 12192000"/>
              <a:gd name="connsiteY576" fmla="*/ 5214298 h 6470305"/>
              <a:gd name="connsiteX577" fmla="*/ 2023526 w 12192000"/>
              <a:gd name="connsiteY577" fmla="*/ 5119146 h 6470305"/>
              <a:gd name="connsiteX578" fmla="*/ 2118678 w 12192000"/>
              <a:gd name="connsiteY578" fmla="*/ 5023994 h 6470305"/>
              <a:gd name="connsiteX579" fmla="*/ 1700005 w 12192000"/>
              <a:gd name="connsiteY579" fmla="*/ 5023994 h 6470305"/>
              <a:gd name="connsiteX580" fmla="*/ 1795158 w 12192000"/>
              <a:gd name="connsiteY580" fmla="*/ 5119146 h 6470305"/>
              <a:gd name="connsiteX581" fmla="*/ 1700005 w 12192000"/>
              <a:gd name="connsiteY581" fmla="*/ 5214298 h 6470305"/>
              <a:gd name="connsiteX582" fmla="*/ 1604850 w 12192000"/>
              <a:gd name="connsiteY582" fmla="*/ 5119146 h 6470305"/>
              <a:gd name="connsiteX583" fmla="*/ 1700005 w 12192000"/>
              <a:gd name="connsiteY583" fmla="*/ 5023994 h 6470305"/>
              <a:gd name="connsiteX584" fmla="*/ 1281332 w 12192000"/>
              <a:gd name="connsiteY584" fmla="*/ 5023994 h 6470305"/>
              <a:gd name="connsiteX585" fmla="*/ 1376484 w 12192000"/>
              <a:gd name="connsiteY585" fmla="*/ 5119146 h 6470305"/>
              <a:gd name="connsiteX586" fmla="*/ 1281332 w 12192000"/>
              <a:gd name="connsiteY586" fmla="*/ 5214298 h 6470305"/>
              <a:gd name="connsiteX587" fmla="*/ 1186180 w 12192000"/>
              <a:gd name="connsiteY587" fmla="*/ 5119146 h 6470305"/>
              <a:gd name="connsiteX588" fmla="*/ 1281332 w 12192000"/>
              <a:gd name="connsiteY588" fmla="*/ 5023994 h 6470305"/>
              <a:gd name="connsiteX589" fmla="*/ 862664 w 12192000"/>
              <a:gd name="connsiteY589" fmla="*/ 5023994 h 6470305"/>
              <a:gd name="connsiteX590" fmla="*/ 957816 w 12192000"/>
              <a:gd name="connsiteY590" fmla="*/ 5119146 h 6470305"/>
              <a:gd name="connsiteX591" fmla="*/ 862664 w 12192000"/>
              <a:gd name="connsiteY591" fmla="*/ 5214298 h 6470305"/>
              <a:gd name="connsiteX592" fmla="*/ 767512 w 12192000"/>
              <a:gd name="connsiteY592" fmla="*/ 5119146 h 6470305"/>
              <a:gd name="connsiteX593" fmla="*/ 862664 w 12192000"/>
              <a:gd name="connsiteY593" fmla="*/ 5023994 h 6470305"/>
              <a:gd name="connsiteX594" fmla="*/ 443996 w 12192000"/>
              <a:gd name="connsiteY594" fmla="*/ 5023994 h 6470305"/>
              <a:gd name="connsiteX595" fmla="*/ 539148 w 12192000"/>
              <a:gd name="connsiteY595" fmla="*/ 5119146 h 6470305"/>
              <a:gd name="connsiteX596" fmla="*/ 443996 w 12192000"/>
              <a:gd name="connsiteY596" fmla="*/ 5214298 h 6470305"/>
              <a:gd name="connsiteX597" fmla="*/ 348844 w 12192000"/>
              <a:gd name="connsiteY597" fmla="*/ 5119146 h 6470305"/>
              <a:gd name="connsiteX598" fmla="*/ 443996 w 12192000"/>
              <a:gd name="connsiteY598" fmla="*/ 5023994 h 6470305"/>
              <a:gd name="connsiteX599" fmla="*/ 25327 w 12192000"/>
              <a:gd name="connsiteY599" fmla="*/ 5023994 h 6470305"/>
              <a:gd name="connsiteX600" fmla="*/ 120479 w 12192000"/>
              <a:gd name="connsiteY600" fmla="*/ 5119146 h 6470305"/>
              <a:gd name="connsiteX601" fmla="*/ 25327 w 12192000"/>
              <a:gd name="connsiteY601" fmla="*/ 5214298 h 6470305"/>
              <a:gd name="connsiteX602" fmla="*/ 0 w 12192000"/>
              <a:gd name="connsiteY602" fmla="*/ 5209185 h 6470305"/>
              <a:gd name="connsiteX603" fmla="*/ 0 w 12192000"/>
              <a:gd name="connsiteY603" fmla="*/ 5029108 h 6470305"/>
              <a:gd name="connsiteX604" fmla="*/ 12166698 w 12192000"/>
              <a:gd name="connsiteY604" fmla="*/ 4605325 h 6470305"/>
              <a:gd name="connsiteX605" fmla="*/ 12192000 w 12192000"/>
              <a:gd name="connsiteY605" fmla="*/ 4610434 h 6470305"/>
              <a:gd name="connsiteX606" fmla="*/ 12192000 w 12192000"/>
              <a:gd name="connsiteY606" fmla="*/ 4790521 h 6470305"/>
              <a:gd name="connsiteX607" fmla="*/ 12166698 w 12192000"/>
              <a:gd name="connsiteY607" fmla="*/ 4795629 h 6470305"/>
              <a:gd name="connsiteX608" fmla="*/ 12071546 w 12192000"/>
              <a:gd name="connsiteY608" fmla="*/ 4700477 h 6470305"/>
              <a:gd name="connsiteX609" fmla="*/ 12166698 w 12192000"/>
              <a:gd name="connsiteY609" fmla="*/ 4605325 h 6470305"/>
              <a:gd name="connsiteX610" fmla="*/ 11748029 w 12192000"/>
              <a:gd name="connsiteY610" fmla="*/ 4605325 h 6470305"/>
              <a:gd name="connsiteX611" fmla="*/ 11843181 w 12192000"/>
              <a:gd name="connsiteY611" fmla="*/ 4700477 h 6470305"/>
              <a:gd name="connsiteX612" fmla="*/ 11748029 w 12192000"/>
              <a:gd name="connsiteY612" fmla="*/ 4795629 h 6470305"/>
              <a:gd name="connsiteX613" fmla="*/ 11652877 w 12192000"/>
              <a:gd name="connsiteY613" fmla="*/ 4700477 h 6470305"/>
              <a:gd name="connsiteX614" fmla="*/ 11748029 w 12192000"/>
              <a:gd name="connsiteY614" fmla="*/ 4605325 h 6470305"/>
              <a:gd name="connsiteX615" fmla="*/ 11329360 w 12192000"/>
              <a:gd name="connsiteY615" fmla="*/ 4605325 h 6470305"/>
              <a:gd name="connsiteX616" fmla="*/ 11424512 w 12192000"/>
              <a:gd name="connsiteY616" fmla="*/ 4700477 h 6470305"/>
              <a:gd name="connsiteX617" fmla="*/ 11329360 w 12192000"/>
              <a:gd name="connsiteY617" fmla="*/ 4795629 h 6470305"/>
              <a:gd name="connsiteX618" fmla="*/ 11234208 w 12192000"/>
              <a:gd name="connsiteY618" fmla="*/ 4700477 h 6470305"/>
              <a:gd name="connsiteX619" fmla="*/ 11329360 w 12192000"/>
              <a:gd name="connsiteY619" fmla="*/ 4605325 h 6470305"/>
              <a:gd name="connsiteX620" fmla="*/ 10910691 w 12192000"/>
              <a:gd name="connsiteY620" fmla="*/ 4605325 h 6470305"/>
              <a:gd name="connsiteX621" fmla="*/ 11005843 w 12192000"/>
              <a:gd name="connsiteY621" fmla="*/ 4700477 h 6470305"/>
              <a:gd name="connsiteX622" fmla="*/ 10910691 w 12192000"/>
              <a:gd name="connsiteY622" fmla="*/ 4795629 h 6470305"/>
              <a:gd name="connsiteX623" fmla="*/ 10815539 w 12192000"/>
              <a:gd name="connsiteY623" fmla="*/ 4700477 h 6470305"/>
              <a:gd name="connsiteX624" fmla="*/ 10910691 w 12192000"/>
              <a:gd name="connsiteY624" fmla="*/ 4605325 h 6470305"/>
              <a:gd name="connsiteX625" fmla="*/ 10492022 w 12192000"/>
              <a:gd name="connsiteY625" fmla="*/ 4605325 h 6470305"/>
              <a:gd name="connsiteX626" fmla="*/ 10587174 w 12192000"/>
              <a:gd name="connsiteY626" fmla="*/ 4700477 h 6470305"/>
              <a:gd name="connsiteX627" fmla="*/ 10492022 w 12192000"/>
              <a:gd name="connsiteY627" fmla="*/ 4795629 h 6470305"/>
              <a:gd name="connsiteX628" fmla="*/ 10396870 w 12192000"/>
              <a:gd name="connsiteY628" fmla="*/ 4700477 h 6470305"/>
              <a:gd name="connsiteX629" fmla="*/ 10492022 w 12192000"/>
              <a:gd name="connsiteY629" fmla="*/ 4605325 h 6470305"/>
              <a:gd name="connsiteX630" fmla="*/ 10073353 w 12192000"/>
              <a:gd name="connsiteY630" fmla="*/ 4605325 h 6470305"/>
              <a:gd name="connsiteX631" fmla="*/ 10168505 w 12192000"/>
              <a:gd name="connsiteY631" fmla="*/ 4700477 h 6470305"/>
              <a:gd name="connsiteX632" fmla="*/ 10073353 w 12192000"/>
              <a:gd name="connsiteY632" fmla="*/ 4795629 h 6470305"/>
              <a:gd name="connsiteX633" fmla="*/ 9978201 w 12192000"/>
              <a:gd name="connsiteY633" fmla="*/ 4700477 h 6470305"/>
              <a:gd name="connsiteX634" fmla="*/ 10073353 w 12192000"/>
              <a:gd name="connsiteY634" fmla="*/ 4605325 h 6470305"/>
              <a:gd name="connsiteX635" fmla="*/ 9654684 w 12192000"/>
              <a:gd name="connsiteY635" fmla="*/ 4605325 h 6470305"/>
              <a:gd name="connsiteX636" fmla="*/ 9749836 w 12192000"/>
              <a:gd name="connsiteY636" fmla="*/ 4700477 h 6470305"/>
              <a:gd name="connsiteX637" fmla="*/ 9654684 w 12192000"/>
              <a:gd name="connsiteY637" fmla="*/ 4795629 h 6470305"/>
              <a:gd name="connsiteX638" fmla="*/ 9559532 w 12192000"/>
              <a:gd name="connsiteY638" fmla="*/ 4700477 h 6470305"/>
              <a:gd name="connsiteX639" fmla="*/ 9654684 w 12192000"/>
              <a:gd name="connsiteY639" fmla="*/ 4605325 h 6470305"/>
              <a:gd name="connsiteX640" fmla="*/ 9236015 w 12192000"/>
              <a:gd name="connsiteY640" fmla="*/ 4605325 h 6470305"/>
              <a:gd name="connsiteX641" fmla="*/ 9331167 w 12192000"/>
              <a:gd name="connsiteY641" fmla="*/ 4700477 h 6470305"/>
              <a:gd name="connsiteX642" fmla="*/ 9236015 w 12192000"/>
              <a:gd name="connsiteY642" fmla="*/ 4795629 h 6470305"/>
              <a:gd name="connsiteX643" fmla="*/ 9140863 w 12192000"/>
              <a:gd name="connsiteY643" fmla="*/ 4700477 h 6470305"/>
              <a:gd name="connsiteX644" fmla="*/ 9236015 w 12192000"/>
              <a:gd name="connsiteY644" fmla="*/ 4605325 h 6470305"/>
              <a:gd name="connsiteX645" fmla="*/ 8817346 w 12192000"/>
              <a:gd name="connsiteY645" fmla="*/ 4605325 h 6470305"/>
              <a:gd name="connsiteX646" fmla="*/ 8912498 w 12192000"/>
              <a:gd name="connsiteY646" fmla="*/ 4700477 h 6470305"/>
              <a:gd name="connsiteX647" fmla="*/ 8817346 w 12192000"/>
              <a:gd name="connsiteY647" fmla="*/ 4795629 h 6470305"/>
              <a:gd name="connsiteX648" fmla="*/ 8722194 w 12192000"/>
              <a:gd name="connsiteY648" fmla="*/ 4700477 h 6470305"/>
              <a:gd name="connsiteX649" fmla="*/ 8817346 w 12192000"/>
              <a:gd name="connsiteY649" fmla="*/ 4605325 h 6470305"/>
              <a:gd name="connsiteX650" fmla="*/ 8398677 w 12192000"/>
              <a:gd name="connsiteY650" fmla="*/ 4605325 h 6470305"/>
              <a:gd name="connsiteX651" fmla="*/ 8493829 w 12192000"/>
              <a:gd name="connsiteY651" fmla="*/ 4700477 h 6470305"/>
              <a:gd name="connsiteX652" fmla="*/ 8398677 w 12192000"/>
              <a:gd name="connsiteY652" fmla="*/ 4795629 h 6470305"/>
              <a:gd name="connsiteX653" fmla="*/ 8303526 w 12192000"/>
              <a:gd name="connsiteY653" fmla="*/ 4700477 h 6470305"/>
              <a:gd name="connsiteX654" fmla="*/ 8398677 w 12192000"/>
              <a:gd name="connsiteY654" fmla="*/ 4605325 h 6470305"/>
              <a:gd name="connsiteX655" fmla="*/ 7980009 w 12192000"/>
              <a:gd name="connsiteY655" fmla="*/ 4605325 h 6470305"/>
              <a:gd name="connsiteX656" fmla="*/ 8075161 w 12192000"/>
              <a:gd name="connsiteY656" fmla="*/ 4700477 h 6470305"/>
              <a:gd name="connsiteX657" fmla="*/ 7980009 w 12192000"/>
              <a:gd name="connsiteY657" fmla="*/ 4795629 h 6470305"/>
              <a:gd name="connsiteX658" fmla="*/ 7884857 w 12192000"/>
              <a:gd name="connsiteY658" fmla="*/ 4700477 h 6470305"/>
              <a:gd name="connsiteX659" fmla="*/ 7980009 w 12192000"/>
              <a:gd name="connsiteY659" fmla="*/ 4605325 h 6470305"/>
              <a:gd name="connsiteX660" fmla="*/ 7561340 w 12192000"/>
              <a:gd name="connsiteY660" fmla="*/ 4605325 h 6470305"/>
              <a:gd name="connsiteX661" fmla="*/ 7656492 w 12192000"/>
              <a:gd name="connsiteY661" fmla="*/ 4700477 h 6470305"/>
              <a:gd name="connsiteX662" fmla="*/ 7561340 w 12192000"/>
              <a:gd name="connsiteY662" fmla="*/ 4795629 h 6470305"/>
              <a:gd name="connsiteX663" fmla="*/ 7466188 w 12192000"/>
              <a:gd name="connsiteY663" fmla="*/ 4700477 h 6470305"/>
              <a:gd name="connsiteX664" fmla="*/ 7561340 w 12192000"/>
              <a:gd name="connsiteY664" fmla="*/ 4605325 h 6470305"/>
              <a:gd name="connsiteX665" fmla="*/ 7142671 w 12192000"/>
              <a:gd name="connsiteY665" fmla="*/ 4605325 h 6470305"/>
              <a:gd name="connsiteX666" fmla="*/ 7237823 w 12192000"/>
              <a:gd name="connsiteY666" fmla="*/ 4700477 h 6470305"/>
              <a:gd name="connsiteX667" fmla="*/ 7142671 w 12192000"/>
              <a:gd name="connsiteY667" fmla="*/ 4795629 h 6470305"/>
              <a:gd name="connsiteX668" fmla="*/ 7047519 w 12192000"/>
              <a:gd name="connsiteY668" fmla="*/ 4700477 h 6470305"/>
              <a:gd name="connsiteX669" fmla="*/ 7142671 w 12192000"/>
              <a:gd name="connsiteY669" fmla="*/ 4605325 h 6470305"/>
              <a:gd name="connsiteX670" fmla="*/ 6724002 w 12192000"/>
              <a:gd name="connsiteY670" fmla="*/ 4605325 h 6470305"/>
              <a:gd name="connsiteX671" fmla="*/ 6819154 w 12192000"/>
              <a:gd name="connsiteY671" fmla="*/ 4700477 h 6470305"/>
              <a:gd name="connsiteX672" fmla="*/ 6724002 w 12192000"/>
              <a:gd name="connsiteY672" fmla="*/ 4795629 h 6470305"/>
              <a:gd name="connsiteX673" fmla="*/ 6628850 w 12192000"/>
              <a:gd name="connsiteY673" fmla="*/ 4700477 h 6470305"/>
              <a:gd name="connsiteX674" fmla="*/ 6724002 w 12192000"/>
              <a:gd name="connsiteY674" fmla="*/ 4605325 h 6470305"/>
              <a:gd name="connsiteX675" fmla="*/ 6305333 w 12192000"/>
              <a:gd name="connsiteY675" fmla="*/ 4605325 h 6470305"/>
              <a:gd name="connsiteX676" fmla="*/ 6400485 w 12192000"/>
              <a:gd name="connsiteY676" fmla="*/ 4700477 h 6470305"/>
              <a:gd name="connsiteX677" fmla="*/ 6305333 w 12192000"/>
              <a:gd name="connsiteY677" fmla="*/ 4795629 h 6470305"/>
              <a:gd name="connsiteX678" fmla="*/ 6210181 w 12192000"/>
              <a:gd name="connsiteY678" fmla="*/ 4700477 h 6470305"/>
              <a:gd name="connsiteX679" fmla="*/ 6305333 w 12192000"/>
              <a:gd name="connsiteY679" fmla="*/ 4605325 h 6470305"/>
              <a:gd name="connsiteX680" fmla="*/ 5886664 w 12192000"/>
              <a:gd name="connsiteY680" fmla="*/ 4605325 h 6470305"/>
              <a:gd name="connsiteX681" fmla="*/ 5981816 w 12192000"/>
              <a:gd name="connsiteY681" fmla="*/ 4700477 h 6470305"/>
              <a:gd name="connsiteX682" fmla="*/ 5886664 w 12192000"/>
              <a:gd name="connsiteY682" fmla="*/ 4795629 h 6470305"/>
              <a:gd name="connsiteX683" fmla="*/ 5791512 w 12192000"/>
              <a:gd name="connsiteY683" fmla="*/ 4700477 h 6470305"/>
              <a:gd name="connsiteX684" fmla="*/ 5886664 w 12192000"/>
              <a:gd name="connsiteY684" fmla="*/ 4605325 h 6470305"/>
              <a:gd name="connsiteX685" fmla="*/ 5467994 w 12192000"/>
              <a:gd name="connsiteY685" fmla="*/ 4605325 h 6470305"/>
              <a:gd name="connsiteX686" fmla="*/ 5563146 w 12192000"/>
              <a:gd name="connsiteY686" fmla="*/ 4700477 h 6470305"/>
              <a:gd name="connsiteX687" fmla="*/ 5467994 w 12192000"/>
              <a:gd name="connsiteY687" fmla="*/ 4795629 h 6470305"/>
              <a:gd name="connsiteX688" fmla="*/ 5372842 w 12192000"/>
              <a:gd name="connsiteY688" fmla="*/ 4700477 h 6470305"/>
              <a:gd name="connsiteX689" fmla="*/ 5467994 w 12192000"/>
              <a:gd name="connsiteY689" fmla="*/ 4605325 h 6470305"/>
              <a:gd name="connsiteX690" fmla="*/ 5049325 w 12192000"/>
              <a:gd name="connsiteY690" fmla="*/ 4605325 h 6470305"/>
              <a:gd name="connsiteX691" fmla="*/ 5144478 w 12192000"/>
              <a:gd name="connsiteY691" fmla="*/ 4700477 h 6470305"/>
              <a:gd name="connsiteX692" fmla="*/ 5049325 w 12192000"/>
              <a:gd name="connsiteY692" fmla="*/ 4795629 h 6470305"/>
              <a:gd name="connsiteX693" fmla="*/ 4954173 w 12192000"/>
              <a:gd name="connsiteY693" fmla="*/ 4700477 h 6470305"/>
              <a:gd name="connsiteX694" fmla="*/ 5049325 w 12192000"/>
              <a:gd name="connsiteY694" fmla="*/ 4605325 h 6470305"/>
              <a:gd name="connsiteX695" fmla="*/ 4630656 w 12192000"/>
              <a:gd name="connsiteY695" fmla="*/ 4605325 h 6470305"/>
              <a:gd name="connsiteX696" fmla="*/ 4725808 w 12192000"/>
              <a:gd name="connsiteY696" fmla="*/ 4700477 h 6470305"/>
              <a:gd name="connsiteX697" fmla="*/ 4630656 w 12192000"/>
              <a:gd name="connsiteY697" fmla="*/ 4795629 h 6470305"/>
              <a:gd name="connsiteX698" fmla="*/ 4535504 w 12192000"/>
              <a:gd name="connsiteY698" fmla="*/ 4700477 h 6470305"/>
              <a:gd name="connsiteX699" fmla="*/ 4630656 w 12192000"/>
              <a:gd name="connsiteY699" fmla="*/ 4605325 h 6470305"/>
              <a:gd name="connsiteX700" fmla="*/ 4211987 w 12192000"/>
              <a:gd name="connsiteY700" fmla="*/ 4605325 h 6470305"/>
              <a:gd name="connsiteX701" fmla="*/ 4307139 w 12192000"/>
              <a:gd name="connsiteY701" fmla="*/ 4700477 h 6470305"/>
              <a:gd name="connsiteX702" fmla="*/ 4211987 w 12192000"/>
              <a:gd name="connsiteY702" fmla="*/ 4795629 h 6470305"/>
              <a:gd name="connsiteX703" fmla="*/ 4116835 w 12192000"/>
              <a:gd name="connsiteY703" fmla="*/ 4700477 h 6470305"/>
              <a:gd name="connsiteX704" fmla="*/ 4211987 w 12192000"/>
              <a:gd name="connsiteY704" fmla="*/ 4605325 h 6470305"/>
              <a:gd name="connsiteX705" fmla="*/ 3793376 w 12192000"/>
              <a:gd name="connsiteY705" fmla="*/ 4605325 h 6470305"/>
              <a:gd name="connsiteX706" fmla="*/ 3888470 w 12192000"/>
              <a:gd name="connsiteY706" fmla="*/ 4700477 h 6470305"/>
              <a:gd name="connsiteX707" fmla="*/ 3793376 w 12192000"/>
              <a:gd name="connsiteY707" fmla="*/ 4795629 h 6470305"/>
              <a:gd name="connsiteX708" fmla="*/ 3698224 w 12192000"/>
              <a:gd name="connsiteY708" fmla="*/ 4700477 h 6470305"/>
              <a:gd name="connsiteX709" fmla="*/ 3793376 w 12192000"/>
              <a:gd name="connsiteY709" fmla="*/ 4605325 h 6470305"/>
              <a:gd name="connsiteX710" fmla="*/ 3374703 w 12192000"/>
              <a:gd name="connsiteY710" fmla="*/ 4605325 h 6470305"/>
              <a:gd name="connsiteX711" fmla="*/ 3469858 w 12192000"/>
              <a:gd name="connsiteY711" fmla="*/ 4700477 h 6470305"/>
              <a:gd name="connsiteX712" fmla="*/ 3374703 w 12192000"/>
              <a:gd name="connsiteY712" fmla="*/ 4795629 h 6470305"/>
              <a:gd name="connsiteX713" fmla="*/ 3279550 w 12192000"/>
              <a:gd name="connsiteY713" fmla="*/ 4700477 h 6470305"/>
              <a:gd name="connsiteX714" fmla="*/ 3374703 w 12192000"/>
              <a:gd name="connsiteY714" fmla="*/ 4605325 h 6470305"/>
              <a:gd name="connsiteX715" fmla="*/ 2956029 w 12192000"/>
              <a:gd name="connsiteY715" fmla="*/ 4605325 h 6470305"/>
              <a:gd name="connsiteX716" fmla="*/ 3051184 w 12192000"/>
              <a:gd name="connsiteY716" fmla="*/ 4700477 h 6470305"/>
              <a:gd name="connsiteX717" fmla="*/ 2956029 w 12192000"/>
              <a:gd name="connsiteY717" fmla="*/ 4795629 h 6470305"/>
              <a:gd name="connsiteX718" fmla="*/ 2860876 w 12192000"/>
              <a:gd name="connsiteY718" fmla="*/ 4700477 h 6470305"/>
              <a:gd name="connsiteX719" fmla="*/ 2956029 w 12192000"/>
              <a:gd name="connsiteY719" fmla="*/ 4605325 h 6470305"/>
              <a:gd name="connsiteX720" fmla="*/ 2537355 w 12192000"/>
              <a:gd name="connsiteY720" fmla="*/ 4605325 h 6470305"/>
              <a:gd name="connsiteX721" fmla="*/ 2632511 w 12192000"/>
              <a:gd name="connsiteY721" fmla="*/ 4700477 h 6470305"/>
              <a:gd name="connsiteX722" fmla="*/ 2537355 w 12192000"/>
              <a:gd name="connsiteY722" fmla="*/ 4795629 h 6470305"/>
              <a:gd name="connsiteX723" fmla="*/ 2442202 w 12192000"/>
              <a:gd name="connsiteY723" fmla="*/ 4700477 h 6470305"/>
              <a:gd name="connsiteX724" fmla="*/ 2537355 w 12192000"/>
              <a:gd name="connsiteY724" fmla="*/ 4605325 h 6470305"/>
              <a:gd name="connsiteX725" fmla="*/ 2118684 w 12192000"/>
              <a:gd name="connsiteY725" fmla="*/ 4605325 h 6470305"/>
              <a:gd name="connsiteX726" fmla="*/ 2213837 w 12192000"/>
              <a:gd name="connsiteY726" fmla="*/ 4700477 h 6470305"/>
              <a:gd name="connsiteX727" fmla="*/ 2118684 w 12192000"/>
              <a:gd name="connsiteY727" fmla="*/ 4795629 h 6470305"/>
              <a:gd name="connsiteX728" fmla="*/ 2023532 w 12192000"/>
              <a:gd name="connsiteY728" fmla="*/ 4700477 h 6470305"/>
              <a:gd name="connsiteX729" fmla="*/ 2118684 w 12192000"/>
              <a:gd name="connsiteY729" fmla="*/ 4605325 h 6470305"/>
              <a:gd name="connsiteX730" fmla="*/ 1700010 w 12192000"/>
              <a:gd name="connsiteY730" fmla="*/ 4605325 h 6470305"/>
              <a:gd name="connsiteX731" fmla="*/ 1795163 w 12192000"/>
              <a:gd name="connsiteY731" fmla="*/ 4700477 h 6470305"/>
              <a:gd name="connsiteX732" fmla="*/ 1700010 w 12192000"/>
              <a:gd name="connsiteY732" fmla="*/ 4795629 h 6470305"/>
              <a:gd name="connsiteX733" fmla="*/ 1604856 w 12192000"/>
              <a:gd name="connsiteY733" fmla="*/ 4700477 h 6470305"/>
              <a:gd name="connsiteX734" fmla="*/ 1700010 w 12192000"/>
              <a:gd name="connsiteY734" fmla="*/ 4605325 h 6470305"/>
              <a:gd name="connsiteX735" fmla="*/ 1281336 w 12192000"/>
              <a:gd name="connsiteY735" fmla="*/ 4605325 h 6470305"/>
              <a:gd name="connsiteX736" fmla="*/ 1376489 w 12192000"/>
              <a:gd name="connsiteY736" fmla="*/ 4700477 h 6470305"/>
              <a:gd name="connsiteX737" fmla="*/ 1281336 w 12192000"/>
              <a:gd name="connsiteY737" fmla="*/ 4795629 h 6470305"/>
              <a:gd name="connsiteX738" fmla="*/ 1186185 w 12192000"/>
              <a:gd name="connsiteY738" fmla="*/ 4700477 h 6470305"/>
              <a:gd name="connsiteX739" fmla="*/ 1281336 w 12192000"/>
              <a:gd name="connsiteY739" fmla="*/ 4605325 h 6470305"/>
              <a:gd name="connsiteX740" fmla="*/ 862669 w 12192000"/>
              <a:gd name="connsiteY740" fmla="*/ 4605325 h 6470305"/>
              <a:gd name="connsiteX741" fmla="*/ 957821 w 12192000"/>
              <a:gd name="connsiteY741" fmla="*/ 4700477 h 6470305"/>
              <a:gd name="connsiteX742" fmla="*/ 862669 w 12192000"/>
              <a:gd name="connsiteY742" fmla="*/ 4795629 h 6470305"/>
              <a:gd name="connsiteX743" fmla="*/ 767517 w 12192000"/>
              <a:gd name="connsiteY743" fmla="*/ 4700477 h 6470305"/>
              <a:gd name="connsiteX744" fmla="*/ 862669 w 12192000"/>
              <a:gd name="connsiteY744" fmla="*/ 4605325 h 6470305"/>
              <a:gd name="connsiteX745" fmla="*/ 444001 w 12192000"/>
              <a:gd name="connsiteY745" fmla="*/ 4605325 h 6470305"/>
              <a:gd name="connsiteX746" fmla="*/ 539154 w 12192000"/>
              <a:gd name="connsiteY746" fmla="*/ 4700477 h 6470305"/>
              <a:gd name="connsiteX747" fmla="*/ 444001 w 12192000"/>
              <a:gd name="connsiteY747" fmla="*/ 4795629 h 6470305"/>
              <a:gd name="connsiteX748" fmla="*/ 348849 w 12192000"/>
              <a:gd name="connsiteY748" fmla="*/ 4700477 h 6470305"/>
              <a:gd name="connsiteX749" fmla="*/ 444001 w 12192000"/>
              <a:gd name="connsiteY749" fmla="*/ 4605325 h 6470305"/>
              <a:gd name="connsiteX750" fmla="*/ 25333 w 12192000"/>
              <a:gd name="connsiteY750" fmla="*/ 4605325 h 6470305"/>
              <a:gd name="connsiteX751" fmla="*/ 120485 w 12192000"/>
              <a:gd name="connsiteY751" fmla="*/ 4700477 h 6470305"/>
              <a:gd name="connsiteX752" fmla="*/ 25333 w 12192000"/>
              <a:gd name="connsiteY752" fmla="*/ 4795629 h 6470305"/>
              <a:gd name="connsiteX753" fmla="*/ 0 w 12192000"/>
              <a:gd name="connsiteY753" fmla="*/ 4790515 h 6470305"/>
              <a:gd name="connsiteX754" fmla="*/ 0 w 12192000"/>
              <a:gd name="connsiteY754" fmla="*/ 4610440 h 6470305"/>
              <a:gd name="connsiteX755" fmla="*/ 12166698 w 12192000"/>
              <a:gd name="connsiteY755" fmla="*/ 4186656 h 6470305"/>
              <a:gd name="connsiteX756" fmla="*/ 12192000 w 12192000"/>
              <a:gd name="connsiteY756" fmla="*/ 4191765 h 6470305"/>
              <a:gd name="connsiteX757" fmla="*/ 12192000 w 12192000"/>
              <a:gd name="connsiteY757" fmla="*/ 4371852 h 6470305"/>
              <a:gd name="connsiteX758" fmla="*/ 12166698 w 12192000"/>
              <a:gd name="connsiteY758" fmla="*/ 4376960 h 6470305"/>
              <a:gd name="connsiteX759" fmla="*/ 12071546 w 12192000"/>
              <a:gd name="connsiteY759" fmla="*/ 4281808 h 6470305"/>
              <a:gd name="connsiteX760" fmla="*/ 12166698 w 12192000"/>
              <a:gd name="connsiteY760" fmla="*/ 4186656 h 6470305"/>
              <a:gd name="connsiteX761" fmla="*/ 11748029 w 12192000"/>
              <a:gd name="connsiteY761" fmla="*/ 4186656 h 6470305"/>
              <a:gd name="connsiteX762" fmla="*/ 11843181 w 12192000"/>
              <a:gd name="connsiteY762" fmla="*/ 4281808 h 6470305"/>
              <a:gd name="connsiteX763" fmla="*/ 11748029 w 12192000"/>
              <a:gd name="connsiteY763" fmla="*/ 4376960 h 6470305"/>
              <a:gd name="connsiteX764" fmla="*/ 11652877 w 12192000"/>
              <a:gd name="connsiteY764" fmla="*/ 4281808 h 6470305"/>
              <a:gd name="connsiteX765" fmla="*/ 11748029 w 12192000"/>
              <a:gd name="connsiteY765" fmla="*/ 4186656 h 6470305"/>
              <a:gd name="connsiteX766" fmla="*/ 11329360 w 12192000"/>
              <a:gd name="connsiteY766" fmla="*/ 4186656 h 6470305"/>
              <a:gd name="connsiteX767" fmla="*/ 11424512 w 12192000"/>
              <a:gd name="connsiteY767" fmla="*/ 4281808 h 6470305"/>
              <a:gd name="connsiteX768" fmla="*/ 11329360 w 12192000"/>
              <a:gd name="connsiteY768" fmla="*/ 4376960 h 6470305"/>
              <a:gd name="connsiteX769" fmla="*/ 11234208 w 12192000"/>
              <a:gd name="connsiteY769" fmla="*/ 4281808 h 6470305"/>
              <a:gd name="connsiteX770" fmla="*/ 11329360 w 12192000"/>
              <a:gd name="connsiteY770" fmla="*/ 4186656 h 6470305"/>
              <a:gd name="connsiteX771" fmla="*/ 10910691 w 12192000"/>
              <a:gd name="connsiteY771" fmla="*/ 4186656 h 6470305"/>
              <a:gd name="connsiteX772" fmla="*/ 11005843 w 12192000"/>
              <a:gd name="connsiteY772" fmla="*/ 4281808 h 6470305"/>
              <a:gd name="connsiteX773" fmla="*/ 10910691 w 12192000"/>
              <a:gd name="connsiteY773" fmla="*/ 4376960 h 6470305"/>
              <a:gd name="connsiteX774" fmla="*/ 10815539 w 12192000"/>
              <a:gd name="connsiteY774" fmla="*/ 4281808 h 6470305"/>
              <a:gd name="connsiteX775" fmla="*/ 10910691 w 12192000"/>
              <a:gd name="connsiteY775" fmla="*/ 4186656 h 6470305"/>
              <a:gd name="connsiteX776" fmla="*/ 10492022 w 12192000"/>
              <a:gd name="connsiteY776" fmla="*/ 4186656 h 6470305"/>
              <a:gd name="connsiteX777" fmla="*/ 10587174 w 12192000"/>
              <a:gd name="connsiteY777" fmla="*/ 4281808 h 6470305"/>
              <a:gd name="connsiteX778" fmla="*/ 10492022 w 12192000"/>
              <a:gd name="connsiteY778" fmla="*/ 4376960 h 6470305"/>
              <a:gd name="connsiteX779" fmla="*/ 10396870 w 12192000"/>
              <a:gd name="connsiteY779" fmla="*/ 4281808 h 6470305"/>
              <a:gd name="connsiteX780" fmla="*/ 10492022 w 12192000"/>
              <a:gd name="connsiteY780" fmla="*/ 4186656 h 6470305"/>
              <a:gd name="connsiteX781" fmla="*/ 10073353 w 12192000"/>
              <a:gd name="connsiteY781" fmla="*/ 4186656 h 6470305"/>
              <a:gd name="connsiteX782" fmla="*/ 10168505 w 12192000"/>
              <a:gd name="connsiteY782" fmla="*/ 4281808 h 6470305"/>
              <a:gd name="connsiteX783" fmla="*/ 10073353 w 12192000"/>
              <a:gd name="connsiteY783" fmla="*/ 4376960 h 6470305"/>
              <a:gd name="connsiteX784" fmla="*/ 9978201 w 12192000"/>
              <a:gd name="connsiteY784" fmla="*/ 4281808 h 6470305"/>
              <a:gd name="connsiteX785" fmla="*/ 10073353 w 12192000"/>
              <a:gd name="connsiteY785" fmla="*/ 4186656 h 6470305"/>
              <a:gd name="connsiteX786" fmla="*/ 9654684 w 12192000"/>
              <a:gd name="connsiteY786" fmla="*/ 4186656 h 6470305"/>
              <a:gd name="connsiteX787" fmla="*/ 9749836 w 12192000"/>
              <a:gd name="connsiteY787" fmla="*/ 4281808 h 6470305"/>
              <a:gd name="connsiteX788" fmla="*/ 9654684 w 12192000"/>
              <a:gd name="connsiteY788" fmla="*/ 4376960 h 6470305"/>
              <a:gd name="connsiteX789" fmla="*/ 9559532 w 12192000"/>
              <a:gd name="connsiteY789" fmla="*/ 4281808 h 6470305"/>
              <a:gd name="connsiteX790" fmla="*/ 9654684 w 12192000"/>
              <a:gd name="connsiteY790" fmla="*/ 4186656 h 6470305"/>
              <a:gd name="connsiteX791" fmla="*/ 9236015 w 12192000"/>
              <a:gd name="connsiteY791" fmla="*/ 4186656 h 6470305"/>
              <a:gd name="connsiteX792" fmla="*/ 9331167 w 12192000"/>
              <a:gd name="connsiteY792" fmla="*/ 4281808 h 6470305"/>
              <a:gd name="connsiteX793" fmla="*/ 9236015 w 12192000"/>
              <a:gd name="connsiteY793" fmla="*/ 4376960 h 6470305"/>
              <a:gd name="connsiteX794" fmla="*/ 9140863 w 12192000"/>
              <a:gd name="connsiteY794" fmla="*/ 4281808 h 6470305"/>
              <a:gd name="connsiteX795" fmla="*/ 9236015 w 12192000"/>
              <a:gd name="connsiteY795" fmla="*/ 4186656 h 6470305"/>
              <a:gd name="connsiteX796" fmla="*/ 8817346 w 12192000"/>
              <a:gd name="connsiteY796" fmla="*/ 4186656 h 6470305"/>
              <a:gd name="connsiteX797" fmla="*/ 8912498 w 12192000"/>
              <a:gd name="connsiteY797" fmla="*/ 4281808 h 6470305"/>
              <a:gd name="connsiteX798" fmla="*/ 8817346 w 12192000"/>
              <a:gd name="connsiteY798" fmla="*/ 4376960 h 6470305"/>
              <a:gd name="connsiteX799" fmla="*/ 8722194 w 12192000"/>
              <a:gd name="connsiteY799" fmla="*/ 4281808 h 6470305"/>
              <a:gd name="connsiteX800" fmla="*/ 8817346 w 12192000"/>
              <a:gd name="connsiteY800" fmla="*/ 4186656 h 6470305"/>
              <a:gd name="connsiteX801" fmla="*/ 8398677 w 12192000"/>
              <a:gd name="connsiteY801" fmla="*/ 4186656 h 6470305"/>
              <a:gd name="connsiteX802" fmla="*/ 8493829 w 12192000"/>
              <a:gd name="connsiteY802" fmla="*/ 4281808 h 6470305"/>
              <a:gd name="connsiteX803" fmla="*/ 8398677 w 12192000"/>
              <a:gd name="connsiteY803" fmla="*/ 4376960 h 6470305"/>
              <a:gd name="connsiteX804" fmla="*/ 8303526 w 12192000"/>
              <a:gd name="connsiteY804" fmla="*/ 4281808 h 6470305"/>
              <a:gd name="connsiteX805" fmla="*/ 8398677 w 12192000"/>
              <a:gd name="connsiteY805" fmla="*/ 4186656 h 6470305"/>
              <a:gd name="connsiteX806" fmla="*/ 7980009 w 12192000"/>
              <a:gd name="connsiteY806" fmla="*/ 4186656 h 6470305"/>
              <a:gd name="connsiteX807" fmla="*/ 8075161 w 12192000"/>
              <a:gd name="connsiteY807" fmla="*/ 4281808 h 6470305"/>
              <a:gd name="connsiteX808" fmla="*/ 7980009 w 12192000"/>
              <a:gd name="connsiteY808" fmla="*/ 4376960 h 6470305"/>
              <a:gd name="connsiteX809" fmla="*/ 7884857 w 12192000"/>
              <a:gd name="connsiteY809" fmla="*/ 4281808 h 6470305"/>
              <a:gd name="connsiteX810" fmla="*/ 7980009 w 12192000"/>
              <a:gd name="connsiteY810" fmla="*/ 4186656 h 6470305"/>
              <a:gd name="connsiteX811" fmla="*/ 7561340 w 12192000"/>
              <a:gd name="connsiteY811" fmla="*/ 4186656 h 6470305"/>
              <a:gd name="connsiteX812" fmla="*/ 7656492 w 12192000"/>
              <a:gd name="connsiteY812" fmla="*/ 4281808 h 6470305"/>
              <a:gd name="connsiteX813" fmla="*/ 7561340 w 12192000"/>
              <a:gd name="connsiteY813" fmla="*/ 4376960 h 6470305"/>
              <a:gd name="connsiteX814" fmla="*/ 7466188 w 12192000"/>
              <a:gd name="connsiteY814" fmla="*/ 4281808 h 6470305"/>
              <a:gd name="connsiteX815" fmla="*/ 7561340 w 12192000"/>
              <a:gd name="connsiteY815" fmla="*/ 4186656 h 6470305"/>
              <a:gd name="connsiteX816" fmla="*/ 7142671 w 12192000"/>
              <a:gd name="connsiteY816" fmla="*/ 4186656 h 6470305"/>
              <a:gd name="connsiteX817" fmla="*/ 7237823 w 12192000"/>
              <a:gd name="connsiteY817" fmla="*/ 4281808 h 6470305"/>
              <a:gd name="connsiteX818" fmla="*/ 7142671 w 12192000"/>
              <a:gd name="connsiteY818" fmla="*/ 4376960 h 6470305"/>
              <a:gd name="connsiteX819" fmla="*/ 7047519 w 12192000"/>
              <a:gd name="connsiteY819" fmla="*/ 4281808 h 6470305"/>
              <a:gd name="connsiteX820" fmla="*/ 7142671 w 12192000"/>
              <a:gd name="connsiteY820" fmla="*/ 4186656 h 6470305"/>
              <a:gd name="connsiteX821" fmla="*/ 6724002 w 12192000"/>
              <a:gd name="connsiteY821" fmla="*/ 4186656 h 6470305"/>
              <a:gd name="connsiteX822" fmla="*/ 6819154 w 12192000"/>
              <a:gd name="connsiteY822" fmla="*/ 4281808 h 6470305"/>
              <a:gd name="connsiteX823" fmla="*/ 6724002 w 12192000"/>
              <a:gd name="connsiteY823" fmla="*/ 4376960 h 6470305"/>
              <a:gd name="connsiteX824" fmla="*/ 6628850 w 12192000"/>
              <a:gd name="connsiteY824" fmla="*/ 4281808 h 6470305"/>
              <a:gd name="connsiteX825" fmla="*/ 6724002 w 12192000"/>
              <a:gd name="connsiteY825" fmla="*/ 4186656 h 6470305"/>
              <a:gd name="connsiteX826" fmla="*/ 6305333 w 12192000"/>
              <a:gd name="connsiteY826" fmla="*/ 4186656 h 6470305"/>
              <a:gd name="connsiteX827" fmla="*/ 6400485 w 12192000"/>
              <a:gd name="connsiteY827" fmla="*/ 4281808 h 6470305"/>
              <a:gd name="connsiteX828" fmla="*/ 6305333 w 12192000"/>
              <a:gd name="connsiteY828" fmla="*/ 4376960 h 6470305"/>
              <a:gd name="connsiteX829" fmla="*/ 6210181 w 12192000"/>
              <a:gd name="connsiteY829" fmla="*/ 4281808 h 6470305"/>
              <a:gd name="connsiteX830" fmla="*/ 6305333 w 12192000"/>
              <a:gd name="connsiteY830" fmla="*/ 4186656 h 6470305"/>
              <a:gd name="connsiteX831" fmla="*/ 5886664 w 12192000"/>
              <a:gd name="connsiteY831" fmla="*/ 4186656 h 6470305"/>
              <a:gd name="connsiteX832" fmla="*/ 5981816 w 12192000"/>
              <a:gd name="connsiteY832" fmla="*/ 4281808 h 6470305"/>
              <a:gd name="connsiteX833" fmla="*/ 5886664 w 12192000"/>
              <a:gd name="connsiteY833" fmla="*/ 4376960 h 6470305"/>
              <a:gd name="connsiteX834" fmla="*/ 5791512 w 12192000"/>
              <a:gd name="connsiteY834" fmla="*/ 4281808 h 6470305"/>
              <a:gd name="connsiteX835" fmla="*/ 5886664 w 12192000"/>
              <a:gd name="connsiteY835" fmla="*/ 4186656 h 6470305"/>
              <a:gd name="connsiteX836" fmla="*/ 5467994 w 12192000"/>
              <a:gd name="connsiteY836" fmla="*/ 4186656 h 6470305"/>
              <a:gd name="connsiteX837" fmla="*/ 5563146 w 12192000"/>
              <a:gd name="connsiteY837" fmla="*/ 4281808 h 6470305"/>
              <a:gd name="connsiteX838" fmla="*/ 5467994 w 12192000"/>
              <a:gd name="connsiteY838" fmla="*/ 4376960 h 6470305"/>
              <a:gd name="connsiteX839" fmla="*/ 5372842 w 12192000"/>
              <a:gd name="connsiteY839" fmla="*/ 4281808 h 6470305"/>
              <a:gd name="connsiteX840" fmla="*/ 5467994 w 12192000"/>
              <a:gd name="connsiteY840" fmla="*/ 4186656 h 6470305"/>
              <a:gd name="connsiteX841" fmla="*/ 5049325 w 12192000"/>
              <a:gd name="connsiteY841" fmla="*/ 4186656 h 6470305"/>
              <a:gd name="connsiteX842" fmla="*/ 5144478 w 12192000"/>
              <a:gd name="connsiteY842" fmla="*/ 4281808 h 6470305"/>
              <a:gd name="connsiteX843" fmla="*/ 5049325 w 12192000"/>
              <a:gd name="connsiteY843" fmla="*/ 4376960 h 6470305"/>
              <a:gd name="connsiteX844" fmla="*/ 4954173 w 12192000"/>
              <a:gd name="connsiteY844" fmla="*/ 4281808 h 6470305"/>
              <a:gd name="connsiteX845" fmla="*/ 5049325 w 12192000"/>
              <a:gd name="connsiteY845" fmla="*/ 4186656 h 6470305"/>
              <a:gd name="connsiteX846" fmla="*/ 4630656 w 12192000"/>
              <a:gd name="connsiteY846" fmla="*/ 4186656 h 6470305"/>
              <a:gd name="connsiteX847" fmla="*/ 4725808 w 12192000"/>
              <a:gd name="connsiteY847" fmla="*/ 4281808 h 6470305"/>
              <a:gd name="connsiteX848" fmla="*/ 4630656 w 12192000"/>
              <a:gd name="connsiteY848" fmla="*/ 4376960 h 6470305"/>
              <a:gd name="connsiteX849" fmla="*/ 4535504 w 12192000"/>
              <a:gd name="connsiteY849" fmla="*/ 4281808 h 6470305"/>
              <a:gd name="connsiteX850" fmla="*/ 4630656 w 12192000"/>
              <a:gd name="connsiteY850" fmla="*/ 4186656 h 6470305"/>
              <a:gd name="connsiteX851" fmla="*/ 4211987 w 12192000"/>
              <a:gd name="connsiteY851" fmla="*/ 4186656 h 6470305"/>
              <a:gd name="connsiteX852" fmla="*/ 4307139 w 12192000"/>
              <a:gd name="connsiteY852" fmla="*/ 4281808 h 6470305"/>
              <a:gd name="connsiteX853" fmla="*/ 4211987 w 12192000"/>
              <a:gd name="connsiteY853" fmla="*/ 4376960 h 6470305"/>
              <a:gd name="connsiteX854" fmla="*/ 4116835 w 12192000"/>
              <a:gd name="connsiteY854" fmla="*/ 4281808 h 6470305"/>
              <a:gd name="connsiteX855" fmla="*/ 4211987 w 12192000"/>
              <a:gd name="connsiteY855" fmla="*/ 4186656 h 6470305"/>
              <a:gd name="connsiteX856" fmla="*/ 3793385 w 12192000"/>
              <a:gd name="connsiteY856" fmla="*/ 4186656 h 6470305"/>
              <a:gd name="connsiteX857" fmla="*/ 3888470 w 12192000"/>
              <a:gd name="connsiteY857" fmla="*/ 4281808 h 6470305"/>
              <a:gd name="connsiteX858" fmla="*/ 3793385 w 12192000"/>
              <a:gd name="connsiteY858" fmla="*/ 4376960 h 6470305"/>
              <a:gd name="connsiteX859" fmla="*/ 3698233 w 12192000"/>
              <a:gd name="connsiteY859" fmla="*/ 4281808 h 6470305"/>
              <a:gd name="connsiteX860" fmla="*/ 3793385 w 12192000"/>
              <a:gd name="connsiteY860" fmla="*/ 4186656 h 6470305"/>
              <a:gd name="connsiteX861" fmla="*/ 3374710 w 12192000"/>
              <a:gd name="connsiteY861" fmla="*/ 4186656 h 6470305"/>
              <a:gd name="connsiteX862" fmla="*/ 3469866 w 12192000"/>
              <a:gd name="connsiteY862" fmla="*/ 4281808 h 6470305"/>
              <a:gd name="connsiteX863" fmla="*/ 3374710 w 12192000"/>
              <a:gd name="connsiteY863" fmla="*/ 4376960 h 6470305"/>
              <a:gd name="connsiteX864" fmla="*/ 3279558 w 12192000"/>
              <a:gd name="connsiteY864" fmla="*/ 4281808 h 6470305"/>
              <a:gd name="connsiteX865" fmla="*/ 3374710 w 12192000"/>
              <a:gd name="connsiteY865" fmla="*/ 4186656 h 6470305"/>
              <a:gd name="connsiteX866" fmla="*/ 2956037 w 12192000"/>
              <a:gd name="connsiteY866" fmla="*/ 4186656 h 6470305"/>
              <a:gd name="connsiteX867" fmla="*/ 3051192 w 12192000"/>
              <a:gd name="connsiteY867" fmla="*/ 4281808 h 6470305"/>
              <a:gd name="connsiteX868" fmla="*/ 2956037 w 12192000"/>
              <a:gd name="connsiteY868" fmla="*/ 4376960 h 6470305"/>
              <a:gd name="connsiteX869" fmla="*/ 2860883 w 12192000"/>
              <a:gd name="connsiteY869" fmla="*/ 4281808 h 6470305"/>
              <a:gd name="connsiteX870" fmla="*/ 2956037 w 12192000"/>
              <a:gd name="connsiteY870" fmla="*/ 4186656 h 6470305"/>
              <a:gd name="connsiteX871" fmla="*/ 2537361 w 12192000"/>
              <a:gd name="connsiteY871" fmla="*/ 4186656 h 6470305"/>
              <a:gd name="connsiteX872" fmla="*/ 2632518 w 12192000"/>
              <a:gd name="connsiteY872" fmla="*/ 4281808 h 6470305"/>
              <a:gd name="connsiteX873" fmla="*/ 2537361 w 12192000"/>
              <a:gd name="connsiteY873" fmla="*/ 4376960 h 6470305"/>
              <a:gd name="connsiteX874" fmla="*/ 2442208 w 12192000"/>
              <a:gd name="connsiteY874" fmla="*/ 4281808 h 6470305"/>
              <a:gd name="connsiteX875" fmla="*/ 2537361 w 12192000"/>
              <a:gd name="connsiteY875" fmla="*/ 4186656 h 6470305"/>
              <a:gd name="connsiteX876" fmla="*/ 2118691 w 12192000"/>
              <a:gd name="connsiteY876" fmla="*/ 4186656 h 6470305"/>
              <a:gd name="connsiteX877" fmla="*/ 2213843 w 12192000"/>
              <a:gd name="connsiteY877" fmla="*/ 4281808 h 6470305"/>
              <a:gd name="connsiteX878" fmla="*/ 2118691 w 12192000"/>
              <a:gd name="connsiteY878" fmla="*/ 4376960 h 6470305"/>
              <a:gd name="connsiteX879" fmla="*/ 2023537 w 12192000"/>
              <a:gd name="connsiteY879" fmla="*/ 4281808 h 6470305"/>
              <a:gd name="connsiteX880" fmla="*/ 2118691 w 12192000"/>
              <a:gd name="connsiteY880" fmla="*/ 4186656 h 6470305"/>
              <a:gd name="connsiteX881" fmla="*/ 1700016 w 12192000"/>
              <a:gd name="connsiteY881" fmla="*/ 4186656 h 6470305"/>
              <a:gd name="connsiteX882" fmla="*/ 1795168 w 12192000"/>
              <a:gd name="connsiteY882" fmla="*/ 4281808 h 6470305"/>
              <a:gd name="connsiteX883" fmla="*/ 1700016 w 12192000"/>
              <a:gd name="connsiteY883" fmla="*/ 4376960 h 6470305"/>
              <a:gd name="connsiteX884" fmla="*/ 1604860 w 12192000"/>
              <a:gd name="connsiteY884" fmla="*/ 4281808 h 6470305"/>
              <a:gd name="connsiteX885" fmla="*/ 1700016 w 12192000"/>
              <a:gd name="connsiteY885" fmla="*/ 4186656 h 6470305"/>
              <a:gd name="connsiteX886" fmla="*/ 1281341 w 12192000"/>
              <a:gd name="connsiteY886" fmla="*/ 4186656 h 6470305"/>
              <a:gd name="connsiteX887" fmla="*/ 1376493 w 12192000"/>
              <a:gd name="connsiteY887" fmla="*/ 4281808 h 6470305"/>
              <a:gd name="connsiteX888" fmla="*/ 1281341 w 12192000"/>
              <a:gd name="connsiteY888" fmla="*/ 4376960 h 6470305"/>
              <a:gd name="connsiteX889" fmla="*/ 1186189 w 12192000"/>
              <a:gd name="connsiteY889" fmla="*/ 4281808 h 6470305"/>
              <a:gd name="connsiteX890" fmla="*/ 1281341 w 12192000"/>
              <a:gd name="connsiteY890" fmla="*/ 4186656 h 6470305"/>
              <a:gd name="connsiteX891" fmla="*/ 862675 w 12192000"/>
              <a:gd name="connsiteY891" fmla="*/ 4186656 h 6470305"/>
              <a:gd name="connsiteX892" fmla="*/ 957826 w 12192000"/>
              <a:gd name="connsiteY892" fmla="*/ 4281808 h 6470305"/>
              <a:gd name="connsiteX893" fmla="*/ 862675 w 12192000"/>
              <a:gd name="connsiteY893" fmla="*/ 4376960 h 6470305"/>
              <a:gd name="connsiteX894" fmla="*/ 767521 w 12192000"/>
              <a:gd name="connsiteY894" fmla="*/ 4281808 h 6470305"/>
              <a:gd name="connsiteX895" fmla="*/ 862675 w 12192000"/>
              <a:gd name="connsiteY895" fmla="*/ 4186656 h 6470305"/>
              <a:gd name="connsiteX896" fmla="*/ 444007 w 12192000"/>
              <a:gd name="connsiteY896" fmla="*/ 4186656 h 6470305"/>
              <a:gd name="connsiteX897" fmla="*/ 539159 w 12192000"/>
              <a:gd name="connsiteY897" fmla="*/ 4281808 h 6470305"/>
              <a:gd name="connsiteX898" fmla="*/ 444007 w 12192000"/>
              <a:gd name="connsiteY898" fmla="*/ 4376960 h 6470305"/>
              <a:gd name="connsiteX899" fmla="*/ 348855 w 12192000"/>
              <a:gd name="connsiteY899" fmla="*/ 4281808 h 6470305"/>
              <a:gd name="connsiteX900" fmla="*/ 444007 w 12192000"/>
              <a:gd name="connsiteY900" fmla="*/ 4186656 h 6470305"/>
              <a:gd name="connsiteX901" fmla="*/ 25338 w 12192000"/>
              <a:gd name="connsiteY901" fmla="*/ 4186656 h 6470305"/>
              <a:gd name="connsiteX902" fmla="*/ 120490 w 12192000"/>
              <a:gd name="connsiteY902" fmla="*/ 4281808 h 6470305"/>
              <a:gd name="connsiteX903" fmla="*/ 25338 w 12192000"/>
              <a:gd name="connsiteY903" fmla="*/ 4376960 h 6470305"/>
              <a:gd name="connsiteX904" fmla="*/ 0 w 12192000"/>
              <a:gd name="connsiteY904" fmla="*/ 4371845 h 6470305"/>
              <a:gd name="connsiteX905" fmla="*/ 0 w 12192000"/>
              <a:gd name="connsiteY905" fmla="*/ 4191772 h 6470305"/>
              <a:gd name="connsiteX906" fmla="*/ 12166698 w 12192000"/>
              <a:gd name="connsiteY906" fmla="*/ 3767987 h 6470305"/>
              <a:gd name="connsiteX907" fmla="*/ 12192000 w 12192000"/>
              <a:gd name="connsiteY907" fmla="*/ 3773095 h 6470305"/>
              <a:gd name="connsiteX908" fmla="*/ 12192000 w 12192000"/>
              <a:gd name="connsiteY908" fmla="*/ 3953183 h 6470305"/>
              <a:gd name="connsiteX909" fmla="*/ 12166698 w 12192000"/>
              <a:gd name="connsiteY909" fmla="*/ 3958292 h 6470305"/>
              <a:gd name="connsiteX910" fmla="*/ 12071546 w 12192000"/>
              <a:gd name="connsiteY910" fmla="*/ 3863139 h 6470305"/>
              <a:gd name="connsiteX911" fmla="*/ 12166698 w 12192000"/>
              <a:gd name="connsiteY911" fmla="*/ 3767987 h 6470305"/>
              <a:gd name="connsiteX912" fmla="*/ 11748029 w 12192000"/>
              <a:gd name="connsiteY912" fmla="*/ 3767987 h 6470305"/>
              <a:gd name="connsiteX913" fmla="*/ 11843181 w 12192000"/>
              <a:gd name="connsiteY913" fmla="*/ 3863139 h 6470305"/>
              <a:gd name="connsiteX914" fmla="*/ 11748029 w 12192000"/>
              <a:gd name="connsiteY914" fmla="*/ 3958292 h 6470305"/>
              <a:gd name="connsiteX915" fmla="*/ 11652877 w 12192000"/>
              <a:gd name="connsiteY915" fmla="*/ 3863139 h 6470305"/>
              <a:gd name="connsiteX916" fmla="*/ 11748029 w 12192000"/>
              <a:gd name="connsiteY916" fmla="*/ 3767987 h 6470305"/>
              <a:gd name="connsiteX917" fmla="*/ 11329360 w 12192000"/>
              <a:gd name="connsiteY917" fmla="*/ 3767987 h 6470305"/>
              <a:gd name="connsiteX918" fmla="*/ 11424512 w 12192000"/>
              <a:gd name="connsiteY918" fmla="*/ 3863139 h 6470305"/>
              <a:gd name="connsiteX919" fmla="*/ 11329360 w 12192000"/>
              <a:gd name="connsiteY919" fmla="*/ 3958292 h 6470305"/>
              <a:gd name="connsiteX920" fmla="*/ 11234208 w 12192000"/>
              <a:gd name="connsiteY920" fmla="*/ 3863139 h 6470305"/>
              <a:gd name="connsiteX921" fmla="*/ 11329360 w 12192000"/>
              <a:gd name="connsiteY921" fmla="*/ 3767987 h 6470305"/>
              <a:gd name="connsiteX922" fmla="*/ 10910691 w 12192000"/>
              <a:gd name="connsiteY922" fmla="*/ 3767987 h 6470305"/>
              <a:gd name="connsiteX923" fmla="*/ 11005843 w 12192000"/>
              <a:gd name="connsiteY923" fmla="*/ 3863139 h 6470305"/>
              <a:gd name="connsiteX924" fmla="*/ 10910691 w 12192000"/>
              <a:gd name="connsiteY924" fmla="*/ 3958292 h 6470305"/>
              <a:gd name="connsiteX925" fmla="*/ 10815539 w 12192000"/>
              <a:gd name="connsiteY925" fmla="*/ 3863139 h 6470305"/>
              <a:gd name="connsiteX926" fmla="*/ 10910691 w 12192000"/>
              <a:gd name="connsiteY926" fmla="*/ 3767987 h 6470305"/>
              <a:gd name="connsiteX927" fmla="*/ 10492022 w 12192000"/>
              <a:gd name="connsiteY927" fmla="*/ 3767987 h 6470305"/>
              <a:gd name="connsiteX928" fmla="*/ 10587174 w 12192000"/>
              <a:gd name="connsiteY928" fmla="*/ 3863139 h 6470305"/>
              <a:gd name="connsiteX929" fmla="*/ 10492022 w 12192000"/>
              <a:gd name="connsiteY929" fmla="*/ 3958292 h 6470305"/>
              <a:gd name="connsiteX930" fmla="*/ 10396870 w 12192000"/>
              <a:gd name="connsiteY930" fmla="*/ 3863139 h 6470305"/>
              <a:gd name="connsiteX931" fmla="*/ 10492022 w 12192000"/>
              <a:gd name="connsiteY931" fmla="*/ 3767987 h 6470305"/>
              <a:gd name="connsiteX932" fmla="*/ 10073353 w 12192000"/>
              <a:gd name="connsiteY932" fmla="*/ 3767987 h 6470305"/>
              <a:gd name="connsiteX933" fmla="*/ 10168505 w 12192000"/>
              <a:gd name="connsiteY933" fmla="*/ 3863139 h 6470305"/>
              <a:gd name="connsiteX934" fmla="*/ 10073353 w 12192000"/>
              <a:gd name="connsiteY934" fmla="*/ 3958292 h 6470305"/>
              <a:gd name="connsiteX935" fmla="*/ 9978201 w 12192000"/>
              <a:gd name="connsiteY935" fmla="*/ 3863139 h 6470305"/>
              <a:gd name="connsiteX936" fmla="*/ 10073353 w 12192000"/>
              <a:gd name="connsiteY936" fmla="*/ 3767987 h 6470305"/>
              <a:gd name="connsiteX937" fmla="*/ 9654684 w 12192000"/>
              <a:gd name="connsiteY937" fmla="*/ 3767987 h 6470305"/>
              <a:gd name="connsiteX938" fmla="*/ 9749836 w 12192000"/>
              <a:gd name="connsiteY938" fmla="*/ 3863139 h 6470305"/>
              <a:gd name="connsiteX939" fmla="*/ 9654684 w 12192000"/>
              <a:gd name="connsiteY939" fmla="*/ 3958292 h 6470305"/>
              <a:gd name="connsiteX940" fmla="*/ 9559532 w 12192000"/>
              <a:gd name="connsiteY940" fmla="*/ 3863139 h 6470305"/>
              <a:gd name="connsiteX941" fmla="*/ 9654684 w 12192000"/>
              <a:gd name="connsiteY941" fmla="*/ 3767987 h 6470305"/>
              <a:gd name="connsiteX942" fmla="*/ 9236015 w 12192000"/>
              <a:gd name="connsiteY942" fmla="*/ 3767987 h 6470305"/>
              <a:gd name="connsiteX943" fmla="*/ 9331167 w 12192000"/>
              <a:gd name="connsiteY943" fmla="*/ 3863139 h 6470305"/>
              <a:gd name="connsiteX944" fmla="*/ 9236015 w 12192000"/>
              <a:gd name="connsiteY944" fmla="*/ 3958292 h 6470305"/>
              <a:gd name="connsiteX945" fmla="*/ 9140863 w 12192000"/>
              <a:gd name="connsiteY945" fmla="*/ 3863139 h 6470305"/>
              <a:gd name="connsiteX946" fmla="*/ 9236015 w 12192000"/>
              <a:gd name="connsiteY946" fmla="*/ 3767987 h 6470305"/>
              <a:gd name="connsiteX947" fmla="*/ 8817346 w 12192000"/>
              <a:gd name="connsiteY947" fmla="*/ 3767987 h 6470305"/>
              <a:gd name="connsiteX948" fmla="*/ 8912498 w 12192000"/>
              <a:gd name="connsiteY948" fmla="*/ 3863139 h 6470305"/>
              <a:gd name="connsiteX949" fmla="*/ 8817346 w 12192000"/>
              <a:gd name="connsiteY949" fmla="*/ 3958292 h 6470305"/>
              <a:gd name="connsiteX950" fmla="*/ 8722194 w 12192000"/>
              <a:gd name="connsiteY950" fmla="*/ 3863139 h 6470305"/>
              <a:gd name="connsiteX951" fmla="*/ 8817346 w 12192000"/>
              <a:gd name="connsiteY951" fmla="*/ 3767987 h 6470305"/>
              <a:gd name="connsiteX952" fmla="*/ 8398677 w 12192000"/>
              <a:gd name="connsiteY952" fmla="*/ 3767987 h 6470305"/>
              <a:gd name="connsiteX953" fmla="*/ 8493829 w 12192000"/>
              <a:gd name="connsiteY953" fmla="*/ 3863139 h 6470305"/>
              <a:gd name="connsiteX954" fmla="*/ 8398677 w 12192000"/>
              <a:gd name="connsiteY954" fmla="*/ 3958292 h 6470305"/>
              <a:gd name="connsiteX955" fmla="*/ 8303526 w 12192000"/>
              <a:gd name="connsiteY955" fmla="*/ 3863139 h 6470305"/>
              <a:gd name="connsiteX956" fmla="*/ 8398677 w 12192000"/>
              <a:gd name="connsiteY956" fmla="*/ 3767987 h 6470305"/>
              <a:gd name="connsiteX957" fmla="*/ 7980009 w 12192000"/>
              <a:gd name="connsiteY957" fmla="*/ 3767987 h 6470305"/>
              <a:gd name="connsiteX958" fmla="*/ 8075161 w 12192000"/>
              <a:gd name="connsiteY958" fmla="*/ 3863139 h 6470305"/>
              <a:gd name="connsiteX959" fmla="*/ 7980009 w 12192000"/>
              <a:gd name="connsiteY959" fmla="*/ 3958292 h 6470305"/>
              <a:gd name="connsiteX960" fmla="*/ 7884857 w 12192000"/>
              <a:gd name="connsiteY960" fmla="*/ 3863139 h 6470305"/>
              <a:gd name="connsiteX961" fmla="*/ 7980009 w 12192000"/>
              <a:gd name="connsiteY961" fmla="*/ 3767987 h 6470305"/>
              <a:gd name="connsiteX962" fmla="*/ 7561340 w 12192000"/>
              <a:gd name="connsiteY962" fmla="*/ 3767987 h 6470305"/>
              <a:gd name="connsiteX963" fmla="*/ 7656492 w 12192000"/>
              <a:gd name="connsiteY963" fmla="*/ 3863139 h 6470305"/>
              <a:gd name="connsiteX964" fmla="*/ 7561340 w 12192000"/>
              <a:gd name="connsiteY964" fmla="*/ 3958292 h 6470305"/>
              <a:gd name="connsiteX965" fmla="*/ 7466188 w 12192000"/>
              <a:gd name="connsiteY965" fmla="*/ 3863139 h 6470305"/>
              <a:gd name="connsiteX966" fmla="*/ 7561340 w 12192000"/>
              <a:gd name="connsiteY966" fmla="*/ 3767987 h 6470305"/>
              <a:gd name="connsiteX967" fmla="*/ 7142671 w 12192000"/>
              <a:gd name="connsiteY967" fmla="*/ 3767987 h 6470305"/>
              <a:gd name="connsiteX968" fmla="*/ 7237823 w 12192000"/>
              <a:gd name="connsiteY968" fmla="*/ 3863139 h 6470305"/>
              <a:gd name="connsiteX969" fmla="*/ 7142671 w 12192000"/>
              <a:gd name="connsiteY969" fmla="*/ 3958292 h 6470305"/>
              <a:gd name="connsiteX970" fmla="*/ 7047519 w 12192000"/>
              <a:gd name="connsiteY970" fmla="*/ 3863139 h 6470305"/>
              <a:gd name="connsiteX971" fmla="*/ 7142671 w 12192000"/>
              <a:gd name="connsiteY971" fmla="*/ 3767987 h 6470305"/>
              <a:gd name="connsiteX972" fmla="*/ 6724002 w 12192000"/>
              <a:gd name="connsiteY972" fmla="*/ 3767987 h 6470305"/>
              <a:gd name="connsiteX973" fmla="*/ 6819154 w 12192000"/>
              <a:gd name="connsiteY973" fmla="*/ 3863139 h 6470305"/>
              <a:gd name="connsiteX974" fmla="*/ 6724002 w 12192000"/>
              <a:gd name="connsiteY974" fmla="*/ 3958292 h 6470305"/>
              <a:gd name="connsiteX975" fmla="*/ 6628850 w 12192000"/>
              <a:gd name="connsiteY975" fmla="*/ 3863139 h 6470305"/>
              <a:gd name="connsiteX976" fmla="*/ 6724002 w 12192000"/>
              <a:gd name="connsiteY976" fmla="*/ 3767987 h 6470305"/>
              <a:gd name="connsiteX977" fmla="*/ 6305333 w 12192000"/>
              <a:gd name="connsiteY977" fmla="*/ 3767987 h 6470305"/>
              <a:gd name="connsiteX978" fmla="*/ 6400485 w 12192000"/>
              <a:gd name="connsiteY978" fmla="*/ 3863139 h 6470305"/>
              <a:gd name="connsiteX979" fmla="*/ 6305333 w 12192000"/>
              <a:gd name="connsiteY979" fmla="*/ 3958292 h 6470305"/>
              <a:gd name="connsiteX980" fmla="*/ 6210181 w 12192000"/>
              <a:gd name="connsiteY980" fmla="*/ 3863139 h 6470305"/>
              <a:gd name="connsiteX981" fmla="*/ 6305333 w 12192000"/>
              <a:gd name="connsiteY981" fmla="*/ 3767987 h 6470305"/>
              <a:gd name="connsiteX982" fmla="*/ 5886664 w 12192000"/>
              <a:gd name="connsiteY982" fmla="*/ 3767987 h 6470305"/>
              <a:gd name="connsiteX983" fmla="*/ 5981816 w 12192000"/>
              <a:gd name="connsiteY983" fmla="*/ 3863139 h 6470305"/>
              <a:gd name="connsiteX984" fmla="*/ 5886664 w 12192000"/>
              <a:gd name="connsiteY984" fmla="*/ 3958292 h 6470305"/>
              <a:gd name="connsiteX985" fmla="*/ 5791512 w 12192000"/>
              <a:gd name="connsiteY985" fmla="*/ 3863139 h 6470305"/>
              <a:gd name="connsiteX986" fmla="*/ 5886664 w 12192000"/>
              <a:gd name="connsiteY986" fmla="*/ 3767987 h 6470305"/>
              <a:gd name="connsiteX987" fmla="*/ 5467994 w 12192000"/>
              <a:gd name="connsiteY987" fmla="*/ 3767987 h 6470305"/>
              <a:gd name="connsiteX988" fmla="*/ 5563146 w 12192000"/>
              <a:gd name="connsiteY988" fmla="*/ 3863139 h 6470305"/>
              <a:gd name="connsiteX989" fmla="*/ 5467994 w 12192000"/>
              <a:gd name="connsiteY989" fmla="*/ 3958292 h 6470305"/>
              <a:gd name="connsiteX990" fmla="*/ 5372842 w 12192000"/>
              <a:gd name="connsiteY990" fmla="*/ 3863139 h 6470305"/>
              <a:gd name="connsiteX991" fmla="*/ 5467994 w 12192000"/>
              <a:gd name="connsiteY991" fmla="*/ 3767987 h 6470305"/>
              <a:gd name="connsiteX992" fmla="*/ 5049325 w 12192000"/>
              <a:gd name="connsiteY992" fmla="*/ 3767987 h 6470305"/>
              <a:gd name="connsiteX993" fmla="*/ 5144478 w 12192000"/>
              <a:gd name="connsiteY993" fmla="*/ 3863139 h 6470305"/>
              <a:gd name="connsiteX994" fmla="*/ 5049325 w 12192000"/>
              <a:gd name="connsiteY994" fmla="*/ 3958292 h 6470305"/>
              <a:gd name="connsiteX995" fmla="*/ 4954173 w 12192000"/>
              <a:gd name="connsiteY995" fmla="*/ 3863139 h 6470305"/>
              <a:gd name="connsiteX996" fmla="*/ 5049325 w 12192000"/>
              <a:gd name="connsiteY996" fmla="*/ 3767987 h 6470305"/>
              <a:gd name="connsiteX997" fmla="*/ 4630656 w 12192000"/>
              <a:gd name="connsiteY997" fmla="*/ 3767987 h 6470305"/>
              <a:gd name="connsiteX998" fmla="*/ 4725808 w 12192000"/>
              <a:gd name="connsiteY998" fmla="*/ 3863139 h 6470305"/>
              <a:gd name="connsiteX999" fmla="*/ 4630656 w 12192000"/>
              <a:gd name="connsiteY999" fmla="*/ 3958292 h 6470305"/>
              <a:gd name="connsiteX1000" fmla="*/ 4535504 w 12192000"/>
              <a:gd name="connsiteY1000" fmla="*/ 3863139 h 6470305"/>
              <a:gd name="connsiteX1001" fmla="*/ 4630656 w 12192000"/>
              <a:gd name="connsiteY1001" fmla="*/ 3767987 h 6470305"/>
              <a:gd name="connsiteX1002" fmla="*/ 4211987 w 12192000"/>
              <a:gd name="connsiteY1002" fmla="*/ 3767987 h 6470305"/>
              <a:gd name="connsiteX1003" fmla="*/ 4307139 w 12192000"/>
              <a:gd name="connsiteY1003" fmla="*/ 3863139 h 6470305"/>
              <a:gd name="connsiteX1004" fmla="*/ 4211987 w 12192000"/>
              <a:gd name="connsiteY1004" fmla="*/ 3958292 h 6470305"/>
              <a:gd name="connsiteX1005" fmla="*/ 4116835 w 12192000"/>
              <a:gd name="connsiteY1005" fmla="*/ 3863139 h 6470305"/>
              <a:gd name="connsiteX1006" fmla="*/ 4211987 w 12192000"/>
              <a:gd name="connsiteY1006" fmla="*/ 3767987 h 6470305"/>
              <a:gd name="connsiteX1007" fmla="*/ 3793393 w 12192000"/>
              <a:gd name="connsiteY1007" fmla="*/ 3767987 h 6470305"/>
              <a:gd name="connsiteX1008" fmla="*/ 3888470 w 12192000"/>
              <a:gd name="connsiteY1008" fmla="*/ 3863139 h 6470305"/>
              <a:gd name="connsiteX1009" fmla="*/ 3793393 w 12192000"/>
              <a:gd name="connsiteY1009" fmla="*/ 3958292 h 6470305"/>
              <a:gd name="connsiteX1010" fmla="*/ 3698241 w 12192000"/>
              <a:gd name="connsiteY1010" fmla="*/ 3863139 h 6470305"/>
              <a:gd name="connsiteX1011" fmla="*/ 3793393 w 12192000"/>
              <a:gd name="connsiteY1011" fmla="*/ 3767987 h 6470305"/>
              <a:gd name="connsiteX1012" fmla="*/ 3374718 w 12192000"/>
              <a:gd name="connsiteY1012" fmla="*/ 3767987 h 6470305"/>
              <a:gd name="connsiteX1013" fmla="*/ 3469874 w 12192000"/>
              <a:gd name="connsiteY1013" fmla="*/ 3863139 h 6470305"/>
              <a:gd name="connsiteX1014" fmla="*/ 3374718 w 12192000"/>
              <a:gd name="connsiteY1014" fmla="*/ 3958292 h 6470305"/>
              <a:gd name="connsiteX1015" fmla="*/ 3279565 w 12192000"/>
              <a:gd name="connsiteY1015" fmla="*/ 3863139 h 6470305"/>
              <a:gd name="connsiteX1016" fmla="*/ 3374718 w 12192000"/>
              <a:gd name="connsiteY1016" fmla="*/ 3767987 h 6470305"/>
              <a:gd name="connsiteX1017" fmla="*/ 2956045 w 12192000"/>
              <a:gd name="connsiteY1017" fmla="*/ 3767987 h 6470305"/>
              <a:gd name="connsiteX1018" fmla="*/ 3051199 w 12192000"/>
              <a:gd name="connsiteY1018" fmla="*/ 3863139 h 6470305"/>
              <a:gd name="connsiteX1019" fmla="*/ 2956045 w 12192000"/>
              <a:gd name="connsiteY1019" fmla="*/ 3958292 h 6470305"/>
              <a:gd name="connsiteX1020" fmla="*/ 2860890 w 12192000"/>
              <a:gd name="connsiteY1020" fmla="*/ 3863139 h 6470305"/>
              <a:gd name="connsiteX1021" fmla="*/ 2956045 w 12192000"/>
              <a:gd name="connsiteY1021" fmla="*/ 3767987 h 6470305"/>
              <a:gd name="connsiteX1022" fmla="*/ 2537367 w 12192000"/>
              <a:gd name="connsiteY1022" fmla="*/ 3767987 h 6470305"/>
              <a:gd name="connsiteX1023" fmla="*/ 2632525 w 12192000"/>
              <a:gd name="connsiteY1023" fmla="*/ 3863139 h 6470305"/>
              <a:gd name="connsiteX1024" fmla="*/ 2537367 w 12192000"/>
              <a:gd name="connsiteY1024" fmla="*/ 3958292 h 6470305"/>
              <a:gd name="connsiteX1025" fmla="*/ 2442215 w 12192000"/>
              <a:gd name="connsiteY1025" fmla="*/ 3863139 h 6470305"/>
              <a:gd name="connsiteX1026" fmla="*/ 2537367 w 12192000"/>
              <a:gd name="connsiteY1026" fmla="*/ 3767987 h 6470305"/>
              <a:gd name="connsiteX1027" fmla="*/ 2118697 w 12192000"/>
              <a:gd name="connsiteY1027" fmla="*/ 3767987 h 6470305"/>
              <a:gd name="connsiteX1028" fmla="*/ 2213849 w 12192000"/>
              <a:gd name="connsiteY1028" fmla="*/ 3863139 h 6470305"/>
              <a:gd name="connsiteX1029" fmla="*/ 2118697 w 12192000"/>
              <a:gd name="connsiteY1029" fmla="*/ 3958292 h 6470305"/>
              <a:gd name="connsiteX1030" fmla="*/ 2023543 w 12192000"/>
              <a:gd name="connsiteY1030" fmla="*/ 3863139 h 6470305"/>
              <a:gd name="connsiteX1031" fmla="*/ 2118697 w 12192000"/>
              <a:gd name="connsiteY1031" fmla="*/ 3767987 h 6470305"/>
              <a:gd name="connsiteX1032" fmla="*/ 1700022 w 12192000"/>
              <a:gd name="connsiteY1032" fmla="*/ 3767987 h 6470305"/>
              <a:gd name="connsiteX1033" fmla="*/ 1795174 w 12192000"/>
              <a:gd name="connsiteY1033" fmla="*/ 3863139 h 6470305"/>
              <a:gd name="connsiteX1034" fmla="*/ 1700022 w 12192000"/>
              <a:gd name="connsiteY1034" fmla="*/ 3958292 h 6470305"/>
              <a:gd name="connsiteX1035" fmla="*/ 1604865 w 12192000"/>
              <a:gd name="connsiteY1035" fmla="*/ 3863139 h 6470305"/>
              <a:gd name="connsiteX1036" fmla="*/ 1700022 w 12192000"/>
              <a:gd name="connsiteY1036" fmla="*/ 3767987 h 6470305"/>
              <a:gd name="connsiteX1037" fmla="*/ 1281346 w 12192000"/>
              <a:gd name="connsiteY1037" fmla="*/ 3767987 h 6470305"/>
              <a:gd name="connsiteX1038" fmla="*/ 1376498 w 12192000"/>
              <a:gd name="connsiteY1038" fmla="*/ 3863139 h 6470305"/>
              <a:gd name="connsiteX1039" fmla="*/ 1281346 w 12192000"/>
              <a:gd name="connsiteY1039" fmla="*/ 3958292 h 6470305"/>
              <a:gd name="connsiteX1040" fmla="*/ 1186194 w 12192000"/>
              <a:gd name="connsiteY1040" fmla="*/ 3863139 h 6470305"/>
              <a:gd name="connsiteX1041" fmla="*/ 1281346 w 12192000"/>
              <a:gd name="connsiteY1041" fmla="*/ 3767987 h 6470305"/>
              <a:gd name="connsiteX1042" fmla="*/ 862679 w 12192000"/>
              <a:gd name="connsiteY1042" fmla="*/ 3767987 h 6470305"/>
              <a:gd name="connsiteX1043" fmla="*/ 957830 w 12192000"/>
              <a:gd name="connsiteY1043" fmla="*/ 3863139 h 6470305"/>
              <a:gd name="connsiteX1044" fmla="*/ 862679 w 12192000"/>
              <a:gd name="connsiteY1044" fmla="*/ 3958292 h 6470305"/>
              <a:gd name="connsiteX1045" fmla="*/ 767526 w 12192000"/>
              <a:gd name="connsiteY1045" fmla="*/ 3863139 h 6470305"/>
              <a:gd name="connsiteX1046" fmla="*/ 862679 w 12192000"/>
              <a:gd name="connsiteY1046" fmla="*/ 3767987 h 6470305"/>
              <a:gd name="connsiteX1047" fmla="*/ 444012 w 12192000"/>
              <a:gd name="connsiteY1047" fmla="*/ 3767987 h 6470305"/>
              <a:gd name="connsiteX1048" fmla="*/ 539164 w 12192000"/>
              <a:gd name="connsiteY1048" fmla="*/ 3863139 h 6470305"/>
              <a:gd name="connsiteX1049" fmla="*/ 444012 w 12192000"/>
              <a:gd name="connsiteY1049" fmla="*/ 3958292 h 6470305"/>
              <a:gd name="connsiteX1050" fmla="*/ 348860 w 12192000"/>
              <a:gd name="connsiteY1050" fmla="*/ 3863139 h 6470305"/>
              <a:gd name="connsiteX1051" fmla="*/ 444012 w 12192000"/>
              <a:gd name="connsiteY1051" fmla="*/ 3767987 h 6470305"/>
              <a:gd name="connsiteX1052" fmla="*/ 25343 w 12192000"/>
              <a:gd name="connsiteY1052" fmla="*/ 3767987 h 6470305"/>
              <a:gd name="connsiteX1053" fmla="*/ 120495 w 12192000"/>
              <a:gd name="connsiteY1053" fmla="*/ 3863139 h 6470305"/>
              <a:gd name="connsiteX1054" fmla="*/ 25343 w 12192000"/>
              <a:gd name="connsiteY1054" fmla="*/ 3958292 h 6470305"/>
              <a:gd name="connsiteX1055" fmla="*/ 0 w 12192000"/>
              <a:gd name="connsiteY1055" fmla="*/ 3953175 h 6470305"/>
              <a:gd name="connsiteX1056" fmla="*/ 0 w 12192000"/>
              <a:gd name="connsiteY1056" fmla="*/ 3773104 h 6470305"/>
              <a:gd name="connsiteX1057" fmla="*/ 12166698 w 12192000"/>
              <a:gd name="connsiteY1057" fmla="*/ 3349318 h 6470305"/>
              <a:gd name="connsiteX1058" fmla="*/ 12192000 w 12192000"/>
              <a:gd name="connsiteY1058" fmla="*/ 3354427 h 6470305"/>
              <a:gd name="connsiteX1059" fmla="*/ 12192000 w 12192000"/>
              <a:gd name="connsiteY1059" fmla="*/ 3534514 h 6470305"/>
              <a:gd name="connsiteX1060" fmla="*/ 12166698 w 12192000"/>
              <a:gd name="connsiteY1060" fmla="*/ 3539623 h 6470305"/>
              <a:gd name="connsiteX1061" fmla="*/ 12071546 w 12192000"/>
              <a:gd name="connsiteY1061" fmla="*/ 3444470 h 6470305"/>
              <a:gd name="connsiteX1062" fmla="*/ 12166698 w 12192000"/>
              <a:gd name="connsiteY1062" fmla="*/ 3349318 h 6470305"/>
              <a:gd name="connsiteX1063" fmla="*/ 11748029 w 12192000"/>
              <a:gd name="connsiteY1063" fmla="*/ 3349318 h 6470305"/>
              <a:gd name="connsiteX1064" fmla="*/ 11843181 w 12192000"/>
              <a:gd name="connsiteY1064" fmla="*/ 3444470 h 6470305"/>
              <a:gd name="connsiteX1065" fmla="*/ 11748029 w 12192000"/>
              <a:gd name="connsiteY1065" fmla="*/ 3539623 h 6470305"/>
              <a:gd name="connsiteX1066" fmla="*/ 11652877 w 12192000"/>
              <a:gd name="connsiteY1066" fmla="*/ 3444470 h 6470305"/>
              <a:gd name="connsiteX1067" fmla="*/ 11748029 w 12192000"/>
              <a:gd name="connsiteY1067" fmla="*/ 3349318 h 6470305"/>
              <a:gd name="connsiteX1068" fmla="*/ 11329360 w 12192000"/>
              <a:gd name="connsiteY1068" fmla="*/ 3349318 h 6470305"/>
              <a:gd name="connsiteX1069" fmla="*/ 11424512 w 12192000"/>
              <a:gd name="connsiteY1069" fmla="*/ 3444470 h 6470305"/>
              <a:gd name="connsiteX1070" fmla="*/ 11329360 w 12192000"/>
              <a:gd name="connsiteY1070" fmla="*/ 3539623 h 6470305"/>
              <a:gd name="connsiteX1071" fmla="*/ 11234208 w 12192000"/>
              <a:gd name="connsiteY1071" fmla="*/ 3444470 h 6470305"/>
              <a:gd name="connsiteX1072" fmla="*/ 11329360 w 12192000"/>
              <a:gd name="connsiteY1072" fmla="*/ 3349318 h 6470305"/>
              <a:gd name="connsiteX1073" fmla="*/ 10910691 w 12192000"/>
              <a:gd name="connsiteY1073" fmla="*/ 3349318 h 6470305"/>
              <a:gd name="connsiteX1074" fmla="*/ 11005843 w 12192000"/>
              <a:gd name="connsiteY1074" fmla="*/ 3444470 h 6470305"/>
              <a:gd name="connsiteX1075" fmla="*/ 10910691 w 12192000"/>
              <a:gd name="connsiteY1075" fmla="*/ 3539623 h 6470305"/>
              <a:gd name="connsiteX1076" fmla="*/ 10815539 w 12192000"/>
              <a:gd name="connsiteY1076" fmla="*/ 3444470 h 6470305"/>
              <a:gd name="connsiteX1077" fmla="*/ 10910691 w 12192000"/>
              <a:gd name="connsiteY1077" fmla="*/ 3349318 h 6470305"/>
              <a:gd name="connsiteX1078" fmla="*/ 10492022 w 12192000"/>
              <a:gd name="connsiteY1078" fmla="*/ 3349318 h 6470305"/>
              <a:gd name="connsiteX1079" fmla="*/ 10587174 w 12192000"/>
              <a:gd name="connsiteY1079" fmla="*/ 3444470 h 6470305"/>
              <a:gd name="connsiteX1080" fmla="*/ 10492022 w 12192000"/>
              <a:gd name="connsiteY1080" fmla="*/ 3539623 h 6470305"/>
              <a:gd name="connsiteX1081" fmla="*/ 10396870 w 12192000"/>
              <a:gd name="connsiteY1081" fmla="*/ 3444470 h 6470305"/>
              <a:gd name="connsiteX1082" fmla="*/ 10492022 w 12192000"/>
              <a:gd name="connsiteY1082" fmla="*/ 3349318 h 6470305"/>
              <a:gd name="connsiteX1083" fmla="*/ 10073353 w 12192000"/>
              <a:gd name="connsiteY1083" fmla="*/ 3349318 h 6470305"/>
              <a:gd name="connsiteX1084" fmla="*/ 10168505 w 12192000"/>
              <a:gd name="connsiteY1084" fmla="*/ 3444470 h 6470305"/>
              <a:gd name="connsiteX1085" fmla="*/ 10073353 w 12192000"/>
              <a:gd name="connsiteY1085" fmla="*/ 3539623 h 6470305"/>
              <a:gd name="connsiteX1086" fmla="*/ 9978201 w 12192000"/>
              <a:gd name="connsiteY1086" fmla="*/ 3444470 h 6470305"/>
              <a:gd name="connsiteX1087" fmla="*/ 10073353 w 12192000"/>
              <a:gd name="connsiteY1087" fmla="*/ 3349318 h 6470305"/>
              <a:gd name="connsiteX1088" fmla="*/ 9654684 w 12192000"/>
              <a:gd name="connsiteY1088" fmla="*/ 3349318 h 6470305"/>
              <a:gd name="connsiteX1089" fmla="*/ 9749836 w 12192000"/>
              <a:gd name="connsiteY1089" fmla="*/ 3444470 h 6470305"/>
              <a:gd name="connsiteX1090" fmla="*/ 9654684 w 12192000"/>
              <a:gd name="connsiteY1090" fmla="*/ 3539623 h 6470305"/>
              <a:gd name="connsiteX1091" fmla="*/ 9559532 w 12192000"/>
              <a:gd name="connsiteY1091" fmla="*/ 3444470 h 6470305"/>
              <a:gd name="connsiteX1092" fmla="*/ 9654684 w 12192000"/>
              <a:gd name="connsiteY1092" fmla="*/ 3349318 h 6470305"/>
              <a:gd name="connsiteX1093" fmla="*/ 9236015 w 12192000"/>
              <a:gd name="connsiteY1093" fmla="*/ 3349318 h 6470305"/>
              <a:gd name="connsiteX1094" fmla="*/ 9331167 w 12192000"/>
              <a:gd name="connsiteY1094" fmla="*/ 3444470 h 6470305"/>
              <a:gd name="connsiteX1095" fmla="*/ 9236015 w 12192000"/>
              <a:gd name="connsiteY1095" fmla="*/ 3539623 h 6470305"/>
              <a:gd name="connsiteX1096" fmla="*/ 9140863 w 12192000"/>
              <a:gd name="connsiteY1096" fmla="*/ 3444470 h 6470305"/>
              <a:gd name="connsiteX1097" fmla="*/ 9236015 w 12192000"/>
              <a:gd name="connsiteY1097" fmla="*/ 3349318 h 6470305"/>
              <a:gd name="connsiteX1098" fmla="*/ 8817346 w 12192000"/>
              <a:gd name="connsiteY1098" fmla="*/ 3349318 h 6470305"/>
              <a:gd name="connsiteX1099" fmla="*/ 8912498 w 12192000"/>
              <a:gd name="connsiteY1099" fmla="*/ 3444470 h 6470305"/>
              <a:gd name="connsiteX1100" fmla="*/ 8817346 w 12192000"/>
              <a:gd name="connsiteY1100" fmla="*/ 3539623 h 6470305"/>
              <a:gd name="connsiteX1101" fmla="*/ 8722194 w 12192000"/>
              <a:gd name="connsiteY1101" fmla="*/ 3444470 h 6470305"/>
              <a:gd name="connsiteX1102" fmla="*/ 8817346 w 12192000"/>
              <a:gd name="connsiteY1102" fmla="*/ 3349318 h 6470305"/>
              <a:gd name="connsiteX1103" fmla="*/ 8398677 w 12192000"/>
              <a:gd name="connsiteY1103" fmla="*/ 3349318 h 6470305"/>
              <a:gd name="connsiteX1104" fmla="*/ 8493829 w 12192000"/>
              <a:gd name="connsiteY1104" fmla="*/ 3444470 h 6470305"/>
              <a:gd name="connsiteX1105" fmla="*/ 8398677 w 12192000"/>
              <a:gd name="connsiteY1105" fmla="*/ 3539623 h 6470305"/>
              <a:gd name="connsiteX1106" fmla="*/ 8303526 w 12192000"/>
              <a:gd name="connsiteY1106" fmla="*/ 3444470 h 6470305"/>
              <a:gd name="connsiteX1107" fmla="*/ 8398677 w 12192000"/>
              <a:gd name="connsiteY1107" fmla="*/ 3349318 h 6470305"/>
              <a:gd name="connsiteX1108" fmla="*/ 7980009 w 12192000"/>
              <a:gd name="connsiteY1108" fmla="*/ 3349318 h 6470305"/>
              <a:gd name="connsiteX1109" fmla="*/ 8075161 w 12192000"/>
              <a:gd name="connsiteY1109" fmla="*/ 3444470 h 6470305"/>
              <a:gd name="connsiteX1110" fmla="*/ 7980009 w 12192000"/>
              <a:gd name="connsiteY1110" fmla="*/ 3539623 h 6470305"/>
              <a:gd name="connsiteX1111" fmla="*/ 7884857 w 12192000"/>
              <a:gd name="connsiteY1111" fmla="*/ 3444470 h 6470305"/>
              <a:gd name="connsiteX1112" fmla="*/ 7980009 w 12192000"/>
              <a:gd name="connsiteY1112" fmla="*/ 3349318 h 6470305"/>
              <a:gd name="connsiteX1113" fmla="*/ 7561340 w 12192000"/>
              <a:gd name="connsiteY1113" fmla="*/ 3349318 h 6470305"/>
              <a:gd name="connsiteX1114" fmla="*/ 7656492 w 12192000"/>
              <a:gd name="connsiteY1114" fmla="*/ 3444470 h 6470305"/>
              <a:gd name="connsiteX1115" fmla="*/ 7561340 w 12192000"/>
              <a:gd name="connsiteY1115" fmla="*/ 3539623 h 6470305"/>
              <a:gd name="connsiteX1116" fmla="*/ 7466188 w 12192000"/>
              <a:gd name="connsiteY1116" fmla="*/ 3444470 h 6470305"/>
              <a:gd name="connsiteX1117" fmla="*/ 7561340 w 12192000"/>
              <a:gd name="connsiteY1117" fmla="*/ 3349318 h 6470305"/>
              <a:gd name="connsiteX1118" fmla="*/ 7142671 w 12192000"/>
              <a:gd name="connsiteY1118" fmla="*/ 3349318 h 6470305"/>
              <a:gd name="connsiteX1119" fmla="*/ 7237823 w 12192000"/>
              <a:gd name="connsiteY1119" fmla="*/ 3444470 h 6470305"/>
              <a:gd name="connsiteX1120" fmla="*/ 7142671 w 12192000"/>
              <a:gd name="connsiteY1120" fmla="*/ 3539623 h 6470305"/>
              <a:gd name="connsiteX1121" fmla="*/ 7047519 w 12192000"/>
              <a:gd name="connsiteY1121" fmla="*/ 3444470 h 6470305"/>
              <a:gd name="connsiteX1122" fmla="*/ 7142671 w 12192000"/>
              <a:gd name="connsiteY1122" fmla="*/ 3349318 h 6470305"/>
              <a:gd name="connsiteX1123" fmla="*/ 6724002 w 12192000"/>
              <a:gd name="connsiteY1123" fmla="*/ 3349318 h 6470305"/>
              <a:gd name="connsiteX1124" fmla="*/ 6819154 w 12192000"/>
              <a:gd name="connsiteY1124" fmla="*/ 3444470 h 6470305"/>
              <a:gd name="connsiteX1125" fmla="*/ 6724002 w 12192000"/>
              <a:gd name="connsiteY1125" fmla="*/ 3539623 h 6470305"/>
              <a:gd name="connsiteX1126" fmla="*/ 6628850 w 12192000"/>
              <a:gd name="connsiteY1126" fmla="*/ 3444470 h 6470305"/>
              <a:gd name="connsiteX1127" fmla="*/ 6724002 w 12192000"/>
              <a:gd name="connsiteY1127" fmla="*/ 3349318 h 6470305"/>
              <a:gd name="connsiteX1128" fmla="*/ 6305333 w 12192000"/>
              <a:gd name="connsiteY1128" fmla="*/ 3349318 h 6470305"/>
              <a:gd name="connsiteX1129" fmla="*/ 6400485 w 12192000"/>
              <a:gd name="connsiteY1129" fmla="*/ 3444470 h 6470305"/>
              <a:gd name="connsiteX1130" fmla="*/ 6305333 w 12192000"/>
              <a:gd name="connsiteY1130" fmla="*/ 3539623 h 6470305"/>
              <a:gd name="connsiteX1131" fmla="*/ 6210181 w 12192000"/>
              <a:gd name="connsiteY1131" fmla="*/ 3444470 h 6470305"/>
              <a:gd name="connsiteX1132" fmla="*/ 6305333 w 12192000"/>
              <a:gd name="connsiteY1132" fmla="*/ 3349318 h 6470305"/>
              <a:gd name="connsiteX1133" fmla="*/ 5886664 w 12192000"/>
              <a:gd name="connsiteY1133" fmla="*/ 3349318 h 6470305"/>
              <a:gd name="connsiteX1134" fmla="*/ 5981816 w 12192000"/>
              <a:gd name="connsiteY1134" fmla="*/ 3444470 h 6470305"/>
              <a:gd name="connsiteX1135" fmla="*/ 5886664 w 12192000"/>
              <a:gd name="connsiteY1135" fmla="*/ 3539623 h 6470305"/>
              <a:gd name="connsiteX1136" fmla="*/ 5791512 w 12192000"/>
              <a:gd name="connsiteY1136" fmla="*/ 3444470 h 6470305"/>
              <a:gd name="connsiteX1137" fmla="*/ 5886664 w 12192000"/>
              <a:gd name="connsiteY1137" fmla="*/ 3349318 h 6470305"/>
              <a:gd name="connsiteX1138" fmla="*/ 5467994 w 12192000"/>
              <a:gd name="connsiteY1138" fmla="*/ 3349318 h 6470305"/>
              <a:gd name="connsiteX1139" fmla="*/ 5563146 w 12192000"/>
              <a:gd name="connsiteY1139" fmla="*/ 3444470 h 6470305"/>
              <a:gd name="connsiteX1140" fmla="*/ 5467994 w 12192000"/>
              <a:gd name="connsiteY1140" fmla="*/ 3539623 h 6470305"/>
              <a:gd name="connsiteX1141" fmla="*/ 5372842 w 12192000"/>
              <a:gd name="connsiteY1141" fmla="*/ 3444470 h 6470305"/>
              <a:gd name="connsiteX1142" fmla="*/ 5467994 w 12192000"/>
              <a:gd name="connsiteY1142" fmla="*/ 3349318 h 6470305"/>
              <a:gd name="connsiteX1143" fmla="*/ 5049325 w 12192000"/>
              <a:gd name="connsiteY1143" fmla="*/ 3349318 h 6470305"/>
              <a:gd name="connsiteX1144" fmla="*/ 5144478 w 12192000"/>
              <a:gd name="connsiteY1144" fmla="*/ 3444470 h 6470305"/>
              <a:gd name="connsiteX1145" fmla="*/ 5049325 w 12192000"/>
              <a:gd name="connsiteY1145" fmla="*/ 3539623 h 6470305"/>
              <a:gd name="connsiteX1146" fmla="*/ 4954173 w 12192000"/>
              <a:gd name="connsiteY1146" fmla="*/ 3444470 h 6470305"/>
              <a:gd name="connsiteX1147" fmla="*/ 5049325 w 12192000"/>
              <a:gd name="connsiteY1147" fmla="*/ 3349318 h 6470305"/>
              <a:gd name="connsiteX1148" fmla="*/ 4630656 w 12192000"/>
              <a:gd name="connsiteY1148" fmla="*/ 3349318 h 6470305"/>
              <a:gd name="connsiteX1149" fmla="*/ 4725808 w 12192000"/>
              <a:gd name="connsiteY1149" fmla="*/ 3444470 h 6470305"/>
              <a:gd name="connsiteX1150" fmla="*/ 4630656 w 12192000"/>
              <a:gd name="connsiteY1150" fmla="*/ 3539623 h 6470305"/>
              <a:gd name="connsiteX1151" fmla="*/ 4535504 w 12192000"/>
              <a:gd name="connsiteY1151" fmla="*/ 3444470 h 6470305"/>
              <a:gd name="connsiteX1152" fmla="*/ 4630656 w 12192000"/>
              <a:gd name="connsiteY1152" fmla="*/ 3349318 h 6470305"/>
              <a:gd name="connsiteX1153" fmla="*/ 4211987 w 12192000"/>
              <a:gd name="connsiteY1153" fmla="*/ 3349318 h 6470305"/>
              <a:gd name="connsiteX1154" fmla="*/ 4307139 w 12192000"/>
              <a:gd name="connsiteY1154" fmla="*/ 3444470 h 6470305"/>
              <a:gd name="connsiteX1155" fmla="*/ 4211987 w 12192000"/>
              <a:gd name="connsiteY1155" fmla="*/ 3539623 h 6470305"/>
              <a:gd name="connsiteX1156" fmla="*/ 4116835 w 12192000"/>
              <a:gd name="connsiteY1156" fmla="*/ 3444470 h 6470305"/>
              <a:gd name="connsiteX1157" fmla="*/ 4211987 w 12192000"/>
              <a:gd name="connsiteY1157" fmla="*/ 3349318 h 6470305"/>
              <a:gd name="connsiteX1158" fmla="*/ 3793401 w 12192000"/>
              <a:gd name="connsiteY1158" fmla="*/ 3349318 h 6470305"/>
              <a:gd name="connsiteX1159" fmla="*/ 3888470 w 12192000"/>
              <a:gd name="connsiteY1159" fmla="*/ 3444470 h 6470305"/>
              <a:gd name="connsiteX1160" fmla="*/ 3793401 w 12192000"/>
              <a:gd name="connsiteY1160" fmla="*/ 3539623 h 6470305"/>
              <a:gd name="connsiteX1161" fmla="*/ 3698249 w 12192000"/>
              <a:gd name="connsiteY1161" fmla="*/ 3444470 h 6470305"/>
              <a:gd name="connsiteX1162" fmla="*/ 3793401 w 12192000"/>
              <a:gd name="connsiteY1162" fmla="*/ 3349318 h 6470305"/>
              <a:gd name="connsiteX1163" fmla="*/ 3374725 w 12192000"/>
              <a:gd name="connsiteY1163" fmla="*/ 3349318 h 6470305"/>
              <a:gd name="connsiteX1164" fmla="*/ 3469882 w 12192000"/>
              <a:gd name="connsiteY1164" fmla="*/ 3444470 h 6470305"/>
              <a:gd name="connsiteX1165" fmla="*/ 3374725 w 12192000"/>
              <a:gd name="connsiteY1165" fmla="*/ 3539623 h 6470305"/>
              <a:gd name="connsiteX1166" fmla="*/ 3279573 w 12192000"/>
              <a:gd name="connsiteY1166" fmla="*/ 3444470 h 6470305"/>
              <a:gd name="connsiteX1167" fmla="*/ 3374725 w 12192000"/>
              <a:gd name="connsiteY1167" fmla="*/ 3349318 h 6470305"/>
              <a:gd name="connsiteX1168" fmla="*/ 2956052 w 12192000"/>
              <a:gd name="connsiteY1168" fmla="*/ 3349318 h 6470305"/>
              <a:gd name="connsiteX1169" fmla="*/ 3051206 w 12192000"/>
              <a:gd name="connsiteY1169" fmla="*/ 3444470 h 6470305"/>
              <a:gd name="connsiteX1170" fmla="*/ 2956052 w 12192000"/>
              <a:gd name="connsiteY1170" fmla="*/ 3539623 h 6470305"/>
              <a:gd name="connsiteX1171" fmla="*/ 2860897 w 12192000"/>
              <a:gd name="connsiteY1171" fmla="*/ 3444470 h 6470305"/>
              <a:gd name="connsiteX1172" fmla="*/ 2956052 w 12192000"/>
              <a:gd name="connsiteY1172" fmla="*/ 3349318 h 6470305"/>
              <a:gd name="connsiteX1173" fmla="*/ 2537373 w 12192000"/>
              <a:gd name="connsiteY1173" fmla="*/ 3349318 h 6470305"/>
              <a:gd name="connsiteX1174" fmla="*/ 2632532 w 12192000"/>
              <a:gd name="connsiteY1174" fmla="*/ 3444470 h 6470305"/>
              <a:gd name="connsiteX1175" fmla="*/ 2537373 w 12192000"/>
              <a:gd name="connsiteY1175" fmla="*/ 3539623 h 6470305"/>
              <a:gd name="connsiteX1176" fmla="*/ 2442221 w 12192000"/>
              <a:gd name="connsiteY1176" fmla="*/ 3444470 h 6470305"/>
              <a:gd name="connsiteX1177" fmla="*/ 2537373 w 12192000"/>
              <a:gd name="connsiteY1177" fmla="*/ 3349318 h 6470305"/>
              <a:gd name="connsiteX1178" fmla="*/ 2118703 w 12192000"/>
              <a:gd name="connsiteY1178" fmla="*/ 3349318 h 6470305"/>
              <a:gd name="connsiteX1179" fmla="*/ 2213856 w 12192000"/>
              <a:gd name="connsiteY1179" fmla="*/ 3444470 h 6470305"/>
              <a:gd name="connsiteX1180" fmla="*/ 2118703 w 12192000"/>
              <a:gd name="connsiteY1180" fmla="*/ 3539623 h 6470305"/>
              <a:gd name="connsiteX1181" fmla="*/ 2023548 w 12192000"/>
              <a:gd name="connsiteY1181" fmla="*/ 3444470 h 6470305"/>
              <a:gd name="connsiteX1182" fmla="*/ 2118703 w 12192000"/>
              <a:gd name="connsiteY1182" fmla="*/ 3349318 h 6470305"/>
              <a:gd name="connsiteX1183" fmla="*/ 1700027 w 12192000"/>
              <a:gd name="connsiteY1183" fmla="*/ 3349318 h 6470305"/>
              <a:gd name="connsiteX1184" fmla="*/ 1795180 w 12192000"/>
              <a:gd name="connsiteY1184" fmla="*/ 3444470 h 6470305"/>
              <a:gd name="connsiteX1185" fmla="*/ 1700027 w 12192000"/>
              <a:gd name="connsiteY1185" fmla="*/ 3539623 h 6470305"/>
              <a:gd name="connsiteX1186" fmla="*/ 1604870 w 12192000"/>
              <a:gd name="connsiteY1186" fmla="*/ 3444470 h 6470305"/>
              <a:gd name="connsiteX1187" fmla="*/ 1700027 w 12192000"/>
              <a:gd name="connsiteY1187" fmla="*/ 3349318 h 6470305"/>
              <a:gd name="connsiteX1188" fmla="*/ 1281351 w 12192000"/>
              <a:gd name="connsiteY1188" fmla="*/ 3349318 h 6470305"/>
              <a:gd name="connsiteX1189" fmla="*/ 1376503 w 12192000"/>
              <a:gd name="connsiteY1189" fmla="*/ 3444470 h 6470305"/>
              <a:gd name="connsiteX1190" fmla="*/ 1281351 w 12192000"/>
              <a:gd name="connsiteY1190" fmla="*/ 3539623 h 6470305"/>
              <a:gd name="connsiteX1191" fmla="*/ 1186199 w 12192000"/>
              <a:gd name="connsiteY1191" fmla="*/ 3444470 h 6470305"/>
              <a:gd name="connsiteX1192" fmla="*/ 1281351 w 12192000"/>
              <a:gd name="connsiteY1192" fmla="*/ 3349318 h 6470305"/>
              <a:gd name="connsiteX1193" fmla="*/ 862684 w 12192000"/>
              <a:gd name="connsiteY1193" fmla="*/ 3349318 h 6470305"/>
              <a:gd name="connsiteX1194" fmla="*/ 957835 w 12192000"/>
              <a:gd name="connsiteY1194" fmla="*/ 3444470 h 6470305"/>
              <a:gd name="connsiteX1195" fmla="*/ 862684 w 12192000"/>
              <a:gd name="connsiteY1195" fmla="*/ 3539623 h 6470305"/>
              <a:gd name="connsiteX1196" fmla="*/ 767531 w 12192000"/>
              <a:gd name="connsiteY1196" fmla="*/ 3444470 h 6470305"/>
              <a:gd name="connsiteX1197" fmla="*/ 862684 w 12192000"/>
              <a:gd name="connsiteY1197" fmla="*/ 3349318 h 6470305"/>
              <a:gd name="connsiteX1198" fmla="*/ 444017 w 12192000"/>
              <a:gd name="connsiteY1198" fmla="*/ 3349318 h 6470305"/>
              <a:gd name="connsiteX1199" fmla="*/ 539170 w 12192000"/>
              <a:gd name="connsiteY1199" fmla="*/ 3444470 h 6470305"/>
              <a:gd name="connsiteX1200" fmla="*/ 444017 w 12192000"/>
              <a:gd name="connsiteY1200" fmla="*/ 3539623 h 6470305"/>
              <a:gd name="connsiteX1201" fmla="*/ 348864 w 12192000"/>
              <a:gd name="connsiteY1201" fmla="*/ 3444470 h 6470305"/>
              <a:gd name="connsiteX1202" fmla="*/ 444017 w 12192000"/>
              <a:gd name="connsiteY1202" fmla="*/ 3349318 h 6470305"/>
              <a:gd name="connsiteX1203" fmla="*/ 25348 w 12192000"/>
              <a:gd name="connsiteY1203" fmla="*/ 3349318 h 6470305"/>
              <a:gd name="connsiteX1204" fmla="*/ 120500 w 12192000"/>
              <a:gd name="connsiteY1204" fmla="*/ 3444470 h 6470305"/>
              <a:gd name="connsiteX1205" fmla="*/ 25348 w 12192000"/>
              <a:gd name="connsiteY1205" fmla="*/ 3539623 h 6470305"/>
              <a:gd name="connsiteX1206" fmla="*/ 0 w 12192000"/>
              <a:gd name="connsiteY1206" fmla="*/ 3534505 h 6470305"/>
              <a:gd name="connsiteX1207" fmla="*/ 0 w 12192000"/>
              <a:gd name="connsiteY1207" fmla="*/ 3354436 h 6470305"/>
              <a:gd name="connsiteX1208" fmla="*/ 12166698 w 12192000"/>
              <a:gd name="connsiteY1208" fmla="*/ 2930653 h 6470305"/>
              <a:gd name="connsiteX1209" fmla="*/ 12192000 w 12192000"/>
              <a:gd name="connsiteY1209" fmla="*/ 2935761 h 6470305"/>
              <a:gd name="connsiteX1210" fmla="*/ 12192000 w 12192000"/>
              <a:gd name="connsiteY1210" fmla="*/ 3115847 h 6470305"/>
              <a:gd name="connsiteX1211" fmla="*/ 12166698 w 12192000"/>
              <a:gd name="connsiteY1211" fmla="*/ 3120955 h 6470305"/>
              <a:gd name="connsiteX1212" fmla="*/ 12071546 w 12192000"/>
              <a:gd name="connsiteY1212" fmla="*/ 3025805 h 6470305"/>
              <a:gd name="connsiteX1213" fmla="*/ 12166698 w 12192000"/>
              <a:gd name="connsiteY1213" fmla="*/ 2930653 h 6470305"/>
              <a:gd name="connsiteX1214" fmla="*/ 11748029 w 12192000"/>
              <a:gd name="connsiteY1214" fmla="*/ 2930653 h 6470305"/>
              <a:gd name="connsiteX1215" fmla="*/ 11843181 w 12192000"/>
              <a:gd name="connsiteY1215" fmla="*/ 3025805 h 6470305"/>
              <a:gd name="connsiteX1216" fmla="*/ 11748029 w 12192000"/>
              <a:gd name="connsiteY1216" fmla="*/ 3120955 h 6470305"/>
              <a:gd name="connsiteX1217" fmla="*/ 11652877 w 12192000"/>
              <a:gd name="connsiteY1217" fmla="*/ 3025805 h 6470305"/>
              <a:gd name="connsiteX1218" fmla="*/ 11748029 w 12192000"/>
              <a:gd name="connsiteY1218" fmla="*/ 2930653 h 6470305"/>
              <a:gd name="connsiteX1219" fmla="*/ 11329360 w 12192000"/>
              <a:gd name="connsiteY1219" fmla="*/ 2930653 h 6470305"/>
              <a:gd name="connsiteX1220" fmla="*/ 11424512 w 12192000"/>
              <a:gd name="connsiteY1220" fmla="*/ 3025805 h 6470305"/>
              <a:gd name="connsiteX1221" fmla="*/ 11329360 w 12192000"/>
              <a:gd name="connsiteY1221" fmla="*/ 3120955 h 6470305"/>
              <a:gd name="connsiteX1222" fmla="*/ 11234208 w 12192000"/>
              <a:gd name="connsiteY1222" fmla="*/ 3025805 h 6470305"/>
              <a:gd name="connsiteX1223" fmla="*/ 11329360 w 12192000"/>
              <a:gd name="connsiteY1223" fmla="*/ 2930653 h 6470305"/>
              <a:gd name="connsiteX1224" fmla="*/ 10910691 w 12192000"/>
              <a:gd name="connsiteY1224" fmla="*/ 2930653 h 6470305"/>
              <a:gd name="connsiteX1225" fmla="*/ 11005843 w 12192000"/>
              <a:gd name="connsiteY1225" fmla="*/ 3025805 h 6470305"/>
              <a:gd name="connsiteX1226" fmla="*/ 10910691 w 12192000"/>
              <a:gd name="connsiteY1226" fmla="*/ 3120955 h 6470305"/>
              <a:gd name="connsiteX1227" fmla="*/ 10815539 w 12192000"/>
              <a:gd name="connsiteY1227" fmla="*/ 3025805 h 6470305"/>
              <a:gd name="connsiteX1228" fmla="*/ 10910691 w 12192000"/>
              <a:gd name="connsiteY1228" fmla="*/ 2930653 h 6470305"/>
              <a:gd name="connsiteX1229" fmla="*/ 10492022 w 12192000"/>
              <a:gd name="connsiteY1229" fmla="*/ 2930653 h 6470305"/>
              <a:gd name="connsiteX1230" fmla="*/ 10587174 w 12192000"/>
              <a:gd name="connsiteY1230" fmla="*/ 3025805 h 6470305"/>
              <a:gd name="connsiteX1231" fmla="*/ 10492022 w 12192000"/>
              <a:gd name="connsiteY1231" fmla="*/ 3120955 h 6470305"/>
              <a:gd name="connsiteX1232" fmla="*/ 10396870 w 12192000"/>
              <a:gd name="connsiteY1232" fmla="*/ 3025805 h 6470305"/>
              <a:gd name="connsiteX1233" fmla="*/ 10492022 w 12192000"/>
              <a:gd name="connsiteY1233" fmla="*/ 2930653 h 6470305"/>
              <a:gd name="connsiteX1234" fmla="*/ 10073353 w 12192000"/>
              <a:gd name="connsiteY1234" fmla="*/ 2930653 h 6470305"/>
              <a:gd name="connsiteX1235" fmla="*/ 10168505 w 12192000"/>
              <a:gd name="connsiteY1235" fmla="*/ 3025805 h 6470305"/>
              <a:gd name="connsiteX1236" fmla="*/ 10073353 w 12192000"/>
              <a:gd name="connsiteY1236" fmla="*/ 3120955 h 6470305"/>
              <a:gd name="connsiteX1237" fmla="*/ 9978201 w 12192000"/>
              <a:gd name="connsiteY1237" fmla="*/ 3025805 h 6470305"/>
              <a:gd name="connsiteX1238" fmla="*/ 10073353 w 12192000"/>
              <a:gd name="connsiteY1238" fmla="*/ 2930653 h 6470305"/>
              <a:gd name="connsiteX1239" fmla="*/ 9654684 w 12192000"/>
              <a:gd name="connsiteY1239" fmla="*/ 2930653 h 6470305"/>
              <a:gd name="connsiteX1240" fmla="*/ 9749836 w 12192000"/>
              <a:gd name="connsiteY1240" fmla="*/ 3025805 h 6470305"/>
              <a:gd name="connsiteX1241" fmla="*/ 9654684 w 12192000"/>
              <a:gd name="connsiteY1241" fmla="*/ 3120955 h 6470305"/>
              <a:gd name="connsiteX1242" fmla="*/ 9559532 w 12192000"/>
              <a:gd name="connsiteY1242" fmla="*/ 3025805 h 6470305"/>
              <a:gd name="connsiteX1243" fmla="*/ 9654684 w 12192000"/>
              <a:gd name="connsiteY1243" fmla="*/ 2930653 h 6470305"/>
              <a:gd name="connsiteX1244" fmla="*/ 9236015 w 12192000"/>
              <a:gd name="connsiteY1244" fmla="*/ 2930653 h 6470305"/>
              <a:gd name="connsiteX1245" fmla="*/ 9331167 w 12192000"/>
              <a:gd name="connsiteY1245" fmla="*/ 3025805 h 6470305"/>
              <a:gd name="connsiteX1246" fmla="*/ 9236015 w 12192000"/>
              <a:gd name="connsiteY1246" fmla="*/ 3120955 h 6470305"/>
              <a:gd name="connsiteX1247" fmla="*/ 9140863 w 12192000"/>
              <a:gd name="connsiteY1247" fmla="*/ 3025805 h 6470305"/>
              <a:gd name="connsiteX1248" fmla="*/ 9236015 w 12192000"/>
              <a:gd name="connsiteY1248" fmla="*/ 2930653 h 6470305"/>
              <a:gd name="connsiteX1249" fmla="*/ 8817346 w 12192000"/>
              <a:gd name="connsiteY1249" fmla="*/ 2930653 h 6470305"/>
              <a:gd name="connsiteX1250" fmla="*/ 8912498 w 12192000"/>
              <a:gd name="connsiteY1250" fmla="*/ 3025805 h 6470305"/>
              <a:gd name="connsiteX1251" fmla="*/ 8817346 w 12192000"/>
              <a:gd name="connsiteY1251" fmla="*/ 3120955 h 6470305"/>
              <a:gd name="connsiteX1252" fmla="*/ 8722194 w 12192000"/>
              <a:gd name="connsiteY1252" fmla="*/ 3025805 h 6470305"/>
              <a:gd name="connsiteX1253" fmla="*/ 8817346 w 12192000"/>
              <a:gd name="connsiteY1253" fmla="*/ 2930653 h 6470305"/>
              <a:gd name="connsiteX1254" fmla="*/ 8398677 w 12192000"/>
              <a:gd name="connsiteY1254" fmla="*/ 2930653 h 6470305"/>
              <a:gd name="connsiteX1255" fmla="*/ 8493829 w 12192000"/>
              <a:gd name="connsiteY1255" fmla="*/ 3025805 h 6470305"/>
              <a:gd name="connsiteX1256" fmla="*/ 8398677 w 12192000"/>
              <a:gd name="connsiteY1256" fmla="*/ 3120955 h 6470305"/>
              <a:gd name="connsiteX1257" fmla="*/ 8303526 w 12192000"/>
              <a:gd name="connsiteY1257" fmla="*/ 3025805 h 6470305"/>
              <a:gd name="connsiteX1258" fmla="*/ 8398677 w 12192000"/>
              <a:gd name="connsiteY1258" fmla="*/ 2930653 h 6470305"/>
              <a:gd name="connsiteX1259" fmla="*/ 7980009 w 12192000"/>
              <a:gd name="connsiteY1259" fmla="*/ 2930653 h 6470305"/>
              <a:gd name="connsiteX1260" fmla="*/ 8075161 w 12192000"/>
              <a:gd name="connsiteY1260" fmla="*/ 3025805 h 6470305"/>
              <a:gd name="connsiteX1261" fmla="*/ 7980009 w 12192000"/>
              <a:gd name="connsiteY1261" fmla="*/ 3120955 h 6470305"/>
              <a:gd name="connsiteX1262" fmla="*/ 7884857 w 12192000"/>
              <a:gd name="connsiteY1262" fmla="*/ 3025805 h 6470305"/>
              <a:gd name="connsiteX1263" fmla="*/ 7980009 w 12192000"/>
              <a:gd name="connsiteY1263" fmla="*/ 2930653 h 6470305"/>
              <a:gd name="connsiteX1264" fmla="*/ 7561340 w 12192000"/>
              <a:gd name="connsiteY1264" fmla="*/ 2930653 h 6470305"/>
              <a:gd name="connsiteX1265" fmla="*/ 7656492 w 12192000"/>
              <a:gd name="connsiteY1265" fmla="*/ 3025805 h 6470305"/>
              <a:gd name="connsiteX1266" fmla="*/ 7561340 w 12192000"/>
              <a:gd name="connsiteY1266" fmla="*/ 3120955 h 6470305"/>
              <a:gd name="connsiteX1267" fmla="*/ 7466188 w 12192000"/>
              <a:gd name="connsiteY1267" fmla="*/ 3025805 h 6470305"/>
              <a:gd name="connsiteX1268" fmla="*/ 7561340 w 12192000"/>
              <a:gd name="connsiteY1268" fmla="*/ 2930653 h 6470305"/>
              <a:gd name="connsiteX1269" fmla="*/ 7142671 w 12192000"/>
              <a:gd name="connsiteY1269" fmla="*/ 2930653 h 6470305"/>
              <a:gd name="connsiteX1270" fmla="*/ 7237823 w 12192000"/>
              <a:gd name="connsiteY1270" fmla="*/ 3025805 h 6470305"/>
              <a:gd name="connsiteX1271" fmla="*/ 7142671 w 12192000"/>
              <a:gd name="connsiteY1271" fmla="*/ 3120955 h 6470305"/>
              <a:gd name="connsiteX1272" fmla="*/ 7047519 w 12192000"/>
              <a:gd name="connsiteY1272" fmla="*/ 3025805 h 6470305"/>
              <a:gd name="connsiteX1273" fmla="*/ 7142671 w 12192000"/>
              <a:gd name="connsiteY1273" fmla="*/ 2930653 h 6470305"/>
              <a:gd name="connsiteX1274" fmla="*/ 6724002 w 12192000"/>
              <a:gd name="connsiteY1274" fmla="*/ 2930653 h 6470305"/>
              <a:gd name="connsiteX1275" fmla="*/ 6819154 w 12192000"/>
              <a:gd name="connsiteY1275" fmla="*/ 3025805 h 6470305"/>
              <a:gd name="connsiteX1276" fmla="*/ 6724002 w 12192000"/>
              <a:gd name="connsiteY1276" fmla="*/ 3120955 h 6470305"/>
              <a:gd name="connsiteX1277" fmla="*/ 6628850 w 12192000"/>
              <a:gd name="connsiteY1277" fmla="*/ 3025805 h 6470305"/>
              <a:gd name="connsiteX1278" fmla="*/ 6724002 w 12192000"/>
              <a:gd name="connsiteY1278" fmla="*/ 2930653 h 6470305"/>
              <a:gd name="connsiteX1279" fmla="*/ 6305333 w 12192000"/>
              <a:gd name="connsiteY1279" fmla="*/ 2930653 h 6470305"/>
              <a:gd name="connsiteX1280" fmla="*/ 6400485 w 12192000"/>
              <a:gd name="connsiteY1280" fmla="*/ 3025805 h 6470305"/>
              <a:gd name="connsiteX1281" fmla="*/ 6305333 w 12192000"/>
              <a:gd name="connsiteY1281" fmla="*/ 3120955 h 6470305"/>
              <a:gd name="connsiteX1282" fmla="*/ 6210181 w 12192000"/>
              <a:gd name="connsiteY1282" fmla="*/ 3025805 h 6470305"/>
              <a:gd name="connsiteX1283" fmla="*/ 6305333 w 12192000"/>
              <a:gd name="connsiteY1283" fmla="*/ 2930653 h 6470305"/>
              <a:gd name="connsiteX1284" fmla="*/ 5886664 w 12192000"/>
              <a:gd name="connsiteY1284" fmla="*/ 2930653 h 6470305"/>
              <a:gd name="connsiteX1285" fmla="*/ 5981816 w 12192000"/>
              <a:gd name="connsiteY1285" fmla="*/ 3025805 h 6470305"/>
              <a:gd name="connsiteX1286" fmla="*/ 5886664 w 12192000"/>
              <a:gd name="connsiteY1286" fmla="*/ 3120955 h 6470305"/>
              <a:gd name="connsiteX1287" fmla="*/ 5791512 w 12192000"/>
              <a:gd name="connsiteY1287" fmla="*/ 3025805 h 6470305"/>
              <a:gd name="connsiteX1288" fmla="*/ 5886664 w 12192000"/>
              <a:gd name="connsiteY1288" fmla="*/ 2930653 h 6470305"/>
              <a:gd name="connsiteX1289" fmla="*/ 5467994 w 12192000"/>
              <a:gd name="connsiteY1289" fmla="*/ 2930653 h 6470305"/>
              <a:gd name="connsiteX1290" fmla="*/ 5563146 w 12192000"/>
              <a:gd name="connsiteY1290" fmla="*/ 3025805 h 6470305"/>
              <a:gd name="connsiteX1291" fmla="*/ 5467994 w 12192000"/>
              <a:gd name="connsiteY1291" fmla="*/ 3120955 h 6470305"/>
              <a:gd name="connsiteX1292" fmla="*/ 5372842 w 12192000"/>
              <a:gd name="connsiteY1292" fmla="*/ 3025805 h 6470305"/>
              <a:gd name="connsiteX1293" fmla="*/ 5467994 w 12192000"/>
              <a:gd name="connsiteY1293" fmla="*/ 2930653 h 6470305"/>
              <a:gd name="connsiteX1294" fmla="*/ 5049325 w 12192000"/>
              <a:gd name="connsiteY1294" fmla="*/ 2930653 h 6470305"/>
              <a:gd name="connsiteX1295" fmla="*/ 5144478 w 12192000"/>
              <a:gd name="connsiteY1295" fmla="*/ 3025805 h 6470305"/>
              <a:gd name="connsiteX1296" fmla="*/ 5049325 w 12192000"/>
              <a:gd name="connsiteY1296" fmla="*/ 3120955 h 6470305"/>
              <a:gd name="connsiteX1297" fmla="*/ 4954173 w 12192000"/>
              <a:gd name="connsiteY1297" fmla="*/ 3025805 h 6470305"/>
              <a:gd name="connsiteX1298" fmla="*/ 5049325 w 12192000"/>
              <a:gd name="connsiteY1298" fmla="*/ 2930653 h 6470305"/>
              <a:gd name="connsiteX1299" fmla="*/ 4630656 w 12192000"/>
              <a:gd name="connsiteY1299" fmla="*/ 2930653 h 6470305"/>
              <a:gd name="connsiteX1300" fmla="*/ 4725808 w 12192000"/>
              <a:gd name="connsiteY1300" fmla="*/ 3025805 h 6470305"/>
              <a:gd name="connsiteX1301" fmla="*/ 4630656 w 12192000"/>
              <a:gd name="connsiteY1301" fmla="*/ 3120955 h 6470305"/>
              <a:gd name="connsiteX1302" fmla="*/ 4535504 w 12192000"/>
              <a:gd name="connsiteY1302" fmla="*/ 3025805 h 6470305"/>
              <a:gd name="connsiteX1303" fmla="*/ 4630656 w 12192000"/>
              <a:gd name="connsiteY1303" fmla="*/ 2930653 h 6470305"/>
              <a:gd name="connsiteX1304" fmla="*/ 4211987 w 12192000"/>
              <a:gd name="connsiteY1304" fmla="*/ 2930653 h 6470305"/>
              <a:gd name="connsiteX1305" fmla="*/ 4307139 w 12192000"/>
              <a:gd name="connsiteY1305" fmla="*/ 3025805 h 6470305"/>
              <a:gd name="connsiteX1306" fmla="*/ 4211987 w 12192000"/>
              <a:gd name="connsiteY1306" fmla="*/ 3120955 h 6470305"/>
              <a:gd name="connsiteX1307" fmla="*/ 4116835 w 12192000"/>
              <a:gd name="connsiteY1307" fmla="*/ 3025805 h 6470305"/>
              <a:gd name="connsiteX1308" fmla="*/ 4211987 w 12192000"/>
              <a:gd name="connsiteY1308" fmla="*/ 2930653 h 6470305"/>
              <a:gd name="connsiteX1309" fmla="*/ 3793410 w 12192000"/>
              <a:gd name="connsiteY1309" fmla="*/ 2930653 h 6470305"/>
              <a:gd name="connsiteX1310" fmla="*/ 3888470 w 12192000"/>
              <a:gd name="connsiteY1310" fmla="*/ 3025805 h 6470305"/>
              <a:gd name="connsiteX1311" fmla="*/ 3793410 w 12192000"/>
              <a:gd name="connsiteY1311" fmla="*/ 3120955 h 6470305"/>
              <a:gd name="connsiteX1312" fmla="*/ 3698259 w 12192000"/>
              <a:gd name="connsiteY1312" fmla="*/ 3025805 h 6470305"/>
              <a:gd name="connsiteX1313" fmla="*/ 3793410 w 12192000"/>
              <a:gd name="connsiteY1313" fmla="*/ 2930653 h 6470305"/>
              <a:gd name="connsiteX1314" fmla="*/ 3374734 w 12192000"/>
              <a:gd name="connsiteY1314" fmla="*/ 2930653 h 6470305"/>
              <a:gd name="connsiteX1315" fmla="*/ 3469891 w 12192000"/>
              <a:gd name="connsiteY1315" fmla="*/ 3025805 h 6470305"/>
              <a:gd name="connsiteX1316" fmla="*/ 3374734 w 12192000"/>
              <a:gd name="connsiteY1316" fmla="*/ 3120955 h 6470305"/>
              <a:gd name="connsiteX1317" fmla="*/ 3279580 w 12192000"/>
              <a:gd name="connsiteY1317" fmla="*/ 3025805 h 6470305"/>
              <a:gd name="connsiteX1318" fmla="*/ 3374734 w 12192000"/>
              <a:gd name="connsiteY1318" fmla="*/ 2930653 h 6470305"/>
              <a:gd name="connsiteX1319" fmla="*/ 2956059 w 12192000"/>
              <a:gd name="connsiteY1319" fmla="*/ 2930653 h 6470305"/>
              <a:gd name="connsiteX1320" fmla="*/ 3051215 w 12192000"/>
              <a:gd name="connsiteY1320" fmla="*/ 3025805 h 6470305"/>
              <a:gd name="connsiteX1321" fmla="*/ 2956059 w 12192000"/>
              <a:gd name="connsiteY1321" fmla="*/ 3120955 h 6470305"/>
              <a:gd name="connsiteX1322" fmla="*/ 2860904 w 12192000"/>
              <a:gd name="connsiteY1322" fmla="*/ 3025805 h 6470305"/>
              <a:gd name="connsiteX1323" fmla="*/ 2956059 w 12192000"/>
              <a:gd name="connsiteY1323" fmla="*/ 2930653 h 6470305"/>
              <a:gd name="connsiteX1324" fmla="*/ 2537380 w 12192000"/>
              <a:gd name="connsiteY1324" fmla="*/ 2930653 h 6470305"/>
              <a:gd name="connsiteX1325" fmla="*/ 2632538 w 12192000"/>
              <a:gd name="connsiteY1325" fmla="*/ 3025805 h 6470305"/>
              <a:gd name="connsiteX1326" fmla="*/ 2537380 w 12192000"/>
              <a:gd name="connsiteY1326" fmla="*/ 3120955 h 6470305"/>
              <a:gd name="connsiteX1327" fmla="*/ 2442227 w 12192000"/>
              <a:gd name="connsiteY1327" fmla="*/ 3025805 h 6470305"/>
              <a:gd name="connsiteX1328" fmla="*/ 2537380 w 12192000"/>
              <a:gd name="connsiteY1328" fmla="*/ 2930653 h 6470305"/>
              <a:gd name="connsiteX1329" fmla="*/ 2118709 w 12192000"/>
              <a:gd name="connsiteY1329" fmla="*/ 2930653 h 6470305"/>
              <a:gd name="connsiteX1330" fmla="*/ 2213862 w 12192000"/>
              <a:gd name="connsiteY1330" fmla="*/ 3025805 h 6470305"/>
              <a:gd name="connsiteX1331" fmla="*/ 2118709 w 12192000"/>
              <a:gd name="connsiteY1331" fmla="*/ 3120955 h 6470305"/>
              <a:gd name="connsiteX1332" fmla="*/ 2023556 w 12192000"/>
              <a:gd name="connsiteY1332" fmla="*/ 3025805 h 6470305"/>
              <a:gd name="connsiteX1333" fmla="*/ 2118709 w 12192000"/>
              <a:gd name="connsiteY1333" fmla="*/ 2930653 h 6470305"/>
              <a:gd name="connsiteX1334" fmla="*/ 1700033 w 12192000"/>
              <a:gd name="connsiteY1334" fmla="*/ 2930653 h 6470305"/>
              <a:gd name="connsiteX1335" fmla="*/ 1795185 w 12192000"/>
              <a:gd name="connsiteY1335" fmla="*/ 3025805 h 6470305"/>
              <a:gd name="connsiteX1336" fmla="*/ 1700033 w 12192000"/>
              <a:gd name="connsiteY1336" fmla="*/ 3120955 h 6470305"/>
              <a:gd name="connsiteX1337" fmla="*/ 1604875 w 12192000"/>
              <a:gd name="connsiteY1337" fmla="*/ 3025805 h 6470305"/>
              <a:gd name="connsiteX1338" fmla="*/ 1700033 w 12192000"/>
              <a:gd name="connsiteY1338" fmla="*/ 2930653 h 6470305"/>
              <a:gd name="connsiteX1339" fmla="*/ 1281356 w 12192000"/>
              <a:gd name="connsiteY1339" fmla="*/ 2930653 h 6470305"/>
              <a:gd name="connsiteX1340" fmla="*/ 1376508 w 12192000"/>
              <a:gd name="connsiteY1340" fmla="*/ 3025805 h 6470305"/>
              <a:gd name="connsiteX1341" fmla="*/ 1281356 w 12192000"/>
              <a:gd name="connsiteY1341" fmla="*/ 3120955 h 6470305"/>
              <a:gd name="connsiteX1342" fmla="*/ 1186203 w 12192000"/>
              <a:gd name="connsiteY1342" fmla="*/ 3025805 h 6470305"/>
              <a:gd name="connsiteX1343" fmla="*/ 1281356 w 12192000"/>
              <a:gd name="connsiteY1343" fmla="*/ 2930653 h 6470305"/>
              <a:gd name="connsiteX1344" fmla="*/ 862689 w 12192000"/>
              <a:gd name="connsiteY1344" fmla="*/ 2930653 h 6470305"/>
              <a:gd name="connsiteX1345" fmla="*/ 957840 w 12192000"/>
              <a:gd name="connsiteY1345" fmla="*/ 3025805 h 6470305"/>
              <a:gd name="connsiteX1346" fmla="*/ 862689 w 12192000"/>
              <a:gd name="connsiteY1346" fmla="*/ 3120955 h 6470305"/>
              <a:gd name="connsiteX1347" fmla="*/ 767536 w 12192000"/>
              <a:gd name="connsiteY1347" fmla="*/ 3025805 h 6470305"/>
              <a:gd name="connsiteX1348" fmla="*/ 862689 w 12192000"/>
              <a:gd name="connsiteY1348" fmla="*/ 2930653 h 6470305"/>
              <a:gd name="connsiteX1349" fmla="*/ 444021 w 12192000"/>
              <a:gd name="connsiteY1349" fmla="*/ 2930653 h 6470305"/>
              <a:gd name="connsiteX1350" fmla="*/ 539175 w 12192000"/>
              <a:gd name="connsiteY1350" fmla="*/ 3025805 h 6470305"/>
              <a:gd name="connsiteX1351" fmla="*/ 444021 w 12192000"/>
              <a:gd name="connsiteY1351" fmla="*/ 3120955 h 6470305"/>
              <a:gd name="connsiteX1352" fmla="*/ 348870 w 12192000"/>
              <a:gd name="connsiteY1352" fmla="*/ 3025805 h 6470305"/>
              <a:gd name="connsiteX1353" fmla="*/ 444021 w 12192000"/>
              <a:gd name="connsiteY1353" fmla="*/ 2930653 h 6470305"/>
              <a:gd name="connsiteX1354" fmla="*/ 25352 w 12192000"/>
              <a:gd name="connsiteY1354" fmla="*/ 2930653 h 6470305"/>
              <a:gd name="connsiteX1355" fmla="*/ 120506 w 12192000"/>
              <a:gd name="connsiteY1355" fmla="*/ 3025805 h 6470305"/>
              <a:gd name="connsiteX1356" fmla="*/ 25352 w 12192000"/>
              <a:gd name="connsiteY1356" fmla="*/ 3120955 h 6470305"/>
              <a:gd name="connsiteX1357" fmla="*/ 0 w 12192000"/>
              <a:gd name="connsiteY1357" fmla="*/ 3115836 h 6470305"/>
              <a:gd name="connsiteX1358" fmla="*/ 0 w 12192000"/>
              <a:gd name="connsiteY1358" fmla="*/ 2935771 h 6470305"/>
              <a:gd name="connsiteX1359" fmla="*/ 12166698 w 12192000"/>
              <a:gd name="connsiteY1359" fmla="*/ 2511990 h 6470305"/>
              <a:gd name="connsiteX1360" fmla="*/ 12192000 w 12192000"/>
              <a:gd name="connsiteY1360" fmla="*/ 2517098 h 6470305"/>
              <a:gd name="connsiteX1361" fmla="*/ 12192000 w 12192000"/>
              <a:gd name="connsiteY1361" fmla="*/ 2697184 h 6470305"/>
              <a:gd name="connsiteX1362" fmla="*/ 12166698 w 12192000"/>
              <a:gd name="connsiteY1362" fmla="*/ 2702292 h 6470305"/>
              <a:gd name="connsiteX1363" fmla="*/ 12071546 w 12192000"/>
              <a:gd name="connsiteY1363" fmla="*/ 2607140 h 6470305"/>
              <a:gd name="connsiteX1364" fmla="*/ 12166698 w 12192000"/>
              <a:gd name="connsiteY1364" fmla="*/ 2511990 h 6470305"/>
              <a:gd name="connsiteX1365" fmla="*/ 11748029 w 12192000"/>
              <a:gd name="connsiteY1365" fmla="*/ 2511990 h 6470305"/>
              <a:gd name="connsiteX1366" fmla="*/ 11843181 w 12192000"/>
              <a:gd name="connsiteY1366" fmla="*/ 2607140 h 6470305"/>
              <a:gd name="connsiteX1367" fmla="*/ 11748029 w 12192000"/>
              <a:gd name="connsiteY1367" fmla="*/ 2702292 h 6470305"/>
              <a:gd name="connsiteX1368" fmla="*/ 11652877 w 12192000"/>
              <a:gd name="connsiteY1368" fmla="*/ 2607140 h 6470305"/>
              <a:gd name="connsiteX1369" fmla="*/ 11748029 w 12192000"/>
              <a:gd name="connsiteY1369" fmla="*/ 2511990 h 6470305"/>
              <a:gd name="connsiteX1370" fmla="*/ 11329360 w 12192000"/>
              <a:gd name="connsiteY1370" fmla="*/ 2511990 h 6470305"/>
              <a:gd name="connsiteX1371" fmla="*/ 11424512 w 12192000"/>
              <a:gd name="connsiteY1371" fmla="*/ 2607140 h 6470305"/>
              <a:gd name="connsiteX1372" fmla="*/ 11329360 w 12192000"/>
              <a:gd name="connsiteY1372" fmla="*/ 2702292 h 6470305"/>
              <a:gd name="connsiteX1373" fmla="*/ 11234208 w 12192000"/>
              <a:gd name="connsiteY1373" fmla="*/ 2607140 h 6470305"/>
              <a:gd name="connsiteX1374" fmla="*/ 11329360 w 12192000"/>
              <a:gd name="connsiteY1374" fmla="*/ 2511990 h 6470305"/>
              <a:gd name="connsiteX1375" fmla="*/ 10910691 w 12192000"/>
              <a:gd name="connsiteY1375" fmla="*/ 2511990 h 6470305"/>
              <a:gd name="connsiteX1376" fmla="*/ 11005843 w 12192000"/>
              <a:gd name="connsiteY1376" fmla="*/ 2607140 h 6470305"/>
              <a:gd name="connsiteX1377" fmla="*/ 10910691 w 12192000"/>
              <a:gd name="connsiteY1377" fmla="*/ 2702292 h 6470305"/>
              <a:gd name="connsiteX1378" fmla="*/ 10815539 w 12192000"/>
              <a:gd name="connsiteY1378" fmla="*/ 2607140 h 6470305"/>
              <a:gd name="connsiteX1379" fmla="*/ 10910691 w 12192000"/>
              <a:gd name="connsiteY1379" fmla="*/ 2511990 h 6470305"/>
              <a:gd name="connsiteX1380" fmla="*/ 10492022 w 12192000"/>
              <a:gd name="connsiteY1380" fmla="*/ 2511990 h 6470305"/>
              <a:gd name="connsiteX1381" fmla="*/ 10587174 w 12192000"/>
              <a:gd name="connsiteY1381" fmla="*/ 2607140 h 6470305"/>
              <a:gd name="connsiteX1382" fmla="*/ 10492022 w 12192000"/>
              <a:gd name="connsiteY1382" fmla="*/ 2702292 h 6470305"/>
              <a:gd name="connsiteX1383" fmla="*/ 10396870 w 12192000"/>
              <a:gd name="connsiteY1383" fmla="*/ 2607140 h 6470305"/>
              <a:gd name="connsiteX1384" fmla="*/ 10492022 w 12192000"/>
              <a:gd name="connsiteY1384" fmla="*/ 2511990 h 6470305"/>
              <a:gd name="connsiteX1385" fmla="*/ 10073353 w 12192000"/>
              <a:gd name="connsiteY1385" fmla="*/ 2511990 h 6470305"/>
              <a:gd name="connsiteX1386" fmla="*/ 10168505 w 12192000"/>
              <a:gd name="connsiteY1386" fmla="*/ 2607140 h 6470305"/>
              <a:gd name="connsiteX1387" fmla="*/ 10073353 w 12192000"/>
              <a:gd name="connsiteY1387" fmla="*/ 2702292 h 6470305"/>
              <a:gd name="connsiteX1388" fmla="*/ 9978201 w 12192000"/>
              <a:gd name="connsiteY1388" fmla="*/ 2607140 h 6470305"/>
              <a:gd name="connsiteX1389" fmla="*/ 10073353 w 12192000"/>
              <a:gd name="connsiteY1389" fmla="*/ 2511990 h 6470305"/>
              <a:gd name="connsiteX1390" fmla="*/ 9654684 w 12192000"/>
              <a:gd name="connsiteY1390" fmla="*/ 2511990 h 6470305"/>
              <a:gd name="connsiteX1391" fmla="*/ 9749836 w 12192000"/>
              <a:gd name="connsiteY1391" fmla="*/ 2607140 h 6470305"/>
              <a:gd name="connsiteX1392" fmla="*/ 9654684 w 12192000"/>
              <a:gd name="connsiteY1392" fmla="*/ 2702292 h 6470305"/>
              <a:gd name="connsiteX1393" fmla="*/ 9559532 w 12192000"/>
              <a:gd name="connsiteY1393" fmla="*/ 2607140 h 6470305"/>
              <a:gd name="connsiteX1394" fmla="*/ 9654684 w 12192000"/>
              <a:gd name="connsiteY1394" fmla="*/ 2511990 h 6470305"/>
              <a:gd name="connsiteX1395" fmla="*/ 9236015 w 12192000"/>
              <a:gd name="connsiteY1395" fmla="*/ 2511990 h 6470305"/>
              <a:gd name="connsiteX1396" fmla="*/ 9331167 w 12192000"/>
              <a:gd name="connsiteY1396" fmla="*/ 2607140 h 6470305"/>
              <a:gd name="connsiteX1397" fmla="*/ 9236015 w 12192000"/>
              <a:gd name="connsiteY1397" fmla="*/ 2702292 h 6470305"/>
              <a:gd name="connsiteX1398" fmla="*/ 9140863 w 12192000"/>
              <a:gd name="connsiteY1398" fmla="*/ 2607140 h 6470305"/>
              <a:gd name="connsiteX1399" fmla="*/ 9236015 w 12192000"/>
              <a:gd name="connsiteY1399" fmla="*/ 2511990 h 6470305"/>
              <a:gd name="connsiteX1400" fmla="*/ 8817346 w 12192000"/>
              <a:gd name="connsiteY1400" fmla="*/ 2511990 h 6470305"/>
              <a:gd name="connsiteX1401" fmla="*/ 8912498 w 12192000"/>
              <a:gd name="connsiteY1401" fmla="*/ 2607140 h 6470305"/>
              <a:gd name="connsiteX1402" fmla="*/ 8817346 w 12192000"/>
              <a:gd name="connsiteY1402" fmla="*/ 2702292 h 6470305"/>
              <a:gd name="connsiteX1403" fmla="*/ 8722194 w 12192000"/>
              <a:gd name="connsiteY1403" fmla="*/ 2607140 h 6470305"/>
              <a:gd name="connsiteX1404" fmla="*/ 8817346 w 12192000"/>
              <a:gd name="connsiteY1404" fmla="*/ 2511990 h 6470305"/>
              <a:gd name="connsiteX1405" fmla="*/ 8398677 w 12192000"/>
              <a:gd name="connsiteY1405" fmla="*/ 2511990 h 6470305"/>
              <a:gd name="connsiteX1406" fmla="*/ 8493829 w 12192000"/>
              <a:gd name="connsiteY1406" fmla="*/ 2607140 h 6470305"/>
              <a:gd name="connsiteX1407" fmla="*/ 8398677 w 12192000"/>
              <a:gd name="connsiteY1407" fmla="*/ 2702292 h 6470305"/>
              <a:gd name="connsiteX1408" fmla="*/ 8303526 w 12192000"/>
              <a:gd name="connsiteY1408" fmla="*/ 2607140 h 6470305"/>
              <a:gd name="connsiteX1409" fmla="*/ 8398677 w 12192000"/>
              <a:gd name="connsiteY1409" fmla="*/ 2511990 h 6470305"/>
              <a:gd name="connsiteX1410" fmla="*/ 7980009 w 12192000"/>
              <a:gd name="connsiteY1410" fmla="*/ 2511990 h 6470305"/>
              <a:gd name="connsiteX1411" fmla="*/ 8075161 w 12192000"/>
              <a:gd name="connsiteY1411" fmla="*/ 2607140 h 6470305"/>
              <a:gd name="connsiteX1412" fmla="*/ 7980009 w 12192000"/>
              <a:gd name="connsiteY1412" fmla="*/ 2702292 h 6470305"/>
              <a:gd name="connsiteX1413" fmla="*/ 7884857 w 12192000"/>
              <a:gd name="connsiteY1413" fmla="*/ 2607140 h 6470305"/>
              <a:gd name="connsiteX1414" fmla="*/ 7980009 w 12192000"/>
              <a:gd name="connsiteY1414" fmla="*/ 2511990 h 6470305"/>
              <a:gd name="connsiteX1415" fmla="*/ 7561340 w 12192000"/>
              <a:gd name="connsiteY1415" fmla="*/ 2511990 h 6470305"/>
              <a:gd name="connsiteX1416" fmla="*/ 7656492 w 12192000"/>
              <a:gd name="connsiteY1416" fmla="*/ 2607140 h 6470305"/>
              <a:gd name="connsiteX1417" fmla="*/ 7561340 w 12192000"/>
              <a:gd name="connsiteY1417" fmla="*/ 2702292 h 6470305"/>
              <a:gd name="connsiteX1418" fmla="*/ 7466188 w 12192000"/>
              <a:gd name="connsiteY1418" fmla="*/ 2607140 h 6470305"/>
              <a:gd name="connsiteX1419" fmla="*/ 7561340 w 12192000"/>
              <a:gd name="connsiteY1419" fmla="*/ 2511990 h 6470305"/>
              <a:gd name="connsiteX1420" fmla="*/ 7142671 w 12192000"/>
              <a:gd name="connsiteY1420" fmla="*/ 2511990 h 6470305"/>
              <a:gd name="connsiteX1421" fmla="*/ 7237823 w 12192000"/>
              <a:gd name="connsiteY1421" fmla="*/ 2607140 h 6470305"/>
              <a:gd name="connsiteX1422" fmla="*/ 7142671 w 12192000"/>
              <a:gd name="connsiteY1422" fmla="*/ 2702292 h 6470305"/>
              <a:gd name="connsiteX1423" fmla="*/ 7047519 w 12192000"/>
              <a:gd name="connsiteY1423" fmla="*/ 2607140 h 6470305"/>
              <a:gd name="connsiteX1424" fmla="*/ 7142671 w 12192000"/>
              <a:gd name="connsiteY1424" fmla="*/ 2511990 h 6470305"/>
              <a:gd name="connsiteX1425" fmla="*/ 6724002 w 12192000"/>
              <a:gd name="connsiteY1425" fmla="*/ 2511990 h 6470305"/>
              <a:gd name="connsiteX1426" fmla="*/ 6819154 w 12192000"/>
              <a:gd name="connsiteY1426" fmla="*/ 2607140 h 6470305"/>
              <a:gd name="connsiteX1427" fmla="*/ 6724002 w 12192000"/>
              <a:gd name="connsiteY1427" fmla="*/ 2702292 h 6470305"/>
              <a:gd name="connsiteX1428" fmla="*/ 6628850 w 12192000"/>
              <a:gd name="connsiteY1428" fmla="*/ 2607140 h 6470305"/>
              <a:gd name="connsiteX1429" fmla="*/ 6724002 w 12192000"/>
              <a:gd name="connsiteY1429" fmla="*/ 2511990 h 6470305"/>
              <a:gd name="connsiteX1430" fmla="*/ 6305333 w 12192000"/>
              <a:gd name="connsiteY1430" fmla="*/ 2511990 h 6470305"/>
              <a:gd name="connsiteX1431" fmla="*/ 6400485 w 12192000"/>
              <a:gd name="connsiteY1431" fmla="*/ 2607140 h 6470305"/>
              <a:gd name="connsiteX1432" fmla="*/ 6305333 w 12192000"/>
              <a:gd name="connsiteY1432" fmla="*/ 2702292 h 6470305"/>
              <a:gd name="connsiteX1433" fmla="*/ 6210181 w 12192000"/>
              <a:gd name="connsiteY1433" fmla="*/ 2607140 h 6470305"/>
              <a:gd name="connsiteX1434" fmla="*/ 6305333 w 12192000"/>
              <a:gd name="connsiteY1434" fmla="*/ 2511990 h 6470305"/>
              <a:gd name="connsiteX1435" fmla="*/ 5886664 w 12192000"/>
              <a:gd name="connsiteY1435" fmla="*/ 2511990 h 6470305"/>
              <a:gd name="connsiteX1436" fmla="*/ 5981816 w 12192000"/>
              <a:gd name="connsiteY1436" fmla="*/ 2607140 h 6470305"/>
              <a:gd name="connsiteX1437" fmla="*/ 5886664 w 12192000"/>
              <a:gd name="connsiteY1437" fmla="*/ 2702292 h 6470305"/>
              <a:gd name="connsiteX1438" fmla="*/ 5791512 w 12192000"/>
              <a:gd name="connsiteY1438" fmla="*/ 2607140 h 6470305"/>
              <a:gd name="connsiteX1439" fmla="*/ 5886664 w 12192000"/>
              <a:gd name="connsiteY1439" fmla="*/ 2511990 h 6470305"/>
              <a:gd name="connsiteX1440" fmla="*/ 5467994 w 12192000"/>
              <a:gd name="connsiteY1440" fmla="*/ 2511990 h 6470305"/>
              <a:gd name="connsiteX1441" fmla="*/ 5563146 w 12192000"/>
              <a:gd name="connsiteY1441" fmla="*/ 2607140 h 6470305"/>
              <a:gd name="connsiteX1442" fmla="*/ 5467994 w 12192000"/>
              <a:gd name="connsiteY1442" fmla="*/ 2702292 h 6470305"/>
              <a:gd name="connsiteX1443" fmla="*/ 5372842 w 12192000"/>
              <a:gd name="connsiteY1443" fmla="*/ 2607140 h 6470305"/>
              <a:gd name="connsiteX1444" fmla="*/ 5467994 w 12192000"/>
              <a:gd name="connsiteY1444" fmla="*/ 2511990 h 6470305"/>
              <a:gd name="connsiteX1445" fmla="*/ 5049325 w 12192000"/>
              <a:gd name="connsiteY1445" fmla="*/ 2511990 h 6470305"/>
              <a:gd name="connsiteX1446" fmla="*/ 5144478 w 12192000"/>
              <a:gd name="connsiteY1446" fmla="*/ 2607140 h 6470305"/>
              <a:gd name="connsiteX1447" fmla="*/ 5049325 w 12192000"/>
              <a:gd name="connsiteY1447" fmla="*/ 2702292 h 6470305"/>
              <a:gd name="connsiteX1448" fmla="*/ 4954173 w 12192000"/>
              <a:gd name="connsiteY1448" fmla="*/ 2607140 h 6470305"/>
              <a:gd name="connsiteX1449" fmla="*/ 5049325 w 12192000"/>
              <a:gd name="connsiteY1449" fmla="*/ 2511990 h 6470305"/>
              <a:gd name="connsiteX1450" fmla="*/ 4630656 w 12192000"/>
              <a:gd name="connsiteY1450" fmla="*/ 2511990 h 6470305"/>
              <a:gd name="connsiteX1451" fmla="*/ 4725808 w 12192000"/>
              <a:gd name="connsiteY1451" fmla="*/ 2607140 h 6470305"/>
              <a:gd name="connsiteX1452" fmla="*/ 4630656 w 12192000"/>
              <a:gd name="connsiteY1452" fmla="*/ 2702292 h 6470305"/>
              <a:gd name="connsiteX1453" fmla="*/ 4535504 w 12192000"/>
              <a:gd name="connsiteY1453" fmla="*/ 2607140 h 6470305"/>
              <a:gd name="connsiteX1454" fmla="*/ 4630656 w 12192000"/>
              <a:gd name="connsiteY1454" fmla="*/ 2511990 h 6470305"/>
              <a:gd name="connsiteX1455" fmla="*/ 4211987 w 12192000"/>
              <a:gd name="connsiteY1455" fmla="*/ 2511990 h 6470305"/>
              <a:gd name="connsiteX1456" fmla="*/ 4307139 w 12192000"/>
              <a:gd name="connsiteY1456" fmla="*/ 2607140 h 6470305"/>
              <a:gd name="connsiteX1457" fmla="*/ 4211987 w 12192000"/>
              <a:gd name="connsiteY1457" fmla="*/ 2702292 h 6470305"/>
              <a:gd name="connsiteX1458" fmla="*/ 4116835 w 12192000"/>
              <a:gd name="connsiteY1458" fmla="*/ 2607140 h 6470305"/>
              <a:gd name="connsiteX1459" fmla="*/ 4211987 w 12192000"/>
              <a:gd name="connsiteY1459" fmla="*/ 2511990 h 6470305"/>
              <a:gd name="connsiteX1460" fmla="*/ 3793419 w 12192000"/>
              <a:gd name="connsiteY1460" fmla="*/ 2511990 h 6470305"/>
              <a:gd name="connsiteX1461" fmla="*/ 3888470 w 12192000"/>
              <a:gd name="connsiteY1461" fmla="*/ 2607140 h 6470305"/>
              <a:gd name="connsiteX1462" fmla="*/ 3793419 w 12192000"/>
              <a:gd name="connsiteY1462" fmla="*/ 2702292 h 6470305"/>
              <a:gd name="connsiteX1463" fmla="*/ 3698267 w 12192000"/>
              <a:gd name="connsiteY1463" fmla="*/ 2607140 h 6470305"/>
              <a:gd name="connsiteX1464" fmla="*/ 3793419 w 12192000"/>
              <a:gd name="connsiteY1464" fmla="*/ 2511990 h 6470305"/>
              <a:gd name="connsiteX1465" fmla="*/ 3374741 w 12192000"/>
              <a:gd name="connsiteY1465" fmla="*/ 2511990 h 6470305"/>
              <a:gd name="connsiteX1466" fmla="*/ 3469899 w 12192000"/>
              <a:gd name="connsiteY1466" fmla="*/ 2607140 h 6470305"/>
              <a:gd name="connsiteX1467" fmla="*/ 3374741 w 12192000"/>
              <a:gd name="connsiteY1467" fmla="*/ 2702292 h 6470305"/>
              <a:gd name="connsiteX1468" fmla="*/ 3279589 w 12192000"/>
              <a:gd name="connsiteY1468" fmla="*/ 2607140 h 6470305"/>
              <a:gd name="connsiteX1469" fmla="*/ 3374741 w 12192000"/>
              <a:gd name="connsiteY1469" fmla="*/ 2511990 h 6470305"/>
              <a:gd name="connsiteX1470" fmla="*/ 2956066 w 12192000"/>
              <a:gd name="connsiteY1470" fmla="*/ 2511990 h 6470305"/>
              <a:gd name="connsiteX1471" fmla="*/ 3051222 w 12192000"/>
              <a:gd name="connsiteY1471" fmla="*/ 2607140 h 6470305"/>
              <a:gd name="connsiteX1472" fmla="*/ 2956066 w 12192000"/>
              <a:gd name="connsiteY1472" fmla="*/ 2702292 h 6470305"/>
              <a:gd name="connsiteX1473" fmla="*/ 2860912 w 12192000"/>
              <a:gd name="connsiteY1473" fmla="*/ 2607140 h 6470305"/>
              <a:gd name="connsiteX1474" fmla="*/ 2956066 w 12192000"/>
              <a:gd name="connsiteY1474" fmla="*/ 2511990 h 6470305"/>
              <a:gd name="connsiteX1475" fmla="*/ 2537386 w 12192000"/>
              <a:gd name="connsiteY1475" fmla="*/ 2511990 h 6470305"/>
              <a:gd name="connsiteX1476" fmla="*/ 2632545 w 12192000"/>
              <a:gd name="connsiteY1476" fmla="*/ 2607140 h 6470305"/>
              <a:gd name="connsiteX1477" fmla="*/ 2537386 w 12192000"/>
              <a:gd name="connsiteY1477" fmla="*/ 2702292 h 6470305"/>
              <a:gd name="connsiteX1478" fmla="*/ 2442233 w 12192000"/>
              <a:gd name="connsiteY1478" fmla="*/ 2607140 h 6470305"/>
              <a:gd name="connsiteX1479" fmla="*/ 2537386 w 12192000"/>
              <a:gd name="connsiteY1479" fmla="*/ 2511990 h 6470305"/>
              <a:gd name="connsiteX1480" fmla="*/ 2118716 w 12192000"/>
              <a:gd name="connsiteY1480" fmla="*/ 2511990 h 6470305"/>
              <a:gd name="connsiteX1481" fmla="*/ 2213868 w 12192000"/>
              <a:gd name="connsiteY1481" fmla="*/ 2607140 h 6470305"/>
              <a:gd name="connsiteX1482" fmla="*/ 2118716 w 12192000"/>
              <a:gd name="connsiteY1482" fmla="*/ 2702292 h 6470305"/>
              <a:gd name="connsiteX1483" fmla="*/ 2023562 w 12192000"/>
              <a:gd name="connsiteY1483" fmla="*/ 2607140 h 6470305"/>
              <a:gd name="connsiteX1484" fmla="*/ 2118716 w 12192000"/>
              <a:gd name="connsiteY1484" fmla="*/ 2511990 h 6470305"/>
              <a:gd name="connsiteX1485" fmla="*/ 1700038 w 12192000"/>
              <a:gd name="connsiteY1485" fmla="*/ 2511990 h 6470305"/>
              <a:gd name="connsiteX1486" fmla="*/ 1795191 w 12192000"/>
              <a:gd name="connsiteY1486" fmla="*/ 2607140 h 6470305"/>
              <a:gd name="connsiteX1487" fmla="*/ 1700038 w 12192000"/>
              <a:gd name="connsiteY1487" fmla="*/ 2702292 h 6470305"/>
              <a:gd name="connsiteX1488" fmla="*/ 1604881 w 12192000"/>
              <a:gd name="connsiteY1488" fmla="*/ 2607140 h 6470305"/>
              <a:gd name="connsiteX1489" fmla="*/ 1700038 w 12192000"/>
              <a:gd name="connsiteY1489" fmla="*/ 2511990 h 6470305"/>
              <a:gd name="connsiteX1490" fmla="*/ 1281360 w 12192000"/>
              <a:gd name="connsiteY1490" fmla="*/ 2511990 h 6470305"/>
              <a:gd name="connsiteX1491" fmla="*/ 1376512 w 12192000"/>
              <a:gd name="connsiteY1491" fmla="*/ 2607140 h 6470305"/>
              <a:gd name="connsiteX1492" fmla="*/ 1281360 w 12192000"/>
              <a:gd name="connsiteY1492" fmla="*/ 2702292 h 6470305"/>
              <a:gd name="connsiteX1493" fmla="*/ 1186208 w 12192000"/>
              <a:gd name="connsiteY1493" fmla="*/ 2607140 h 6470305"/>
              <a:gd name="connsiteX1494" fmla="*/ 1281360 w 12192000"/>
              <a:gd name="connsiteY1494" fmla="*/ 2511990 h 6470305"/>
              <a:gd name="connsiteX1495" fmla="*/ 862694 w 12192000"/>
              <a:gd name="connsiteY1495" fmla="*/ 2511990 h 6470305"/>
              <a:gd name="connsiteX1496" fmla="*/ 957845 w 12192000"/>
              <a:gd name="connsiteY1496" fmla="*/ 2607140 h 6470305"/>
              <a:gd name="connsiteX1497" fmla="*/ 862694 w 12192000"/>
              <a:gd name="connsiteY1497" fmla="*/ 2702292 h 6470305"/>
              <a:gd name="connsiteX1498" fmla="*/ 767541 w 12192000"/>
              <a:gd name="connsiteY1498" fmla="*/ 2607140 h 6470305"/>
              <a:gd name="connsiteX1499" fmla="*/ 862694 w 12192000"/>
              <a:gd name="connsiteY1499" fmla="*/ 2511990 h 6470305"/>
              <a:gd name="connsiteX1500" fmla="*/ 444027 w 12192000"/>
              <a:gd name="connsiteY1500" fmla="*/ 2511990 h 6470305"/>
              <a:gd name="connsiteX1501" fmla="*/ 539179 w 12192000"/>
              <a:gd name="connsiteY1501" fmla="*/ 2607140 h 6470305"/>
              <a:gd name="connsiteX1502" fmla="*/ 444027 w 12192000"/>
              <a:gd name="connsiteY1502" fmla="*/ 2702292 h 6470305"/>
              <a:gd name="connsiteX1503" fmla="*/ 348875 w 12192000"/>
              <a:gd name="connsiteY1503" fmla="*/ 2607140 h 6470305"/>
              <a:gd name="connsiteX1504" fmla="*/ 444027 w 12192000"/>
              <a:gd name="connsiteY1504" fmla="*/ 2511990 h 6470305"/>
              <a:gd name="connsiteX1505" fmla="*/ 25358 w 12192000"/>
              <a:gd name="connsiteY1505" fmla="*/ 2511990 h 6470305"/>
              <a:gd name="connsiteX1506" fmla="*/ 120510 w 12192000"/>
              <a:gd name="connsiteY1506" fmla="*/ 2607140 h 6470305"/>
              <a:gd name="connsiteX1507" fmla="*/ 25358 w 12192000"/>
              <a:gd name="connsiteY1507" fmla="*/ 2702292 h 6470305"/>
              <a:gd name="connsiteX1508" fmla="*/ 0 w 12192000"/>
              <a:gd name="connsiteY1508" fmla="*/ 2697172 h 6470305"/>
              <a:gd name="connsiteX1509" fmla="*/ 0 w 12192000"/>
              <a:gd name="connsiteY1509" fmla="*/ 2517109 h 6470305"/>
              <a:gd name="connsiteX1510" fmla="*/ 12166698 w 12192000"/>
              <a:gd name="connsiteY1510" fmla="*/ 2093322 h 6470305"/>
              <a:gd name="connsiteX1511" fmla="*/ 12192000 w 12192000"/>
              <a:gd name="connsiteY1511" fmla="*/ 2098431 h 6470305"/>
              <a:gd name="connsiteX1512" fmla="*/ 12192000 w 12192000"/>
              <a:gd name="connsiteY1512" fmla="*/ 2278521 h 6470305"/>
              <a:gd name="connsiteX1513" fmla="*/ 12166698 w 12192000"/>
              <a:gd name="connsiteY1513" fmla="*/ 2283630 h 6470305"/>
              <a:gd name="connsiteX1514" fmla="*/ 12071546 w 12192000"/>
              <a:gd name="connsiteY1514" fmla="*/ 2188474 h 6470305"/>
              <a:gd name="connsiteX1515" fmla="*/ 12166698 w 12192000"/>
              <a:gd name="connsiteY1515" fmla="*/ 2093322 h 6470305"/>
              <a:gd name="connsiteX1516" fmla="*/ 11748029 w 12192000"/>
              <a:gd name="connsiteY1516" fmla="*/ 2093322 h 6470305"/>
              <a:gd name="connsiteX1517" fmla="*/ 11843181 w 12192000"/>
              <a:gd name="connsiteY1517" fmla="*/ 2188474 h 6470305"/>
              <a:gd name="connsiteX1518" fmla="*/ 11748029 w 12192000"/>
              <a:gd name="connsiteY1518" fmla="*/ 2283630 h 6470305"/>
              <a:gd name="connsiteX1519" fmla="*/ 11652877 w 12192000"/>
              <a:gd name="connsiteY1519" fmla="*/ 2188474 h 6470305"/>
              <a:gd name="connsiteX1520" fmla="*/ 11748029 w 12192000"/>
              <a:gd name="connsiteY1520" fmla="*/ 2093322 h 6470305"/>
              <a:gd name="connsiteX1521" fmla="*/ 11329360 w 12192000"/>
              <a:gd name="connsiteY1521" fmla="*/ 2093322 h 6470305"/>
              <a:gd name="connsiteX1522" fmla="*/ 11424512 w 12192000"/>
              <a:gd name="connsiteY1522" fmla="*/ 2188474 h 6470305"/>
              <a:gd name="connsiteX1523" fmla="*/ 11329360 w 12192000"/>
              <a:gd name="connsiteY1523" fmla="*/ 2283630 h 6470305"/>
              <a:gd name="connsiteX1524" fmla="*/ 11234208 w 12192000"/>
              <a:gd name="connsiteY1524" fmla="*/ 2188474 h 6470305"/>
              <a:gd name="connsiteX1525" fmla="*/ 11329360 w 12192000"/>
              <a:gd name="connsiteY1525" fmla="*/ 2093322 h 6470305"/>
              <a:gd name="connsiteX1526" fmla="*/ 10910691 w 12192000"/>
              <a:gd name="connsiteY1526" fmla="*/ 2093322 h 6470305"/>
              <a:gd name="connsiteX1527" fmla="*/ 11005843 w 12192000"/>
              <a:gd name="connsiteY1527" fmla="*/ 2188474 h 6470305"/>
              <a:gd name="connsiteX1528" fmla="*/ 10910691 w 12192000"/>
              <a:gd name="connsiteY1528" fmla="*/ 2283630 h 6470305"/>
              <a:gd name="connsiteX1529" fmla="*/ 10815539 w 12192000"/>
              <a:gd name="connsiteY1529" fmla="*/ 2188474 h 6470305"/>
              <a:gd name="connsiteX1530" fmla="*/ 10910691 w 12192000"/>
              <a:gd name="connsiteY1530" fmla="*/ 2093322 h 6470305"/>
              <a:gd name="connsiteX1531" fmla="*/ 10492022 w 12192000"/>
              <a:gd name="connsiteY1531" fmla="*/ 2093322 h 6470305"/>
              <a:gd name="connsiteX1532" fmla="*/ 10587174 w 12192000"/>
              <a:gd name="connsiteY1532" fmla="*/ 2188474 h 6470305"/>
              <a:gd name="connsiteX1533" fmla="*/ 10492022 w 12192000"/>
              <a:gd name="connsiteY1533" fmla="*/ 2283630 h 6470305"/>
              <a:gd name="connsiteX1534" fmla="*/ 10396870 w 12192000"/>
              <a:gd name="connsiteY1534" fmla="*/ 2188474 h 6470305"/>
              <a:gd name="connsiteX1535" fmla="*/ 10492022 w 12192000"/>
              <a:gd name="connsiteY1535" fmla="*/ 2093322 h 6470305"/>
              <a:gd name="connsiteX1536" fmla="*/ 10073353 w 12192000"/>
              <a:gd name="connsiteY1536" fmla="*/ 2093322 h 6470305"/>
              <a:gd name="connsiteX1537" fmla="*/ 10168505 w 12192000"/>
              <a:gd name="connsiteY1537" fmla="*/ 2188474 h 6470305"/>
              <a:gd name="connsiteX1538" fmla="*/ 10073353 w 12192000"/>
              <a:gd name="connsiteY1538" fmla="*/ 2283630 h 6470305"/>
              <a:gd name="connsiteX1539" fmla="*/ 9978201 w 12192000"/>
              <a:gd name="connsiteY1539" fmla="*/ 2188474 h 6470305"/>
              <a:gd name="connsiteX1540" fmla="*/ 10073353 w 12192000"/>
              <a:gd name="connsiteY1540" fmla="*/ 2093322 h 6470305"/>
              <a:gd name="connsiteX1541" fmla="*/ 9654684 w 12192000"/>
              <a:gd name="connsiteY1541" fmla="*/ 2093322 h 6470305"/>
              <a:gd name="connsiteX1542" fmla="*/ 9749836 w 12192000"/>
              <a:gd name="connsiteY1542" fmla="*/ 2188474 h 6470305"/>
              <a:gd name="connsiteX1543" fmla="*/ 9654684 w 12192000"/>
              <a:gd name="connsiteY1543" fmla="*/ 2283630 h 6470305"/>
              <a:gd name="connsiteX1544" fmla="*/ 9559532 w 12192000"/>
              <a:gd name="connsiteY1544" fmla="*/ 2188474 h 6470305"/>
              <a:gd name="connsiteX1545" fmla="*/ 9654684 w 12192000"/>
              <a:gd name="connsiteY1545" fmla="*/ 2093322 h 6470305"/>
              <a:gd name="connsiteX1546" fmla="*/ 9236015 w 12192000"/>
              <a:gd name="connsiteY1546" fmla="*/ 2093322 h 6470305"/>
              <a:gd name="connsiteX1547" fmla="*/ 9331167 w 12192000"/>
              <a:gd name="connsiteY1547" fmla="*/ 2188474 h 6470305"/>
              <a:gd name="connsiteX1548" fmla="*/ 9236015 w 12192000"/>
              <a:gd name="connsiteY1548" fmla="*/ 2283630 h 6470305"/>
              <a:gd name="connsiteX1549" fmla="*/ 9140863 w 12192000"/>
              <a:gd name="connsiteY1549" fmla="*/ 2188474 h 6470305"/>
              <a:gd name="connsiteX1550" fmla="*/ 9236015 w 12192000"/>
              <a:gd name="connsiteY1550" fmla="*/ 2093322 h 6470305"/>
              <a:gd name="connsiteX1551" fmla="*/ 8817346 w 12192000"/>
              <a:gd name="connsiteY1551" fmla="*/ 2093322 h 6470305"/>
              <a:gd name="connsiteX1552" fmla="*/ 8912498 w 12192000"/>
              <a:gd name="connsiteY1552" fmla="*/ 2188474 h 6470305"/>
              <a:gd name="connsiteX1553" fmla="*/ 8817346 w 12192000"/>
              <a:gd name="connsiteY1553" fmla="*/ 2283630 h 6470305"/>
              <a:gd name="connsiteX1554" fmla="*/ 8722194 w 12192000"/>
              <a:gd name="connsiteY1554" fmla="*/ 2188474 h 6470305"/>
              <a:gd name="connsiteX1555" fmla="*/ 8817346 w 12192000"/>
              <a:gd name="connsiteY1555" fmla="*/ 2093322 h 6470305"/>
              <a:gd name="connsiteX1556" fmla="*/ 8398677 w 12192000"/>
              <a:gd name="connsiteY1556" fmla="*/ 2093322 h 6470305"/>
              <a:gd name="connsiteX1557" fmla="*/ 8493829 w 12192000"/>
              <a:gd name="connsiteY1557" fmla="*/ 2188474 h 6470305"/>
              <a:gd name="connsiteX1558" fmla="*/ 8398677 w 12192000"/>
              <a:gd name="connsiteY1558" fmla="*/ 2283630 h 6470305"/>
              <a:gd name="connsiteX1559" fmla="*/ 8303526 w 12192000"/>
              <a:gd name="connsiteY1559" fmla="*/ 2188474 h 6470305"/>
              <a:gd name="connsiteX1560" fmla="*/ 8398677 w 12192000"/>
              <a:gd name="connsiteY1560" fmla="*/ 2093322 h 6470305"/>
              <a:gd name="connsiteX1561" fmla="*/ 7980009 w 12192000"/>
              <a:gd name="connsiteY1561" fmla="*/ 2093322 h 6470305"/>
              <a:gd name="connsiteX1562" fmla="*/ 8075161 w 12192000"/>
              <a:gd name="connsiteY1562" fmla="*/ 2188474 h 6470305"/>
              <a:gd name="connsiteX1563" fmla="*/ 7980009 w 12192000"/>
              <a:gd name="connsiteY1563" fmla="*/ 2283630 h 6470305"/>
              <a:gd name="connsiteX1564" fmla="*/ 7884857 w 12192000"/>
              <a:gd name="connsiteY1564" fmla="*/ 2188474 h 6470305"/>
              <a:gd name="connsiteX1565" fmla="*/ 7980009 w 12192000"/>
              <a:gd name="connsiteY1565" fmla="*/ 2093322 h 6470305"/>
              <a:gd name="connsiteX1566" fmla="*/ 7561340 w 12192000"/>
              <a:gd name="connsiteY1566" fmla="*/ 2093322 h 6470305"/>
              <a:gd name="connsiteX1567" fmla="*/ 7656492 w 12192000"/>
              <a:gd name="connsiteY1567" fmla="*/ 2188474 h 6470305"/>
              <a:gd name="connsiteX1568" fmla="*/ 7561340 w 12192000"/>
              <a:gd name="connsiteY1568" fmla="*/ 2283630 h 6470305"/>
              <a:gd name="connsiteX1569" fmla="*/ 7466188 w 12192000"/>
              <a:gd name="connsiteY1569" fmla="*/ 2188474 h 6470305"/>
              <a:gd name="connsiteX1570" fmla="*/ 7561340 w 12192000"/>
              <a:gd name="connsiteY1570" fmla="*/ 2093322 h 6470305"/>
              <a:gd name="connsiteX1571" fmla="*/ 7142671 w 12192000"/>
              <a:gd name="connsiteY1571" fmla="*/ 2093322 h 6470305"/>
              <a:gd name="connsiteX1572" fmla="*/ 7237823 w 12192000"/>
              <a:gd name="connsiteY1572" fmla="*/ 2188474 h 6470305"/>
              <a:gd name="connsiteX1573" fmla="*/ 7142671 w 12192000"/>
              <a:gd name="connsiteY1573" fmla="*/ 2283630 h 6470305"/>
              <a:gd name="connsiteX1574" fmla="*/ 7047519 w 12192000"/>
              <a:gd name="connsiteY1574" fmla="*/ 2188474 h 6470305"/>
              <a:gd name="connsiteX1575" fmla="*/ 7142671 w 12192000"/>
              <a:gd name="connsiteY1575" fmla="*/ 2093322 h 6470305"/>
              <a:gd name="connsiteX1576" fmla="*/ 6724002 w 12192000"/>
              <a:gd name="connsiteY1576" fmla="*/ 2093322 h 6470305"/>
              <a:gd name="connsiteX1577" fmla="*/ 6819154 w 12192000"/>
              <a:gd name="connsiteY1577" fmla="*/ 2188474 h 6470305"/>
              <a:gd name="connsiteX1578" fmla="*/ 6724002 w 12192000"/>
              <a:gd name="connsiteY1578" fmla="*/ 2283630 h 6470305"/>
              <a:gd name="connsiteX1579" fmla="*/ 6628850 w 12192000"/>
              <a:gd name="connsiteY1579" fmla="*/ 2188474 h 6470305"/>
              <a:gd name="connsiteX1580" fmla="*/ 6724002 w 12192000"/>
              <a:gd name="connsiteY1580" fmla="*/ 2093322 h 6470305"/>
              <a:gd name="connsiteX1581" fmla="*/ 6305333 w 12192000"/>
              <a:gd name="connsiteY1581" fmla="*/ 2093322 h 6470305"/>
              <a:gd name="connsiteX1582" fmla="*/ 6400485 w 12192000"/>
              <a:gd name="connsiteY1582" fmla="*/ 2188474 h 6470305"/>
              <a:gd name="connsiteX1583" fmla="*/ 6305333 w 12192000"/>
              <a:gd name="connsiteY1583" fmla="*/ 2283630 h 6470305"/>
              <a:gd name="connsiteX1584" fmla="*/ 6210181 w 12192000"/>
              <a:gd name="connsiteY1584" fmla="*/ 2188474 h 6470305"/>
              <a:gd name="connsiteX1585" fmla="*/ 6305333 w 12192000"/>
              <a:gd name="connsiteY1585" fmla="*/ 2093322 h 6470305"/>
              <a:gd name="connsiteX1586" fmla="*/ 5886664 w 12192000"/>
              <a:gd name="connsiteY1586" fmla="*/ 2093322 h 6470305"/>
              <a:gd name="connsiteX1587" fmla="*/ 5981816 w 12192000"/>
              <a:gd name="connsiteY1587" fmla="*/ 2188474 h 6470305"/>
              <a:gd name="connsiteX1588" fmla="*/ 5886664 w 12192000"/>
              <a:gd name="connsiteY1588" fmla="*/ 2283630 h 6470305"/>
              <a:gd name="connsiteX1589" fmla="*/ 5791512 w 12192000"/>
              <a:gd name="connsiteY1589" fmla="*/ 2188474 h 6470305"/>
              <a:gd name="connsiteX1590" fmla="*/ 5886664 w 12192000"/>
              <a:gd name="connsiteY1590" fmla="*/ 2093322 h 6470305"/>
              <a:gd name="connsiteX1591" fmla="*/ 5467994 w 12192000"/>
              <a:gd name="connsiteY1591" fmla="*/ 2093322 h 6470305"/>
              <a:gd name="connsiteX1592" fmla="*/ 5563146 w 12192000"/>
              <a:gd name="connsiteY1592" fmla="*/ 2188474 h 6470305"/>
              <a:gd name="connsiteX1593" fmla="*/ 5467994 w 12192000"/>
              <a:gd name="connsiteY1593" fmla="*/ 2283630 h 6470305"/>
              <a:gd name="connsiteX1594" fmla="*/ 5372842 w 12192000"/>
              <a:gd name="connsiteY1594" fmla="*/ 2188474 h 6470305"/>
              <a:gd name="connsiteX1595" fmla="*/ 5467994 w 12192000"/>
              <a:gd name="connsiteY1595" fmla="*/ 2093322 h 6470305"/>
              <a:gd name="connsiteX1596" fmla="*/ 5049325 w 12192000"/>
              <a:gd name="connsiteY1596" fmla="*/ 2093322 h 6470305"/>
              <a:gd name="connsiteX1597" fmla="*/ 5144478 w 12192000"/>
              <a:gd name="connsiteY1597" fmla="*/ 2188474 h 6470305"/>
              <a:gd name="connsiteX1598" fmla="*/ 5049325 w 12192000"/>
              <a:gd name="connsiteY1598" fmla="*/ 2283630 h 6470305"/>
              <a:gd name="connsiteX1599" fmla="*/ 4954173 w 12192000"/>
              <a:gd name="connsiteY1599" fmla="*/ 2188474 h 6470305"/>
              <a:gd name="connsiteX1600" fmla="*/ 5049325 w 12192000"/>
              <a:gd name="connsiteY1600" fmla="*/ 2093322 h 6470305"/>
              <a:gd name="connsiteX1601" fmla="*/ 4630656 w 12192000"/>
              <a:gd name="connsiteY1601" fmla="*/ 2093322 h 6470305"/>
              <a:gd name="connsiteX1602" fmla="*/ 4725808 w 12192000"/>
              <a:gd name="connsiteY1602" fmla="*/ 2188474 h 6470305"/>
              <a:gd name="connsiteX1603" fmla="*/ 4630656 w 12192000"/>
              <a:gd name="connsiteY1603" fmla="*/ 2283630 h 6470305"/>
              <a:gd name="connsiteX1604" fmla="*/ 4535504 w 12192000"/>
              <a:gd name="connsiteY1604" fmla="*/ 2188474 h 6470305"/>
              <a:gd name="connsiteX1605" fmla="*/ 4630656 w 12192000"/>
              <a:gd name="connsiteY1605" fmla="*/ 2093322 h 6470305"/>
              <a:gd name="connsiteX1606" fmla="*/ 4211987 w 12192000"/>
              <a:gd name="connsiteY1606" fmla="*/ 2093322 h 6470305"/>
              <a:gd name="connsiteX1607" fmla="*/ 4307139 w 12192000"/>
              <a:gd name="connsiteY1607" fmla="*/ 2188474 h 6470305"/>
              <a:gd name="connsiteX1608" fmla="*/ 4211987 w 12192000"/>
              <a:gd name="connsiteY1608" fmla="*/ 2283630 h 6470305"/>
              <a:gd name="connsiteX1609" fmla="*/ 4116835 w 12192000"/>
              <a:gd name="connsiteY1609" fmla="*/ 2188474 h 6470305"/>
              <a:gd name="connsiteX1610" fmla="*/ 4211987 w 12192000"/>
              <a:gd name="connsiteY1610" fmla="*/ 2093322 h 6470305"/>
              <a:gd name="connsiteX1611" fmla="*/ 3793428 w 12192000"/>
              <a:gd name="connsiteY1611" fmla="*/ 2093322 h 6470305"/>
              <a:gd name="connsiteX1612" fmla="*/ 3888470 w 12192000"/>
              <a:gd name="connsiteY1612" fmla="*/ 2188474 h 6470305"/>
              <a:gd name="connsiteX1613" fmla="*/ 3793428 w 12192000"/>
              <a:gd name="connsiteY1613" fmla="*/ 2283630 h 6470305"/>
              <a:gd name="connsiteX1614" fmla="*/ 3698276 w 12192000"/>
              <a:gd name="connsiteY1614" fmla="*/ 2188474 h 6470305"/>
              <a:gd name="connsiteX1615" fmla="*/ 3793428 w 12192000"/>
              <a:gd name="connsiteY1615" fmla="*/ 2093322 h 6470305"/>
              <a:gd name="connsiteX1616" fmla="*/ 3374749 w 12192000"/>
              <a:gd name="connsiteY1616" fmla="*/ 2093322 h 6470305"/>
              <a:gd name="connsiteX1617" fmla="*/ 3469907 w 12192000"/>
              <a:gd name="connsiteY1617" fmla="*/ 2188474 h 6470305"/>
              <a:gd name="connsiteX1618" fmla="*/ 3374749 w 12192000"/>
              <a:gd name="connsiteY1618" fmla="*/ 2283630 h 6470305"/>
              <a:gd name="connsiteX1619" fmla="*/ 3279596 w 12192000"/>
              <a:gd name="connsiteY1619" fmla="*/ 2188474 h 6470305"/>
              <a:gd name="connsiteX1620" fmla="*/ 3374749 w 12192000"/>
              <a:gd name="connsiteY1620" fmla="*/ 2093322 h 6470305"/>
              <a:gd name="connsiteX1621" fmla="*/ 2956073 w 12192000"/>
              <a:gd name="connsiteY1621" fmla="*/ 2093322 h 6470305"/>
              <a:gd name="connsiteX1622" fmla="*/ 3051229 w 12192000"/>
              <a:gd name="connsiteY1622" fmla="*/ 2188474 h 6470305"/>
              <a:gd name="connsiteX1623" fmla="*/ 2956073 w 12192000"/>
              <a:gd name="connsiteY1623" fmla="*/ 2283630 h 6470305"/>
              <a:gd name="connsiteX1624" fmla="*/ 2860919 w 12192000"/>
              <a:gd name="connsiteY1624" fmla="*/ 2188474 h 6470305"/>
              <a:gd name="connsiteX1625" fmla="*/ 2956073 w 12192000"/>
              <a:gd name="connsiteY1625" fmla="*/ 2093322 h 6470305"/>
              <a:gd name="connsiteX1626" fmla="*/ 2537392 w 12192000"/>
              <a:gd name="connsiteY1626" fmla="*/ 2093322 h 6470305"/>
              <a:gd name="connsiteX1627" fmla="*/ 2632553 w 12192000"/>
              <a:gd name="connsiteY1627" fmla="*/ 2188474 h 6470305"/>
              <a:gd name="connsiteX1628" fmla="*/ 2537392 w 12192000"/>
              <a:gd name="connsiteY1628" fmla="*/ 2283630 h 6470305"/>
              <a:gd name="connsiteX1629" fmla="*/ 2442240 w 12192000"/>
              <a:gd name="connsiteY1629" fmla="*/ 2188474 h 6470305"/>
              <a:gd name="connsiteX1630" fmla="*/ 2537392 w 12192000"/>
              <a:gd name="connsiteY1630" fmla="*/ 2093322 h 6470305"/>
              <a:gd name="connsiteX1631" fmla="*/ 2118722 w 12192000"/>
              <a:gd name="connsiteY1631" fmla="*/ 2093322 h 6470305"/>
              <a:gd name="connsiteX1632" fmla="*/ 2213874 w 12192000"/>
              <a:gd name="connsiteY1632" fmla="*/ 2188474 h 6470305"/>
              <a:gd name="connsiteX1633" fmla="*/ 2118722 w 12192000"/>
              <a:gd name="connsiteY1633" fmla="*/ 2283630 h 6470305"/>
              <a:gd name="connsiteX1634" fmla="*/ 2023567 w 12192000"/>
              <a:gd name="connsiteY1634" fmla="*/ 2188474 h 6470305"/>
              <a:gd name="connsiteX1635" fmla="*/ 2118722 w 12192000"/>
              <a:gd name="connsiteY1635" fmla="*/ 2093322 h 6470305"/>
              <a:gd name="connsiteX1636" fmla="*/ 1700044 w 12192000"/>
              <a:gd name="connsiteY1636" fmla="*/ 2093322 h 6470305"/>
              <a:gd name="connsiteX1637" fmla="*/ 1795196 w 12192000"/>
              <a:gd name="connsiteY1637" fmla="*/ 2188474 h 6470305"/>
              <a:gd name="connsiteX1638" fmla="*/ 1700044 w 12192000"/>
              <a:gd name="connsiteY1638" fmla="*/ 2283630 h 6470305"/>
              <a:gd name="connsiteX1639" fmla="*/ 1604885 w 12192000"/>
              <a:gd name="connsiteY1639" fmla="*/ 2188474 h 6470305"/>
              <a:gd name="connsiteX1640" fmla="*/ 1700044 w 12192000"/>
              <a:gd name="connsiteY1640" fmla="*/ 2093322 h 6470305"/>
              <a:gd name="connsiteX1641" fmla="*/ 1281365 w 12192000"/>
              <a:gd name="connsiteY1641" fmla="*/ 2093322 h 6470305"/>
              <a:gd name="connsiteX1642" fmla="*/ 1376517 w 12192000"/>
              <a:gd name="connsiteY1642" fmla="*/ 2188474 h 6470305"/>
              <a:gd name="connsiteX1643" fmla="*/ 1281365 w 12192000"/>
              <a:gd name="connsiteY1643" fmla="*/ 2283630 h 6470305"/>
              <a:gd name="connsiteX1644" fmla="*/ 1186213 w 12192000"/>
              <a:gd name="connsiteY1644" fmla="*/ 2188474 h 6470305"/>
              <a:gd name="connsiteX1645" fmla="*/ 1281365 w 12192000"/>
              <a:gd name="connsiteY1645" fmla="*/ 2093322 h 6470305"/>
              <a:gd name="connsiteX1646" fmla="*/ 862699 w 12192000"/>
              <a:gd name="connsiteY1646" fmla="*/ 2093322 h 6470305"/>
              <a:gd name="connsiteX1647" fmla="*/ 957849 w 12192000"/>
              <a:gd name="connsiteY1647" fmla="*/ 2188474 h 6470305"/>
              <a:gd name="connsiteX1648" fmla="*/ 862699 w 12192000"/>
              <a:gd name="connsiteY1648" fmla="*/ 2283630 h 6470305"/>
              <a:gd name="connsiteX1649" fmla="*/ 767546 w 12192000"/>
              <a:gd name="connsiteY1649" fmla="*/ 2188474 h 6470305"/>
              <a:gd name="connsiteX1650" fmla="*/ 862699 w 12192000"/>
              <a:gd name="connsiteY1650" fmla="*/ 2093322 h 6470305"/>
              <a:gd name="connsiteX1651" fmla="*/ 444032 w 12192000"/>
              <a:gd name="connsiteY1651" fmla="*/ 2093322 h 6470305"/>
              <a:gd name="connsiteX1652" fmla="*/ 539184 w 12192000"/>
              <a:gd name="connsiteY1652" fmla="*/ 2188474 h 6470305"/>
              <a:gd name="connsiteX1653" fmla="*/ 444032 w 12192000"/>
              <a:gd name="connsiteY1653" fmla="*/ 2283630 h 6470305"/>
              <a:gd name="connsiteX1654" fmla="*/ 348880 w 12192000"/>
              <a:gd name="connsiteY1654" fmla="*/ 2188474 h 6470305"/>
              <a:gd name="connsiteX1655" fmla="*/ 444032 w 12192000"/>
              <a:gd name="connsiteY1655" fmla="*/ 2093322 h 6470305"/>
              <a:gd name="connsiteX1656" fmla="*/ 25363 w 12192000"/>
              <a:gd name="connsiteY1656" fmla="*/ 2093322 h 6470305"/>
              <a:gd name="connsiteX1657" fmla="*/ 120515 w 12192000"/>
              <a:gd name="connsiteY1657" fmla="*/ 2188474 h 6470305"/>
              <a:gd name="connsiteX1658" fmla="*/ 25363 w 12192000"/>
              <a:gd name="connsiteY1658" fmla="*/ 2283630 h 6470305"/>
              <a:gd name="connsiteX1659" fmla="*/ 0 w 12192000"/>
              <a:gd name="connsiteY1659" fmla="*/ 2278509 h 6470305"/>
              <a:gd name="connsiteX1660" fmla="*/ 0 w 12192000"/>
              <a:gd name="connsiteY1660" fmla="*/ 2098443 h 6470305"/>
              <a:gd name="connsiteX1661" fmla="*/ 12166698 w 12192000"/>
              <a:gd name="connsiteY1661" fmla="*/ 1674648 h 6470305"/>
              <a:gd name="connsiteX1662" fmla="*/ 12192000 w 12192000"/>
              <a:gd name="connsiteY1662" fmla="*/ 1679757 h 6470305"/>
              <a:gd name="connsiteX1663" fmla="*/ 12192000 w 12192000"/>
              <a:gd name="connsiteY1663" fmla="*/ 1859844 h 6470305"/>
              <a:gd name="connsiteX1664" fmla="*/ 12166698 w 12192000"/>
              <a:gd name="connsiteY1664" fmla="*/ 1864953 h 6470305"/>
              <a:gd name="connsiteX1665" fmla="*/ 12071546 w 12192000"/>
              <a:gd name="connsiteY1665" fmla="*/ 1769800 h 6470305"/>
              <a:gd name="connsiteX1666" fmla="*/ 12166698 w 12192000"/>
              <a:gd name="connsiteY1666" fmla="*/ 1674648 h 6470305"/>
              <a:gd name="connsiteX1667" fmla="*/ 11748029 w 12192000"/>
              <a:gd name="connsiteY1667" fmla="*/ 1674648 h 6470305"/>
              <a:gd name="connsiteX1668" fmla="*/ 11843181 w 12192000"/>
              <a:gd name="connsiteY1668" fmla="*/ 1769800 h 6470305"/>
              <a:gd name="connsiteX1669" fmla="*/ 11748029 w 12192000"/>
              <a:gd name="connsiteY1669" fmla="*/ 1864953 h 6470305"/>
              <a:gd name="connsiteX1670" fmla="*/ 11652877 w 12192000"/>
              <a:gd name="connsiteY1670" fmla="*/ 1769800 h 6470305"/>
              <a:gd name="connsiteX1671" fmla="*/ 11748029 w 12192000"/>
              <a:gd name="connsiteY1671" fmla="*/ 1674648 h 6470305"/>
              <a:gd name="connsiteX1672" fmla="*/ 11329360 w 12192000"/>
              <a:gd name="connsiteY1672" fmla="*/ 1674648 h 6470305"/>
              <a:gd name="connsiteX1673" fmla="*/ 11424512 w 12192000"/>
              <a:gd name="connsiteY1673" fmla="*/ 1769800 h 6470305"/>
              <a:gd name="connsiteX1674" fmla="*/ 11329360 w 12192000"/>
              <a:gd name="connsiteY1674" fmla="*/ 1864953 h 6470305"/>
              <a:gd name="connsiteX1675" fmla="*/ 11234208 w 12192000"/>
              <a:gd name="connsiteY1675" fmla="*/ 1769800 h 6470305"/>
              <a:gd name="connsiteX1676" fmla="*/ 11329360 w 12192000"/>
              <a:gd name="connsiteY1676" fmla="*/ 1674648 h 6470305"/>
              <a:gd name="connsiteX1677" fmla="*/ 10910691 w 12192000"/>
              <a:gd name="connsiteY1677" fmla="*/ 1674648 h 6470305"/>
              <a:gd name="connsiteX1678" fmla="*/ 11005843 w 12192000"/>
              <a:gd name="connsiteY1678" fmla="*/ 1769800 h 6470305"/>
              <a:gd name="connsiteX1679" fmla="*/ 10910691 w 12192000"/>
              <a:gd name="connsiteY1679" fmla="*/ 1864953 h 6470305"/>
              <a:gd name="connsiteX1680" fmla="*/ 10815539 w 12192000"/>
              <a:gd name="connsiteY1680" fmla="*/ 1769800 h 6470305"/>
              <a:gd name="connsiteX1681" fmla="*/ 10910691 w 12192000"/>
              <a:gd name="connsiteY1681" fmla="*/ 1674648 h 6470305"/>
              <a:gd name="connsiteX1682" fmla="*/ 10492022 w 12192000"/>
              <a:gd name="connsiteY1682" fmla="*/ 1674648 h 6470305"/>
              <a:gd name="connsiteX1683" fmla="*/ 10587174 w 12192000"/>
              <a:gd name="connsiteY1683" fmla="*/ 1769800 h 6470305"/>
              <a:gd name="connsiteX1684" fmla="*/ 10492022 w 12192000"/>
              <a:gd name="connsiteY1684" fmla="*/ 1864953 h 6470305"/>
              <a:gd name="connsiteX1685" fmla="*/ 10396870 w 12192000"/>
              <a:gd name="connsiteY1685" fmla="*/ 1769800 h 6470305"/>
              <a:gd name="connsiteX1686" fmla="*/ 10492022 w 12192000"/>
              <a:gd name="connsiteY1686" fmla="*/ 1674648 h 6470305"/>
              <a:gd name="connsiteX1687" fmla="*/ 10073353 w 12192000"/>
              <a:gd name="connsiteY1687" fmla="*/ 1674648 h 6470305"/>
              <a:gd name="connsiteX1688" fmla="*/ 10168505 w 12192000"/>
              <a:gd name="connsiteY1688" fmla="*/ 1769800 h 6470305"/>
              <a:gd name="connsiteX1689" fmla="*/ 10073353 w 12192000"/>
              <a:gd name="connsiteY1689" fmla="*/ 1864953 h 6470305"/>
              <a:gd name="connsiteX1690" fmla="*/ 9978201 w 12192000"/>
              <a:gd name="connsiteY1690" fmla="*/ 1769800 h 6470305"/>
              <a:gd name="connsiteX1691" fmla="*/ 10073353 w 12192000"/>
              <a:gd name="connsiteY1691" fmla="*/ 1674648 h 6470305"/>
              <a:gd name="connsiteX1692" fmla="*/ 9654684 w 12192000"/>
              <a:gd name="connsiteY1692" fmla="*/ 1674648 h 6470305"/>
              <a:gd name="connsiteX1693" fmla="*/ 9749836 w 12192000"/>
              <a:gd name="connsiteY1693" fmla="*/ 1769800 h 6470305"/>
              <a:gd name="connsiteX1694" fmla="*/ 9654684 w 12192000"/>
              <a:gd name="connsiteY1694" fmla="*/ 1864953 h 6470305"/>
              <a:gd name="connsiteX1695" fmla="*/ 9559532 w 12192000"/>
              <a:gd name="connsiteY1695" fmla="*/ 1769800 h 6470305"/>
              <a:gd name="connsiteX1696" fmla="*/ 9654684 w 12192000"/>
              <a:gd name="connsiteY1696" fmla="*/ 1674648 h 6470305"/>
              <a:gd name="connsiteX1697" fmla="*/ 9236015 w 12192000"/>
              <a:gd name="connsiteY1697" fmla="*/ 1674648 h 6470305"/>
              <a:gd name="connsiteX1698" fmla="*/ 9331167 w 12192000"/>
              <a:gd name="connsiteY1698" fmla="*/ 1769800 h 6470305"/>
              <a:gd name="connsiteX1699" fmla="*/ 9236015 w 12192000"/>
              <a:gd name="connsiteY1699" fmla="*/ 1864953 h 6470305"/>
              <a:gd name="connsiteX1700" fmla="*/ 9140863 w 12192000"/>
              <a:gd name="connsiteY1700" fmla="*/ 1769800 h 6470305"/>
              <a:gd name="connsiteX1701" fmla="*/ 9236015 w 12192000"/>
              <a:gd name="connsiteY1701" fmla="*/ 1674648 h 6470305"/>
              <a:gd name="connsiteX1702" fmla="*/ 8817346 w 12192000"/>
              <a:gd name="connsiteY1702" fmla="*/ 1674648 h 6470305"/>
              <a:gd name="connsiteX1703" fmla="*/ 8912498 w 12192000"/>
              <a:gd name="connsiteY1703" fmla="*/ 1769800 h 6470305"/>
              <a:gd name="connsiteX1704" fmla="*/ 8817346 w 12192000"/>
              <a:gd name="connsiteY1704" fmla="*/ 1864953 h 6470305"/>
              <a:gd name="connsiteX1705" fmla="*/ 8722194 w 12192000"/>
              <a:gd name="connsiteY1705" fmla="*/ 1769800 h 6470305"/>
              <a:gd name="connsiteX1706" fmla="*/ 8817346 w 12192000"/>
              <a:gd name="connsiteY1706" fmla="*/ 1674648 h 6470305"/>
              <a:gd name="connsiteX1707" fmla="*/ 8398677 w 12192000"/>
              <a:gd name="connsiteY1707" fmla="*/ 1674648 h 6470305"/>
              <a:gd name="connsiteX1708" fmla="*/ 8493829 w 12192000"/>
              <a:gd name="connsiteY1708" fmla="*/ 1769800 h 6470305"/>
              <a:gd name="connsiteX1709" fmla="*/ 8398677 w 12192000"/>
              <a:gd name="connsiteY1709" fmla="*/ 1864953 h 6470305"/>
              <a:gd name="connsiteX1710" fmla="*/ 8303526 w 12192000"/>
              <a:gd name="connsiteY1710" fmla="*/ 1769800 h 6470305"/>
              <a:gd name="connsiteX1711" fmla="*/ 8398677 w 12192000"/>
              <a:gd name="connsiteY1711" fmla="*/ 1674648 h 6470305"/>
              <a:gd name="connsiteX1712" fmla="*/ 7980009 w 12192000"/>
              <a:gd name="connsiteY1712" fmla="*/ 1674648 h 6470305"/>
              <a:gd name="connsiteX1713" fmla="*/ 8075161 w 12192000"/>
              <a:gd name="connsiteY1713" fmla="*/ 1769800 h 6470305"/>
              <a:gd name="connsiteX1714" fmla="*/ 7980009 w 12192000"/>
              <a:gd name="connsiteY1714" fmla="*/ 1864953 h 6470305"/>
              <a:gd name="connsiteX1715" fmla="*/ 7884857 w 12192000"/>
              <a:gd name="connsiteY1715" fmla="*/ 1769800 h 6470305"/>
              <a:gd name="connsiteX1716" fmla="*/ 7980009 w 12192000"/>
              <a:gd name="connsiteY1716" fmla="*/ 1674648 h 6470305"/>
              <a:gd name="connsiteX1717" fmla="*/ 7561340 w 12192000"/>
              <a:gd name="connsiteY1717" fmla="*/ 1674648 h 6470305"/>
              <a:gd name="connsiteX1718" fmla="*/ 7656492 w 12192000"/>
              <a:gd name="connsiteY1718" fmla="*/ 1769800 h 6470305"/>
              <a:gd name="connsiteX1719" fmla="*/ 7561340 w 12192000"/>
              <a:gd name="connsiteY1719" fmla="*/ 1864953 h 6470305"/>
              <a:gd name="connsiteX1720" fmla="*/ 7466188 w 12192000"/>
              <a:gd name="connsiteY1720" fmla="*/ 1769800 h 6470305"/>
              <a:gd name="connsiteX1721" fmla="*/ 7561340 w 12192000"/>
              <a:gd name="connsiteY1721" fmla="*/ 1674648 h 6470305"/>
              <a:gd name="connsiteX1722" fmla="*/ 7142671 w 12192000"/>
              <a:gd name="connsiteY1722" fmla="*/ 1674648 h 6470305"/>
              <a:gd name="connsiteX1723" fmla="*/ 7237823 w 12192000"/>
              <a:gd name="connsiteY1723" fmla="*/ 1769800 h 6470305"/>
              <a:gd name="connsiteX1724" fmla="*/ 7142671 w 12192000"/>
              <a:gd name="connsiteY1724" fmla="*/ 1864953 h 6470305"/>
              <a:gd name="connsiteX1725" fmla="*/ 7047519 w 12192000"/>
              <a:gd name="connsiteY1725" fmla="*/ 1769800 h 6470305"/>
              <a:gd name="connsiteX1726" fmla="*/ 7142671 w 12192000"/>
              <a:gd name="connsiteY1726" fmla="*/ 1674648 h 6470305"/>
              <a:gd name="connsiteX1727" fmla="*/ 6724002 w 12192000"/>
              <a:gd name="connsiteY1727" fmla="*/ 1674648 h 6470305"/>
              <a:gd name="connsiteX1728" fmla="*/ 6819154 w 12192000"/>
              <a:gd name="connsiteY1728" fmla="*/ 1769800 h 6470305"/>
              <a:gd name="connsiteX1729" fmla="*/ 6724002 w 12192000"/>
              <a:gd name="connsiteY1729" fmla="*/ 1864953 h 6470305"/>
              <a:gd name="connsiteX1730" fmla="*/ 6628850 w 12192000"/>
              <a:gd name="connsiteY1730" fmla="*/ 1769800 h 6470305"/>
              <a:gd name="connsiteX1731" fmla="*/ 6724002 w 12192000"/>
              <a:gd name="connsiteY1731" fmla="*/ 1674648 h 6470305"/>
              <a:gd name="connsiteX1732" fmla="*/ 6305333 w 12192000"/>
              <a:gd name="connsiteY1732" fmla="*/ 1674648 h 6470305"/>
              <a:gd name="connsiteX1733" fmla="*/ 6400485 w 12192000"/>
              <a:gd name="connsiteY1733" fmla="*/ 1769800 h 6470305"/>
              <a:gd name="connsiteX1734" fmla="*/ 6305333 w 12192000"/>
              <a:gd name="connsiteY1734" fmla="*/ 1864953 h 6470305"/>
              <a:gd name="connsiteX1735" fmla="*/ 6210181 w 12192000"/>
              <a:gd name="connsiteY1735" fmla="*/ 1769800 h 6470305"/>
              <a:gd name="connsiteX1736" fmla="*/ 6305333 w 12192000"/>
              <a:gd name="connsiteY1736" fmla="*/ 1674648 h 6470305"/>
              <a:gd name="connsiteX1737" fmla="*/ 5886664 w 12192000"/>
              <a:gd name="connsiteY1737" fmla="*/ 1674648 h 6470305"/>
              <a:gd name="connsiteX1738" fmla="*/ 5981816 w 12192000"/>
              <a:gd name="connsiteY1738" fmla="*/ 1769800 h 6470305"/>
              <a:gd name="connsiteX1739" fmla="*/ 5886664 w 12192000"/>
              <a:gd name="connsiteY1739" fmla="*/ 1864953 h 6470305"/>
              <a:gd name="connsiteX1740" fmla="*/ 5791512 w 12192000"/>
              <a:gd name="connsiteY1740" fmla="*/ 1769800 h 6470305"/>
              <a:gd name="connsiteX1741" fmla="*/ 5886664 w 12192000"/>
              <a:gd name="connsiteY1741" fmla="*/ 1674648 h 6470305"/>
              <a:gd name="connsiteX1742" fmla="*/ 5467994 w 12192000"/>
              <a:gd name="connsiteY1742" fmla="*/ 1674648 h 6470305"/>
              <a:gd name="connsiteX1743" fmla="*/ 5563146 w 12192000"/>
              <a:gd name="connsiteY1743" fmla="*/ 1769800 h 6470305"/>
              <a:gd name="connsiteX1744" fmla="*/ 5467994 w 12192000"/>
              <a:gd name="connsiteY1744" fmla="*/ 1864953 h 6470305"/>
              <a:gd name="connsiteX1745" fmla="*/ 5372842 w 12192000"/>
              <a:gd name="connsiteY1745" fmla="*/ 1769800 h 6470305"/>
              <a:gd name="connsiteX1746" fmla="*/ 5467994 w 12192000"/>
              <a:gd name="connsiteY1746" fmla="*/ 1674648 h 6470305"/>
              <a:gd name="connsiteX1747" fmla="*/ 5049325 w 12192000"/>
              <a:gd name="connsiteY1747" fmla="*/ 1674648 h 6470305"/>
              <a:gd name="connsiteX1748" fmla="*/ 5144478 w 12192000"/>
              <a:gd name="connsiteY1748" fmla="*/ 1769800 h 6470305"/>
              <a:gd name="connsiteX1749" fmla="*/ 5049325 w 12192000"/>
              <a:gd name="connsiteY1749" fmla="*/ 1864953 h 6470305"/>
              <a:gd name="connsiteX1750" fmla="*/ 4954173 w 12192000"/>
              <a:gd name="connsiteY1750" fmla="*/ 1769800 h 6470305"/>
              <a:gd name="connsiteX1751" fmla="*/ 5049325 w 12192000"/>
              <a:gd name="connsiteY1751" fmla="*/ 1674648 h 6470305"/>
              <a:gd name="connsiteX1752" fmla="*/ 4630656 w 12192000"/>
              <a:gd name="connsiteY1752" fmla="*/ 1674648 h 6470305"/>
              <a:gd name="connsiteX1753" fmla="*/ 4725808 w 12192000"/>
              <a:gd name="connsiteY1753" fmla="*/ 1769800 h 6470305"/>
              <a:gd name="connsiteX1754" fmla="*/ 4630656 w 12192000"/>
              <a:gd name="connsiteY1754" fmla="*/ 1864953 h 6470305"/>
              <a:gd name="connsiteX1755" fmla="*/ 4535504 w 12192000"/>
              <a:gd name="connsiteY1755" fmla="*/ 1769800 h 6470305"/>
              <a:gd name="connsiteX1756" fmla="*/ 4630656 w 12192000"/>
              <a:gd name="connsiteY1756" fmla="*/ 1674648 h 6470305"/>
              <a:gd name="connsiteX1757" fmla="*/ 4211987 w 12192000"/>
              <a:gd name="connsiteY1757" fmla="*/ 1674648 h 6470305"/>
              <a:gd name="connsiteX1758" fmla="*/ 4307139 w 12192000"/>
              <a:gd name="connsiteY1758" fmla="*/ 1769800 h 6470305"/>
              <a:gd name="connsiteX1759" fmla="*/ 4211987 w 12192000"/>
              <a:gd name="connsiteY1759" fmla="*/ 1864953 h 6470305"/>
              <a:gd name="connsiteX1760" fmla="*/ 4116835 w 12192000"/>
              <a:gd name="connsiteY1760" fmla="*/ 1769800 h 6470305"/>
              <a:gd name="connsiteX1761" fmla="*/ 4211987 w 12192000"/>
              <a:gd name="connsiteY1761" fmla="*/ 1674648 h 6470305"/>
              <a:gd name="connsiteX1762" fmla="*/ 3793436 w 12192000"/>
              <a:gd name="connsiteY1762" fmla="*/ 1674648 h 6470305"/>
              <a:gd name="connsiteX1763" fmla="*/ 3888470 w 12192000"/>
              <a:gd name="connsiteY1763" fmla="*/ 1769800 h 6470305"/>
              <a:gd name="connsiteX1764" fmla="*/ 3793436 w 12192000"/>
              <a:gd name="connsiteY1764" fmla="*/ 1864953 h 6470305"/>
              <a:gd name="connsiteX1765" fmla="*/ 3698284 w 12192000"/>
              <a:gd name="connsiteY1765" fmla="*/ 1769800 h 6470305"/>
              <a:gd name="connsiteX1766" fmla="*/ 3793436 w 12192000"/>
              <a:gd name="connsiteY1766" fmla="*/ 1674648 h 6470305"/>
              <a:gd name="connsiteX1767" fmla="*/ 3374758 w 12192000"/>
              <a:gd name="connsiteY1767" fmla="*/ 1674648 h 6470305"/>
              <a:gd name="connsiteX1768" fmla="*/ 3469916 w 12192000"/>
              <a:gd name="connsiteY1768" fmla="*/ 1769800 h 6470305"/>
              <a:gd name="connsiteX1769" fmla="*/ 3374758 w 12192000"/>
              <a:gd name="connsiteY1769" fmla="*/ 1864953 h 6470305"/>
              <a:gd name="connsiteX1770" fmla="*/ 3279604 w 12192000"/>
              <a:gd name="connsiteY1770" fmla="*/ 1769800 h 6470305"/>
              <a:gd name="connsiteX1771" fmla="*/ 3374758 w 12192000"/>
              <a:gd name="connsiteY1771" fmla="*/ 1674648 h 6470305"/>
              <a:gd name="connsiteX1772" fmla="*/ 2956081 w 12192000"/>
              <a:gd name="connsiteY1772" fmla="*/ 1674648 h 6470305"/>
              <a:gd name="connsiteX1773" fmla="*/ 3051237 w 12192000"/>
              <a:gd name="connsiteY1773" fmla="*/ 1769800 h 6470305"/>
              <a:gd name="connsiteX1774" fmla="*/ 2956081 w 12192000"/>
              <a:gd name="connsiteY1774" fmla="*/ 1864953 h 6470305"/>
              <a:gd name="connsiteX1775" fmla="*/ 2860924 w 12192000"/>
              <a:gd name="connsiteY1775" fmla="*/ 1769800 h 6470305"/>
              <a:gd name="connsiteX1776" fmla="*/ 2956081 w 12192000"/>
              <a:gd name="connsiteY1776" fmla="*/ 1674648 h 6470305"/>
              <a:gd name="connsiteX1777" fmla="*/ 2537398 w 12192000"/>
              <a:gd name="connsiteY1777" fmla="*/ 1674648 h 6470305"/>
              <a:gd name="connsiteX1778" fmla="*/ 2632560 w 12192000"/>
              <a:gd name="connsiteY1778" fmla="*/ 1769800 h 6470305"/>
              <a:gd name="connsiteX1779" fmla="*/ 2537398 w 12192000"/>
              <a:gd name="connsiteY1779" fmla="*/ 1864953 h 6470305"/>
              <a:gd name="connsiteX1780" fmla="*/ 2442246 w 12192000"/>
              <a:gd name="connsiteY1780" fmla="*/ 1769800 h 6470305"/>
              <a:gd name="connsiteX1781" fmla="*/ 2537398 w 12192000"/>
              <a:gd name="connsiteY1781" fmla="*/ 1674648 h 6470305"/>
              <a:gd name="connsiteX1782" fmla="*/ 2118728 w 12192000"/>
              <a:gd name="connsiteY1782" fmla="*/ 1674648 h 6470305"/>
              <a:gd name="connsiteX1783" fmla="*/ 2213881 w 12192000"/>
              <a:gd name="connsiteY1783" fmla="*/ 1769800 h 6470305"/>
              <a:gd name="connsiteX1784" fmla="*/ 2118728 w 12192000"/>
              <a:gd name="connsiteY1784" fmla="*/ 1864953 h 6470305"/>
              <a:gd name="connsiteX1785" fmla="*/ 2023573 w 12192000"/>
              <a:gd name="connsiteY1785" fmla="*/ 1769800 h 6470305"/>
              <a:gd name="connsiteX1786" fmla="*/ 2118728 w 12192000"/>
              <a:gd name="connsiteY1786" fmla="*/ 1674648 h 6470305"/>
              <a:gd name="connsiteX1787" fmla="*/ 1700050 w 12192000"/>
              <a:gd name="connsiteY1787" fmla="*/ 1674648 h 6470305"/>
              <a:gd name="connsiteX1788" fmla="*/ 1795202 w 12192000"/>
              <a:gd name="connsiteY1788" fmla="*/ 1769800 h 6470305"/>
              <a:gd name="connsiteX1789" fmla="*/ 1700050 w 12192000"/>
              <a:gd name="connsiteY1789" fmla="*/ 1864953 h 6470305"/>
              <a:gd name="connsiteX1790" fmla="*/ 1604890 w 12192000"/>
              <a:gd name="connsiteY1790" fmla="*/ 1769800 h 6470305"/>
              <a:gd name="connsiteX1791" fmla="*/ 1700050 w 12192000"/>
              <a:gd name="connsiteY1791" fmla="*/ 1674648 h 6470305"/>
              <a:gd name="connsiteX1792" fmla="*/ 1281369 w 12192000"/>
              <a:gd name="connsiteY1792" fmla="*/ 1674648 h 6470305"/>
              <a:gd name="connsiteX1793" fmla="*/ 1376522 w 12192000"/>
              <a:gd name="connsiteY1793" fmla="*/ 1769800 h 6470305"/>
              <a:gd name="connsiteX1794" fmla="*/ 1281369 w 12192000"/>
              <a:gd name="connsiteY1794" fmla="*/ 1864953 h 6470305"/>
              <a:gd name="connsiteX1795" fmla="*/ 1186218 w 12192000"/>
              <a:gd name="connsiteY1795" fmla="*/ 1769800 h 6470305"/>
              <a:gd name="connsiteX1796" fmla="*/ 1281369 w 12192000"/>
              <a:gd name="connsiteY1796" fmla="*/ 1674648 h 6470305"/>
              <a:gd name="connsiteX1797" fmla="*/ 862703 w 12192000"/>
              <a:gd name="connsiteY1797" fmla="*/ 1674648 h 6470305"/>
              <a:gd name="connsiteX1798" fmla="*/ 957854 w 12192000"/>
              <a:gd name="connsiteY1798" fmla="*/ 1769800 h 6470305"/>
              <a:gd name="connsiteX1799" fmla="*/ 862703 w 12192000"/>
              <a:gd name="connsiteY1799" fmla="*/ 1864953 h 6470305"/>
              <a:gd name="connsiteX1800" fmla="*/ 767551 w 12192000"/>
              <a:gd name="connsiteY1800" fmla="*/ 1769800 h 6470305"/>
              <a:gd name="connsiteX1801" fmla="*/ 862703 w 12192000"/>
              <a:gd name="connsiteY1801" fmla="*/ 1674648 h 6470305"/>
              <a:gd name="connsiteX1802" fmla="*/ 444037 w 12192000"/>
              <a:gd name="connsiteY1802" fmla="*/ 1674648 h 6470305"/>
              <a:gd name="connsiteX1803" fmla="*/ 539190 w 12192000"/>
              <a:gd name="connsiteY1803" fmla="*/ 1769800 h 6470305"/>
              <a:gd name="connsiteX1804" fmla="*/ 444037 w 12192000"/>
              <a:gd name="connsiteY1804" fmla="*/ 1864953 h 6470305"/>
              <a:gd name="connsiteX1805" fmla="*/ 348885 w 12192000"/>
              <a:gd name="connsiteY1805" fmla="*/ 1769800 h 6470305"/>
              <a:gd name="connsiteX1806" fmla="*/ 444037 w 12192000"/>
              <a:gd name="connsiteY1806" fmla="*/ 1674648 h 6470305"/>
              <a:gd name="connsiteX1807" fmla="*/ 25368 w 12192000"/>
              <a:gd name="connsiteY1807" fmla="*/ 1674648 h 6470305"/>
              <a:gd name="connsiteX1808" fmla="*/ 120521 w 12192000"/>
              <a:gd name="connsiteY1808" fmla="*/ 1769800 h 6470305"/>
              <a:gd name="connsiteX1809" fmla="*/ 25368 w 12192000"/>
              <a:gd name="connsiteY1809" fmla="*/ 1864953 h 6470305"/>
              <a:gd name="connsiteX1810" fmla="*/ 0 w 12192000"/>
              <a:gd name="connsiteY1810" fmla="*/ 1859831 h 6470305"/>
              <a:gd name="connsiteX1811" fmla="*/ 0 w 12192000"/>
              <a:gd name="connsiteY1811" fmla="*/ 1679770 h 6470305"/>
              <a:gd name="connsiteX1812" fmla="*/ 12166698 w 12192000"/>
              <a:gd name="connsiteY1812" fmla="*/ 1256004 h 6470305"/>
              <a:gd name="connsiteX1813" fmla="*/ 12192000 w 12192000"/>
              <a:gd name="connsiteY1813" fmla="*/ 1261113 h 6470305"/>
              <a:gd name="connsiteX1814" fmla="*/ 12192000 w 12192000"/>
              <a:gd name="connsiteY1814" fmla="*/ 1441198 h 6470305"/>
              <a:gd name="connsiteX1815" fmla="*/ 12166698 w 12192000"/>
              <a:gd name="connsiteY1815" fmla="*/ 1446306 h 6470305"/>
              <a:gd name="connsiteX1816" fmla="*/ 12071546 w 12192000"/>
              <a:gd name="connsiteY1816" fmla="*/ 1351155 h 6470305"/>
              <a:gd name="connsiteX1817" fmla="*/ 12166698 w 12192000"/>
              <a:gd name="connsiteY1817" fmla="*/ 1256004 h 6470305"/>
              <a:gd name="connsiteX1818" fmla="*/ 11748029 w 12192000"/>
              <a:gd name="connsiteY1818" fmla="*/ 1256004 h 6470305"/>
              <a:gd name="connsiteX1819" fmla="*/ 11843181 w 12192000"/>
              <a:gd name="connsiteY1819" fmla="*/ 1351155 h 6470305"/>
              <a:gd name="connsiteX1820" fmla="*/ 11748029 w 12192000"/>
              <a:gd name="connsiteY1820" fmla="*/ 1446306 h 6470305"/>
              <a:gd name="connsiteX1821" fmla="*/ 11652877 w 12192000"/>
              <a:gd name="connsiteY1821" fmla="*/ 1351155 h 6470305"/>
              <a:gd name="connsiteX1822" fmla="*/ 11748029 w 12192000"/>
              <a:gd name="connsiteY1822" fmla="*/ 1256004 h 6470305"/>
              <a:gd name="connsiteX1823" fmla="*/ 11329360 w 12192000"/>
              <a:gd name="connsiteY1823" fmla="*/ 1256004 h 6470305"/>
              <a:gd name="connsiteX1824" fmla="*/ 11424512 w 12192000"/>
              <a:gd name="connsiteY1824" fmla="*/ 1351155 h 6470305"/>
              <a:gd name="connsiteX1825" fmla="*/ 11329360 w 12192000"/>
              <a:gd name="connsiteY1825" fmla="*/ 1446306 h 6470305"/>
              <a:gd name="connsiteX1826" fmla="*/ 11234208 w 12192000"/>
              <a:gd name="connsiteY1826" fmla="*/ 1351155 h 6470305"/>
              <a:gd name="connsiteX1827" fmla="*/ 11329360 w 12192000"/>
              <a:gd name="connsiteY1827" fmla="*/ 1256004 h 6470305"/>
              <a:gd name="connsiteX1828" fmla="*/ 10910691 w 12192000"/>
              <a:gd name="connsiteY1828" fmla="*/ 1256004 h 6470305"/>
              <a:gd name="connsiteX1829" fmla="*/ 11005843 w 12192000"/>
              <a:gd name="connsiteY1829" fmla="*/ 1351155 h 6470305"/>
              <a:gd name="connsiteX1830" fmla="*/ 10910691 w 12192000"/>
              <a:gd name="connsiteY1830" fmla="*/ 1446306 h 6470305"/>
              <a:gd name="connsiteX1831" fmla="*/ 10815539 w 12192000"/>
              <a:gd name="connsiteY1831" fmla="*/ 1351155 h 6470305"/>
              <a:gd name="connsiteX1832" fmla="*/ 10910691 w 12192000"/>
              <a:gd name="connsiteY1832" fmla="*/ 1256004 h 6470305"/>
              <a:gd name="connsiteX1833" fmla="*/ 10492022 w 12192000"/>
              <a:gd name="connsiteY1833" fmla="*/ 1256004 h 6470305"/>
              <a:gd name="connsiteX1834" fmla="*/ 10587174 w 12192000"/>
              <a:gd name="connsiteY1834" fmla="*/ 1351155 h 6470305"/>
              <a:gd name="connsiteX1835" fmla="*/ 10492022 w 12192000"/>
              <a:gd name="connsiteY1835" fmla="*/ 1446306 h 6470305"/>
              <a:gd name="connsiteX1836" fmla="*/ 10396870 w 12192000"/>
              <a:gd name="connsiteY1836" fmla="*/ 1351155 h 6470305"/>
              <a:gd name="connsiteX1837" fmla="*/ 10492022 w 12192000"/>
              <a:gd name="connsiteY1837" fmla="*/ 1256004 h 6470305"/>
              <a:gd name="connsiteX1838" fmla="*/ 10073353 w 12192000"/>
              <a:gd name="connsiteY1838" fmla="*/ 1256004 h 6470305"/>
              <a:gd name="connsiteX1839" fmla="*/ 10168505 w 12192000"/>
              <a:gd name="connsiteY1839" fmla="*/ 1351155 h 6470305"/>
              <a:gd name="connsiteX1840" fmla="*/ 10073353 w 12192000"/>
              <a:gd name="connsiteY1840" fmla="*/ 1446306 h 6470305"/>
              <a:gd name="connsiteX1841" fmla="*/ 9978201 w 12192000"/>
              <a:gd name="connsiteY1841" fmla="*/ 1351155 h 6470305"/>
              <a:gd name="connsiteX1842" fmla="*/ 10073353 w 12192000"/>
              <a:gd name="connsiteY1842" fmla="*/ 1256004 h 6470305"/>
              <a:gd name="connsiteX1843" fmla="*/ 9654684 w 12192000"/>
              <a:gd name="connsiteY1843" fmla="*/ 1256004 h 6470305"/>
              <a:gd name="connsiteX1844" fmla="*/ 9749836 w 12192000"/>
              <a:gd name="connsiteY1844" fmla="*/ 1351155 h 6470305"/>
              <a:gd name="connsiteX1845" fmla="*/ 9654684 w 12192000"/>
              <a:gd name="connsiteY1845" fmla="*/ 1446306 h 6470305"/>
              <a:gd name="connsiteX1846" fmla="*/ 9559532 w 12192000"/>
              <a:gd name="connsiteY1846" fmla="*/ 1351155 h 6470305"/>
              <a:gd name="connsiteX1847" fmla="*/ 9654684 w 12192000"/>
              <a:gd name="connsiteY1847" fmla="*/ 1256004 h 6470305"/>
              <a:gd name="connsiteX1848" fmla="*/ 9236015 w 12192000"/>
              <a:gd name="connsiteY1848" fmla="*/ 1256004 h 6470305"/>
              <a:gd name="connsiteX1849" fmla="*/ 9331167 w 12192000"/>
              <a:gd name="connsiteY1849" fmla="*/ 1351155 h 6470305"/>
              <a:gd name="connsiteX1850" fmla="*/ 9236015 w 12192000"/>
              <a:gd name="connsiteY1850" fmla="*/ 1446306 h 6470305"/>
              <a:gd name="connsiteX1851" fmla="*/ 9140863 w 12192000"/>
              <a:gd name="connsiteY1851" fmla="*/ 1351155 h 6470305"/>
              <a:gd name="connsiteX1852" fmla="*/ 9236015 w 12192000"/>
              <a:gd name="connsiteY1852" fmla="*/ 1256004 h 6470305"/>
              <a:gd name="connsiteX1853" fmla="*/ 8817346 w 12192000"/>
              <a:gd name="connsiteY1853" fmla="*/ 1256004 h 6470305"/>
              <a:gd name="connsiteX1854" fmla="*/ 8912498 w 12192000"/>
              <a:gd name="connsiteY1854" fmla="*/ 1351155 h 6470305"/>
              <a:gd name="connsiteX1855" fmla="*/ 8817346 w 12192000"/>
              <a:gd name="connsiteY1855" fmla="*/ 1446306 h 6470305"/>
              <a:gd name="connsiteX1856" fmla="*/ 8722194 w 12192000"/>
              <a:gd name="connsiteY1856" fmla="*/ 1351155 h 6470305"/>
              <a:gd name="connsiteX1857" fmla="*/ 8817346 w 12192000"/>
              <a:gd name="connsiteY1857" fmla="*/ 1256004 h 6470305"/>
              <a:gd name="connsiteX1858" fmla="*/ 8398677 w 12192000"/>
              <a:gd name="connsiteY1858" fmla="*/ 1256004 h 6470305"/>
              <a:gd name="connsiteX1859" fmla="*/ 8493829 w 12192000"/>
              <a:gd name="connsiteY1859" fmla="*/ 1351155 h 6470305"/>
              <a:gd name="connsiteX1860" fmla="*/ 8398677 w 12192000"/>
              <a:gd name="connsiteY1860" fmla="*/ 1446306 h 6470305"/>
              <a:gd name="connsiteX1861" fmla="*/ 8303526 w 12192000"/>
              <a:gd name="connsiteY1861" fmla="*/ 1351155 h 6470305"/>
              <a:gd name="connsiteX1862" fmla="*/ 8398677 w 12192000"/>
              <a:gd name="connsiteY1862" fmla="*/ 1256004 h 6470305"/>
              <a:gd name="connsiteX1863" fmla="*/ 7980009 w 12192000"/>
              <a:gd name="connsiteY1863" fmla="*/ 1256004 h 6470305"/>
              <a:gd name="connsiteX1864" fmla="*/ 8075161 w 12192000"/>
              <a:gd name="connsiteY1864" fmla="*/ 1351155 h 6470305"/>
              <a:gd name="connsiteX1865" fmla="*/ 7980009 w 12192000"/>
              <a:gd name="connsiteY1865" fmla="*/ 1446306 h 6470305"/>
              <a:gd name="connsiteX1866" fmla="*/ 7884857 w 12192000"/>
              <a:gd name="connsiteY1866" fmla="*/ 1351155 h 6470305"/>
              <a:gd name="connsiteX1867" fmla="*/ 7980009 w 12192000"/>
              <a:gd name="connsiteY1867" fmla="*/ 1256004 h 6470305"/>
              <a:gd name="connsiteX1868" fmla="*/ 7561340 w 12192000"/>
              <a:gd name="connsiteY1868" fmla="*/ 1256004 h 6470305"/>
              <a:gd name="connsiteX1869" fmla="*/ 7656492 w 12192000"/>
              <a:gd name="connsiteY1869" fmla="*/ 1351155 h 6470305"/>
              <a:gd name="connsiteX1870" fmla="*/ 7561340 w 12192000"/>
              <a:gd name="connsiteY1870" fmla="*/ 1446306 h 6470305"/>
              <a:gd name="connsiteX1871" fmla="*/ 7466188 w 12192000"/>
              <a:gd name="connsiteY1871" fmla="*/ 1351155 h 6470305"/>
              <a:gd name="connsiteX1872" fmla="*/ 7561340 w 12192000"/>
              <a:gd name="connsiteY1872" fmla="*/ 1256004 h 6470305"/>
              <a:gd name="connsiteX1873" fmla="*/ 7142671 w 12192000"/>
              <a:gd name="connsiteY1873" fmla="*/ 1256004 h 6470305"/>
              <a:gd name="connsiteX1874" fmla="*/ 7237823 w 12192000"/>
              <a:gd name="connsiteY1874" fmla="*/ 1351155 h 6470305"/>
              <a:gd name="connsiteX1875" fmla="*/ 7142671 w 12192000"/>
              <a:gd name="connsiteY1875" fmla="*/ 1446306 h 6470305"/>
              <a:gd name="connsiteX1876" fmla="*/ 7047519 w 12192000"/>
              <a:gd name="connsiteY1876" fmla="*/ 1351155 h 6470305"/>
              <a:gd name="connsiteX1877" fmla="*/ 7142671 w 12192000"/>
              <a:gd name="connsiteY1877" fmla="*/ 1256004 h 6470305"/>
              <a:gd name="connsiteX1878" fmla="*/ 6724002 w 12192000"/>
              <a:gd name="connsiteY1878" fmla="*/ 1256004 h 6470305"/>
              <a:gd name="connsiteX1879" fmla="*/ 6819154 w 12192000"/>
              <a:gd name="connsiteY1879" fmla="*/ 1351155 h 6470305"/>
              <a:gd name="connsiteX1880" fmla="*/ 6724002 w 12192000"/>
              <a:gd name="connsiteY1880" fmla="*/ 1446306 h 6470305"/>
              <a:gd name="connsiteX1881" fmla="*/ 6628850 w 12192000"/>
              <a:gd name="connsiteY1881" fmla="*/ 1351155 h 6470305"/>
              <a:gd name="connsiteX1882" fmla="*/ 6724002 w 12192000"/>
              <a:gd name="connsiteY1882" fmla="*/ 1256004 h 6470305"/>
              <a:gd name="connsiteX1883" fmla="*/ 6305333 w 12192000"/>
              <a:gd name="connsiteY1883" fmla="*/ 1256004 h 6470305"/>
              <a:gd name="connsiteX1884" fmla="*/ 6400485 w 12192000"/>
              <a:gd name="connsiteY1884" fmla="*/ 1351155 h 6470305"/>
              <a:gd name="connsiteX1885" fmla="*/ 6305333 w 12192000"/>
              <a:gd name="connsiteY1885" fmla="*/ 1446306 h 6470305"/>
              <a:gd name="connsiteX1886" fmla="*/ 6210181 w 12192000"/>
              <a:gd name="connsiteY1886" fmla="*/ 1351155 h 6470305"/>
              <a:gd name="connsiteX1887" fmla="*/ 6305333 w 12192000"/>
              <a:gd name="connsiteY1887" fmla="*/ 1256004 h 6470305"/>
              <a:gd name="connsiteX1888" fmla="*/ 5886664 w 12192000"/>
              <a:gd name="connsiteY1888" fmla="*/ 1256004 h 6470305"/>
              <a:gd name="connsiteX1889" fmla="*/ 5981816 w 12192000"/>
              <a:gd name="connsiteY1889" fmla="*/ 1351155 h 6470305"/>
              <a:gd name="connsiteX1890" fmla="*/ 5886664 w 12192000"/>
              <a:gd name="connsiteY1890" fmla="*/ 1446306 h 6470305"/>
              <a:gd name="connsiteX1891" fmla="*/ 5791512 w 12192000"/>
              <a:gd name="connsiteY1891" fmla="*/ 1351155 h 6470305"/>
              <a:gd name="connsiteX1892" fmla="*/ 5886664 w 12192000"/>
              <a:gd name="connsiteY1892" fmla="*/ 1256004 h 6470305"/>
              <a:gd name="connsiteX1893" fmla="*/ 5467994 w 12192000"/>
              <a:gd name="connsiteY1893" fmla="*/ 1256004 h 6470305"/>
              <a:gd name="connsiteX1894" fmla="*/ 5563146 w 12192000"/>
              <a:gd name="connsiteY1894" fmla="*/ 1351155 h 6470305"/>
              <a:gd name="connsiteX1895" fmla="*/ 5467994 w 12192000"/>
              <a:gd name="connsiteY1895" fmla="*/ 1446306 h 6470305"/>
              <a:gd name="connsiteX1896" fmla="*/ 5372842 w 12192000"/>
              <a:gd name="connsiteY1896" fmla="*/ 1351155 h 6470305"/>
              <a:gd name="connsiteX1897" fmla="*/ 5467994 w 12192000"/>
              <a:gd name="connsiteY1897" fmla="*/ 1256004 h 6470305"/>
              <a:gd name="connsiteX1898" fmla="*/ 5049325 w 12192000"/>
              <a:gd name="connsiteY1898" fmla="*/ 1256004 h 6470305"/>
              <a:gd name="connsiteX1899" fmla="*/ 5144478 w 12192000"/>
              <a:gd name="connsiteY1899" fmla="*/ 1351155 h 6470305"/>
              <a:gd name="connsiteX1900" fmla="*/ 5049325 w 12192000"/>
              <a:gd name="connsiteY1900" fmla="*/ 1446306 h 6470305"/>
              <a:gd name="connsiteX1901" fmla="*/ 4954173 w 12192000"/>
              <a:gd name="connsiteY1901" fmla="*/ 1351155 h 6470305"/>
              <a:gd name="connsiteX1902" fmla="*/ 5049325 w 12192000"/>
              <a:gd name="connsiteY1902" fmla="*/ 1256004 h 6470305"/>
              <a:gd name="connsiteX1903" fmla="*/ 4630656 w 12192000"/>
              <a:gd name="connsiteY1903" fmla="*/ 1256004 h 6470305"/>
              <a:gd name="connsiteX1904" fmla="*/ 4725808 w 12192000"/>
              <a:gd name="connsiteY1904" fmla="*/ 1351155 h 6470305"/>
              <a:gd name="connsiteX1905" fmla="*/ 4630656 w 12192000"/>
              <a:gd name="connsiteY1905" fmla="*/ 1446306 h 6470305"/>
              <a:gd name="connsiteX1906" fmla="*/ 4535504 w 12192000"/>
              <a:gd name="connsiteY1906" fmla="*/ 1351155 h 6470305"/>
              <a:gd name="connsiteX1907" fmla="*/ 4630656 w 12192000"/>
              <a:gd name="connsiteY1907" fmla="*/ 1256004 h 6470305"/>
              <a:gd name="connsiteX1908" fmla="*/ 4211987 w 12192000"/>
              <a:gd name="connsiteY1908" fmla="*/ 1256004 h 6470305"/>
              <a:gd name="connsiteX1909" fmla="*/ 4307139 w 12192000"/>
              <a:gd name="connsiteY1909" fmla="*/ 1351155 h 6470305"/>
              <a:gd name="connsiteX1910" fmla="*/ 4211987 w 12192000"/>
              <a:gd name="connsiteY1910" fmla="*/ 1446306 h 6470305"/>
              <a:gd name="connsiteX1911" fmla="*/ 4116835 w 12192000"/>
              <a:gd name="connsiteY1911" fmla="*/ 1351155 h 6470305"/>
              <a:gd name="connsiteX1912" fmla="*/ 4211987 w 12192000"/>
              <a:gd name="connsiteY1912" fmla="*/ 1256004 h 6470305"/>
              <a:gd name="connsiteX1913" fmla="*/ 3793444 w 12192000"/>
              <a:gd name="connsiteY1913" fmla="*/ 1256004 h 6470305"/>
              <a:gd name="connsiteX1914" fmla="*/ 3888470 w 12192000"/>
              <a:gd name="connsiteY1914" fmla="*/ 1351155 h 6470305"/>
              <a:gd name="connsiteX1915" fmla="*/ 3793444 w 12192000"/>
              <a:gd name="connsiteY1915" fmla="*/ 1446306 h 6470305"/>
              <a:gd name="connsiteX1916" fmla="*/ 3698292 w 12192000"/>
              <a:gd name="connsiteY1916" fmla="*/ 1351155 h 6470305"/>
              <a:gd name="connsiteX1917" fmla="*/ 3793444 w 12192000"/>
              <a:gd name="connsiteY1917" fmla="*/ 1256004 h 6470305"/>
              <a:gd name="connsiteX1918" fmla="*/ 3374764 w 12192000"/>
              <a:gd name="connsiteY1918" fmla="*/ 1256004 h 6470305"/>
              <a:gd name="connsiteX1919" fmla="*/ 3469924 w 12192000"/>
              <a:gd name="connsiteY1919" fmla="*/ 1351155 h 6470305"/>
              <a:gd name="connsiteX1920" fmla="*/ 3374764 w 12192000"/>
              <a:gd name="connsiteY1920" fmla="*/ 1446306 h 6470305"/>
              <a:gd name="connsiteX1921" fmla="*/ 3279613 w 12192000"/>
              <a:gd name="connsiteY1921" fmla="*/ 1351155 h 6470305"/>
              <a:gd name="connsiteX1922" fmla="*/ 3374764 w 12192000"/>
              <a:gd name="connsiteY1922" fmla="*/ 1256004 h 6470305"/>
              <a:gd name="connsiteX1923" fmla="*/ 2956087 w 12192000"/>
              <a:gd name="connsiteY1923" fmla="*/ 1256004 h 6470305"/>
              <a:gd name="connsiteX1924" fmla="*/ 3051244 w 12192000"/>
              <a:gd name="connsiteY1924" fmla="*/ 1351155 h 6470305"/>
              <a:gd name="connsiteX1925" fmla="*/ 2956087 w 12192000"/>
              <a:gd name="connsiteY1925" fmla="*/ 1446306 h 6470305"/>
              <a:gd name="connsiteX1926" fmla="*/ 2860932 w 12192000"/>
              <a:gd name="connsiteY1926" fmla="*/ 1351155 h 6470305"/>
              <a:gd name="connsiteX1927" fmla="*/ 2956087 w 12192000"/>
              <a:gd name="connsiteY1927" fmla="*/ 1256004 h 6470305"/>
              <a:gd name="connsiteX1928" fmla="*/ 2537405 w 12192000"/>
              <a:gd name="connsiteY1928" fmla="*/ 1256004 h 6470305"/>
              <a:gd name="connsiteX1929" fmla="*/ 2632567 w 12192000"/>
              <a:gd name="connsiteY1929" fmla="*/ 1351155 h 6470305"/>
              <a:gd name="connsiteX1930" fmla="*/ 2537405 w 12192000"/>
              <a:gd name="connsiteY1930" fmla="*/ 1446306 h 6470305"/>
              <a:gd name="connsiteX1931" fmla="*/ 2442252 w 12192000"/>
              <a:gd name="connsiteY1931" fmla="*/ 1351155 h 6470305"/>
              <a:gd name="connsiteX1932" fmla="*/ 2537405 w 12192000"/>
              <a:gd name="connsiteY1932" fmla="*/ 1256004 h 6470305"/>
              <a:gd name="connsiteX1933" fmla="*/ 2118734 w 12192000"/>
              <a:gd name="connsiteY1933" fmla="*/ 1256004 h 6470305"/>
              <a:gd name="connsiteX1934" fmla="*/ 2213887 w 12192000"/>
              <a:gd name="connsiteY1934" fmla="*/ 1351155 h 6470305"/>
              <a:gd name="connsiteX1935" fmla="*/ 2118734 w 12192000"/>
              <a:gd name="connsiteY1935" fmla="*/ 1446306 h 6470305"/>
              <a:gd name="connsiteX1936" fmla="*/ 2023581 w 12192000"/>
              <a:gd name="connsiteY1936" fmla="*/ 1351155 h 6470305"/>
              <a:gd name="connsiteX1937" fmla="*/ 2118734 w 12192000"/>
              <a:gd name="connsiteY1937" fmla="*/ 1256004 h 6470305"/>
              <a:gd name="connsiteX1938" fmla="*/ 1700054 w 12192000"/>
              <a:gd name="connsiteY1938" fmla="*/ 1256004 h 6470305"/>
              <a:gd name="connsiteX1939" fmla="*/ 1795208 w 12192000"/>
              <a:gd name="connsiteY1939" fmla="*/ 1351155 h 6470305"/>
              <a:gd name="connsiteX1940" fmla="*/ 1700054 w 12192000"/>
              <a:gd name="connsiteY1940" fmla="*/ 1446306 h 6470305"/>
              <a:gd name="connsiteX1941" fmla="*/ 1604895 w 12192000"/>
              <a:gd name="connsiteY1941" fmla="*/ 1351155 h 6470305"/>
              <a:gd name="connsiteX1942" fmla="*/ 1700054 w 12192000"/>
              <a:gd name="connsiteY1942" fmla="*/ 1256004 h 6470305"/>
              <a:gd name="connsiteX1943" fmla="*/ 1281373 w 12192000"/>
              <a:gd name="connsiteY1943" fmla="*/ 1256004 h 6470305"/>
              <a:gd name="connsiteX1944" fmla="*/ 1376527 w 12192000"/>
              <a:gd name="connsiteY1944" fmla="*/ 1351155 h 6470305"/>
              <a:gd name="connsiteX1945" fmla="*/ 1281373 w 12192000"/>
              <a:gd name="connsiteY1945" fmla="*/ 1446306 h 6470305"/>
              <a:gd name="connsiteX1946" fmla="*/ 1186223 w 12192000"/>
              <a:gd name="connsiteY1946" fmla="*/ 1351155 h 6470305"/>
              <a:gd name="connsiteX1947" fmla="*/ 1281373 w 12192000"/>
              <a:gd name="connsiteY1947" fmla="*/ 1256004 h 6470305"/>
              <a:gd name="connsiteX1948" fmla="*/ 862708 w 12192000"/>
              <a:gd name="connsiteY1948" fmla="*/ 1256004 h 6470305"/>
              <a:gd name="connsiteX1949" fmla="*/ 957859 w 12192000"/>
              <a:gd name="connsiteY1949" fmla="*/ 1351155 h 6470305"/>
              <a:gd name="connsiteX1950" fmla="*/ 862708 w 12192000"/>
              <a:gd name="connsiteY1950" fmla="*/ 1446306 h 6470305"/>
              <a:gd name="connsiteX1951" fmla="*/ 767556 w 12192000"/>
              <a:gd name="connsiteY1951" fmla="*/ 1351155 h 6470305"/>
              <a:gd name="connsiteX1952" fmla="*/ 862708 w 12192000"/>
              <a:gd name="connsiteY1952" fmla="*/ 1256004 h 6470305"/>
              <a:gd name="connsiteX1953" fmla="*/ 444042 w 12192000"/>
              <a:gd name="connsiteY1953" fmla="*/ 1256004 h 6470305"/>
              <a:gd name="connsiteX1954" fmla="*/ 539195 w 12192000"/>
              <a:gd name="connsiteY1954" fmla="*/ 1351155 h 6470305"/>
              <a:gd name="connsiteX1955" fmla="*/ 444042 w 12192000"/>
              <a:gd name="connsiteY1955" fmla="*/ 1446306 h 6470305"/>
              <a:gd name="connsiteX1956" fmla="*/ 348889 w 12192000"/>
              <a:gd name="connsiteY1956" fmla="*/ 1351155 h 6470305"/>
              <a:gd name="connsiteX1957" fmla="*/ 444042 w 12192000"/>
              <a:gd name="connsiteY1957" fmla="*/ 1256004 h 6470305"/>
              <a:gd name="connsiteX1958" fmla="*/ 25373 w 12192000"/>
              <a:gd name="connsiteY1958" fmla="*/ 1256004 h 6470305"/>
              <a:gd name="connsiteX1959" fmla="*/ 120526 w 12192000"/>
              <a:gd name="connsiteY1959" fmla="*/ 1351155 h 6470305"/>
              <a:gd name="connsiteX1960" fmla="*/ 25373 w 12192000"/>
              <a:gd name="connsiteY1960" fmla="*/ 1446306 h 6470305"/>
              <a:gd name="connsiteX1961" fmla="*/ 0 w 12192000"/>
              <a:gd name="connsiteY1961" fmla="*/ 1441184 h 6470305"/>
              <a:gd name="connsiteX1962" fmla="*/ 0 w 12192000"/>
              <a:gd name="connsiteY1962" fmla="*/ 1261127 h 6470305"/>
              <a:gd name="connsiteX1963" fmla="*/ 12166698 w 12192000"/>
              <a:gd name="connsiteY1963" fmla="*/ 837337 h 6470305"/>
              <a:gd name="connsiteX1964" fmla="*/ 12192000 w 12192000"/>
              <a:gd name="connsiteY1964" fmla="*/ 842445 h 6470305"/>
              <a:gd name="connsiteX1965" fmla="*/ 12192000 w 12192000"/>
              <a:gd name="connsiteY1965" fmla="*/ 1022530 h 6470305"/>
              <a:gd name="connsiteX1966" fmla="*/ 12166698 w 12192000"/>
              <a:gd name="connsiteY1966" fmla="*/ 1027638 h 6470305"/>
              <a:gd name="connsiteX1967" fmla="*/ 12071546 w 12192000"/>
              <a:gd name="connsiteY1967" fmla="*/ 932489 h 6470305"/>
              <a:gd name="connsiteX1968" fmla="*/ 12166698 w 12192000"/>
              <a:gd name="connsiteY1968" fmla="*/ 837337 h 6470305"/>
              <a:gd name="connsiteX1969" fmla="*/ 11748029 w 12192000"/>
              <a:gd name="connsiteY1969" fmla="*/ 837337 h 6470305"/>
              <a:gd name="connsiteX1970" fmla="*/ 11843181 w 12192000"/>
              <a:gd name="connsiteY1970" fmla="*/ 932489 h 6470305"/>
              <a:gd name="connsiteX1971" fmla="*/ 11748029 w 12192000"/>
              <a:gd name="connsiteY1971" fmla="*/ 1027638 h 6470305"/>
              <a:gd name="connsiteX1972" fmla="*/ 11652877 w 12192000"/>
              <a:gd name="connsiteY1972" fmla="*/ 932489 h 6470305"/>
              <a:gd name="connsiteX1973" fmla="*/ 11748029 w 12192000"/>
              <a:gd name="connsiteY1973" fmla="*/ 837337 h 6470305"/>
              <a:gd name="connsiteX1974" fmla="*/ 11329360 w 12192000"/>
              <a:gd name="connsiteY1974" fmla="*/ 837337 h 6470305"/>
              <a:gd name="connsiteX1975" fmla="*/ 11424512 w 12192000"/>
              <a:gd name="connsiteY1975" fmla="*/ 932489 h 6470305"/>
              <a:gd name="connsiteX1976" fmla="*/ 11329360 w 12192000"/>
              <a:gd name="connsiteY1976" fmla="*/ 1027638 h 6470305"/>
              <a:gd name="connsiteX1977" fmla="*/ 11234208 w 12192000"/>
              <a:gd name="connsiteY1977" fmla="*/ 932489 h 6470305"/>
              <a:gd name="connsiteX1978" fmla="*/ 11329360 w 12192000"/>
              <a:gd name="connsiteY1978" fmla="*/ 837337 h 6470305"/>
              <a:gd name="connsiteX1979" fmla="*/ 10910691 w 12192000"/>
              <a:gd name="connsiteY1979" fmla="*/ 837337 h 6470305"/>
              <a:gd name="connsiteX1980" fmla="*/ 11005843 w 12192000"/>
              <a:gd name="connsiteY1980" fmla="*/ 932489 h 6470305"/>
              <a:gd name="connsiteX1981" fmla="*/ 10910691 w 12192000"/>
              <a:gd name="connsiteY1981" fmla="*/ 1027638 h 6470305"/>
              <a:gd name="connsiteX1982" fmla="*/ 10815539 w 12192000"/>
              <a:gd name="connsiteY1982" fmla="*/ 932489 h 6470305"/>
              <a:gd name="connsiteX1983" fmla="*/ 10910691 w 12192000"/>
              <a:gd name="connsiteY1983" fmla="*/ 837337 h 6470305"/>
              <a:gd name="connsiteX1984" fmla="*/ 10492022 w 12192000"/>
              <a:gd name="connsiteY1984" fmla="*/ 837337 h 6470305"/>
              <a:gd name="connsiteX1985" fmla="*/ 10587174 w 12192000"/>
              <a:gd name="connsiteY1985" fmla="*/ 932489 h 6470305"/>
              <a:gd name="connsiteX1986" fmla="*/ 10492022 w 12192000"/>
              <a:gd name="connsiteY1986" fmla="*/ 1027638 h 6470305"/>
              <a:gd name="connsiteX1987" fmla="*/ 10396870 w 12192000"/>
              <a:gd name="connsiteY1987" fmla="*/ 932489 h 6470305"/>
              <a:gd name="connsiteX1988" fmla="*/ 10492022 w 12192000"/>
              <a:gd name="connsiteY1988" fmla="*/ 837337 h 6470305"/>
              <a:gd name="connsiteX1989" fmla="*/ 10073353 w 12192000"/>
              <a:gd name="connsiteY1989" fmla="*/ 837337 h 6470305"/>
              <a:gd name="connsiteX1990" fmla="*/ 10168505 w 12192000"/>
              <a:gd name="connsiteY1990" fmla="*/ 932489 h 6470305"/>
              <a:gd name="connsiteX1991" fmla="*/ 10073353 w 12192000"/>
              <a:gd name="connsiteY1991" fmla="*/ 1027638 h 6470305"/>
              <a:gd name="connsiteX1992" fmla="*/ 9978201 w 12192000"/>
              <a:gd name="connsiteY1992" fmla="*/ 932489 h 6470305"/>
              <a:gd name="connsiteX1993" fmla="*/ 10073353 w 12192000"/>
              <a:gd name="connsiteY1993" fmla="*/ 837337 h 6470305"/>
              <a:gd name="connsiteX1994" fmla="*/ 9654684 w 12192000"/>
              <a:gd name="connsiteY1994" fmla="*/ 837337 h 6470305"/>
              <a:gd name="connsiteX1995" fmla="*/ 9749836 w 12192000"/>
              <a:gd name="connsiteY1995" fmla="*/ 932489 h 6470305"/>
              <a:gd name="connsiteX1996" fmla="*/ 9654684 w 12192000"/>
              <a:gd name="connsiteY1996" fmla="*/ 1027638 h 6470305"/>
              <a:gd name="connsiteX1997" fmla="*/ 9559532 w 12192000"/>
              <a:gd name="connsiteY1997" fmla="*/ 932489 h 6470305"/>
              <a:gd name="connsiteX1998" fmla="*/ 9654684 w 12192000"/>
              <a:gd name="connsiteY1998" fmla="*/ 837337 h 6470305"/>
              <a:gd name="connsiteX1999" fmla="*/ 9236015 w 12192000"/>
              <a:gd name="connsiteY1999" fmla="*/ 837337 h 6470305"/>
              <a:gd name="connsiteX2000" fmla="*/ 9331167 w 12192000"/>
              <a:gd name="connsiteY2000" fmla="*/ 932489 h 6470305"/>
              <a:gd name="connsiteX2001" fmla="*/ 9236015 w 12192000"/>
              <a:gd name="connsiteY2001" fmla="*/ 1027638 h 6470305"/>
              <a:gd name="connsiteX2002" fmla="*/ 9140863 w 12192000"/>
              <a:gd name="connsiteY2002" fmla="*/ 932489 h 6470305"/>
              <a:gd name="connsiteX2003" fmla="*/ 9236015 w 12192000"/>
              <a:gd name="connsiteY2003" fmla="*/ 837337 h 6470305"/>
              <a:gd name="connsiteX2004" fmla="*/ 8817346 w 12192000"/>
              <a:gd name="connsiteY2004" fmla="*/ 837337 h 6470305"/>
              <a:gd name="connsiteX2005" fmla="*/ 8912498 w 12192000"/>
              <a:gd name="connsiteY2005" fmla="*/ 932489 h 6470305"/>
              <a:gd name="connsiteX2006" fmla="*/ 8817346 w 12192000"/>
              <a:gd name="connsiteY2006" fmla="*/ 1027638 h 6470305"/>
              <a:gd name="connsiteX2007" fmla="*/ 8722194 w 12192000"/>
              <a:gd name="connsiteY2007" fmla="*/ 932489 h 6470305"/>
              <a:gd name="connsiteX2008" fmla="*/ 8817346 w 12192000"/>
              <a:gd name="connsiteY2008" fmla="*/ 837337 h 6470305"/>
              <a:gd name="connsiteX2009" fmla="*/ 8398677 w 12192000"/>
              <a:gd name="connsiteY2009" fmla="*/ 837337 h 6470305"/>
              <a:gd name="connsiteX2010" fmla="*/ 8493829 w 12192000"/>
              <a:gd name="connsiteY2010" fmla="*/ 932489 h 6470305"/>
              <a:gd name="connsiteX2011" fmla="*/ 8398677 w 12192000"/>
              <a:gd name="connsiteY2011" fmla="*/ 1027638 h 6470305"/>
              <a:gd name="connsiteX2012" fmla="*/ 8303526 w 12192000"/>
              <a:gd name="connsiteY2012" fmla="*/ 932489 h 6470305"/>
              <a:gd name="connsiteX2013" fmla="*/ 8398677 w 12192000"/>
              <a:gd name="connsiteY2013" fmla="*/ 837337 h 6470305"/>
              <a:gd name="connsiteX2014" fmla="*/ 7980009 w 12192000"/>
              <a:gd name="connsiteY2014" fmla="*/ 837337 h 6470305"/>
              <a:gd name="connsiteX2015" fmla="*/ 8075161 w 12192000"/>
              <a:gd name="connsiteY2015" fmla="*/ 932489 h 6470305"/>
              <a:gd name="connsiteX2016" fmla="*/ 7980009 w 12192000"/>
              <a:gd name="connsiteY2016" fmla="*/ 1027638 h 6470305"/>
              <a:gd name="connsiteX2017" fmla="*/ 7884857 w 12192000"/>
              <a:gd name="connsiteY2017" fmla="*/ 932489 h 6470305"/>
              <a:gd name="connsiteX2018" fmla="*/ 7980009 w 12192000"/>
              <a:gd name="connsiteY2018" fmla="*/ 837337 h 6470305"/>
              <a:gd name="connsiteX2019" fmla="*/ 7561340 w 12192000"/>
              <a:gd name="connsiteY2019" fmla="*/ 837337 h 6470305"/>
              <a:gd name="connsiteX2020" fmla="*/ 7656492 w 12192000"/>
              <a:gd name="connsiteY2020" fmla="*/ 932489 h 6470305"/>
              <a:gd name="connsiteX2021" fmla="*/ 7561340 w 12192000"/>
              <a:gd name="connsiteY2021" fmla="*/ 1027638 h 6470305"/>
              <a:gd name="connsiteX2022" fmla="*/ 7466188 w 12192000"/>
              <a:gd name="connsiteY2022" fmla="*/ 932489 h 6470305"/>
              <a:gd name="connsiteX2023" fmla="*/ 7561340 w 12192000"/>
              <a:gd name="connsiteY2023" fmla="*/ 837337 h 6470305"/>
              <a:gd name="connsiteX2024" fmla="*/ 7142671 w 12192000"/>
              <a:gd name="connsiteY2024" fmla="*/ 837337 h 6470305"/>
              <a:gd name="connsiteX2025" fmla="*/ 7237823 w 12192000"/>
              <a:gd name="connsiteY2025" fmla="*/ 932489 h 6470305"/>
              <a:gd name="connsiteX2026" fmla="*/ 7142671 w 12192000"/>
              <a:gd name="connsiteY2026" fmla="*/ 1027638 h 6470305"/>
              <a:gd name="connsiteX2027" fmla="*/ 7047519 w 12192000"/>
              <a:gd name="connsiteY2027" fmla="*/ 932489 h 6470305"/>
              <a:gd name="connsiteX2028" fmla="*/ 7142671 w 12192000"/>
              <a:gd name="connsiteY2028" fmla="*/ 837337 h 6470305"/>
              <a:gd name="connsiteX2029" fmla="*/ 6724002 w 12192000"/>
              <a:gd name="connsiteY2029" fmla="*/ 837337 h 6470305"/>
              <a:gd name="connsiteX2030" fmla="*/ 6819154 w 12192000"/>
              <a:gd name="connsiteY2030" fmla="*/ 932489 h 6470305"/>
              <a:gd name="connsiteX2031" fmla="*/ 6724002 w 12192000"/>
              <a:gd name="connsiteY2031" fmla="*/ 1027638 h 6470305"/>
              <a:gd name="connsiteX2032" fmla="*/ 6628850 w 12192000"/>
              <a:gd name="connsiteY2032" fmla="*/ 932489 h 6470305"/>
              <a:gd name="connsiteX2033" fmla="*/ 6724002 w 12192000"/>
              <a:gd name="connsiteY2033" fmla="*/ 837337 h 6470305"/>
              <a:gd name="connsiteX2034" fmla="*/ 6305333 w 12192000"/>
              <a:gd name="connsiteY2034" fmla="*/ 837337 h 6470305"/>
              <a:gd name="connsiteX2035" fmla="*/ 6400485 w 12192000"/>
              <a:gd name="connsiteY2035" fmla="*/ 932489 h 6470305"/>
              <a:gd name="connsiteX2036" fmla="*/ 6305333 w 12192000"/>
              <a:gd name="connsiteY2036" fmla="*/ 1027638 h 6470305"/>
              <a:gd name="connsiteX2037" fmla="*/ 6210181 w 12192000"/>
              <a:gd name="connsiteY2037" fmla="*/ 932489 h 6470305"/>
              <a:gd name="connsiteX2038" fmla="*/ 6305333 w 12192000"/>
              <a:gd name="connsiteY2038" fmla="*/ 837337 h 6470305"/>
              <a:gd name="connsiteX2039" fmla="*/ 5886664 w 12192000"/>
              <a:gd name="connsiteY2039" fmla="*/ 837337 h 6470305"/>
              <a:gd name="connsiteX2040" fmla="*/ 5981816 w 12192000"/>
              <a:gd name="connsiteY2040" fmla="*/ 932489 h 6470305"/>
              <a:gd name="connsiteX2041" fmla="*/ 5886664 w 12192000"/>
              <a:gd name="connsiteY2041" fmla="*/ 1027638 h 6470305"/>
              <a:gd name="connsiteX2042" fmla="*/ 5791512 w 12192000"/>
              <a:gd name="connsiteY2042" fmla="*/ 932489 h 6470305"/>
              <a:gd name="connsiteX2043" fmla="*/ 5886664 w 12192000"/>
              <a:gd name="connsiteY2043" fmla="*/ 837337 h 6470305"/>
              <a:gd name="connsiteX2044" fmla="*/ 5467994 w 12192000"/>
              <a:gd name="connsiteY2044" fmla="*/ 837337 h 6470305"/>
              <a:gd name="connsiteX2045" fmla="*/ 5563146 w 12192000"/>
              <a:gd name="connsiteY2045" fmla="*/ 932489 h 6470305"/>
              <a:gd name="connsiteX2046" fmla="*/ 5467994 w 12192000"/>
              <a:gd name="connsiteY2046" fmla="*/ 1027638 h 6470305"/>
              <a:gd name="connsiteX2047" fmla="*/ 5372842 w 12192000"/>
              <a:gd name="connsiteY2047" fmla="*/ 932489 h 6470305"/>
              <a:gd name="connsiteX2048" fmla="*/ 5467994 w 12192000"/>
              <a:gd name="connsiteY2048" fmla="*/ 837337 h 6470305"/>
              <a:gd name="connsiteX2049" fmla="*/ 5049325 w 12192000"/>
              <a:gd name="connsiteY2049" fmla="*/ 837337 h 6470305"/>
              <a:gd name="connsiteX2050" fmla="*/ 5144478 w 12192000"/>
              <a:gd name="connsiteY2050" fmla="*/ 932489 h 6470305"/>
              <a:gd name="connsiteX2051" fmla="*/ 5049325 w 12192000"/>
              <a:gd name="connsiteY2051" fmla="*/ 1027638 h 6470305"/>
              <a:gd name="connsiteX2052" fmla="*/ 4954173 w 12192000"/>
              <a:gd name="connsiteY2052" fmla="*/ 932489 h 6470305"/>
              <a:gd name="connsiteX2053" fmla="*/ 5049325 w 12192000"/>
              <a:gd name="connsiteY2053" fmla="*/ 837337 h 6470305"/>
              <a:gd name="connsiteX2054" fmla="*/ 4630656 w 12192000"/>
              <a:gd name="connsiteY2054" fmla="*/ 837337 h 6470305"/>
              <a:gd name="connsiteX2055" fmla="*/ 4725808 w 12192000"/>
              <a:gd name="connsiteY2055" fmla="*/ 932489 h 6470305"/>
              <a:gd name="connsiteX2056" fmla="*/ 4630656 w 12192000"/>
              <a:gd name="connsiteY2056" fmla="*/ 1027638 h 6470305"/>
              <a:gd name="connsiteX2057" fmla="*/ 4535504 w 12192000"/>
              <a:gd name="connsiteY2057" fmla="*/ 932489 h 6470305"/>
              <a:gd name="connsiteX2058" fmla="*/ 4630656 w 12192000"/>
              <a:gd name="connsiteY2058" fmla="*/ 837337 h 6470305"/>
              <a:gd name="connsiteX2059" fmla="*/ 4211987 w 12192000"/>
              <a:gd name="connsiteY2059" fmla="*/ 837337 h 6470305"/>
              <a:gd name="connsiteX2060" fmla="*/ 4307139 w 12192000"/>
              <a:gd name="connsiteY2060" fmla="*/ 932489 h 6470305"/>
              <a:gd name="connsiteX2061" fmla="*/ 4211987 w 12192000"/>
              <a:gd name="connsiteY2061" fmla="*/ 1027638 h 6470305"/>
              <a:gd name="connsiteX2062" fmla="*/ 4116835 w 12192000"/>
              <a:gd name="connsiteY2062" fmla="*/ 932489 h 6470305"/>
              <a:gd name="connsiteX2063" fmla="*/ 4211987 w 12192000"/>
              <a:gd name="connsiteY2063" fmla="*/ 837337 h 6470305"/>
              <a:gd name="connsiteX2064" fmla="*/ 3793453 w 12192000"/>
              <a:gd name="connsiteY2064" fmla="*/ 837337 h 6470305"/>
              <a:gd name="connsiteX2065" fmla="*/ 3888470 w 12192000"/>
              <a:gd name="connsiteY2065" fmla="*/ 932489 h 6470305"/>
              <a:gd name="connsiteX2066" fmla="*/ 3793453 w 12192000"/>
              <a:gd name="connsiteY2066" fmla="*/ 1027638 h 6470305"/>
              <a:gd name="connsiteX2067" fmla="*/ 3698302 w 12192000"/>
              <a:gd name="connsiteY2067" fmla="*/ 932489 h 6470305"/>
              <a:gd name="connsiteX2068" fmla="*/ 3793453 w 12192000"/>
              <a:gd name="connsiteY2068" fmla="*/ 837337 h 6470305"/>
              <a:gd name="connsiteX2069" fmla="*/ 3374773 w 12192000"/>
              <a:gd name="connsiteY2069" fmla="*/ 837337 h 6470305"/>
              <a:gd name="connsiteX2070" fmla="*/ 3469932 w 12192000"/>
              <a:gd name="connsiteY2070" fmla="*/ 932489 h 6470305"/>
              <a:gd name="connsiteX2071" fmla="*/ 3374773 w 12192000"/>
              <a:gd name="connsiteY2071" fmla="*/ 1027638 h 6470305"/>
              <a:gd name="connsiteX2072" fmla="*/ 3279620 w 12192000"/>
              <a:gd name="connsiteY2072" fmla="*/ 932489 h 6470305"/>
              <a:gd name="connsiteX2073" fmla="*/ 3374773 w 12192000"/>
              <a:gd name="connsiteY2073" fmla="*/ 837337 h 6470305"/>
              <a:gd name="connsiteX2074" fmla="*/ 2956095 w 12192000"/>
              <a:gd name="connsiteY2074" fmla="*/ 837337 h 6470305"/>
              <a:gd name="connsiteX2075" fmla="*/ 3051251 w 12192000"/>
              <a:gd name="connsiteY2075" fmla="*/ 932489 h 6470305"/>
              <a:gd name="connsiteX2076" fmla="*/ 2956095 w 12192000"/>
              <a:gd name="connsiteY2076" fmla="*/ 1027638 h 6470305"/>
              <a:gd name="connsiteX2077" fmla="*/ 2860939 w 12192000"/>
              <a:gd name="connsiteY2077" fmla="*/ 932489 h 6470305"/>
              <a:gd name="connsiteX2078" fmla="*/ 2956095 w 12192000"/>
              <a:gd name="connsiteY2078" fmla="*/ 837337 h 6470305"/>
              <a:gd name="connsiteX2079" fmla="*/ 2537411 w 12192000"/>
              <a:gd name="connsiteY2079" fmla="*/ 837337 h 6470305"/>
              <a:gd name="connsiteX2080" fmla="*/ 2632574 w 12192000"/>
              <a:gd name="connsiteY2080" fmla="*/ 932489 h 6470305"/>
              <a:gd name="connsiteX2081" fmla="*/ 2537411 w 12192000"/>
              <a:gd name="connsiteY2081" fmla="*/ 1027638 h 6470305"/>
              <a:gd name="connsiteX2082" fmla="*/ 2442258 w 12192000"/>
              <a:gd name="connsiteY2082" fmla="*/ 932489 h 6470305"/>
              <a:gd name="connsiteX2083" fmla="*/ 2537411 w 12192000"/>
              <a:gd name="connsiteY2083" fmla="*/ 837337 h 6470305"/>
              <a:gd name="connsiteX2084" fmla="*/ 2118741 w 12192000"/>
              <a:gd name="connsiteY2084" fmla="*/ 837337 h 6470305"/>
              <a:gd name="connsiteX2085" fmla="*/ 2213893 w 12192000"/>
              <a:gd name="connsiteY2085" fmla="*/ 932489 h 6470305"/>
              <a:gd name="connsiteX2086" fmla="*/ 2118741 w 12192000"/>
              <a:gd name="connsiteY2086" fmla="*/ 1027638 h 6470305"/>
              <a:gd name="connsiteX2087" fmla="*/ 2023587 w 12192000"/>
              <a:gd name="connsiteY2087" fmla="*/ 932489 h 6470305"/>
              <a:gd name="connsiteX2088" fmla="*/ 2118741 w 12192000"/>
              <a:gd name="connsiteY2088" fmla="*/ 837337 h 6470305"/>
              <a:gd name="connsiteX2089" fmla="*/ 1700060 w 12192000"/>
              <a:gd name="connsiteY2089" fmla="*/ 837337 h 6470305"/>
              <a:gd name="connsiteX2090" fmla="*/ 1795212 w 12192000"/>
              <a:gd name="connsiteY2090" fmla="*/ 932489 h 6470305"/>
              <a:gd name="connsiteX2091" fmla="*/ 1700060 w 12192000"/>
              <a:gd name="connsiteY2091" fmla="*/ 1027638 h 6470305"/>
              <a:gd name="connsiteX2092" fmla="*/ 1604900 w 12192000"/>
              <a:gd name="connsiteY2092" fmla="*/ 932489 h 6470305"/>
              <a:gd name="connsiteX2093" fmla="*/ 1700060 w 12192000"/>
              <a:gd name="connsiteY2093" fmla="*/ 837337 h 6470305"/>
              <a:gd name="connsiteX2094" fmla="*/ 1281378 w 12192000"/>
              <a:gd name="connsiteY2094" fmla="*/ 837337 h 6470305"/>
              <a:gd name="connsiteX2095" fmla="*/ 1376531 w 12192000"/>
              <a:gd name="connsiteY2095" fmla="*/ 932489 h 6470305"/>
              <a:gd name="connsiteX2096" fmla="*/ 1281378 w 12192000"/>
              <a:gd name="connsiteY2096" fmla="*/ 1027638 h 6470305"/>
              <a:gd name="connsiteX2097" fmla="*/ 1186227 w 12192000"/>
              <a:gd name="connsiteY2097" fmla="*/ 932489 h 6470305"/>
              <a:gd name="connsiteX2098" fmla="*/ 1281378 w 12192000"/>
              <a:gd name="connsiteY2098" fmla="*/ 837337 h 6470305"/>
              <a:gd name="connsiteX2099" fmla="*/ 862713 w 12192000"/>
              <a:gd name="connsiteY2099" fmla="*/ 837337 h 6470305"/>
              <a:gd name="connsiteX2100" fmla="*/ 957865 w 12192000"/>
              <a:gd name="connsiteY2100" fmla="*/ 932489 h 6470305"/>
              <a:gd name="connsiteX2101" fmla="*/ 862713 w 12192000"/>
              <a:gd name="connsiteY2101" fmla="*/ 1027638 h 6470305"/>
              <a:gd name="connsiteX2102" fmla="*/ 767561 w 12192000"/>
              <a:gd name="connsiteY2102" fmla="*/ 932489 h 6470305"/>
              <a:gd name="connsiteX2103" fmla="*/ 862713 w 12192000"/>
              <a:gd name="connsiteY2103" fmla="*/ 837337 h 6470305"/>
              <a:gd name="connsiteX2104" fmla="*/ 444046 w 12192000"/>
              <a:gd name="connsiteY2104" fmla="*/ 837337 h 6470305"/>
              <a:gd name="connsiteX2105" fmla="*/ 539200 w 12192000"/>
              <a:gd name="connsiteY2105" fmla="*/ 932489 h 6470305"/>
              <a:gd name="connsiteX2106" fmla="*/ 444046 w 12192000"/>
              <a:gd name="connsiteY2106" fmla="*/ 1027638 h 6470305"/>
              <a:gd name="connsiteX2107" fmla="*/ 348895 w 12192000"/>
              <a:gd name="connsiteY2107" fmla="*/ 932489 h 6470305"/>
              <a:gd name="connsiteX2108" fmla="*/ 444046 w 12192000"/>
              <a:gd name="connsiteY2108" fmla="*/ 837337 h 6470305"/>
              <a:gd name="connsiteX2109" fmla="*/ 25377 w 12192000"/>
              <a:gd name="connsiteY2109" fmla="*/ 837337 h 6470305"/>
              <a:gd name="connsiteX2110" fmla="*/ 120531 w 12192000"/>
              <a:gd name="connsiteY2110" fmla="*/ 932489 h 6470305"/>
              <a:gd name="connsiteX2111" fmla="*/ 25377 w 12192000"/>
              <a:gd name="connsiteY2111" fmla="*/ 1027638 h 6470305"/>
              <a:gd name="connsiteX2112" fmla="*/ 0 w 12192000"/>
              <a:gd name="connsiteY2112" fmla="*/ 1022515 h 6470305"/>
              <a:gd name="connsiteX2113" fmla="*/ 0 w 12192000"/>
              <a:gd name="connsiteY2113" fmla="*/ 842460 h 6470305"/>
              <a:gd name="connsiteX2114" fmla="*/ 12166698 w 12192000"/>
              <a:gd name="connsiteY2114" fmla="*/ 418667 h 6470305"/>
              <a:gd name="connsiteX2115" fmla="*/ 12192000 w 12192000"/>
              <a:gd name="connsiteY2115" fmla="*/ 423775 h 6470305"/>
              <a:gd name="connsiteX2116" fmla="*/ 12192000 w 12192000"/>
              <a:gd name="connsiteY2116" fmla="*/ 603865 h 6470305"/>
              <a:gd name="connsiteX2117" fmla="*/ 12166698 w 12192000"/>
              <a:gd name="connsiteY2117" fmla="*/ 608973 h 6470305"/>
              <a:gd name="connsiteX2118" fmla="*/ 12071546 w 12192000"/>
              <a:gd name="connsiteY2118" fmla="*/ 513818 h 6470305"/>
              <a:gd name="connsiteX2119" fmla="*/ 12166698 w 12192000"/>
              <a:gd name="connsiteY2119" fmla="*/ 418667 h 6470305"/>
              <a:gd name="connsiteX2120" fmla="*/ 11748029 w 12192000"/>
              <a:gd name="connsiteY2120" fmla="*/ 418667 h 6470305"/>
              <a:gd name="connsiteX2121" fmla="*/ 11843181 w 12192000"/>
              <a:gd name="connsiteY2121" fmla="*/ 513818 h 6470305"/>
              <a:gd name="connsiteX2122" fmla="*/ 11748029 w 12192000"/>
              <a:gd name="connsiteY2122" fmla="*/ 608973 h 6470305"/>
              <a:gd name="connsiteX2123" fmla="*/ 11652877 w 12192000"/>
              <a:gd name="connsiteY2123" fmla="*/ 513818 h 6470305"/>
              <a:gd name="connsiteX2124" fmla="*/ 11748029 w 12192000"/>
              <a:gd name="connsiteY2124" fmla="*/ 418667 h 6470305"/>
              <a:gd name="connsiteX2125" fmla="*/ 11329360 w 12192000"/>
              <a:gd name="connsiteY2125" fmla="*/ 418667 h 6470305"/>
              <a:gd name="connsiteX2126" fmla="*/ 11424512 w 12192000"/>
              <a:gd name="connsiteY2126" fmla="*/ 513818 h 6470305"/>
              <a:gd name="connsiteX2127" fmla="*/ 11329360 w 12192000"/>
              <a:gd name="connsiteY2127" fmla="*/ 608973 h 6470305"/>
              <a:gd name="connsiteX2128" fmla="*/ 11234208 w 12192000"/>
              <a:gd name="connsiteY2128" fmla="*/ 513818 h 6470305"/>
              <a:gd name="connsiteX2129" fmla="*/ 11329360 w 12192000"/>
              <a:gd name="connsiteY2129" fmla="*/ 418667 h 6470305"/>
              <a:gd name="connsiteX2130" fmla="*/ 10910691 w 12192000"/>
              <a:gd name="connsiteY2130" fmla="*/ 418667 h 6470305"/>
              <a:gd name="connsiteX2131" fmla="*/ 11005843 w 12192000"/>
              <a:gd name="connsiteY2131" fmla="*/ 513818 h 6470305"/>
              <a:gd name="connsiteX2132" fmla="*/ 10910691 w 12192000"/>
              <a:gd name="connsiteY2132" fmla="*/ 608973 h 6470305"/>
              <a:gd name="connsiteX2133" fmla="*/ 10815539 w 12192000"/>
              <a:gd name="connsiteY2133" fmla="*/ 513818 h 6470305"/>
              <a:gd name="connsiteX2134" fmla="*/ 10910691 w 12192000"/>
              <a:gd name="connsiteY2134" fmla="*/ 418667 h 6470305"/>
              <a:gd name="connsiteX2135" fmla="*/ 10492022 w 12192000"/>
              <a:gd name="connsiteY2135" fmla="*/ 418667 h 6470305"/>
              <a:gd name="connsiteX2136" fmla="*/ 10587174 w 12192000"/>
              <a:gd name="connsiteY2136" fmla="*/ 513818 h 6470305"/>
              <a:gd name="connsiteX2137" fmla="*/ 10492022 w 12192000"/>
              <a:gd name="connsiteY2137" fmla="*/ 608973 h 6470305"/>
              <a:gd name="connsiteX2138" fmla="*/ 10396870 w 12192000"/>
              <a:gd name="connsiteY2138" fmla="*/ 513818 h 6470305"/>
              <a:gd name="connsiteX2139" fmla="*/ 10492022 w 12192000"/>
              <a:gd name="connsiteY2139" fmla="*/ 418667 h 6470305"/>
              <a:gd name="connsiteX2140" fmla="*/ 10073353 w 12192000"/>
              <a:gd name="connsiteY2140" fmla="*/ 418667 h 6470305"/>
              <a:gd name="connsiteX2141" fmla="*/ 10168505 w 12192000"/>
              <a:gd name="connsiteY2141" fmla="*/ 513818 h 6470305"/>
              <a:gd name="connsiteX2142" fmla="*/ 10073353 w 12192000"/>
              <a:gd name="connsiteY2142" fmla="*/ 608973 h 6470305"/>
              <a:gd name="connsiteX2143" fmla="*/ 9978201 w 12192000"/>
              <a:gd name="connsiteY2143" fmla="*/ 513818 h 6470305"/>
              <a:gd name="connsiteX2144" fmla="*/ 10073353 w 12192000"/>
              <a:gd name="connsiteY2144" fmla="*/ 418667 h 6470305"/>
              <a:gd name="connsiteX2145" fmla="*/ 9654684 w 12192000"/>
              <a:gd name="connsiteY2145" fmla="*/ 418667 h 6470305"/>
              <a:gd name="connsiteX2146" fmla="*/ 9749836 w 12192000"/>
              <a:gd name="connsiteY2146" fmla="*/ 513818 h 6470305"/>
              <a:gd name="connsiteX2147" fmla="*/ 9654684 w 12192000"/>
              <a:gd name="connsiteY2147" fmla="*/ 608973 h 6470305"/>
              <a:gd name="connsiteX2148" fmla="*/ 9559532 w 12192000"/>
              <a:gd name="connsiteY2148" fmla="*/ 513818 h 6470305"/>
              <a:gd name="connsiteX2149" fmla="*/ 9654684 w 12192000"/>
              <a:gd name="connsiteY2149" fmla="*/ 418667 h 6470305"/>
              <a:gd name="connsiteX2150" fmla="*/ 9236015 w 12192000"/>
              <a:gd name="connsiteY2150" fmla="*/ 418667 h 6470305"/>
              <a:gd name="connsiteX2151" fmla="*/ 9331167 w 12192000"/>
              <a:gd name="connsiteY2151" fmla="*/ 513818 h 6470305"/>
              <a:gd name="connsiteX2152" fmla="*/ 9236015 w 12192000"/>
              <a:gd name="connsiteY2152" fmla="*/ 608973 h 6470305"/>
              <a:gd name="connsiteX2153" fmla="*/ 9140863 w 12192000"/>
              <a:gd name="connsiteY2153" fmla="*/ 513818 h 6470305"/>
              <a:gd name="connsiteX2154" fmla="*/ 9236015 w 12192000"/>
              <a:gd name="connsiteY2154" fmla="*/ 418667 h 6470305"/>
              <a:gd name="connsiteX2155" fmla="*/ 8817346 w 12192000"/>
              <a:gd name="connsiteY2155" fmla="*/ 418667 h 6470305"/>
              <a:gd name="connsiteX2156" fmla="*/ 8912498 w 12192000"/>
              <a:gd name="connsiteY2156" fmla="*/ 513818 h 6470305"/>
              <a:gd name="connsiteX2157" fmla="*/ 8817346 w 12192000"/>
              <a:gd name="connsiteY2157" fmla="*/ 608973 h 6470305"/>
              <a:gd name="connsiteX2158" fmla="*/ 8722194 w 12192000"/>
              <a:gd name="connsiteY2158" fmla="*/ 513818 h 6470305"/>
              <a:gd name="connsiteX2159" fmla="*/ 8817346 w 12192000"/>
              <a:gd name="connsiteY2159" fmla="*/ 418667 h 6470305"/>
              <a:gd name="connsiteX2160" fmla="*/ 8398677 w 12192000"/>
              <a:gd name="connsiteY2160" fmla="*/ 418667 h 6470305"/>
              <a:gd name="connsiteX2161" fmla="*/ 8493829 w 12192000"/>
              <a:gd name="connsiteY2161" fmla="*/ 513818 h 6470305"/>
              <a:gd name="connsiteX2162" fmla="*/ 8398677 w 12192000"/>
              <a:gd name="connsiteY2162" fmla="*/ 608973 h 6470305"/>
              <a:gd name="connsiteX2163" fmla="*/ 8303526 w 12192000"/>
              <a:gd name="connsiteY2163" fmla="*/ 513818 h 6470305"/>
              <a:gd name="connsiteX2164" fmla="*/ 8398677 w 12192000"/>
              <a:gd name="connsiteY2164" fmla="*/ 418667 h 6470305"/>
              <a:gd name="connsiteX2165" fmla="*/ 7980009 w 12192000"/>
              <a:gd name="connsiteY2165" fmla="*/ 418667 h 6470305"/>
              <a:gd name="connsiteX2166" fmla="*/ 8075161 w 12192000"/>
              <a:gd name="connsiteY2166" fmla="*/ 513818 h 6470305"/>
              <a:gd name="connsiteX2167" fmla="*/ 7980009 w 12192000"/>
              <a:gd name="connsiteY2167" fmla="*/ 608973 h 6470305"/>
              <a:gd name="connsiteX2168" fmla="*/ 7884857 w 12192000"/>
              <a:gd name="connsiteY2168" fmla="*/ 513818 h 6470305"/>
              <a:gd name="connsiteX2169" fmla="*/ 7980009 w 12192000"/>
              <a:gd name="connsiteY2169" fmla="*/ 418667 h 6470305"/>
              <a:gd name="connsiteX2170" fmla="*/ 7561340 w 12192000"/>
              <a:gd name="connsiteY2170" fmla="*/ 418667 h 6470305"/>
              <a:gd name="connsiteX2171" fmla="*/ 7656492 w 12192000"/>
              <a:gd name="connsiteY2171" fmla="*/ 513818 h 6470305"/>
              <a:gd name="connsiteX2172" fmla="*/ 7561340 w 12192000"/>
              <a:gd name="connsiteY2172" fmla="*/ 608973 h 6470305"/>
              <a:gd name="connsiteX2173" fmla="*/ 7466188 w 12192000"/>
              <a:gd name="connsiteY2173" fmla="*/ 513818 h 6470305"/>
              <a:gd name="connsiteX2174" fmla="*/ 7561340 w 12192000"/>
              <a:gd name="connsiteY2174" fmla="*/ 418667 h 6470305"/>
              <a:gd name="connsiteX2175" fmla="*/ 7142671 w 12192000"/>
              <a:gd name="connsiteY2175" fmla="*/ 418667 h 6470305"/>
              <a:gd name="connsiteX2176" fmla="*/ 7237823 w 12192000"/>
              <a:gd name="connsiteY2176" fmla="*/ 513818 h 6470305"/>
              <a:gd name="connsiteX2177" fmla="*/ 7142671 w 12192000"/>
              <a:gd name="connsiteY2177" fmla="*/ 608973 h 6470305"/>
              <a:gd name="connsiteX2178" fmla="*/ 7047519 w 12192000"/>
              <a:gd name="connsiteY2178" fmla="*/ 513818 h 6470305"/>
              <a:gd name="connsiteX2179" fmla="*/ 7142671 w 12192000"/>
              <a:gd name="connsiteY2179" fmla="*/ 418667 h 6470305"/>
              <a:gd name="connsiteX2180" fmla="*/ 6724002 w 12192000"/>
              <a:gd name="connsiteY2180" fmla="*/ 418667 h 6470305"/>
              <a:gd name="connsiteX2181" fmla="*/ 6819154 w 12192000"/>
              <a:gd name="connsiteY2181" fmla="*/ 513818 h 6470305"/>
              <a:gd name="connsiteX2182" fmla="*/ 6724002 w 12192000"/>
              <a:gd name="connsiteY2182" fmla="*/ 608973 h 6470305"/>
              <a:gd name="connsiteX2183" fmla="*/ 6628850 w 12192000"/>
              <a:gd name="connsiteY2183" fmla="*/ 513818 h 6470305"/>
              <a:gd name="connsiteX2184" fmla="*/ 6724002 w 12192000"/>
              <a:gd name="connsiteY2184" fmla="*/ 418667 h 6470305"/>
              <a:gd name="connsiteX2185" fmla="*/ 6305333 w 12192000"/>
              <a:gd name="connsiteY2185" fmla="*/ 418667 h 6470305"/>
              <a:gd name="connsiteX2186" fmla="*/ 6400485 w 12192000"/>
              <a:gd name="connsiteY2186" fmla="*/ 513818 h 6470305"/>
              <a:gd name="connsiteX2187" fmla="*/ 6305333 w 12192000"/>
              <a:gd name="connsiteY2187" fmla="*/ 608973 h 6470305"/>
              <a:gd name="connsiteX2188" fmla="*/ 6210181 w 12192000"/>
              <a:gd name="connsiteY2188" fmla="*/ 513818 h 6470305"/>
              <a:gd name="connsiteX2189" fmla="*/ 6305333 w 12192000"/>
              <a:gd name="connsiteY2189" fmla="*/ 418667 h 6470305"/>
              <a:gd name="connsiteX2190" fmla="*/ 5886664 w 12192000"/>
              <a:gd name="connsiteY2190" fmla="*/ 418667 h 6470305"/>
              <a:gd name="connsiteX2191" fmla="*/ 5981816 w 12192000"/>
              <a:gd name="connsiteY2191" fmla="*/ 513818 h 6470305"/>
              <a:gd name="connsiteX2192" fmla="*/ 5886664 w 12192000"/>
              <a:gd name="connsiteY2192" fmla="*/ 608973 h 6470305"/>
              <a:gd name="connsiteX2193" fmla="*/ 5791512 w 12192000"/>
              <a:gd name="connsiteY2193" fmla="*/ 513818 h 6470305"/>
              <a:gd name="connsiteX2194" fmla="*/ 5886664 w 12192000"/>
              <a:gd name="connsiteY2194" fmla="*/ 418667 h 6470305"/>
              <a:gd name="connsiteX2195" fmla="*/ 5467994 w 12192000"/>
              <a:gd name="connsiteY2195" fmla="*/ 418667 h 6470305"/>
              <a:gd name="connsiteX2196" fmla="*/ 5563146 w 12192000"/>
              <a:gd name="connsiteY2196" fmla="*/ 513818 h 6470305"/>
              <a:gd name="connsiteX2197" fmla="*/ 5467994 w 12192000"/>
              <a:gd name="connsiteY2197" fmla="*/ 608973 h 6470305"/>
              <a:gd name="connsiteX2198" fmla="*/ 5372842 w 12192000"/>
              <a:gd name="connsiteY2198" fmla="*/ 513818 h 6470305"/>
              <a:gd name="connsiteX2199" fmla="*/ 5467994 w 12192000"/>
              <a:gd name="connsiteY2199" fmla="*/ 418667 h 6470305"/>
              <a:gd name="connsiteX2200" fmla="*/ 5049325 w 12192000"/>
              <a:gd name="connsiteY2200" fmla="*/ 418667 h 6470305"/>
              <a:gd name="connsiteX2201" fmla="*/ 5144478 w 12192000"/>
              <a:gd name="connsiteY2201" fmla="*/ 513818 h 6470305"/>
              <a:gd name="connsiteX2202" fmla="*/ 5049325 w 12192000"/>
              <a:gd name="connsiteY2202" fmla="*/ 608973 h 6470305"/>
              <a:gd name="connsiteX2203" fmla="*/ 4954173 w 12192000"/>
              <a:gd name="connsiteY2203" fmla="*/ 513818 h 6470305"/>
              <a:gd name="connsiteX2204" fmla="*/ 5049325 w 12192000"/>
              <a:gd name="connsiteY2204" fmla="*/ 418667 h 6470305"/>
              <a:gd name="connsiteX2205" fmla="*/ 4630656 w 12192000"/>
              <a:gd name="connsiteY2205" fmla="*/ 418667 h 6470305"/>
              <a:gd name="connsiteX2206" fmla="*/ 4725808 w 12192000"/>
              <a:gd name="connsiteY2206" fmla="*/ 513818 h 6470305"/>
              <a:gd name="connsiteX2207" fmla="*/ 4630656 w 12192000"/>
              <a:gd name="connsiteY2207" fmla="*/ 608973 h 6470305"/>
              <a:gd name="connsiteX2208" fmla="*/ 4535504 w 12192000"/>
              <a:gd name="connsiteY2208" fmla="*/ 513818 h 6470305"/>
              <a:gd name="connsiteX2209" fmla="*/ 4630656 w 12192000"/>
              <a:gd name="connsiteY2209" fmla="*/ 418667 h 6470305"/>
              <a:gd name="connsiteX2210" fmla="*/ 4211987 w 12192000"/>
              <a:gd name="connsiteY2210" fmla="*/ 418667 h 6470305"/>
              <a:gd name="connsiteX2211" fmla="*/ 4307139 w 12192000"/>
              <a:gd name="connsiteY2211" fmla="*/ 513818 h 6470305"/>
              <a:gd name="connsiteX2212" fmla="*/ 4211987 w 12192000"/>
              <a:gd name="connsiteY2212" fmla="*/ 608973 h 6470305"/>
              <a:gd name="connsiteX2213" fmla="*/ 4116835 w 12192000"/>
              <a:gd name="connsiteY2213" fmla="*/ 513818 h 6470305"/>
              <a:gd name="connsiteX2214" fmla="*/ 4211987 w 12192000"/>
              <a:gd name="connsiteY2214" fmla="*/ 418667 h 6470305"/>
              <a:gd name="connsiteX2215" fmla="*/ 3793462 w 12192000"/>
              <a:gd name="connsiteY2215" fmla="*/ 418667 h 6470305"/>
              <a:gd name="connsiteX2216" fmla="*/ 3888470 w 12192000"/>
              <a:gd name="connsiteY2216" fmla="*/ 513818 h 6470305"/>
              <a:gd name="connsiteX2217" fmla="*/ 3793462 w 12192000"/>
              <a:gd name="connsiteY2217" fmla="*/ 608973 h 6470305"/>
              <a:gd name="connsiteX2218" fmla="*/ 3698310 w 12192000"/>
              <a:gd name="connsiteY2218" fmla="*/ 513818 h 6470305"/>
              <a:gd name="connsiteX2219" fmla="*/ 3793462 w 12192000"/>
              <a:gd name="connsiteY2219" fmla="*/ 418667 h 6470305"/>
              <a:gd name="connsiteX2220" fmla="*/ 3374780 w 12192000"/>
              <a:gd name="connsiteY2220" fmla="*/ 418667 h 6470305"/>
              <a:gd name="connsiteX2221" fmla="*/ 3469941 w 12192000"/>
              <a:gd name="connsiteY2221" fmla="*/ 513818 h 6470305"/>
              <a:gd name="connsiteX2222" fmla="*/ 3374780 w 12192000"/>
              <a:gd name="connsiteY2222" fmla="*/ 608973 h 6470305"/>
              <a:gd name="connsiteX2223" fmla="*/ 3279628 w 12192000"/>
              <a:gd name="connsiteY2223" fmla="*/ 513818 h 6470305"/>
              <a:gd name="connsiteX2224" fmla="*/ 3374780 w 12192000"/>
              <a:gd name="connsiteY2224" fmla="*/ 418667 h 6470305"/>
              <a:gd name="connsiteX2225" fmla="*/ 2956102 w 12192000"/>
              <a:gd name="connsiteY2225" fmla="*/ 418667 h 6470305"/>
              <a:gd name="connsiteX2226" fmla="*/ 3051260 w 12192000"/>
              <a:gd name="connsiteY2226" fmla="*/ 513818 h 6470305"/>
              <a:gd name="connsiteX2227" fmla="*/ 2956102 w 12192000"/>
              <a:gd name="connsiteY2227" fmla="*/ 608973 h 6470305"/>
              <a:gd name="connsiteX2228" fmla="*/ 2860946 w 12192000"/>
              <a:gd name="connsiteY2228" fmla="*/ 513818 h 6470305"/>
              <a:gd name="connsiteX2229" fmla="*/ 2956102 w 12192000"/>
              <a:gd name="connsiteY2229" fmla="*/ 418667 h 6470305"/>
              <a:gd name="connsiteX2230" fmla="*/ 2537417 w 12192000"/>
              <a:gd name="connsiteY2230" fmla="*/ 418667 h 6470305"/>
              <a:gd name="connsiteX2231" fmla="*/ 2632581 w 12192000"/>
              <a:gd name="connsiteY2231" fmla="*/ 513818 h 6470305"/>
              <a:gd name="connsiteX2232" fmla="*/ 2537417 w 12192000"/>
              <a:gd name="connsiteY2232" fmla="*/ 608973 h 6470305"/>
              <a:gd name="connsiteX2233" fmla="*/ 2442265 w 12192000"/>
              <a:gd name="connsiteY2233" fmla="*/ 513818 h 6470305"/>
              <a:gd name="connsiteX2234" fmla="*/ 2537417 w 12192000"/>
              <a:gd name="connsiteY2234" fmla="*/ 418667 h 6470305"/>
              <a:gd name="connsiteX2235" fmla="*/ 2118747 w 12192000"/>
              <a:gd name="connsiteY2235" fmla="*/ 418667 h 6470305"/>
              <a:gd name="connsiteX2236" fmla="*/ 2213899 w 12192000"/>
              <a:gd name="connsiteY2236" fmla="*/ 513818 h 6470305"/>
              <a:gd name="connsiteX2237" fmla="*/ 2118747 w 12192000"/>
              <a:gd name="connsiteY2237" fmla="*/ 608973 h 6470305"/>
              <a:gd name="connsiteX2238" fmla="*/ 2023592 w 12192000"/>
              <a:gd name="connsiteY2238" fmla="*/ 513818 h 6470305"/>
              <a:gd name="connsiteX2239" fmla="*/ 2118747 w 12192000"/>
              <a:gd name="connsiteY2239" fmla="*/ 418667 h 6470305"/>
              <a:gd name="connsiteX2240" fmla="*/ 1700065 w 12192000"/>
              <a:gd name="connsiteY2240" fmla="*/ 418667 h 6470305"/>
              <a:gd name="connsiteX2241" fmla="*/ 1795218 w 12192000"/>
              <a:gd name="connsiteY2241" fmla="*/ 513818 h 6470305"/>
              <a:gd name="connsiteX2242" fmla="*/ 1700065 w 12192000"/>
              <a:gd name="connsiteY2242" fmla="*/ 608973 h 6470305"/>
              <a:gd name="connsiteX2243" fmla="*/ 1604906 w 12192000"/>
              <a:gd name="connsiteY2243" fmla="*/ 513818 h 6470305"/>
              <a:gd name="connsiteX2244" fmla="*/ 1700065 w 12192000"/>
              <a:gd name="connsiteY2244" fmla="*/ 418667 h 6470305"/>
              <a:gd name="connsiteX2245" fmla="*/ 1281383 w 12192000"/>
              <a:gd name="connsiteY2245" fmla="*/ 418667 h 6470305"/>
              <a:gd name="connsiteX2246" fmla="*/ 1376536 w 12192000"/>
              <a:gd name="connsiteY2246" fmla="*/ 513818 h 6470305"/>
              <a:gd name="connsiteX2247" fmla="*/ 1281383 w 12192000"/>
              <a:gd name="connsiteY2247" fmla="*/ 608973 h 6470305"/>
              <a:gd name="connsiteX2248" fmla="*/ 1186232 w 12192000"/>
              <a:gd name="connsiteY2248" fmla="*/ 513818 h 6470305"/>
              <a:gd name="connsiteX2249" fmla="*/ 1281383 w 12192000"/>
              <a:gd name="connsiteY2249" fmla="*/ 418667 h 6470305"/>
              <a:gd name="connsiteX2250" fmla="*/ 862717 w 12192000"/>
              <a:gd name="connsiteY2250" fmla="*/ 418667 h 6470305"/>
              <a:gd name="connsiteX2251" fmla="*/ 957870 w 12192000"/>
              <a:gd name="connsiteY2251" fmla="*/ 513818 h 6470305"/>
              <a:gd name="connsiteX2252" fmla="*/ 862717 w 12192000"/>
              <a:gd name="connsiteY2252" fmla="*/ 608973 h 6470305"/>
              <a:gd name="connsiteX2253" fmla="*/ 767566 w 12192000"/>
              <a:gd name="connsiteY2253" fmla="*/ 513818 h 6470305"/>
              <a:gd name="connsiteX2254" fmla="*/ 862717 w 12192000"/>
              <a:gd name="connsiteY2254" fmla="*/ 418667 h 6470305"/>
              <a:gd name="connsiteX2255" fmla="*/ 444052 w 12192000"/>
              <a:gd name="connsiteY2255" fmla="*/ 418667 h 6470305"/>
              <a:gd name="connsiteX2256" fmla="*/ 539204 w 12192000"/>
              <a:gd name="connsiteY2256" fmla="*/ 513818 h 6470305"/>
              <a:gd name="connsiteX2257" fmla="*/ 444052 w 12192000"/>
              <a:gd name="connsiteY2257" fmla="*/ 608973 h 6470305"/>
              <a:gd name="connsiteX2258" fmla="*/ 348900 w 12192000"/>
              <a:gd name="connsiteY2258" fmla="*/ 513818 h 6470305"/>
              <a:gd name="connsiteX2259" fmla="*/ 444052 w 12192000"/>
              <a:gd name="connsiteY2259" fmla="*/ 418667 h 6470305"/>
              <a:gd name="connsiteX2260" fmla="*/ 25383 w 12192000"/>
              <a:gd name="connsiteY2260" fmla="*/ 418667 h 6470305"/>
              <a:gd name="connsiteX2261" fmla="*/ 120536 w 12192000"/>
              <a:gd name="connsiteY2261" fmla="*/ 513818 h 6470305"/>
              <a:gd name="connsiteX2262" fmla="*/ 25383 w 12192000"/>
              <a:gd name="connsiteY2262" fmla="*/ 608973 h 6470305"/>
              <a:gd name="connsiteX2263" fmla="*/ 0 w 12192000"/>
              <a:gd name="connsiteY2263" fmla="*/ 603848 h 6470305"/>
              <a:gd name="connsiteX2264" fmla="*/ 0 w 12192000"/>
              <a:gd name="connsiteY2264" fmla="*/ 423791 h 6470305"/>
              <a:gd name="connsiteX2265" fmla="*/ 12166698 w 12192000"/>
              <a:gd name="connsiteY2265" fmla="*/ 0 h 6470305"/>
              <a:gd name="connsiteX2266" fmla="*/ 12192000 w 12192000"/>
              <a:gd name="connsiteY2266" fmla="*/ 5108 h 6470305"/>
              <a:gd name="connsiteX2267" fmla="*/ 12192000 w 12192000"/>
              <a:gd name="connsiteY2267" fmla="*/ 185196 h 6470305"/>
              <a:gd name="connsiteX2268" fmla="*/ 12166698 w 12192000"/>
              <a:gd name="connsiteY2268" fmla="*/ 190304 h 6470305"/>
              <a:gd name="connsiteX2269" fmla="*/ 12071546 w 12192000"/>
              <a:gd name="connsiteY2269" fmla="*/ 95152 h 6470305"/>
              <a:gd name="connsiteX2270" fmla="*/ 12166698 w 12192000"/>
              <a:gd name="connsiteY2270" fmla="*/ 0 h 6470305"/>
              <a:gd name="connsiteX2271" fmla="*/ 11748029 w 12192000"/>
              <a:gd name="connsiteY2271" fmla="*/ 0 h 6470305"/>
              <a:gd name="connsiteX2272" fmla="*/ 11843181 w 12192000"/>
              <a:gd name="connsiteY2272" fmla="*/ 95152 h 6470305"/>
              <a:gd name="connsiteX2273" fmla="*/ 11748029 w 12192000"/>
              <a:gd name="connsiteY2273" fmla="*/ 190304 h 6470305"/>
              <a:gd name="connsiteX2274" fmla="*/ 11652877 w 12192000"/>
              <a:gd name="connsiteY2274" fmla="*/ 95152 h 6470305"/>
              <a:gd name="connsiteX2275" fmla="*/ 11748029 w 12192000"/>
              <a:gd name="connsiteY2275" fmla="*/ 0 h 6470305"/>
              <a:gd name="connsiteX2276" fmla="*/ 11329360 w 12192000"/>
              <a:gd name="connsiteY2276" fmla="*/ 0 h 6470305"/>
              <a:gd name="connsiteX2277" fmla="*/ 11424512 w 12192000"/>
              <a:gd name="connsiteY2277" fmla="*/ 95152 h 6470305"/>
              <a:gd name="connsiteX2278" fmla="*/ 11329360 w 12192000"/>
              <a:gd name="connsiteY2278" fmla="*/ 190304 h 6470305"/>
              <a:gd name="connsiteX2279" fmla="*/ 11234208 w 12192000"/>
              <a:gd name="connsiteY2279" fmla="*/ 95152 h 6470305"/>
              <a:gd name="connsiteX2280" fmla="*/ 11329360 w 12192000"/>
              <a:gd name="connsiteY2280" fmla="*/ 0 h 6470305"/>
              <a:gd name="connsiteX2281" fmla="*/ 10910691 w 12192000"/>
              <a:gd name="connsiteY2281" fmla="*/ 0 h 6470305"/>
              <a:gd name="connsiteX2282" fmla="*/ 11005843 w 12192000"/>
              <a:gd name="connsiteY2282" fmla="*/ 95152 h 6470305"/>
              <a:gd name="connsiteX2283" fmla="*/ 10910691 w 12192000"/>
              <a:gd name="connsiteY2283" fmla="*/ 190304 h 6470305"/>
              <a:gd name="connsiteX2284" fmla="*/ 10815539 w 12192000"/>
              <a:gd name="connsiteY2284" fmla="*/ 95152 h 6470305"/>
              <a:gd name="connsiteX2285" fmla="*/ 10910691 w 12192000"/>
              <a:gd name="connsiteY2285" fmla="*/ 0 h 6470305"/>
              <a:gd name="connsiteX2286" fmla="*/ 10492022 w 12192000"/>
              <a:gd name="connsiteY2286" fmla="*/ 0 h 6470305"/>
              <a:gd name="connsiteX2287" fmla="*/ 10587174 w 12192000"/>
              <a:gd name="connsiteY2287" fmla="*/ 95152 h 6470305"/>
              <a:gd name="connsiteX2288" fmla="*/ 10492022 w 12192000"/>
              <a:gd name="connsiteY2288" fmla="*/ 190304 h 6470305"/>
              <a:gd name="connsiteX2289" fmla="*/ 10396870 w 12192000"/>
              <a:gd name="connsiteY2289" fmla="*/ 95152 h 6470305"/>
              <a:gd name="connsiteX2290" fmla="*/ 10492022 w 12192000"/>
              <a:gd name="connsiteY2290" fmla="*/ 0 h 6470305"/>
              <a:gd name="connsiteX2291" fmla="*/ 10073353 w 12192000"/>
              <a:gd name="connsiteY2291" fmla="*/ 0 h 6470305"/>
              <a:gd name="connsiteX2292" fmla="*/ 10168505 w 12192000"/>
              <a:gd name="connsiteY2292" fmla="*/ 95152 h 6470305"/>
              <a:gd name="connsiteX2293" fmla="*/ 10073353 w 12192000"/>
              <a:gd name="connsiteY2293" fmla="*/ 190304 h 6470305"/>
              <a:gd name="connsiteX2294" fmla="*/ 9978201 w 12192000"/>
              <a:gd name="connsiteY2294" fmla="*/ 95152 h 6470305"/>
              <a:gd name="connsiteX2295" fmla="*/ 10073353 w 12192000"/>
              <a:gd name="connsiteY2295" fmla="*/ 0 h 6470305"/>
              <a:gd name="connsiteX2296" fmla="*/ 9654684 w 12192000"/>
              <a:gd name="connsiteY2296" fmla="*/ 0 h 6470305"/>
              <a:gd name="connsiteX2297" fmla="*/ 9749836 w 12192000"/>
              <a:gd name="connsiteY2297" fmla="*/ 95152 h 6470305"/>
              <a:gd name="connsiteX2298" fmla="*/ 9654684 w 12192000"/>
              <a:gd name="connsiteY2298" fmla="*/ 190304 h 6470305"/>
              <a:gd name="connsiteX2299" fmla="*/ 9559532 w 12192000"/>
              <a:gd name="connsiteY2299" fmla="*/ 95152 h 6470305"/>
              <a:gd name="connsiteX2300" fmla="*/ 9654684 w 12192000"/>
              <a:gd name="connsiteY2300" fmla="*/ 0 h 6470305"/>
              <a:gd name="connsiteX2301" fmla="*/ 9236015 w 12192000"/>
              <a:gd name="connsiteY2301" fmla="*/ 0 h 6470305"/>
              <a:gd name="connsiteX2302" fmla="*/ 9331167 w 12192000"/>
              <a:gd name="connsiteY2302" fmla="*/ 95152 h 6470305"/>
              <a:gd name="connsiteX2303" fmla="*/ 9236015 w 12192000"/>
              <a:gd name="connsiteY2303" fmla="*/ 190304 h 6470305"/>
              <a:gd name="connsiteX2304" fmla="*/ 9140863 w 12192000"/>
              <a:gd name="connsiteY2304" fmla="*/ 95152 h 6470305"/>
              <a:gd name="connsiteX2305" fmla="*/ 9236015 w 12192000"/>
              <a:gd name="connsiteY2305" fmla="*/ 0 h 6470305"/>
              <a:gd name="connsiteX2306" fmla="*/ 8817346 w 12192000"/>
              <a:gd name="connsiteY2306" fmla="*/ 0 h 6470305"/>
              <a:gd name="connsiteX2307" fmla="*/ 8912498 w 12192000"/>
              <a:gd name="connsiteY2307" fmla="*/ 95152 h 6470305"/>
              <a:gd name="connsiteX2308" fmla="*/ 8817346 w 12192000"/>
              <a:gd name="connsiteY2308" fmla="*/ 190304 h 6470305"/>
              <a:gd name="connsiteX2309" fmla="*/ 8722194 w 12192000"/>
              <a:gd name="connsiteY2309" fmla="*/ 95152 h 6470305"/>
              <a:gd name="connsiteX2310" fmla="*/ 8817346 w 12192000"/>
              <a:gd name="connsiteY2310" fmla="*/ 0 h 6470305"/>
              <a:gd name="connsiteX2311" fmla="*/ 8398677 w 12192000"/>
              <a:gd name="connsiteY2311" fmla="*/ 0 h 6470305"/>
              <a:gd name="connsiteX2312" fmla="*/ 8493829 w 12192000"/>
              <a:gd name="connsiteY2312" fmla="*/ 95152 h 6470305"/>
              <a:gd name="connsiteX2313" fmla="*/ 8398677 w 12192000"/>
              <a:gd name="connsiteY2313" fmla="*/ 190304 h 6470305"/>
              <a:gd name="connsiteX2314" fmla="*/ 8303526 w 12192000"/>
              <a:gd name="connsiteY2314" fmla="*/ 95152 h 6470305"/>
              <a:gd name="connsiteX2315" fmla="*/ 8398677 w 12192000"/>
              <a:gd name="connsiteY2315" fmla="*/ 0 h 6470305"/>
              <a:gd name="connsiteX2316" fmla="*/ 7980009 w 12192000"/>
              <a:gd name="connsiteY2316" fmla="*/ 0 h 6470305"/>
              <a:gd name="connsiteX2317" fmla="*/ 8075161 w 12192000"/>
              <a:gd name="connsiteY2317" fmla="*/ 95152 h 6470305"/>
              <a:gd name="connsiteX2318" fmla="*/ 7980009 w 12192000"/>
              <a:gd name="connsiteY2318" fmla="*/ 190304 h 6470305"/>
              <a:gd name="connsiteX2319" fmla="*/ 7884857 w 12192000"/>
              <a:gd name="connsiteY2319" fmla="*/ 95152 h 6470305"/>
              <a:gd name="connsiteX2320" fmla="*/ 7980009 w 12192000"/>
              <a:gd name="connsiteY2320" fmla="*/ 0 h 6470305"/>
              <a:gd name="connsiteX2321" fmla="*/ 7561340 w 12192000"/>
              <a:gd name="connsiteY2321" fmla="*/ 0 h 6470305"/>
              <a:gd name="connsiteX2322" fmla="*/ 7656492 w 12192000"/>
              <a:gd name="connsiteY2322" fmla="*/ 95152 h 6470305"/>
              <a:gd name="connsiteX2323" fmla="*/ 7561340 w 12192000"/>
              <a:gd name="connsiteY2323" fmla="*/ 190304 h 6470305"/>
              <a:gd name="connsiteX2324" fmla="*/ 7466188 w 12192000"/>
              <a:gd name="connsiteY2324" fmla="*/ 95152 h 6470305"/>
              <a:gd name="connsiteX2325" fmla="*/ 7561340 w 12192000"/>
              <a:gd name="connsiteY2325" fmla="*/ 0 h 6470305"/>
              <a:gd name="connsiteX2326" fmla="*/ 7142671 w 12192000"/>
              <a:gd name="connsiteY2326" fmla="*/ 0 h 6470305"/>
              <a:gd name="connsiteX2327" fmla="*/ 7237823 w 12192000"/>
              <a:gd name="connsiteY2327" fmla="*/ 95152 h 6470305"/>
              <a:gd name="connsiteX2328" fmla="*/ 7142671 w 12192000"/>
              <a:gd name="connsiteY2328" fmla="*/ 190304 h 6470305"/>
              <a:gd name="connsiteX2329" fmla="*/ 7047519 w 12192000"/>
              <a:gd name="connsiteY2329" fmla="*/ 95152 h 6470305"/>
              <a:gd name="connsiteX2330" fmla="*/ 7142671 w 12192000"/>
              <a:gd name="connsiteY2330" fmla="*/ 0 h 6470305"/>
              <a:gd name="connsiteX2331" fmla="*/ 6724002 w 12192000"/>
              <a:gd name="connsiteY2331" fmla="*/ 0 h 6470305"/>
              <a:gd name="connsiteX2332" fmla="*/ 6819154 w 12192000"/>
              <a:gd name="connsiteY2332" fmla="*/ 95152 h 6470305"/>
              <a:gd name="connsiteX2333" fmla="*/ 6724002 w 12192000"/>
              <a:gd name="connsiteY2333" fmla="*/ 190304 h 6470305"/>
              <a:gd name="connsiteX2334" fmla="*/ 6628850 w 12192000"/>
              <a:gd name="connsiteY2334" fmla="*/ 95152 h 6470305"/>
              <a:gd name="connsiteX2335" fmla="*/ 6724002 w 12192000"/>
              <a:gd name="connsiteY2335" fmla="*/ 0 h 6470305"/>
              <a:gd name="connsiteX2336" fmla="*/ 6305333 w 12192000"/>
              <a:gd name="connsiteY2336" fmla="*/ 0 h 6470305"/>
              <a:gd name="connsiteX2337" fmla="*/ 6400485 w 12192000"/>
              <a:gd name="connsiteY2337" fmla="*/ 95152 h 6470305"/>
              <a:gd name="connsiteX2338" fmla="*/ 6305333 w 12192000"/>
              <a:gd name="connsiteY2338" fmla="*/ 190304 h 6470305"/>
              <a:gd name="connsiteX2339" fmla="*/ 6210181 w 12192000"/>
              <a:gd name="connsiteY2339" fmla="*/ 95152 h 6470305"/>
              <a:gd name="connsiteX2340" fmla="*/ 6305333 w 12192000"/>
              <a:gd name="connsiteY2340" fmla="*/ 0 h 6470305"/>
              <a:gd name="connsiteX2341" fmla="*/ 5886664 w 12192000"/>
              <a:gd name="connsiteY2341" fmla="*/ 0 h 6470305"/>
              <a:gd name="connsiteX2342" fmla="*/ 5981816 w 12192000"/>
              <a:gd name="connsiteY2342" fmla="*/ 95152 h 6470305"/>
              <a:gd name="connsiteX2343" fmla="*/ 5886664 w 12192000"/>
              <a:gd name="connsiteY2343" fmla="*/ 190304 h 6470305"/>
              <a:gd name="connsiteX2344" fmla="*/ 5791512 w 12192000"/>
              <a:gd name="connsiteY2344" fmla="*/ 95152 h 6470305"/>
              <a:gd name="connsiteX2345" fmla="*/ 5886664 w 12192000"/>
              <a:gd name="connsiteY2345" fmla="*/ 0 h 6470305"/>
              <a:gd name="connsiteX2346" fmla="*/ 5467994 w 12192000"/>
              <a:gd name="connsiteY2346" fmla="*/ 0 h 6470305"/>
              <a:gd name="connsiteX2347" fmla="*/ 5563146 w 12192000"/>
              <a:gd name="connsiteY2347" fmla="*/ 95152 h 6470305"/>
              <a:gd name="connsiteX2348" fmla="*/ 5467994 w 12192000"/>
              <a:gd name="connsiteY2348" fmla="*/ 190304 h 6470305"/>
              <a:gd name="connsiteX2349" fmla="*/ 5372842 w 12192000"/>
              <a:gd name="connsiteY2349" fmla="*/ 95152 h 6470305"/>
              <a:gd name="connsiteX2350" fmla="*/ 5467994 w 12192000"/>
              <a:gd name="connsiteY2350" fmla="*/ 0 h 6470305"/>
              <a:gd name="connsiteX2351" fmla="*/ 5049325 w 12192000"/>
              <a:gd name="connsiteY2351" fmla="*/ 0 h 6470305"/>
              <a:gd name="connsiteX2352" fmla="*/ 5144478 w 12192000"/>
              <a:gd name="connsiteY2352" fmla="*/ 95152 h 6470305"/>
              <a:gd name="connsiteX2353" fmla="*/ 5049325 w 12192000"/>
              <a:gd name="connsiteY2353" fmla="*/ 190304 h 6470305"/>
              <a:gd name="connsiteX2354" fmla="*/ 4954173 w 12192000"/>
              <a:gd name="connsiteY2354" fmla="*/ 95152 h 6470305"/>
              <a:gd name="connsiteX2355" fmla="*/ 5049325 w 12192000"/>
              <a:gd name="connsiteY2355" fmla="*/ 0 h 6470305"/>
              <a:gd name="connsiteX2356" fmla="*/ 4630656 w 12192000"/>
              <a:gd name="connsiteY2356" fmla="*/ 0 h 6470305"/>
              <a:gd name="connsiteX2357" fmla="*/ 4725808 w 12192000"/>
              <a:gd name="connsiteY2357" fmla="*/ 95152 h 6470305"/>
              <a:gd name="connsiteX2358" fmla="*/ 4630656 w 12192000"/>
              <a:gd name="connsiteY2358" fmla="*/ 190304 h 6470305"/>
              <a:gd name="connsiteX2359" fmla="*/ 4535504 w 12192000"/>
              <a:gd name="connsiteY2359" fmla="*/ 95152 h 6470305"/>
              <a:gd name="connsiteX2360" fmla="*/ 4630656 w 12192000"/>
              <a:gd name="connsiteY2360" fmla="*/ 0 h 6470305"/>
              <a:gd name="connsiteX2361" fmla="*/ 4211987 w 12192000"/>
              <a:gd name="connsiteY2361" fmla="*/ 0 h 6470305"/>
              <a:gd name="connsiteX2362" fmla="*/ 4307139 w 12192000"/>
              <a:gd name="connsiteY2362" fmla="*/ 95152 h 6470305"/>
              <a:gd name="connsiteX2363" fmla="*/ 4211987 w 12192000"/>
              <a:gd name="connsiteY2363" fmla="*/ 190304 h 6470305"/>
              <a:gd name="connsiteX2364" fmla="*/ 4116835 w 12192000"/>
              <a:gd name="connsiteY2364" fmla="*/ 95152 h 6470305"/>
              <a:gd name="connsiteX2365" fmla="*/ 4211987 w 12192000"/>
              <a:gd name="connsiteY2365" fmla="*/ 0 h 6470305"/>
              <a:gd name="connsiteX2366" fmla="*/ 3793471 w 12192000"/>
              <a:gd name="connsiteY2366" fmla="*/ 0 h 6470305"/>
              <a:gd name="connsiteX2367" fmla="*/ 3888470 w 12192000"/>
              <a:gd name="connsiteY2367" fmla="*/ 95152 h 6470305"/>
              <a:gd name="connsiteX2368" fmla="*/ 3793471 w 12192000"/>
              <a:gd name="connsiteY2368" fmla="*/ 190304 h 6470305"/>
              <a:gd name="connsiteX2369" fmla="*/ 3698318 w 12192000"/>
              <a:gd name="connsiteY2369" fmla="*/ 95152 h 6470305"/>
              <a:gd name="connsiteX2370" fmla="*/ 3793471 w 12192000"/>
              <a:gd name="connsiteY2370" fmla="*/ 0 h 6470305"/>
              <a:gd name="connsiteX2371" fmla="*/ 3374788 w 12192000"/>
              <a:gd name="connsiteY2371" fmla="*/ 0 h 6470305"/>
              <a:gd name="connsiteX2372" fmla="*/ 3469949 w 12192000"/>
              <a:gd name="connsiteY2372" fmla="*/ 95152 h 6470305"/>
              <a:gd name="connsiteX2373" fmla="*/ 3374788 w 12192000"/>
              <a:gd name="connsiteY2373" fmla="*/ 190304 h 6470305"/>
              <a:gd name="connsiteX2374" fmla="*/ 3279635 w 12192000"/>
              <a:gd name="connsiteY2374" fmla="*/ 95152 h 6470305"/>
              <a:gd name="connsiteX2375" fmla="*/ 3374788 w 12192000"/>
              <a:gd name="connsiteY2375" fmla="*/ 0 h 6470305"/>
              <a:gd name="connsiteX2376" fmla="*/ 2956110 w 12192000"/>
              <a:gd name="connsiteY2376" fmla="*/ 0 h 6470305"/>
              <a:gd name="connsiteX2377" fmla="*/ 3051267 w 12192000"/>
              <a:gd name="connsiteY2377" fmla="*/ 95152 h 6470305"/>
              <a:gd name="connsiteX2378" fmla="*/ 2956110 w 12192000"/>
              <a:gd name="connsiteY2378" fmla="*/ 190304 h 6470305"/>
              <a:gd name="connsiteX2379" fmla="*/ 2860953 w 12192000"/>
              <a:gd name="connsiteY2379" fmla="*/ 95152 h 6470305"/>
              <a:gd name="connsiteX2380" fmla="*/ 2956110 w 12192000"/>
              <a:gd name="connsiteY2380" fmla="*/ 0 h 6470305"/>
              <a:gd name="connsiteX2381" fmla="*/ 2537423 w 12192000"/>
              <a:gd name="connsiteY2381" fmla="*/ 0 h 6470305"/>
              <a:gd name="connsiteX2382" fmla="*/ 2632588 w 12192000"/>
              <a:gd name="connsiteY2382" fmla="*/ 95152 h 6470305"/>
              <a:gd name="connsiteX2383" fmla="*/ 2537423 w 12192000"/>
              <a:gd name="connsiteY2383" fmla="*/ 190304 h 6470305"/>
              <a:gd name="connsiteX2384" fmla="*/ 2442271 w 12192000"/>
              <a:gd name="connsiteY2384" fmla="*/ 95152 h 6470305"/>
              <a:gd name="connsiteX2385" fmla="*/ 2537423 w 12192000"/>
              <a:gd name="connsiteY2385" fmla="*/ 0 h 6470305"/>
              <a:gd name="connsiteX2386" fmla="*/ 2118753 w 12192000"/>
              <a:gd name="connsiteY2386" fmla="*/ 0 h 6470305"/>
              <a:gd name="connsiteX2387" fmla="*/ 2213906 w 12192000"/>
              <a:gd name="connsiteY2387" fmla="*/ 95152 h 6470305"/>
              <a:gd name="connsiteX2388" fmla="*/ 2118753 w 12192000"/>
              <a:gd name="connsiteY2388" fmla="*/ 190304 h 6470305"/>
              <a:gd name="connsiteX2389" fmla="*/ 2023598 w 12192000"/>
              <a:gd name="connsiteY2389" fmla="*/ 95152 h 6470305"/>
              <a:gd name="connsiteX2390" fmla="*/ 2118753 w 12192000"/>
              <a:gd name="connsiteY2390" fmla="*/ 0 h 6470305"/>
              <a:gd name="connsiteX2391" fmla="*/ 1700071 w 12192000"/>
              <a:gd name="connsiteY2391" fmla="*/ 0 h 6470305"/>
              <a:gd name="connsiteX2392" fmla="*/ 1795223 w 12192000"/>
              <a:gd name="connsiteY2392" fmla="*/ 95152 h 6470305"/>
              <a:gd name="connsiteX2393" fmla="*/ 1700071 w 12192000"/>
              <a:gd name="connsiteY2393" fmla="*/ 190304 h 6470305"/>
              <a:gd name="connsiteX2394" fmla="*/ 1604910 w 12192000"/>
              <a:gd name="connsiteY2394" fmla="*/ 95152 h 6470305"/>
              <a:gd name="connsiteX2395" fmla="*/ 1700071 w 12192000"/>
              <a:gd name="connsiteY2395" fmla="*/ 0 h 6470305"/>
              <a:gd name="connsiteX2396" fmla="*/ 1281388 w 12192000"/>
              <a:gd name="connsiteY2396" fmla="*/ 0 h 6470305"/>
              <a:gd name="connsiteX2397" fmla="*/ 1376541 w 12192000"/>
              <a:gd name="connsiteY2397" fmla="*/ 95152 h 6470305"/>
              <a:gd name="connsiteX2398" fmla="*/ 1281388 w 12192000"/>
              <a:gd name="connsiteY2398" fmla="*/ 190304 h 6470305"/>
              <a:gd name="connsiteX2399" fmla="*/ 1186236 w 12192000"/>
              <a:gd name="connsiteY2399" fmla="*/ 95152 h 6470305"/>
              <a:gd name="connsiteX2400" fmla="*/ 1281388 w 12192000"/>
              <a:gd name="connsiteY2400" fmla="*/ 0 h 6470305"/>
              <a:gd name="connsiteX2401" fmla="*/ 862724 w 12192000"/>
              <a:gd name="connsiteY2401" fmla="*/ 0 h 6470305"/>
              <a:gd name="connsiteX2402" fmla="*/ 957874 w 12192000"/>
              <a:gd name="connsiteY2402" fmla="*/ 95152 h 6470305"/>
              <a:gd name="connsiteX2403" fmla="*/ 862724 w 12192000"/>
              <a:gd name="connsiteY2403" fmla="*/ 190304 h 6470305"/>
              <a:gd name="connsiteX2404" fmla="*/ 767571 w 12192000"/>
              <a:gd name="connsiteY2404" fmla="*/ 95152 h 6470305"/>
              <a:gd name="connsiteX2405" fmla="*/ 862724 w 12192000"/>
              <a:gd name="connsiteY2405" fmla="*/ 0 h 6470305"/>
              <a:gd name="connsiteX2406" fmla="*/ 444057 w 12192000"/>
              <a:gd name="connsiteY2406" fmla="*/ 0 h 6470305"/>
              <a:gd name="connsiteX2407" fmla="*/ 539209 w 12192000"/>
              <a:gd name="connsiteY2407" fmla="*/ 95152 h 6470305"/>
              <a:gd name="connsiteX2408" fmla="*/ 444057 w 12192000"/>
              <a:gd name="connsiteY2408" fmla="*/ 190304 h 6470305"/>
              <a:gd name="connsiteX2409" fmla="*/ 348905 w 12192000"/>
              <a:gd name="connsiteY2409" fmla="*/ 95152 h 6470305"/>
              <a:gd name="connsiteX2410" fmla="*/ 444057 w 12192000"/>
              <a:gd name="connsiteY2410" fmla="*/ 0 h 6470305"/>
              <a:gd name="connsiteX2411" fmla="*/ 25388 w 12192000"/>
              <a:gd name="connsiteY2411" fmla="*/ 0 h 6470305"/>
              <a:gd name="connsiteX2412" fmla="*/ 120541 w 12192000"/>
              <a:gd name="connsiteY2412" fmla="*/ 95152 h 6470305"/>
              <a:gd name="connsiteX2413" fmla="*/ 25388 w 12192000"/>
              <a:gd name="connsiteY2413" fmla="*/ 190304 h 6470305"/>
              <a:gd name="connsiteX2414" fmla="*/ 0 w 12192000"/>
              <a:gd name="connsiteY2414" fmla="*/ 185178 h 6470305"/>
              <a:gd name="connsiteX2415" fmla="*/ 0 w 12192000"/>
              <a:gd name="connsiteY2415" fmla="*/ 5126 h 6470305"/>
            </a:gdLst>
            <a:ahLst/>
            <a:cxnLst/>
            <a:rect l="l" t="t" r="r" b="b"/>
            <a:pathLst>
              <a:path w="12192000" h="6470305">
                <a:moveTo>
                  <a:pt x="12166698" y="6280001"/>
                </a:moveTo>
                <a:lnTo>
                  <a:pt x="12192000" y="6285109"/>
                </a:lnTo>
                <a:lnTo>
                  <a:pt x="12192000" y="6465197"/>
                </a:lnTo>
                <a:lnTo>
                  <a:pt x="12166698" y="6470305"/>
                </a:lnTo>
                <a:cubicBezTo>
                  <a:pt x="12114147" y="6470305"/>
                  <a:pt x="12071546" y="6427704"/>
                  <a:pt x="12071546" y="6375153"/>
                </a:cubicBezTo>
                <a:cubicBezTo>
                  <a:pt x="12071546" y="6322603"/>
                  <a:pt x="12114147" y="6280001"/>
                  <a:pt x="12166698" y="6280001"/>
                </a:cubicBezTo>
                <a:close/>
                <a:moveTo>
                  <a:pt x="11748029" y="6280001"/>
                </a:moveTo>
                <a:cubicBezTo>
                  <a:pt x="11800580" y="6280001"/>
                  <a:pt x="11843181" y="6322603"/>
                  <a:pt x="11843181" y="6375153"/>
                </a:cubicBezTo>
                <a:cubicBezTo>
                  <a:pt x="11843181" y="6427704"/>
                  <a:pt x="11800580" y="6470305"/>
                  <a:pt x="11748029" y="6470305"/>
                </a:cubicBezTo>
                <a:cubicBezTo>
                  <a:pt x="11695478" y="6470305"/>
                  <a:pt x="11652877" y="6427704"/>
                  <a:pt x="11652877" y="6375153"/>
                </a:cubicBezTo>
                <a:cubicBezTo>
                  <a:pt x="11652877" y="6322603"/>
                  <a:pt x="11695478" y="6280001"/>
                  <a:pt x="11748029" y="6280001"/>
                </a:cubicBezTo>
                <a:close/>
                <a:moveTo>
                  <a:pt x="11329360" y="6280001"/>
                </a:moveTo>
                <a:cubicBezTo>
                  <a:pt x="11381911" y="6280001"/>
                  <a:pt x="11424512" y="6322603"/>
                  <a:pt x="11424512" y="6375153"/>
                </a:cubicBezTo>
                <a:cubicBezTo>
                  <a:pt x="11424512" y="6427704"/>
                  <a:pt x="11381911" y="6470305"/>
                  <a:pt x="11329360" y="6470305"/>
                </a:cubicBezTo>
                <a:cubicBezTo>
                  <a:pt x="11276809" y="6470305"/>
                  <a:pt x="11234208" y="6427704"/>
                  <a:pt x="11234208" y="6375153"/>
                </a:cubicBezTo>
                <a:cubicBezTo>
                  <a:pt x="11234208" y="6322603"/>
                  <a:pt x="11276809" y="6280001"/>
                  <a:pt x="11329360" y="6280001"/>
                </a:cubicBezTo>
                <a:close/>
                <a:moveTo>
                  <a:pt x="10910691" y="6280001"/>
                </a:moveTo>
                <a:cubicBezTo>
                  <a:pt x="10963242" y="6280001"/>
                  <a:pt x="11005843" y="6322603"/>
                  <a:pt x="11005843" y="6375153"/>
                </a:cubicBezTo>
                <a:cubicBezTo>
                  <a:pt x="11005843" y="6427704"/>
                  <a:pt x="10963242" y="6470305"/>
                  <a:pt x="10910691" y="6470305"/>
                </a:cubicBezTo>
                <a:cubicBezTo>
                  <a:pt x="10858140" y="6470305"/>
                  <a:pt x="10815539" y="6427704"/>
                  <a:pt x="10815539" y="6375153"/>
                </a:cubicBezTo>
                <a:cubicBezTo>
                  <a:pt x="10815539" y="6322603"/>
                  <a:pt x="10858140" y="6280001"/>
                  <a:pt x="10910691" y="6280001"/>
                </a:cubicBezTo>
                <a:close/>
                <a:moveTo>
                  <a:pt x="10492022" y="6280001"/>
                </a:moveTo>
                <a:cubicBezTo>
                  <a:pt x="10544573" y="6280001"/>
                  <a:pt x="10587174" y="6322603"/>
                  <a:pt x="10587174" y="6375153"/>
                </a:cubicBezTo>
                <a:cubicBezTo>
                  <a:pt x="10587174" y="6427704"/>
                  <a:pt x="10544573" y="6470305"/>
                  <a:pt x="10492022" y="6470305"/>
                </a:cubicBezTo>
                <a:cubicBezTo>
                  <a:pt x="10439471" y="6470305"/>
                  <a:pt x="10396870" y="6427704"/>
                  <a:pt x="10396870" y="6375153"/>
                </a:cubicBezTo>
                <a:cubicBezTo>
                  <a:pt x="10396870" y="6322603"/>
                  <a:pt x="10439471" y="6280001"/>
                  <a:pt x="10492022" y="6280001"/>
                </a:cubicBezTo>
                <a:close/>
                <a:moveTo>
                  <a:pt x="10073353" y="6280001"/>
                </a:moveTo>
                <a:cubicBezTo>
                  <a:pt x="10125904" y="6280001"/>
                  <a:pt x="10168505" y="6322603"/>
                  <a:pt x="10168505" y="6375153"/>
                </a:cubicBezTo>
                <a:cubicBezTo>
                  <a:pt x="10168505" y="6427704"/>
                  <a:pt x="10125904" y="6470305"/>
                  <a:pt x="10073353" y="6470305"/>
                </a:cubicBezTo>
                <a:cubicBezTo>
                  <a:pt x="10020803" y="6470305"/>
                  <a:pt x="9978201" y="6427704"/>
                  <a:pt x="9978201" y="6375153"/>
                </a:cubicBezTo>
                <a:cubicBezTo>
                  <a:pt x="9978201" y="6322603"/>
                  <a:pt x="10020803" y="6280001"/>
                  <a:pt x="10073353" y="6280001"/>
                </a:cubicBezTo>
                <a:close/>
                <a:moveTo>
                  <a:pt x="9654684" y="6280001"/>
                </a:moveTo>
                <a:cubicBezTo>
                  <a:pt x="9707235" y="6280001"/>
                  <a:pt x="9749836" y="6322603"/>
                  <a:pt x="9749836" y="6375153"/>
                </a:cubicBezTo>
                <a:cubicBezTo>
                  <a:pt x="9749836" y="6427704"/>
                  <a:pt x="9707235" y="6470305"/>
                  <a:pt x="9654684" y="6470305"/>
                </a:cubicBezTo>
                <a:cubicBezTo>
                  <a:pt x="9602134" y="6470305"/>
                  <a:pt x="9559532" y="6427704"/>
                  <a:pt x="9559532" y="6375153"/>
                </a:cubicBezTo>
                <a:cubicBezTo>
                  <a:pt x="9559532" y="6322603"/>
                  <a:pt x="9602134" y="6280001"/>
                  <a:pt x="9654684" y="6280001"/>
                </a:cubicBezTo>
                <a:close/>
                <a:moveTo>
                  <a:pt x="9236015" y="6280001"/>
                </a:moveTo>
                <a:cubicBezTo>
                  <a:pt x="9288566" y="6280001"/>
                  <a:pt x="9331167" y="6322603"/>
                  <a:pt x="9331167" y="6375153"/>
                </a:cubicBezTo>
                <a:cubicBezTo>
                  <a:pt x="9331167" y="6427704"/>
                  <a:pt x="9288566" y="6470305"/>
                  <a:pt x="9236015" y="6470305"/>
                </a:cubicBezTo>
                <a:cubicBezTo>
                  <a:pt x="9183465" y="6470305"/>
                  <a:pt x="9140863" y="6427704"/>
                  <a:pt x="9140863" y="6375153"/>
                </a:cubicBezTo>
                <a:cubicBezTo>
                  <a:pt x="9140863" y="6322603"/>
                  <a:pt x="9183465" y="6280001"/>
                  <a:pt x="9236015" y="6280001"/>
                </a:cubicBezTo>
                <a:close/>
                <a:moveTo>
                  <a:pt x="8817346" y="6280001"/>
                </a:moveTo>
                <a:cubicBezTo>
                  <a:pt x="8869897" y="6280001"/>
                  <a:pt x="8912498" y="6322603"/>
                  <a:pt x="8912498" y="6375153"/>
                </a:cubicBezTo>
                <a:cubicBezTo>
                  <a:pt x="8912498" y="6427704"/>
                  <a:pt x="8869897" y="6470305"/>
                  <a:pt x="8817346" y="6470305"/>
                </a:cubicBezTo>
                <a:cubicBezTo>
                  <a:pt x="8764796" y="6470305"/>
                  <a:pt x="8722194" y="6427704"/>
                  <a:pt x="8722194" y="6375153"/>
                </a:cubicBezTo>
                <a:cubicBezTo>
                  <a:pt x="8722194" y="6322603"/>
                  <a:pt x="8764796" y="6280001"/>
                  <a:pt x="8817346" y="6280001"/>
                </a:cubicBezTo>
                <a:close/>
                <a:moveTo>
                  <a:pt x="8398677" y="6280001"/>
                </a:moveTo>
                <a:cubicBezTo>
                  <a:pt x="8451228" y="6280001"/>
                  <a:pt x="8493829" y="6322603"/>
                  <a:pt x="8493829" y="6375153"/>
                </a:cubicBezTo>
                <a:cubicBezTo>
                  <a:pt x="8493829" y="6427704"/>
                  <a:pt x="8451228" y="6470305"/>
                  <a:pt x="8398677" y="6470305"/>
                </a:cubicBezTo>
                <a:cubicBezTo>
                  <a:pt x="8346127" y="6470305"/>
                  <a:pt x="8303526" y="6427704"/>
                  <a:pt x="8303526" y="6375153"/>
                </a:cubicBezTo>
                <a:cubicBezTo>
                  <a:pt x="8303526" y="6322603"/>
                  <a:pt x="8346127" y="6280001"/>
                  <a:pt x="8398677" y="6280001"/>
                </a:cubicBezTo>
                <a:close/>
                <a:moveTo>
                  <a:pt x="7980009" y="6280001"/>
                </a:moveTo>
                <a:cubicBezTo>
                  <a:pt x="8032559" y="6280001"/>
                  <a:pt x="8075161" y="6322603"/>
                  <a:pt x="8075161" y="6375153"/>
                </a:cubicBezTo>
                <a:cubicBezTo>
                  <a:pt x="8075161" y="6427704"/>
                  <a:pt x="8032559" y="6470305"/>
                  <a:pt x="7980009" y="6470305"/>
                </a:cubicBezTo>
                <a:cubicBezTo>
                  <a:pt x="7927458" y="6470305"/>
                  <a:pt x="7884857" y="6427704"/>
                  <a:pt x="7884857" y="6375153"/>
                </a:cubicBezTo>
                <a:cubicBezTo>
                  <a:pt x="7884857" y="6322603"/>
                  <a:pt x="7927458" y="6280001"/>
                  <a:pt x="7980009" y="6280001"/>
                </a:cubicBezTo>
                <a:close/>
                <a:moveTo>
                  <a:pt x="7561340" y="6280001"/>
                </a:moveTo>
                <a:cubicBezTo>
                  <a:pt x="7613890" y="6280001"/>
                  <a:pt x="7656492" y="6322603"/>
                  <a:pt x="7656492" y="6375153"/>
                </a:cubicBezTo>
                <a:cubicBezTo>
                  <a:pt x="7656492" y="6427704"/>
                  <a:pt x="7613890" y="6470305"/>
                  <a:pt x="7561340" y="6470305"/>
                </a:cubicBezTo>
                <a:cubicBezTo>
                  <a:pt x="7508789" y="6470305"/>
                  <a:pt x="7466188" y="6427704"/>
                  <a:pt x="7466188" y="6375153"/>
                </a:cubicBezTo>
                <a:cubicBezTo>
                  <a:pt x="7466188" y="6322603"/>
                  <a:pt x="7508789" y="6280001"/>
                  <a:pt x="7561340" y="6280001"/>
                </a:cubicBezTo>
                <a:close/>
                <a:moveTo>
                  <a:pt x="7142671" y="6280001"/>
                </a:moveTo>
                <a:cubicBezTo>
                  <a:pt x="7195221" y="6280001"/>
                  <a:pt x="7237823" y="6322603"/>
                  <a:pt x="7237823" y="6375153"/>
                </a:cubicBezTo>
                <a:cubicBezTo>
                  <a:pt x="7237823" y="6427704"/>
                  <a:pt x="7195221" y="6470305"/>
                  <a:pt x="7142671" y="6470305"/>
                </a:cubicBezTo>
                <a:cubicBezTo>
                  <a:pt x="7090120" y="6470305"/>
                  <a:pt x="7047519" y="6427704"/>
                  <a:pt x="7047519" y="6375153"/>
                </a:cubicBezTo>
                <a:cubicBezTo>
                  <a:pt x="7047519" y="6322603"/>
                  <a:pt x="7090120" y="6280001"/>
                  <a:pt x="7142671" y="6280001"/>
                </a:cubicBezTo>
                <a:close/>
                <a:moveTo>
                  <a:pt x="6724002" y="6280001"/>
                </a:moveTo>
                <a:cubicBezTo>
                  <a:pt x="6776553" y="6280001"/>
                  <a:pt x="6819154" y="6322603"/>
                  <a:pt x="6819154" y="6375153"/>
                </a:cubicBezTo>
                <a:cubicBezTo>
                  <a:pt x="6819154" y="6427704"/>
                  <a:pt x="6776553" y="6470305"/>
                  <a:pt x="6724002" y="6470305"/>
                </a:cubicBezTo>
                <a:cubicBezTo>
                  <a:pt x="6671451" y="6470305"/>
                  <a:pt x="6628850" y="6427704"/>
                  <a:pt x="6628850" y="6375153"/>
                </a:cubicBezTo>
                <a:cubicBezTo>
                  <a:pt x="6628850" y="6322603"/>
                  <a:pt x="6671451" y="6280001"/>
                  <a:pt x="6724002" y="6280001"/>
                </a:cubicBezTo>
                <a:close/>
                <a:moveTo>
                  <a:pt x="6305333" y="6280001"/>
                </a:moveTo>
                <a:cubicBezTo>
                  <a:pt x="6357884" y="6280001"/>
                  <a:pt x="6400485" y="6322603"/>
                  <a:pt x="6400485" y="6375153"/>
                </a:cubicBezTo>
                <a:cubicBezTo>
                  <a:pt x="6400485" y="6427704"/>
                  <a:pt x="6357884" y="6470305"/>
                  <a:pt x="6305333" y="6470305"/>
                </a:cubicBezTo>
                <a:cubicBezTo>
                  <a:pt x="6252782" y="6470305"/>
                  <a:pt x="6210181" y="6427704"/>
                  <a:pt x="6210181" y="6375153"/>
                </a:cubicBezTo>
                <a:cubicBezTo>
                  <a:pt x="6210181" y="6322603"/>
                  <a:pt x="6252782" y="6280001"/>
                  <a:pt x="6305333" y="6280001"/>
                </a:cubicBezTo>
                <a:close/>
                <a:moveTo>
                  <a:pt x="5886664" y="6280001"/>
                </a:moveTo>
                <a:cubicBezTo>
                  <a:pt x="5939215" y="6280001"/>
                  <a:pt x="5981816" y="6322603"/>
                  <a:pt x="5981816" y="6375153"/>
                </a:cubicBezTo>
                <a:cubicBezTo>
                  <a:pt x="5981816" y="6427704"/>
                  <a:pt x="5939215" y="6470305"/>
                  <a:pt x="5886664" y="6470305"/>
                </a:cubicBezTo>
                <a:cubicBezTo>
                  <a:pt x="5834113" y="6470305"/>
                  <a:pt x="5791512" y="6427704"/>
                  <a:pt x="5791512" y="6375153"/>
                </a:cubicBezTo>
                <a:cubicBezTo>
                  <a:pt x="5791512" y="6322603"/>
                  <a:pt x="5834113" y="6280001"/>
                  <a:pt x="5886664" y="6280001"/>
                </a:cubicBezTo>
                <a:close/>
                <a:moveTo>
                  <a:pt x="5467994" y="6280001"/>
                </a:moveTo>
                <a:cubicBezTo>
                  <a:pt x="5520544" y="6280001"/>
                  <a:pt x="5563146" y="6322603"/>
                  <a:pt x="5563146" y="6375153"/>
                </a:cubicBezTo>
                <a:cubicBezTo>
                  <a:pt x="5563146" y="6427704"/>
                  <a:pt x="5520544" y="6470305"/>
                  <a:pt x="5467994" y="6470305"/>
                </a:cubicBezTo>
                <a:cubicBezTo>
                  <a:pt x="5415443" y="6470305"/>
                  <a:pt x="5372842" y="6427704"/>
                  <a:pt x="5372842" y="6375153"/>
                </a:cubicBezTo>
                <a:cubicBezTo>
                  <a:pt x="5372842" y="6322603"/>
                  <a:pt x="5415443" y="6280001"/>
                  <a:pt x="5467994" y="6280001"/>
                </a:cubicBezTo>
                <a:close/>
                <a:moveTo>
                  <a:pt x="5049325" y="6280001"/>
                </a:moveTo>
                <a:cubicBezTo>
                  <a:pt x="5101876" y="6280001"/>
                  <a:pt x="5144478" y="6322603"/>
                  <a:pt x="5144478" y="6375153"/>
                </a:cubicBezTo>
                <a:cubicBezTo>
                  <a:pt x="5144478" y="6427704"/>
                  <a:pt x="5101876" y="6470305"/>
                  <a:pt x="5049325" y="6470305"/>
                </a:cubicBezTo>
                <a:cubicBezTo>
                  <a:pt x="4996774" y="6470305"/>
                  <a:pt x="4954173" y="6427704"/>
                  <a:pt x="4954173" y="6375153"/>
                </a:cubicBezTo>
                <a:cubicBezTo>
                  <a:pt x="4954173" y="6322603"/>
                  <a:pt x="4996774" y="6280001"/>
                  <a:pt x="5049325" y="6280001"/>
                </a:cubicBezTo>
                <a:close/>
                <a:moveTo>
                  <a:pt x="4630656" y="6280001"/>
                </a:moveTo>
                <a:cubicBezTo>
                  <a:pt x="4683207" y="6280001"/>
                  <a:pt x="4725808" y="6322603"/>
                  <a:pt x="4725808" y="6375153"/>
                </a:cubicBezTo>
                <a:cubicBezTo>
                  <a:pt x="4725808" y="6427704"/>
                  <a:pt x="4683207" y="6470305"/>
                  <a:pt x="4630656" y="6470305"/>
                </a:cubicBezTo>
                <a:cubicBezTo>
                  <a:pt x="4578106" y="6470305"/>
                  <a:pt x="4535504" y="6427704"/>
                  <a:pt x="4535504" y="6375153"/>
                </a:cubicBezTo>
                <a:cubicBezTo>
                  <a:pt x="4535504" y="6322603"/>
                  <a:pt x="4578106" y="6280001"/>
                  <a:pt x="4630656" y="6280001"/>
                </a:cubicBezTo>
                <a:close/>
                <a:moveTo>
                  <a:pt x="4211987" y="6280001"/>
                </a:moveTo>
                <a:cubicBezTo>
                  <a:pt x="4264538" y="6280001"/>
                  <a:pt x="4307139" y="6322603"/>
                  <a:pt x="4307139" y="6375153"/>
                </a:cubicBezTo>
                <a:cubicBezTo>
                  <a:pt x="4307139" y="6427704"/>
                  <a:pt x="4264538" y="6470305"/>
                  <a:pt x="4211987" y="6470305"/>
                </a:cubicBezTo>
                <a:cubicBezTo>
                  <a:pt x="4159436" y="6470305"/>
                  <a:pt x="4116835" y="6427704"/>
                  <a:pt x="4116835" y="6375153"/>
                </a:cubicBezTo>
                <a:cubicBezTo>
                  <a:pt x="4116835" y="6322603"/>
                  <a:pt x="4159436" y="6280001"/>
                  <a:pt x="4211987" y="6280001"/>
                </a:cubicBezTo>
                <a:close/>
                <a:moveTo>
                  <a:pt x="3793342" y="6280001"/>
                </a:moveTo>
                <a:cubicBezTo>
                  <a:pt x="3845869" y="6280001"/>
                  <a:pt x="3888470" y="6322603"/>
                  <a:pt x="3888470" y="6375153"/>
                </a:cubicBezTo>
                <a:cubicBezTo>
                  <a:pt x="3888470" y="6427704"/>
                  <a:pt x="3845869" y="6470305"/>
                  <a:pt x="3793342" y="6470305"/>
                </a:cubicBezTo>
                <a:cubicBezTo>
                  <a:pt x="3740790" y="6470305"/>
                  <a:pt x="3698190" y="6427704"/>
                  <a:pt x="3698190" y="6375153"/>
                </a:cubicBezTo>
                <a:cubicBezTo>
                  <a:pt x="3698190" y="6322603"/>
                  <a:pt x="3740790" y="6280001"/>
                  <a:pt x="3793342" y="6280001"/>
                </a:cubicBezTo>
                <a:close/>
                <a:moveTo>
                  <a:pt x="3374671" y="6280001"/>
                </a:moveTo>
                <a:cubicBezTo>
                  <a:pt x="3427221" y="6280001"/>
                  <a:pt x="3469825" y="6322603"/>
                  <a:pt x="3469825" y="6375153"/>
                </a:cubicBezTo>
                <a:cubicBezTo>
                  <a:pt x="3469825" y="6427704"/>
                  <a:pt x="3427221" y="6470305"/>
                  <a:pt x="3374671" y="6470305"/>
                </a:cubicBezTo>
                <a:cubicBezTo>
                  <a:pt x="3322120" y="6470305"/>
                  <a:pt x="3279519" y="6427704"/>
                  <a:pt x="3279519" y="6375153"/>
                </a:cubicBezTo>
                <a:cubicBezTo>
                  <a:pt x="3279519" y="6322603"/>
                  <a:pt x="3322120" y="6280001"/>
                  <a:pt x="3374671" y="6280001"/>
                </a:cubicBezTo>
                <a:close/>
                <a:moveTo>
                  <a:pt x="2956001" y="6280001"/>
                </a:moveTo>
                <a:cubicBezTo>
                  <a:pt x="3008551" y="6280001"/>
                  <a:pt x="3051154" y="6322603"/>
                  <a:pt x="3051154" y="6375153"/>
                </a:cubicBezTo>
                <a:cubicBezTo>
                  <a:pt x="3051154" y="6427704"/>
                  <a:pt x="3008551" y="6470305"/>
                  <a:pt x="2956001" y="6470305"/>
                </a:cubicBezTo>
                <a:cubicBezTo>
                  <a:pt x="2903450" y="6470305"/>
                  <a:pt x="2860848" y="6427704"/>
                  <a:pt x="2860848" y="6375153"/>
                </a:cubicBezTo>
                <a:cubicBezTo>
                  <a:pt x="2860848" y="6322603"/>
                  <a:pt x="2903450" y="6280001"/>
                  <a:pt x="2956001" y="6280001"/>
                </a:cubicBezTo>
                <a:close/>
                <a:moveTo>
                  <a:pt x="2537330" y="6280001"/>
                </a:moveTo>
                <a:cubicBezTo>
                  <a:pt x="2589882" y="6280001"/>
                  <a:pt x="2632482" y="6322603"/>
                  <a:pt x="2632482" y="6375153"/>
                </a:cubicBezTo>
                <a:cubicBezTo>
                  <a:pt x="2632482" y="6427704"/>
                  <a:pt x="2589882" y="6470305"/>
                  <a:pt x="2537330" y="6470305"/>
                </a:cubicBezTo>
                <a:cubicBezTo>
                  <a:pt x="2484778" y="6470305"/>
                  <a:pt x="2442177" y="6427704"/>
                  <a:pt x="2442177" y="6375153"/>
                </a:cubicBezTo>
                <a:cubicBezTo>
                  <a:pt x="2442177" y="6322603"/>
                  <a:pt x="2484778" y="6280001"/>
                  <a:pt x="2537330" y="6280001"/>
                </a:cubicBezTo>
                <a:close/>
                <a:moveTo>
                  <a:pt x="2118660" y="6280001"/>
                </a:moveTo>
                <a:cubicBezTo>
                  <a:pt x="2171211" y="6280001"/>
                  <a:pt x="2213812" y="6322603"/>
                  <a:pt x="2213812" y="6375153"/>
                </a:cubicBezTo>
                <a:cubicBezTo>
                  <a:pt x="2213812" y="6427704"/>
                  <a:pt x="2171211" y="6470305"/>
                  <a:pt x="2118660" y="6470305"/>
                </a:cubicBezTo>
                <a:cubicBezTo>
                  <a:pt x="2066108" y="6470305"/>
                  <a:pt x="2023508" y="6427704"/>
                  <a:pt x="2023508" y="6375153"/>
                </a:cubicBezTo>
                <a:cubicBezTo>
                  <a:pt x="2023508" y="6322603"/>
                  <a:pt x="2066108" y="6280001"/>
                  <a:pt x="2118660" y="6280001"/>
                </a:cubicBezTo>
                <a:close/>
                <a:moveTo>
                  <a:pt x="1699989" y="6280001"/>
                </a:moveTo>
                <a:cubicBezTo>
                  <a:pt x="1752539" y="6280001"/>
                  <a:pt x="1795142" y="6322603"/>
                  <a:pt x="1795142" y="6375153"/>
                </a:cubicBezTo>
                <a:cubicBezTo>
                  <a:pt x="1795142" y="6427704"/>
                  <a:pt x="1752539" y="6470305"/>
                  <a:pt x="1699989" y="6470305"/>
                </a:cubicBezTo>
                <a:cubicBezTo>
                  <a:pt x="1647438" y="6470305"/>
                  <a:pt x="1604835" y="6427704"/>
                  <a:pt x="1604835" y="6375153"/>
                </a:cubicBezTo>
                <a:cubicBezTo>
                  <a:pt x="1604835" y="6322603"/>
                  <a:pt x="1647438" y="6280001"/>
                  <a:pt x="1699989" y="6280001"/>
                </a:cubicBezTo>
                <a:close/>
                <a:moveTo>
                  <a:pt x="1281318" y="6280001"/>
                </a:moveTo>
                <a:cubicBezTo>
                  <a:pt x="1333868" y="6280001"/>
                  <a:pt x="1376471" y="6322603"/>
                  <a:pt x="1376471" y="6375153"/>
                </a:cubicBezTo>
                <a:cubicBezTo>
                  <a:pt x="1376471" y="6427704"/>
                  <a:pt x="1333868" y="6470305"/>
                  <a:pt x="1281318" y="6470305"/>
                </a:cubicBezTo>
                <a:cubicBezTo>
                  <a:pt x="1228768" y="6470305"/>
                  <a:pt x="1186165" y="6427704"/>
                  <a:pt x="1186165" y="6375153"/>
                </a:cubicBezTo>
                <a:cubicBezTo>
                  <a:pt x="1186165" y="6322603"/>
                  <a:pt x="1228768" y="6280001"/>
                  <a:pt x="1281318" y="6280001"/>
                </a:cubicBezTo>
                <a:close/>
                <a:moveTo>
                  <a:pt x="862650" y="6280001"/>
                </a:moveTo>
                <a:cubicBezTo>
                  <a:pt x="915200" y="6280001"/>
                  <a:pt x="957802" y="6322603"/>
                  <a:pt x="957802" y="6375153"/>
                </a:cubicBezTo>
                <a:cubicBezTo>
                  <a:pt x="957802" y="6427704"/>
                  <a:pt x="915200" y="6470305"/>
                  <a:pt x="862650" y="6470305"/>
                </a:cubicBezTo>
                <a:cubicBezTo>
                  <a:pt x="810099" y="6470305"/>
                  <a:pt x="767498" y="6427704"/>
                  <a:pt x="767498" y="6375153"/>
                </a:cubicBezTo>
                <a:cubicBezTo>
                  <a:pt x="767498" y="6322603"/>
                  <a:pt x="810099" y="6280001"/>
                  <a:pt x="862650" y="6280001"/>
                </a:cubicBezTo>
                <a:close/>
                <a:moveTo>
                  <a:pt x="443982" y="6280001"/>
                </a:moveTo>
                <a:cubicBezTo>
                  <a:pt x="496533" y="6280001"/>
                  <a:pt x="539134" y="6322603"/>
                  <a:pt x="539134" y="6375153"/>
                </a:cubicBezTo>
                <a:cubicBezTo>
                  <a:pt x="539134" y="6427704"/>
                  <a:pt x="496533" y="6470305"/>
                  <a:pt x="443982" y="6470305"/>
                </a:cubicBezTo>
                <a:cubicBezTo>
                  <a:pt x="391431" y="6470305"/>
                  <a:pt x="348830" y="6427704"/>
                  <a:pt x="348830" y="6375153"/>
                </a:cubicBezTo>
                <a:cubicBezTo>
                  <a:pt x="348830" y="6322603"/>
                  <a:pt x="391431" y="6280001"/>
                  <a:pt x="443982" y="6280001"/>
                </a:cubicBezTo>
                <a:close/>
                <a:moveTo>
                  <a:pt x="25313" y="6280001"/>
                </a:moveTo>
                <a:cubicBezTo>
                  <a:pt x="77864" y="6280001"/>
                  <a:pt x="120465" y="6322603"/>
                  <a:pt x="120465" y="6375153"/>
                </a:cubicBezTo>
                <a:cubicBezTo>
                  <a:pt x="120465" y="6427704"/>
                  <a:pt x="77864" y="6470305"/>
                  <a:pt x="25313" y="6470305"/>
                </a:cubicBezTo>
                <a:lnTo>
                  <a:pt x="0" y="6465195"/>
                </a:lnTo>
                <a:lnTo>
                  <a:pt x="0" y="6285112"/>
                </a:lnTo>
                <a:close/>
                <a:moveTo>
                  <a:pt x="12166698" y="5861332"/>
                </a:moveTo>
                <a:lnTo>
                  <a:pt x="12192000" y="5866441"/>
                </a:lnTo>
                <a:lnTo>
                  <a:pt x="12192000" y="6046528"/>
                </a:lnTo>
                <a:lnTo>
                  <a:pt x="12166698" y="6051636"/>
                </a:lnTo>
                <a:cubicBezTo>
                  <a:pt x="12114147" y="6051636"/>
                  <a:pt x="12071546" y="6009035"/>
                  <a:pt x="12071546" y="5956484"/>
                </a:cubicBezTo>
                <a:cubicBezTo>
                  <a:pt x="12071546" y="5903934"/>
                  <a:pt x="12114147" y="5861332"/>
                  <a:pt x="12166698" y="5861332"/>
                </a:cubicBezTo>
                <a:close/>
                <a:moveTo>
                  <a:pt x="11748029" y="5861332"/>
                </a:moveTo>
                <a:cubicBezTo>
                  <a:pt x="11800580" y="5861332"/>
                  <a:pt x="11843181" y="5903934"/>
                  <a:pt x="11843181" y="5956484"/>
                </a:cubicBezTo>
                <a:cubicBezTo>
                  <a:pt x="11843181" y="6009035"/>
                  <a:pt x="11800580" y="6051636"/>
                  <a:pt x="11748029" y="6051636"/>
                </a:cubicBezTo>
                <a:cubicBezTo>
                  <a:pt x="11695478" y="6051636"/>
                  <a:pt x="11652877" y="6009035"/>
                  <a:pt x="11652877" y="5956484"/>
                </a:cubicBezTo>
                <a:cubicBezTo>
                  <a:pt x="11652877" y="5903934"/>
                  <a:pt x="11695478" y="5861332"/>
                  <a:pt x="11748029" y="5861332"/>
                </a:cubicBezTo>
                <a:close/>
                <a:moveTo>
                  <a:pt x="11329360" y="5861332"/>
                </a:moveTo>
                <a:cubicBezTo>
                  <a:pt x="11381911" y="5861332"/>
                  <a:pt x="11424512" y="5903934"/>
                  <a:pt x="11424512" y="5956484"/>
                </a:cubicBezTo>
                <a:cubicBezTo>
                  <a:pt x="11424512" y="6009035"/>
                  <a:pt x="11381911" y="6051636"/>
                  <a:pt x="11329360" y="6051636"/>
                </a:cubicBezTo>
                <a:cubicBezTo>
                  <a:pt x="11276809" y="6051636"/>
                  <a:pt x="11234208" y="6009035"/>
                  <a:pt x="11234208" y="5956484"/>
                </a:cubicBezTo>
                <a:cubicBezTo>
                  <a:pt x="11234208" y="5903934"/>
                  <a:pt x="11276809" y="5861332"/>
                  <a:pt x="11329360" y="5861332"/>
                </a:cubicBezTo>
                <a:close/>
                <a:moveTo>
                  <a:pt x="10910691" y="5861332"/>
                </a:moveTo>
                <a:cubicBezTo>
                  <a:pt x="10963242" y="5861332"/>
                  <a:pt x="11005843" y="5903934"/>
                  <a:pt x="11005843" y="5956484"/>
                </a:cubicBezTo>
                <a:cubicBezTo>
                  <a:pt x="11005843" y="6009035"/>
                  <a:pt x="10963242" y="6051636"/>
                  <a:pt x="10910691" y="6051636"/>
                </a:cubicBezTo>
                <a:cubicBezTo>
                  <a:pt x="10858140" y="6051636"/>
                  <a:pt x="10815539" y="6009035"/>
                  <a:pt x="10815539" y="5956484"/>
                </a:cubicBezTo>
                <a:cubicBezTo>
                  <a:pt x="10815539" y="5903934"/>
                  <a:pt x="10858140" y="5861332"/>
                  <a:pt x="10910691" y="5861332"/>
                </a:cubicBezTo>
                <a:close/>
                <a:moveTo>
                  <a:pt x="10492022" y="5861332"/>
                </a:moveTo>
                <a:cubicBezTo>
                  <a:pt x="10544573" y="5861332"/>
                  <a:pt x="10587174" y="5903934"/>
                  <a:pt x="10587174" y="5956484"/>
                </a:cubicBezTo>
                <a:cubicBezTo>
                  <a:pt x="10587174" y="6009035"/>
                  <a:pt x="10544573" y="6051636"/>
                  <a:pt x="10492022" y="6051636"/>
                </a:cubicBezTo>
                <a:cubicBezTo>
                  <a:pt x="10439471" y="6051636"/>
                  <a:pt x="10396870" y="6009035"/>
                  <a:pt x="10396870" y="5956484"/>
                </a:cubicBezTo>
                <a:cubicBezTo>
                  <a:pt x="10396870" y="5903934"/>
                  <a:pt x="10439471" y="5861332"/>
                  <a:pt x="10492022" y="5861332"/>
                </a:cubicBezTo>
                <a:close/>
                <a:moveTo>
                  <a:pt x="10073353" y="5861332"/>
                </a:moveTo>
                <a:cubicBezTo>
                  <a:pt x="10125904" y="5861332"/>
                  <a:pt x="10168505" y="5903934"/>
                  <a:pt x="10168505" y="5956484"/>
                </a:cubicBezTo>
                <a:cubicBezTo>
                  <a:pt x="10168505" y="6009035"/>
                  <a:pt x="10125904" y="6051636"/>
                  <a:pt x="10073353" y="6051636"/>
                </a:cubicBezTo>
                <a:cubicBezTo>
                  <a:pt x="10020803" y="6051636"/>
                  <a:pt x="9978201" y="6009035"/>
                  <a:pt x="9978201" y="5956484"/>
                </a:cubicBezTo>
                <a:cubicBezTo>
                  <a:pt x="9978201" y="5903934"/>
                  <a:pt x="10020803" y="5861332"/>
                  <a:pt x="10073353" y="5861332"/>
                </a:cubicBezTo>
                <a:close/>
                <a:moveTo>
                  <a:pt x="9654684" y="5861332"/>
                </a:moveTo>
                <a:cubicBezTo>
                  <a:pt x="9707235" y="5861332"/>
                  <a:pt x="9749836" y="5903934"/>
                  <a:pt x="9749836" y="5956484"/>
                </a:cubicBezTo>
                <a:cubicBezTo>
                  <a:pt x="9749836" y="6009035"/>
                  <a:pt x="9707235" y="6051636"/>
                  <a:pt x="9654684" y="6051636"/>
                </a:cubicBezTo>
                <a:cubicBezTo>
                  <a:pt x="9602134" y="6051636"/>
                  <a:pt x="9559532" y="6009035"/>
                  <a:pt x="9559532" y="5956484"/>
                </a:cubicBezTo>
                <a:cubicBezTo>
                  <a:pt x="9559532" y="5903934"/>
                  <a:pt x="9602134" y="5861332"/>
                  <a:pt x="9654684" y="5861332"/>
                </a:cubicBezTo>
                <a:close/>
                <a:moveTo>
                  <a:pt x="9236015" y="5861332"/>
                </a:moveTo>
                <a:cubicBezTo>
                  <a:pt x="9288566" y="5861332"/>
                  <a:pt x="9331167" y="5903934"/>
                  <a:pt x="9331167" y="5956484"/>
                </a:cubicBezTo>
                <a:cubicBezTo>
                  <a:pt x="9331167" y="6009035"/>
                  <a:pt x="9288566" y="6051636"/>
                  <a:pt x="9236015" y="6051636"/>
                </a:cubicBezTo>
                <a:cubicBezTo>
                  <a:pt x="9183465" y="6051636"/>
                  <a:pt x="9140863" y="6009035"/>
                  <a:pt x="9140863" y="5956484"/>
                </a:cubicBezTo>
                <a:cubicBezTo>
                  <a:pt x="9140863" y="5903934"/>
                  <a:pt x="9183465" y="5861332"/>
                  <a:pt x="9236015" y="5861332"/>
                </a:cubicBezTo>
                <a:close/>
                <a:moveTo>
                  <a:pt x="8817346" y="5861332"/>
                </a:moveTo>
                <a:cubicBezTo>
                  <a:pt x="8869897" y="5861332"/>
                  <a:pt x="8912498" y="5903934"/>
                  <a:pt x="8912498" y="5956484"/>
                </a:cubicBezTo>
                <a:cubicBezTo>
                  <a:pt x="8912498" y="6009035"/>
                  <a:pt x="8869897" y="6051636"/>
                  <a:pt x="8817346" y="6051636"/>
                </a:cubicBezTo>
                <a:cubicBezTo>
                  <a:pt x="8764796" y="6051636"/>
                  <a:pt x="8722194" y="6009035"/>
                  <a:pt x="8722194" y="5956484"/>
                </a:cubicBezTo>
                <a:cubicBezTo>
                  <a:pt x="8722194" y="5903934"/>
                  <a:pt x="8764796" y="5861332"/>
                  <a:pt x="8817346" y="5861332"/>
                </a:cubicBezTo>
                <a:close/>
                <a:moveTo>
                  <a:pt x="8398677" y="5861332"/>
                </a:moveTo>
                <a:cubicBezTo>
                  <a:pt x="8451228" y="5861332"/>
                  <a:pt x="8493829" y="5903934"/>
                  <a:pt x="8493829" y="5956484"/>
                </a:cubicBezTo>
                <a:cubicBezTo>
                  <a:pt x="8493829" y="6009035"/>
                  <a:pt x="8451228" y="6051636"/>
                  <a:pt x="8398677" y="6051636"/>
                </a:cubicBezTo>
                <a:cubicBezTo>
                  <a:pt x="8346127" y="6051636"/>
                  <a:pt x="8303526" y="6009035"/>
                  <a:pt x="8303526" y="5956484"/>
                </a:cubicBezTo>
                <a:cubicBezTo>
                  <a:pt x="8303526" y="5903934"/>
                  <a:pt x="8346127" y="5861332"/>
                  <a:pt x="8398677" y="5861332"/>
                </a:cubicBezTo>
                <a:close/>
                <a:moveTo>
                  <a:pt x="7980009" y="5861332"/>
                </a:moveTo>
                <a:cubicBezTo>
                  <a:pt x="8032559" y="5861332"/>
                  <a:pt x="8075161" y="5903934"/>
                  <a:pt x="8075161" y="5956484"/>
                </a:cubicBezTo>
                <a:cubicBezTo>
                  <a:pt x="8075161" y="6009035"/>
                  <a:pt x="8032559" y="6051636"/>
                  <a:pt x="7980009" y="6051636"/>
                </a:cubicBezTo>
                <a:cubicBezTo>
                  <a:pt x="7927458" y="6051636"/>
                  <a:pt x="7884857" y="6009035"/>
                  <a:pt x="7884857" y="5956484"/>
                </a:cubicBezTo>
                <a:cubicBezTo>
                  <a:pt x="7884857" y="5903934"/>
                  <a:pt x="7927458" y="5861332"/>
                  <a:pt x="7980009" y="5861332"/>
                </a:cubicBezTo>
                <a:close/>
                <a:moveTo>
                  <a:pt x="7561340" y="5861332"/>
                </a:moveTo>
                <a:cubicBezTo>
                  <a:pt x="7613890" y="5861332"/>
                  <a:pt x="7656492" y="5903934"/>
                  <a:pt x="7656492" y="5956484"/>
                </a:cubicBezTo>
                <a:cubicBezTo>
                  <a:pt x="7656492" y="6009035"/>
                  <a:pt x="7613890" y="6051636"/>
                  <a:pt x="7561340" y="6051636"/>
                </a:cubicBezTo>
                <a:cubicBezTo>
                  <a:pt x="7508789" y="6051636"/>
                  <a:pt x="7466188" y="6009035"/>
                  <a:pt x="7466188" y="5956484"/>
                </a:cubicBezTo>
                <a:cubicBezTo>
                  <a:pt x="7466188" y="5903934"/>
                  <a:pt x="7508789" y="5861332"/>
                  <a:pt x="7561340" y="5861332"/>
                </a:cubicBezTo>
                <a:close/>
                <a:moveTo>
                  <a:pt x="7142671" y="5861332"/>
                </a:moveTo>
                <a:cubicBezTo>
                  <a:pt x="7195221" y="5861332"/>
                  <a:pt x="7237823" y="5903934"/>
                  <a:pt x="7237823" y="5956484"/>
                </a:cubicBezTo>
                <a:cubicBezTo>
                  <a:pt x="7237823" y="6009035"/>
                  <a:pt x="7195221" y="6051636"/>
                  <a:pt x="7142671" y="6051636"/>
                </a:cubicBezTo>
                <a:cubicBezTo>
                  <a:pt x="7090120" y="6051636"/>
                  <a:pt x="7047519" y="6009035"/>
                  <a:pt x="7047519" y="5956484"/>
                </a:cubicBezTo>
                <a:cubicBezTo>
                  <a:pt x="7047519" y="5903934"/>
                  <a:pt x="7090120" y="5861332"/>
                  <a:pt x="7142671" y="5861332"/>
                </a:cubicBezTo>
                <a:close/>
                <a:moveTo>
                  <a:pt x="6724002" y="5861332"/>
                </a:moveTo>
                <a:cubicBezTo>
                  <a:pt x="6776553" y="5861332"/>
                  <a:pt x="6819154" y="5903934"/>
                  <a:pt x="6819154" y="5956484"/>
                </a:cubicBezTo>
                <a:cubicBezTo>
                  <a:pt x="6819154" y="6009035"/>
                  <a:pt x="6776553" y="6051636"/>
                  <a:pt x="6724002" y="6051636"/>
                </a:cubicBezTo>
                <a:cubicBezTo>
                  <a:pt x="6671451" y="6051636"/>
                  <a:pt x="6628850" y="6009035"/>
                  <a:pt x="6628850" y="5956484"/>
                </a:cubicBezTo>
                <a:cubicBezTo>
                  <a:pt x="6628850" y="5903934"/>
                  <a:pt x="6671451" y="5861332"/>
                  <a:pt x="6724002" y="5861332"/>
                </a:cubicBezTo>
                <a:close/>
                <a:moveTo>
                  <a:pt x="6305333" y="5861332"/>
                </a:moveTo>
                <a:cubicBezTo>
                  <a:pt x="6357884" y="5861332"/>
                  <a:pt x="6400485" y="5903934"/>
                  <a:pt x="6400485" y="5956484"/>
                </a:cubicBezTo>
                <a:cubicBezTo>
                  <a:pt x="6400485" y="6009035"/>
                  <a:pt x="6357884" y="6051636"/>
                  <a:pt x="6305333" y="6051636"/>
                </a:cubicBezTo>
                <a:cubicBezTo>
                  <a:pt x="6252782" y="6051636"/>
                  <a:pt x="6210181" y="6009035"/>
                  <a:pt x="6210181" y="5956484"/>
                </a:cubicBezTo>
                <a:cubicBezTo>
                  <a:pt x="6210181" y="5903934"/>
                  <a:pt x="6252782" y="5861332"/>
                  <a:pt x="6305333" y="5861332"/>
                </a:cubicBezTo>
                <a:close/>
                <a:moveTo>
                  <a:pt x="5886664" y="5861332"/>
                </a:moveTo>
                <a:cubicBezTo>
                  <a:pt x="5939215" y="5861332"/>
                  <a:pt x="5981816" y="5903934"/>
                  <a:pt x="5981816" y="5956484"/>
                </a:cubicBezTo>
                <a:cubicBezTo>
                  <a:pt x="5981816" y="6009035"/>
                  <a:pt x="5939215" y="6051636"/>
                  <a:pt x="5886664" y="6051636"/>
                </a:cubicBezTo>
                <a:cubicBezTo>
                  <a:pt x="5834113" y="6051636"/>
                  <a:pt x="5791512" y="6009035"/>
                  <a:pt x="5791512" y="5956484"/>
                </a:cubicBezTo>
                <a:cubicBezTo>
                  <a:pt x="5791512" y="5903934"/>
                  <a:pt x="5834113" y="5861332"/>
                  <a:pt x="5886664" y="5861332"/>
                </a:cubicBezTo>
                <a:close/>
                <a:moveTo>
                  <a:pt x="5467994" y="5861332"/>
                </a:moveTo>
                <a:cubicBezTo>
                  <a:pt x="5520544" y="5861332"/>
                  <a:pt x="5563146" y="5903934"/>
                  <a:pt x="5563146" y="5956484"/>
                </a:cubicBezTo>
                <a:cubicBezTo>
                  <a:pt x="5563146" y="6009035"/>
                  <a:pt x="5520544" y="6051636"/>
                  <a:pt x="5467994" y="6051636"/>
                </a:cubicBezTo>
                <a:cubicBezTo>
                  <a:pt x="5415443" y="6051636"/>
                  <a:pt x="5372842" y="6009035"/>
                  <a:pt x="5372842" y="5956484"/>
                </a:cubicBezTo>
                <a:cubicBezTo>
                  <a:pt x="5372842" y="5903934"/>
                  <a:pt x="5415443" y="5861332"/>
                  <a:pt x="5467994" y="5861332"/>
                </a:cubicBezTo>
                <a:close/>
                <a:moveTo>
                  <a:pt x="5049325" y="5861332"/>
                </a:moveTo>
                <a:cubicBezTo>
                  <a:pt x="5101876" y="5861332"/>
                  <a:pt x="5144478" y="5903934"/>
                  <a:pt x="5144478" y="5956484"/>
                </a:cubicBezTo>
                <a:cubicBezTo>
                  <a:pt x="5144478" y="6009035"/>
                  <a:pt x="5101876" y="6051636"/>
                  <a:pt x="5049325" y="6051636"/>
                </a:cubicBezTo>
                <a:cubicBezTo>
                  <a:pt x="4996774" y="6051636"/>
                  <a:pt x="4954173" y="6009035"/>
                  <a:pt x="4954173" y="5956484"/>
                </a:cubicBezTo>
                <a:cubicBezTo>
                  <a:pt x="4954173" y="5903934"/>
                  <a:pt x="4996774" y="5861332"/>
                  <a:pt x="5049325" y="5861332"/>
                </a:cubicBezTo>
                <a:close/>
                <a:moveTo>
                  <a:pt x="4630656" y="5861332"/>
                </a:moveTo>
                <a:cubicBezTo>
                  <a:pt x="4683207" y="5861332"/>
                  <a:pt x="4725808" y="5903934"/>
                  <a:pt x="4725808" y="5956484"/>
                </a:cubicBezTo>
                <a:cubicBezTo>
                  <a:pt x="4725808" y="6009035"/>
                  <a:pt x="4683207" y="6051636"/>
                  <a:pt x="4630656" y="6051636"/>
                </a:cubicBezTo>
                <a:cubicBezTo>
                  <a:pt x="4578106" y="6051636"/>
                  <a:pt x="4535504" y="6009035"/>
                  <a:pt x="4535504" y="5956484"/>
                </a:cubicBezTo>
                <a:cubicBezTo>
                  <a:pt x="4535504" y="5903934"/>
                  <a:pt x="4578106" y="5861332"/>
                  <a:pt x="4630656" y="5861332"/>
                </a:cubicBezTo>
                <a:close/>
                <a:moveTo>
                  <a:pt x="4211987" y="5861332"/>
                </a:moveTo>
                <a:cubicBezTo>
                  <a:pt x="4264538" y="5861332"/>
                  <a:pt x="4307139" y="5903934"/>
                  <a:pt x="4307139" y="5956484"/>
                </a:cubicBezTo>
                <a:cubicBezTo>
                  <a:pt x="4307139" y="6009035"/>
                  <a:pt x="4264538" y="6051636"/>
                  <a:pt x="4211987" y="6051636"/>
                </a:cubicBezTo>
                <a:cubicBezTo>
                  <a:pt x="4159436" y="6051636"/>
                  <a:pt x="4116835" y="6009035"/>
                  <a:pt x="4116835" y="5956484"/>
                </a:cubicBezTo>
                <a:cubicBezTo>
                  <a:pt x="4116835" y="5903934"/>
                  <a:pt x="4159436" y="5861332"/>
                  <a:pt x="4211987" y="5861332"/>
                </a:cubicBezTo>
                <a:close/>
                <a:moveTo>
                  <a:pt x="3793350" y="5861332"/>
                </a:moveTo>
                <a:cubicBezTo>
                  <a:pt x="3845869" y="5861332"/>
                  <a:pt x="3888470" y="5903934"/>
                  <a:pt x="3888470" y="5956484"/>
                </a:cubicBezTo>
                <a:cubicBezTo>
                  <a:pt x="3888470" y="6009035"/>
                  <a:pt x="3845869" y="6051636"/>
                  <a:pt x="3793350" y="6051636"/>
                </a:cubicBezTo>
                <a:cubicBezTo>
                  <a:pt x="3740799" y="6051636"/>
                  <a:pt x="3698198" y="6009035"/>
                  <a:pt x="3698198" y="5956484"/>
                </a:cubicBezTo>
                <a:cubicBezTo>
                  <a:pt x="3698198" y="5903934"/>
                  <a:pt x="3740799" y="5861332"/>
                  <a:pt x="3793350" y="5861332"/>
                </a:cubicBezTo>
                <a:close/>
                <a:moveTo>
                  <a:pt x="3374679" y="5861332"/>
                </a:moveTo>
                <a:cubicBezTo>
                  <a:pt x="3427230" y="5861332"/>
                  <a:pt x="3469833" y="5903934"/>
                  <a:pt x="3469833" y="5956484"/>
                </a:cubicBezTo>
                <a:cubicBezTo>
                  <a:pt x="3469833" y="6009035"/>
                  <a:pt x="3427230" y="6051636"/>
                  <a:pt x="3374679" y="6051636"/>
                </a:cubicBezTo>
                <a:cubicBezTo>
                  <a:pt x="3322128" y="6051636"/>
                  <a:pt x="3279526" y="6009035"/>
                  <a:pt x="3279526" y="5956484"/>
                </a:cubicBezTo>
                <a:cubicBezTo>
                  <a:pt x="3279526" y="5903934"/>
                  <a:pt x="3322128" y="5861332"/>
                  <a:pt x="3374679" y="5861332"/>
                </a:cubicBezTo>
                <a:close/>
                <a:moveTo>
                  <a:pt x="2956009" y="5861332"/>
                </a:moveTo>
                <a:cubicBezTo>
                  <a:pt x="3008560" y="5861332"/>
                  <a:pt x="3051162" y="5903934"/>
                  <a:pt x="3051162" y="5956484"/>
                </a:cubicBezTo>
                <a:cubicBezTo>
                  <a:pt x="3051162" y="6009035"/>
                  <a:pt x="3008560" y="6051636"/>
                  <a:pt x="2956009" y="6051636"/>
                </a:cubicBezTo>
                <a:cubicBezTo>
                  <a:pt x="2903457" y="6051636"/>
                  <a:pt x="2860854" y="6009035"/>
                  <a:pt x="2860854" y="5956484"/>
                </a:cubicBezTo>
                <a:cubicBezTo>
                  <a:pt x="2860854" y="5903934"/>
                  <a:pt x="2903457" y="5861332"/>
                  <a:pt x="2956009" y="5861332"/>
                </a:cubicBezTo>
                <a:close/>
                <a:moveTo>
                  <a:pt x="2537336" y="5861332"/>
                </a:moveTo>
                <a:cubicBezTo>
                  <a:pt x="2589889" y="5861332"/>
                  <a:pt x="2632490" y="5903934"/>
                  <a:pt x="2632490" y="5956484"/>
                </a:cubicBezTo>
                <a:cubicBezTo>
                  <a:pt x="2632490" y="6009035"/>
                  <a:pt x="2589889" y="6051636"/>
                  <a:pt x="2537336" y="6051636"/>
                </a:cubicBezTo>
                <a:cubicBezTo>
                  <a:pt x="2484785" y="6051636"/>
                  <a:pt x="2442183" y="6009035"/>
                  <a:pt x="2442183" y="5956484"/>
                </a:cubicBezTo>
                <a:cubicBezTo>
                  <a:pt x="2442183" y="5903934"/>
                  <a:pt x="2484785" y="5861332"/>
                  <a:pt x="2537336" y="5861332"/>
                </a:cubicBezTo>
                <a:close/>
                <a:moveTo>
                  <a:pt x="2118666" y="5861332"/>
                </a:moveTo>
                <a:cubicBezTo>
                  <a:pt x="2171217" y="5861332"/>
                  <a:pt x="2213818" y="5903934"/>
                  <a:pt x="2213818" y="5956484"/>
                </a:cubicBezTo>
                <a:cubicBezTo>
                  <a:pt x="2213818" y="6009035"/>
                  <a:pt x="2171217" y="6051636"/>
                  <a:pt x="2118666" y="6051636"/>
                </a:cubicBezTo>
                <a:cubicBezTo>
                  <a:pt x="2066114" y="6051636"/>
                  <a:pt x="2023514" y="6009035"/>
                  <a:pt x="2023514" y="5956484"/>
                </a:cubicBezTo>
                <a:cubicBezTo>
                  <a:pt x="2023514" y="5903934"/>
                  <a:pt x="2066114" y="5861332"/>
                  <a:pt x="2118666" y="5861332"/>
                </a:cubicBezTo>
                <a:close/>
                <a:moveTo>
                  <a:pt x="1699995" y="5861332"/>
                </a:moveTo>
                <a:cubicBezTo>
                  <a:pt x="1752545" y="5861332"/>
                  <a:pt x="1795147" y="5903934"/>
                  <a:pt x="1795147" y="5956484"/>
                </a:cubicBezTo>
                <a:cubicBezTo>
                  <a:pt x="1795147" y="6009035"/>
                  <a:pt x="1752545" y="6051636"/>
                  <a:pt x="1699995" y="6051636"/>
                </a:cubicBezTo>
                <a:cubicBezTo>
                  <a:pt x="1647443" y="6051636"/>
                  <a:pt x="1604840" y="6009035"/>
                  <a:pt x="1604840" y="5956484"/>
                </a:cubicBezTo>
                <a:cubicBezTo>
                  <a:pt x="1604840" y="5903934"/>
                  <a:pt x="1647443" y="5861332"/>
                  <a:pt x="1699995" y="5861332"/>
                </a:cubicBezTo>
                <a:close/>
                <a:moveTo>
                  <a:pt x="1281322" y="5861332"/>
                </a:moveTo>
                <a:cubicBezTo>
                  <a:pt x="1333873" y="5861332"/>
                  <a:pt x="1376474" y="5903934"/>
                  <a:pt x="1376474" y="5956484"/>
                </a:cubicBezTo>
                <a:cubicBezTo>
                  <a:pt x="1376474" y="6009035"/>
                  <a:pt x="1333873" y="6051636"/>
                  <a:pt x="1281322" y="6051636"/>
                </a:cubicBezTo>
                <a:cubicBezTo>
                  <a:pt x="1228772" y="6051636"/>
                  <a:pt x="1186170" y="6009035"/>
                  <a:pt x="1186170" y="5956484"/>
                </a:cubicBezTo>
                <a:cubicBezTo>
                  <a:pt x="1186170" y="5903934"/>
                  <a:pt x="1228772" y="5861332"/>
                  <a:pt x="1281322" y="5861332"/>
                </a:cubicBezTo>
                <a:close/>
                <a:moveTo>
                  <a:pt x="862654" y="5861332"/>
                </a:moveTo>
                <a:cubicBezTo>
                  <a:pt x="915205" y="5861332"/>
                  <a:pt x="957807" y="5903934"/>
                  <a:pt x="957807" y="5956484"/>
                </a:cubicBezTo>
                <a:cubicBezTo>
                  <a:pt x="957807" y="6009035"/>
                  <a:pt x="915205" y="6051636"/>
                  <a:pt x="862654" y="6051636"/>
                </a:cubicBezTo>
                <a:cubicBezTo>
                  <a:pt x="810104" y="6051636"/>
                  <a:pt x="767502" y="6009035"/>
                  <a:pt x="767502" y="5956484"/>
                </a:cubicBezTo>
                <a:cubicBezTo>
                  <a:pt x="767502" y="5903934"/>
                  <a:pt x="810104" y="5861332"/>
                  <a:pt x="862654" y="5861332"/>
                </a:cubicBezTo>
                <a:close/>
                <a:moveTo>
                  <a:pt x="443987" y="5861332"/>
                </a:moveTo>
                <a:cubicBezTo>
                  <a:pt x="496537" y="5861332"/>
                  <a:pt x="539139" y="5903934"/>
                  <a:pt x="539139" y="5956484"/>
                </a:cubicBezTo>
                <a:cubicBezTo>
                  <a:pt x="539139" y="6009035"/>
                  <a:pt x="496537" y="6051636"/>
                  <a:pt x="443987" y="6051636"/>
                </a:cubicBezTo>
                <a:cubicBezTo>
                  <a:pt x="391436" y="6051636"/>
                  <a:pt x="348835" y="6009035"/>
                  <a:pt x="348835" y="5956484"/>
                </a:cubicBezTo>
                <a:cubicBezTo>
                  <a:pt x="348835" y="5903934"/>
                  <a:pt x="391436" y="5861332"/>
                  <a:pt x="443987" y="5861332"/>
                </a:cubicBezTo>
                <a:close/>
                <a:moveTo>
                  <a:pt x="25318" y="5861332"/>
                </a:moveTo>
                <a:cubicBezTo>
                  <a:pt x="77868" y="5861332"/>
                  <a:pt x="120470" y="5903934"/>
                  <a:pt x="120470" y="5956484"/>
                </a:cubicBezTo>
                <a:cubicBezTo>
                  <a:pt x="120470" y="6009035"/>
                  <a:pt x="77868" y="6051636"/>
                  <a:pt x="25318" y="6051636"/>
                </a:cubicBezTo>
                <a:lnTo>
                  <a:pt x="0" y="6046525"/>
                </a:lnTo>
                <a:lnTo>
                  <a:pt x="0" y="5866444"/>
                </a:lnTo>
                <a:close/>
                <a:moveTo>
                  <a:pt x="12166698" y="5442663"/>
                </a:moveTo>
                <a:lnTo>
                  <a:pt x="12192000" y="5447772"/>
                </a:lnTo>
                <a:lnTo>
                  <a:pt x="12192000" y="5627859"/>
                </a:lnTo>
                <a:lnTo>
                  <a:pt x="12166698" y="5632967"/>
                </a:lnTo>
                <a:cubicBezTo>
                  <a:pt x="12114147" y="5632967"/>
                  <a:pt x="12071546" y="5590366"/>
                  <a:pt x="12071546" y="5537815"/>
                </a:cubicBezTo>
                <a:cubicBezTo>
                  <a:pt x="12071546" y="5485265"/>
                  <a:pt x="12114147" y="5442663"/>
                  <a:pt x="12166698" y="5442663"/>
                </a:cubicBezTo>
                <a:close/>
                <a:moveTo>
                  <a:pt x="11748029" y="5442663"/>
                </a:moveTo>
                <a:cubicBezTo>
                  <a:pt x="11800580" y="5442663"/>
                  <a:pt x="11843181" y="5485265"/>
                  <a:pt x="11843181" y="5537815"/>
                </a:cubicBezTo>
                <a:cubicBezTo>
                  <a:pt x="11843181" y="5590366"/>
                  <a:pt x="11800580" y="5632967"/>
                  <a:pt x="11748029" y="5632967"/>
                </a:cubicBezTo>
                <a:cubicBezTo>
                  <a:pt x="11695478" y="5632967"/>
                  <a:pt x="11652877" y="5590366"/>
                  <a:pt x="11652877" y="5537815"/>
                </a:cubicBezTo>
                <a:cubicBezTo>
                  <a:pt x="11652877" y="5485265"/>
                  <a:pt x="11695478" y="5442663"/>
                  <a:pt x="11748029" y="5442663"/>
                </a:cubicBezTo>
                <a:close/>
                <a:moveTo>
                  <a:pt x="11329360" y="5442663"/>
                </a:moveTo>
                <a:cubicBezTo>
                  <a:pt x="11381911" y="5442663"/>
                  <a:pt x="11424512" y="5485265"/>
                  <a:pt x="11424512" y="5537815"/>
                </a:cubicBezTo>
                <a:cubicBezTo>
                  <a:pt x="11424512" y="5590366"/>
                  <a:pt x="11381911" y="5632967"/>
                  <a:pt x="11329360" y="5632967"/>
                </a:cubicBezTo>
                <a:cubicBezTo>
                  <a:pt x="11276809" y="5632967"/>
                  <a:pt x="11234208" y="5590366"/>
                  <a:pt x="11234208" y="5537815"/>
                </a:cubicBezTo>
                <a:cubicBezTo>
                  <a:pt x="11234208" y="5485265"/>
                  <a:pt x="11276809" y="5442663"/>
                  <a:pt x="11329360" y="5442663"/>
                </a:cubicBezTo>
                <a:close/>
                <a:moveTo>
                  <a:pt x="10910691" y="5442663"/>
                </a:moveTo>
                <a:cubicBezTo>
                  <a:pt x="10963242" y="5442663"/>
                  <a:pt x="11005843" y="5485265"/>
                  <a:pt x="11005843" y="5537815"/>
                </a:cubicBezTo>
                <a:cubicBezTo>
                  <a:pt x="11005843" y="5590366"/>
                  <a:pt x="10963242" y="5632967"/>
                  <a:pt x="10910691" y="5632967"/>
                </a:cubicBezTo>
                <a:cubicBezTo>
                  <a:pt x="10858140" y="5632967"/>
                  <a:pt x="10815539" y="5590366"/>
                  <a:pt x="10815539" y="5537815"/>
                </a:cubicBezTo>
                <a:cubicBezTo>
                  <a:pt x="10815539" y="5485265"/>
                  <a:pt x="10858140" y="5442663"/>
                  <a:pt x="10910691" y="5442663"/>
                </a:cubicBezTo>
                <a:close/>
                <a:moveTo>
                  <a:pt x="10492022" y="5442663"/>
                </a:moveTo>
                <a:cubicBezTo>
                  <a:pt x="10544573" y="5442663"/>
                  <a:pt x="10587174" y="5485265"/>
                  <a:pt x="10587174" y="5537815"/>
                </a:cubicBezTo>
                <a:cubicBezTo>
                  <a:pt x="10587174" y="5590366"/>
                  <a:pt x="10544573" y="5632967"/>
                  <a:pt x="10492022" y="5632967"/>
                </a:cubicBezTo>
                <a:cubicBezTo>
                  <a:pt x="10439471" y="5632967"/>
                  <a:pt x="10396870" y="5590366"/>
                  <a:pt x="10396870" y="5537815"/>
                </a:cubicBezTo>
                <a:cubicBezTo>
                  <a:pt x="10396870" y="5485265"/>
                  <a:pt x="10439471" y="5442663"/>
                  <a:pt x="10492022" y="5442663"/>
                </a:cubicBezTo>
                <a:close/>
                <a:moveTo>
                  <a:pt x="10073353" y="5442663"/>
                </a:moveTo>
                <a:cubicBezTo>
                  <a:pt x="10125904" y="5442663"/>
                  <a:pt x="10168505" y="5485265"/>
                  <a:pt x="10168505" y="5537815"/>
                </a:cubicBezTo>
                <a:cubicBezTo>
                  <a:pt x="10168505" y="5590366"/>
                  <a:pt x="10125904" y="5632967"/>
                  <a:pt x="10073353" y="5632967"/>
                </a:cubicBezTo>
                <a:cubicBezTo>
                  <a:pt x="10020803" y="5632967"/>
                  <a:pt x="9978201" y="5590366"/>
                  <a:pt x="9978201" y="5537815"/>
                </a:cubicBezTo>
                <a:cubicBezTo>
                  <a:pt x="9978201" y="5485265"/>
                  <a:pt x="10020803" y="5442663"/>
                  <a:pt x="10073353" y="5442663"/>
                </a:cubicBezTo>
                <a:close/>
                <a:moveTo>
                  <a:pt x="9654684" y="5442663"/>
                </a:moveTo>
                <a:cubicBezTo>
                  <a:pt x="9707235" y="5442663"/>
                  <a:pt x="9749836" y="5485265"/>
                  <a:pt x="9749836" y="5537815"/>
                </a:cubicBezTo>
                <a:cubicBezTo>
                  <a:pt x="9749836" y="5590366"/>
                  <a:pt x="9707235" y="5632967"/>
                  <a:pt x="9654684" y="5632967"/>
                </a:cubicBezTo>
                <a:cubicBezTo>
                  <a:pt x="9602134" y="5632967"/>
                  <a:pt x="9559532" y="5590366"/>
                  <a:pt x="9559532" y="5537815"/>
                </a:cubicBezTo>
                <a:cubicBezTo>
                  <a:pt x="9559532" y="5485265"/>
                  <a:pt x="9602134" y="5442663"/>
                  <a:pt x="9654684" y="5442663"/>
                </a:cubicBezTo>
                <a:close/>
                <a:moveTo>
                  <a:pt x="9236015" y="5442663"/>
                </a:moveTo>
                <a:cubicBezTo>
                  <a:pt x="9288566" y="5442663"/>
                  <a:pt x="9331167" y="5485265"/>
                  <a:pt x="9331167" y="5537815"/>
                </a:cubicBezTo>
                <a:cubicBezTo>
                  <a:pt x="9331167" y="5590366"/>
                  <a:pt x="9288566" y="5632967"/>
                  <a:pt x="9236015" y="5632967"/>
                </a:cubicBezTo>
                <a:cubicBezTo>
                  <a:pt x="9183465" y="5632967"/>
                  <a:pt x="9140863" y="5590366"/>
                  <a:pt x="9140863" y="5537815"/>
                </a:cubicBezTo>
                <a:cubicBezTo>
                  <a:pt x="9140863" y="5485265"/>
                  <a:pt x="9183465" y="5442663"/>
                  <a:pt x="9236015" y="5442663"/>
                </a:cubicBezTo>
                <a:close/>
                <a:moveTo>
                  <a:pt x="8817346" y="5442663"/>
                </a:moveTo>
                <a:cubicBezTo>
                  <a:pt x="8869897" y="5442663"/>
                  <a:pt x="8912498" y="5485265"/>
                  <a:pt x="8912498" y="5537815"/>
                </a:cubicBezTo>
                <a:cubicBezTo>
                  <a:pt x="8912498" y="5590366"/>
                  <a:pt x="8869897" y="5632967"/>
                  <a:pt x="8817346" y="5632967"/>
                </a:cubicBezTo>
                <a:cubicBezTo>
                  <a:pt x="8764796" y="5632967"/>
                  <a:pt x="8722194" y="5590366"/>
                  <a:pt x="8722194" y="5537815"/>
                </a:cubicBezTo>
                <a:cubicBezTo>
                  <a:pt x="8722194" y="5485265"/>
                  <a:pt x="8764796" y="5442663"/>
                  <a:pt x="8817346" y="5442663"/>
                </a:cubicBezTo>
                <a:close/>
                <a:moveTo>
                  <a:pt x="8398677" y="5442663"/>
                </a:moveTo>
                <a:cubicBezTo>
                  <a:pt x="8451228" y="5442663"/>
                  <a:pt x="8493829" y="5485265"/>
                  <a:pt x="8493829" y="5537815"/>
                </a:cubicBezTo>
                <a:cubicBezTo>
                  <a:pt x="8493829" y="5590366"/>
                  <a:pt x="8451228" y="5632967"/>
                  <a:pt x="8398677" y="5632967"/>
                </a:cubicBezTo>
                <a:cubicBezTo>
                  <a:pt x="8346127" y="5632967"/>
                  <a:pt x="8303526" y="5590366"/>
                  <a:pt x="8303526" y="5537815"/>
                </a:cubicBezTo>
                <a:cubicBezTo>
                  <a:pt x="8303526" y="5485265"/>
                  <a:pt x="8346127" y="5442663"/>
                  <a:pt x="8398677" y="5442663"/>
                </a:cubicBezTo>
                <a:close/>
                <a:moveTo>
                  <a:pt x="7980009" y="5442663"/>
                </a:moveTo>
                <a:cubicBezTo>
                  <a:pt x="8032559" y="5442663"/>
                  <a:pt x="8075161" y="5485265"/>
                  <a:pt x="8075161" y="5537815"/>
                </a:cubicBezTo>
                <a:cubicBezTo>
                  <a:pt x="8075161" y="5590366"/>
                  <a:pt x="8032559" y="5632967"/>
                  <a:pt x="7980009" y="5632967"/>
                </a:cubicBezTo>
                <a:cubicBezTo>
                  <a:pt x="7927458" y="5632967"/>
                  <a:pt x="7884857" y="5590366"/>
                  <a:pt x="7884857" y="5537815"/>
                </a:cubicBezTo>
                <a:cubicBezTo>
                  <a:pt x="7884857" y="5485265"/>
                  <a:pt x="7927458" y="5442663"/>
                  <a:pt x="7980009" y="5442663"/>
                </a:cubicBezTo>
                <a:close/>
                <a:moveTo>
                  <a:pt x="7561340" y="5442663"/>
                </a:moveTo>
                <a:cubicBezTo>
                  <a:pt x="7613890" y="5442663"/>
                  <a:pt x="7656492" y="5485265"/>
                  <a:pt x="7656492" y="5537815"/>
                </a:cubicBezTo>
                <a:cubicBezTo>
                  <a:pt x="7656492" y="5590366"/>
                  <a:pt x="7613890" y="5632967"/>
                  <a:pt x="7561340" y="5632967"/>
                </a:cubicBezTo>
                <a:cubicBezTo>
                  <a:pt x="7508789" y="5632967"/>
                  <a:pt x="7466188" y="5590366"/>
                  <a:pt x="7466188" y="5537815"/>
                </a:cubicBezTo>
                <a:cubicBezTo>
                  <a:pt x="7466188" y="5485265"/>
                  <a:pt x="7508789" y="5442663"/>
                  <a:pt x="7561340" y="5442663"/>
                </a:cubicBezTo>
                <a:close/>
                <a:moveTo>
                  <a:pt x="7142671" y="5442663"/>
                </a:moveTo>
                <a:cubicBezTo>
                  <a:pt x="7195221" y="5442663"/>
                  <a:pt x="7237823" y="5485265"/>
                  <a:pt x="7237823" y="5537815"/>
                </a:cubicBezTo>
                <a:cubicBezTo>
                  <a:pt x="7237823" y="5590366"/>
                  <a:pt x="7195221" y="5632967"/>
                  <a:pt x="7142671" y="5632967"/>
                </a:cubicBezTo>
                <a:cubicBezTo>
                  <a:pt x="7090120" y="5632967"/>
                  <a:pt x="7047519" y="5590366"/>
                  <a:pt x="7047519" y="5537815"/>
                </a:cubicBezTo>
                <a:cubicBezTo>
                  <a:pt x="7047519" y="5485265"/>
                  <a:pt x="7090120" y="5442663"/>
                  <a:pt x="7142671" y="5442663"/>
                </a:cubicBezTo>
                <a:close/>
                <a:moveTo>
                  <a:pt x="6724002" y="5442663"/>
                </a:moveTo>
                <a:cubicBezTo>
                  <a:pt x="6776553" y="5442663"/>
                  <a:pt x="6819154" y="5485265"/>
                  <a:pt x="6819154" y="5537815"/>
                </a:cubicBezTo>
                <a:cubicBezTo>
                  <a:pt x="6819154" y="5590366"/>
                  <a:pt x="6776553" y="5632967"/>
                  <a:pt x="6724002" y="5632967"/>
                </a:cubicBezTo>
                <a:cubicBezTo>
                  <a:pt x="6671451" y="5632967"/>
                  <a:pt x="6628850" y="5590366"/>
                  <a:pt x="6628850" y="5537815"/>
                </a:cubicBezTo>
                <a:cubicBezTo>
                  <a:pt x="6628850" y="5485265"/>
                  <a:pt x="6671451" y="5442663"/>
                  <a:pt x="6724002" y="5442663"/>
                </a:cubicBezTo>
                <a:close/>
                <a:moveTo>
                  <a:pt x="6305333" y="5442663"/>
                </a:moveTo>
                <a:cubicBezTo>
                  <a:pt x="6357884" y="5442663"/>
                  <a:pt x="6400485" y="5485265"/>
                  <a:pt x="6400485" y="5537815"/>
                </a:cubicBezTo>
                <a:cubicBezTo>
                  <a:pt x="6400485" y="5590366"/>
                  <a:pt x="6357884" y="5632967"/>
                  <a:pt x="6305333" y="5632967"/>
                </a:cubicBezTo>
                <a:cubicBezTo>
                  <a:pt x="6252782" y="5632967"/>
                  <a:pt x="6210181" y="5590366"/>
                  <a:pt x="6210181" y="5537815"/>
                </a:cubicBezTo>
                <a:cubicBezTo>
                  <a:pt x="6210181" y="5485265"/>
                  <a:pt x="6252782" y="5442663"/>
                  <a:pt x="6305333" y="5442663"/>
                </a:cubicBezTo>
                <a:close/>
                <a:moveTo>
                  <a:pt x="5886664" y="5442663"/>
                </a:moveTo>
                <a:cubicBezTo>
                  <a:pt x="5939215" y="5442663"/>
                  <a:pt x="5981816" y="5485265"/>
                  <a:pt x="5981816" y="5537815"/>
                </a:cubicBezTo>
                <a:cubicBezTo>
                  <a:pt x="5981816" y="5590366"/>
                  <a:pt x="5939215" y="5632967"/>
                  <a:pt x="5886664" y="5632967"/>
                </a:cubicBezTo>
                <a:cubicBezTo>
                  <a:pt x="5834113" y="5632967"/>
                  <a:pt x="5791512" y="5590366"/>
                  <a:pt x="5791512" y="5537815"/>
                </a:cubicBezTo>
                <a:cubicBezTo>
                  <a:pt x="5791512" y="5485265"/>
                  <a:pt x="5834113" y="5442663"/>
                  <a:pt x="5886664" y="5442663"/>
                </a:cubicBezTo>
                <a:close/>
                <a:moveTo>
                  <a:pt x="5467994" y="5442663"/>
                </a:moveTo>
                <a:cubicBezTo>
                  <a:pt x="5520544" y="5442663"/>
                  <a:pt x="5563146" y="5485265"/>
                  <a:pt x="5563146" y="5537815"/>
                </a:cubicBezTo>
                <a:cubicBezTo>
                  <a:pt x="5563146" y="5590366"/>
                  <a:pt x="5520544" y="5632967"/>
                  <a:pt x="5467994" y="5632967"/>
                </a:cubicBezTo>
                <a:cubicBezTo>
                  <a:pt x="5415443" y="5632967"/>
                  <a:pt x="5372842" y="5590366"/>
                  <a:pt x="5372842" y="5537815"/>
                </a:cubicBezTo>
                <a:cubicBezTo>
                  <a:pt x="5372842" y="5485265"/>
                  <a:pt x="5415443" y="5442663"/>
                  <a:pt x="5467994" y="5442663"/>
                </a:cubicBezTo>
                <a:close/>
                <a:moveTo>
                  <a:pt x="5049325" y="5442663"/>
                </a:moveTo>
                <a:cubicBezTo>
                  <a:pt x="5101876" y="5442663"/>
                  <a:pt x="5144478" y="5485265"/>
                  <a:pt x="5144478" y="5537815"/>
                </a:cubicBezTo>
                <a:cubicBezTo>
                  <a:pt x="5144478" y="5590366"/>
                  <a:pt x="5101876" y="5632967"/>
                  <a:pt x="5049325" y="5632967"/>
                </a:cubicBezTo>
                <a:cubicBezTo>
                  <a:pt x="4996774" y="5632967"/>
                  <a:pt x="4954173" y="5590366"/>
                  <a:pt x="4954173" y="5537815"/>
                </a:cubicBezTo>
                <a:cubicBezTo>
                  <a:pt x="4954173" y="5485265"/>
                  <a:pt x="4996774" y="5442663"/>
                  <a:pt x="5049325" y="5442663"/>
                </a:cubicBezTo>
                <a:close/>
                <a:moveTo>
                  <a:pt x="4630656" y="5442663"/>
                </a:moveTo>
                <a:cubicBezTo>
                  <a:pt x="4683207" y="5442663"/>
                  <a:pt x="4725808" y="5485265"/>
                  <a:pt x="4725808" y="5537815"/>
                </a:cubicBezTo>
                <a:cubicBezTo>
                  <a:pt x="4725808" y="5590366"/>
                  <a:pt x="4683207" y="5632967"/>
                  <a:pt x="4630656" y="5632967"/>
                </a:cubicBezTo>
                <a:cubicBezTo>
                  <a:pt x="4578106" y="5632967"/>
                  <a:pt x="4535504" y="5590366"/>
                  <a:pt x="4535504" y="5537815"/>
                </a:cubicBezTo>
                <a:cubicBezTo>
                  <a:pt x="4535504" y="5485265"/>
                  <a:pt x="4578106" y="5442663"/>
                  <a:pt x="4630656" y="5442663"/>
                </a:cubicBezTo>
                <a:close/>
                <a:moveTo>
                  <a:pt x="4211987" y="5442663"/>
                </a:moveTo>
                <a:cubicBezTo>
                  <a:pt x="4264538" y="5442663"/>
                  <a:pt x="4307139" y="5485265"/>
                  <a:pt x="4307139" y="5537815"/>
                </a:cubicBezTo>
                <a:cubicBezTo>
                  <a:pt x="4307139" y="5590366"/>
                  <a:pt x="4264538" y="5632967"/>
                  <a:pt x="4211987" y="5632967"/>
                </a:cubicBezTo>
                <a:cubicBezTo>
                  <a:pt x="4159436" y="5632967"/>
                  <a:pt x="4116835" y="5590366"/>
                  <a:pt x="4116835" y="5537815"/>
                </a:cubicBezTo>
                <a:cubicBezTo>
                  <a:pt x="4116835" y="5485265"/>
                  <a:pt x="4159436" y="5442663"/>
                  <a:pt x="4211987" y="5442663"/>
                </a:cubicBezTo>
                <a:close/>
                <a:moveTo>
                  <a:pt x="3793358" y="5442663"/>
                </a:moveTo>
                <a:cubicBezTo>
                  <a:pt x="3845869" y="5442663"/>
                  <a:pt x="3888470" y="5485265"/>
                  <a:pt x="3888470" y="5537815"/>
                </a:cubicBezTo>
                <a:cubicBezTo>
                  <a:pt x="3888470" y="5590366"/>
                  <a:pt x="3845869" y="5632967"/>
                  <a:pt x="3793358" y="5632967"/>
                </a:cubicBezTo>
                <a:cubicBezTo>
                  <a:pt x="3740808" y="5632967"/>
                  <a:pt x="3698207" y="5590366"/>
                  <a:pt x="3698207" y="5537815"/>
                </a:cubicBezTo>
                <a:cubicBezTo>
                  <a:pt x="3698207" y="5485265"/>
                  <a:pt x="3740808" y="5442663"/>
                  <a:pt x="3793358" y="5442663"/>
                </a:cubicBezTo>
                <a:close/>
                <a:moveTo>
                  <a:pt x="3374686" y="5442663"/>
                </a:moveTo>
                <a:cubicBezTo>
                  <a:pt x="3427237" y="5442663"/>
                  <a:pt x="3469841" y="5485265"/>
                  <a:pt x="3469841" y="5537815"/>
                </a:cubicBezTo>
                <a:cubicBezTo>
                  <a:pt x="3469841" y="5590366"/>
                  <a:pt x="3427237" y="5632967"/>
                  <a:pt x="3374686" y="5632967"/>
                </a:cubicBezTo>
                <a:cubicBezTo>
                  <a:pt x="3322135" y="5632967"/>
                  <a:pt x="3279534" y="5590366"/>
                  <a:pt x="3279534" y="5537815"/>
                </a:cubicBezTo>
                <a:cubicBezTo>
                  <a:pt x="3279534" y="5485265"/>
                  <a:pt x="3322135" y="5442663"/>
                  <a:pt x="3374686" y="5442663"/>
                </a:cubicBezTo>
                <a:close/>
                <a:moveTo>
                  <a:pt x="2956015" y="5442663"/>
                </a:moveTo>
                <a:cubicBezTo>
                  <a:pt x="3008567" y="5442663"/>
                  <a:pt x="3051169" y="5485265"/>
                  <a:pt x="3051169" y="5537815"/>
                </a:cubicBezTo>
                <a:cubicBezTo>
                  <a:pt x="3051169" y="5590366"/>
                  <a:pt x="3008567" y="5632967"/>
                  <a:pt x="2956015" y="5632967"/>
                </a:cubicBezTo>
                <a:cubicBezTo>
                  <a:pt x="2903463" y="5632967"/>
                  <a:pt x="2860862" y="5590366"/>
                  <a:pt x="2860862" y="5537815"/>
                </a:cubicBezTo>
                <a:cubicBezTo>
                  <a:pt x="2860862" y="5485265"/>
                  <a:pt x="2903463" y="5442663"/>
                  <a:pt x="2956015" y="5442663"/>
                </a:cubicBezTo>
                <a:close/>
                <a:moveTo>
                  <a:pt x="2537342" y="5442663"/>
                </a:moveTo>
                <a:cubicBezTo>
                  <a:pt x="2589895" y="5442663"/>
                  <a:pt x="2632497" y="5485265"/>
                  <a:pt x="2632497" y="5537815"/>
                </a:cubicBezTo>
                <a:cubicBezTo>
                  <a:pt x="2632497" y="5590366"/>
                  <a:pt x="2589895" y="5632967"/>
                  <a:pt x="2537342" y="5632967"/>
                </a:cubicBezTo>
                <a:cubicBezTo>
                  <a:pt x="2484790" y="5632967"/>
                  <a:pt x="2442190" y="5590366"/>
                  <a:pt x="2442190" y="5537815"/>
                </a:cubicBezTo>
                <a:cubicBezTo>
                  <a:pt x="2442190" y="5485265"/>
                  <a:pt x="2484790" y="5442663"/>
                  <a:pt x="2537342" y="5442663"/>
                </a:cubicBezTo>
                <a:close/>
                <a:moveTo>
                  <a:pt x="2118672" y="5442663"/>
                </a:moveTo>
                <a:cubicBezTo>
                  <a:pt x="2171223" y="5442663"/>
                  <a:pt x="2213824" y="5485265"/>
                  <a:pt x="2213824" y="5537815"/>
                </a:cubicBezTo>
                <a:cubicBezTo>
                  <a:pt x="2213824" y="5590366"/>
                  <a:pt x="2171223" y="5632967"/>
                  <a:pt x="2118672" y="5632967"/>
                </a:cubicBezTo>
                <a:cubicBezTo>
                  <a:pt x="2066121" y="5632967"/>
                  <a:pt x="2023520" y="5590366"/>
                  <a:pt x="2023520" y="5537815"/>
                </a:cubicBezTo>
                <a:cubicBezTo>
                  <a:pt x="2023520" y="5485265"/>
                  <a:pt x="2066121" y="5442663"/>
                  <a:pt x="2118672" y="5442663"/>
                </a:cubicBezTo>
                <a:close/>
                <a:moveTo>
                  <a:pt x="1700000" y="5442663"/>
                </a:moveTo>
                <a:cubicBezTo>
                  <a:pt x="1752551" y="5442663"/>
                  <a:pt x="1795153" y="5485265"/>
                  <a:pt x="1795153" y="5537815"/>
                </a:cubicBezTo>
                <a:cubicBezTo>
                  <a:pt x="1795153" y="5590366"/>
                  <a:pt x="1752551" y="5632967"/>
                  <a:pt x="1700000" y="5632967"/>
                </a:cubicBezTo>
                <a:cubicBezTo>
                  <a:pt x="1647449" y="5632967"/>
                  <a:pt x="1604845" y="5590366"/>
                  <a:pt x="1604845" y="5537815"/>
                </a:cubicBezTo>
                <a:cubicBezTo>
                  <a:pt x="1604845" y="5485265"/>
                  <a:pt x="1647449" y="5442663"/>
                  <a:pt x="1700000" y="5442663"/>
                </a:cubicBezTo>
                <a:close/>
                <a:moveTo>
                  <a:pt x="1281327" y="5442663"/>
                </a:moveTo>
                <a:cubicBezTo>
                  <a:pt x="1333878" y="5442663"/>
                  <a:pt x="1376479" y="5485265"/>
                  <a:pt x="1376479" y="5537815"/>
                </a:cubicBezTo>
                <a:cubicBezTo>
                  <a:pt x="1376479" y="5590366"/>
                  <a:pt x="1333878" y="5632967"/>
                  <a:pt x="1281327" y="5632967"/>
                </a:cubicBezTo>
                <a:cubicBezTo>
                  <a:pt x="1228776" y="5632967"/>
                  <a:pt x="1186175" y="5590366"/>
                  <a:pt x="1186175" y="5537815"/>
                </a:cubicBezTo>
                <a:cubicBezTo>
                  <a:pt x="1186175" y="5485265"/>
                  <a:pt x="1228776" y="5442663"/>
                  <a:pt x="1281327" y="5442663"/>
                </a:cubicBezTo>
                <a:close/>
                <a:moveTo>
                  <a:pt x="862659" y="5442663"/>
                </a:moveTo>
                <a:cubicBezTo>
                  <a:pt x="915210" y="5442663"/>
                  <a:pt x="957811" y="5485265"/>
                  <a:pt x="957811" y="5537815"/>
                </a:cubicBezTo>
                <a:cubicBezTo>
                  <a:pt x="957811" y="5590366"/>
                  <a:pt x="915210" y="5632967"/>
                  <a:pt x="862659" y="5632967"/>
                </a:cubicBezTo>
                <a:cubicBezTo>
                  <a:pt x="810110" y="5632967"/>
                  <a:pt x="767507" y="5590366"/>
                  <a:pt x="767507" y="5537815"/>
                </a:cubicBezTo>
                <a:cubicBezTo>
                  <a:pt x="767507" y="5485265"/>
                  <a:pt x="810110" y="5442663"/>
                  <a:pt x="862659" y="5442663"/>
                </a:cubicBezTo>
                <a:close/>
                <a:moveTo>
                  <a:pt x="443991" y="5442663"/>
                </a:moveTo>
                <a:cubicBezTo>
                  <a:pt x="496542" y="5442663"/>
                  <a:pt x="539144" y="5485265"/>
                  <a:pt x="539144" y="5537815"/>
                </a:cubicBezTo>
                <a:cubicBezTo>
                  <a:pt x="539144" y="5590366"/>
                  <a:pt x="496542" y="5632967"/>
                  <a:pt x="443991" y="5632967"/>
                </a:cubicBezTo>
                <a:cubicBezTo>
                  <a:pt x="391441" y="5632967"/>
                  <a:pt x="348839" y="5590366"/>
                  <a:pt x="348839" y="5537815"/>
                </a:cubicBezTo>
                <a:cubicBezTo>
                  <a:pt x="348839" y="5485265"/>
                  <a:pt x="391441" y="5442663"/>
                  <a:pt x="443991" y="5442663"/>
                </a:cubicBezTo>
                <a:close/>
                <a:moveTo>
                  <a:pt x="25323" y="5442663"/>
                </a:moveTo>
                <a:cubicBezTo>
                  <a:pt x="77873" y="5442663"/>
                  <a:pt x="120475" y="5485265"/>
                  <a:pt x="120475" y="5537815"/>
                </a:cubicBezTo>
                <a:cubicBezTo>
                  <a:pt x="120475" y="5590366"/>
                  <a:pt x="77873" y="5632967"/>
                  <a:pt x="25323" y="5632967"/>
                </a:cubicBezTo>
                <a:lnTo>
                  <a:pt x="0" y="5627855"/>
                </a:lnTo>
                <a:lnTo>
                  <a:pt x="0" y="5447776"/>
                </a:lnTo>
                <a:close/>
                <a:moveTo>
                  <a:pt x="12166698" y="5023994"/>
                </a:moveTo>
                <a:lnTo>
                  <a:pt x="12192000" y="5029103"/>
                </a:lnTo>
                <a:lnTo>
                  <a:pt x="12192000" y="5209190"/>
                </a:lnTo>
                <a:lnTo>
                  <a:pt x="12166698" y="5214298"/>
                </a:lnTo>
                <a:cubicBezTo>
                  <a:pt x="12114147" y="5214298"/>
                  <a:pt x="12071546" y="5171697"/>
                  <a:pt x="12071546" y="5119146"/>
                </a:cubicBezTo>
                <a:cubicBezTo>
                  <a:pt x="12071546" y="5066596"/>
                  <a:pt x="12114147" y="5023994"/>
                  <a:pt x="12166698" y="5023994"/>
                </a:cubicBezTo>
                <a:close/>
                <a:moveTo>
                  <a:pt x="11748029" y="5023994"/>
                </a:moveTo>
                <a:cubicBezTo>
                  <a:pt x="11800580" y="5023994"/>
                  <a:pt x="11843181" y="5066596"/>
                  <a:pt x="11843181" y="5119146"/>
                </a:cubicBezTo>
                <a:cubicBezTo>
                  <a:pt x="11843181" y="5171697"/>
                  <a:pt x="11800580" y="5214298"/>
                  <a:pt x="11748029" y="5214298"/>
                </a:cubicBezTo>
                <a:cubicBezTo>
                  <a:pt x="11695478" y="5214298"/>
                  <a:pt x="11652877" y="5171697"/>
                  <a:pt x="11652877" y="5119146"/>
                </a:cubicBezTo>
                <a:cubicBezTo>
                  <a:pt x="11652877" y="5066596"/>
                  <a:pt x="11695478" y="5023994"/>
                  <a:pt x="11748029" y="5023994"/>
                </a:cubicBezTo>
                <a:close/>
                <a:moveTo>
                  <a:pt x="11329360" y="5023994"/>
                </a:moveTo>
                <a:cubicBezTo>
                  <a:pt x="11381911" y="5023994"/>
                  <a:pt x="11424512" y="5066596"/>
                  <a:pt x="11424512" y="5119146"/>
                </a:cubicBezTo>
                <a:cubicBezTo>
                  <a:pt x="11424512" y="5171697"/>
                  <a:pt x="11381911" y="5214298"/>
                  <a:pt x="11329360" y="5214298"/>
                </a:cubicBezTo>
                <a:cubicBezTo>
                  <a:pt x="11276809" y="5214298"/>
                  <a:pt x="11234208" y="5171697"/>
                  <a:pt x="11234208" y="5119146"/>
                </a:cubicBezTo>
                <a:cubicBezTo>
                  <a:pt x="11234208" y="5066596"/>
                  <a:pt x="11276809" y="5023994"/>
                  <a:pt x="11329360" y="5023994"/>
                </a:cubicBezTo>
                <a:close/>
                <a:moveTo>
                  <a:pt x="10910691" y="5023994"/>
                </a:moveTo>
                <a:cubicBezTo>
                  <a:pt x="10963242" y="5023994"/>
                  <a:pt x="11005843" y="5066596"/>
                  <a:pt x="11005843" y="5119146"/>
                </a:cubicBezTo>
                <a:cubicBezTo>
                  <a:pt x="11005843" y="5171697"/>
                  <a:pt x="10963242" y="5214298"/>
                  <a:pt x="10910691" y="5214298"/>
                </a:cubicBezTo>
                <a:cubicBezTo>
                  <a:pt x="10858140" y="5214298"/>
                  <a:pt x="10815539" y="5171697"/>
                  <a:pt x="10815539" y="5119146"/>
                </a:cubicBezTo>
                <a:cubicBezTo>
                  <a:pt x="10815539" y="5066596"/>
                  <a:pt x="10858140" y="5023994"/>
                  <a:pt x="10910691" y="5023994"/>
                </a:cubicBezTo>
                <a:close/>
                <a:moveTo>
                  <a:pt x="10492022" y="5023994"/>
                </a:moveTo>
                <a:cubicBezTo>
                  <a:pt x="10544573" y="5023994"/>
                  <a:pt x="10587174" y="5066596"/>
                  <a:pt x="10587174" y="5119146"/>
                </a:cubicBezTo>
                <a:cubicBezTo>
                  <a:pt x="10587174" y="5171697"/>
                  <a:pt x="10544573" y="5214298"/>
                  <a:pt x="10492022" y="5214298"/>
                </a:cubicBezTo>
                <a:cubicBezTo>
                  <a:pt x="10439471" y="5214298"/>
                  <a:pt x="10396870" y="5171697"/>
                  <a:pt x="10396870" y="5119146"/>
                </a:cubicBezTo>
                <a:cubicBezTo>
                  <a:pt x="10396870" y="5066596"/>
                  <a:pt x="10439471" y="5023994"/>
                  <a:pt x="10492022" y="5023994"/>
                </a:cubicBezTo>
                <a:close/>
                <a:moveTo>
                  <a:pt x="10073353" y="5023994"/>
                </a:moveTo>
                <a:cubicBezTo>
                  <a:pt x="10125904" y="5023994"/>
                  <a:pt x="10168505" y="5066596"/>
                  <a:pt x="10168505" y="5119146"/>
                </a:cubicBezTo>
                <a:cubicBezTo>
                  <a:pt x="10168505" y="5171697"/>
                  <a:pt x="10125904" y="5214298"/>
                  <a:pt x="10073353" y="5214298"/>
                </a:cubicBezTo>
                <a:cubicBezTo>
                  <a:pt x="10020803" y="5214298"/>
                  <a:pt x="9978201" y="5171697"/>
                  <a:pt x="9978201" y="5119146"/>
                </a:cubicBezTo>
                <a:cubicBezTo>
                  <a:pt x="9978201" y="5066596"/>
                  <a:pt x="10020803" y="5023994"/>
                  <a:pt x="10073353" y="5023994"/>
                </a:cubicBezTo>
                <a:close/>
                <a:moveTo>
                  <a:pt x="9654684" y="5023994"/>
                </a:moveTo>
                <a:cubicBezTo>
                  <a:pt x="9707235" y="5023994"/>
                  <a:pt x="9749836" y="5066596"/>
                  <a:pt x="9749836" y="5119146"/>
                </a:cubicBezTo>
                <a:cubicBezTo>
                  <a:pt x="9749836" y="5171697"/>
                  <a:pt x="9707235" y="5214298"/>
                  <a:pt x="9654684" y="5214298"/>
                </a:cubicBezTo>
                <a:cubicBezTo>
                  <a:pt x="9602134" y="5214298"/>
                  <a:pt x="9559532" y="5171697"/>
                  <a:pt x="9559532" y="5119146"/>
                </a:cubicBezTo>
                <a:cubicBezTo>
                  <a:pt x="9559532" y="5066596"/>
                  <a:pt x="9602134" y="5023994"/>
                  <a:pt x="9654684" y="5023994"/>
                </a:cubicBezTo>
                <a:close/>
                <a:moveTo>
                  <a:pt x="9236015" y="5023994"/>
                </a:moveTo>
                <a:cubicBezTo>
                  <a:pt x="9288566" y="5023994"/>
                  <a:pt x="9331167" y="5066596"/>
                  <a:pt x="9331167" y="5119146"/>
                </a:cubicBezTo>
                <a:cubicBezTo>
                  <a:pt x="9331167" y="5171697"/>
                  <a:pt x="9288566" y="5214298"/>
                  <a:pt x="9236015" y="5214298"/>
                </a:cubicBezTo>
                <a:cubicBezTo>
                  <a:pt x="9183465" y="5214298"/>
                  <a:pt x="9140863" y="5171697"/>
                  <a:pt x="9140863" y="5119146"/>
                </a:cubicBezTo>
                <a:cubicBezTo>
                  <a:pt x="9140863" y="5066596"/>
                  <a:pt x="9183465" y="5023994"/>
                  <a:pt x="9236015" y="5023994"/>
                </a:cubicBezTo>
                <a:close/>
                <a:moveTo>
                  <a:pt x="8817346" y="5023994"/>
                </a:moveTo>
                <a:cubicBezTo>
                  <a:pt x="8869897" y="5023994"/>
                  <a:pt x="8912498" y="5066596"/>
                  <a:pt x="8912498" y="5119146"/>
                </a:cubicBezTo>
                <a:cubicBezTo>
                  <a:pt x="8912498" y="5171697"/>
                  <a:pt x="8869897" y="5214298"/>
                  <a:pt x="8817346" y="5214298"/>
                </a:cubicBezTo>
                <a:cubicBezTo>
                  <a:pt x="8764796" y="5214298"/>
                  <a:pt x="8722194" y="5171697"/>
                  <a:pt x="8722194" y="5119146"/>
                </a:cubicBezTo>
                <a:cubicBezTo>
                  <a:pt x="8722194" y="5066596"/>
                  <a:pt x="8764796" y="5023994"/>
                  <a:pt x="8817346" y="5023994"/>
                </a:cubicBezTo>
                <a:close/>
                <a:moveTo>
                  <a:pt x="8398677" y="5023994"/>
                </a:moveTo>
                <a:cubicBezTo>
                  <a:pt x="8451228" y="5023994"/>
                  <a:pt x="8493829" y="5066596"/>
                  <a:pt x="8493829" y="5119146"/>
                </a:cubicBezTo>
                <a:cubicBezTo>
                  <a:pt x="8493829" y="5171697"/>
                  <a:pt x="8451228" y="5214298"/>
                  <a:pt x="8398677" y="5214298"/>
                </a:cubicBezTo>
                <a:cubicBezTo>
                  <a:pt x="8346127" y="5214298"/>
                  <a:pt x="8303526" y="5171697"/>
                  <a:pt x="8303526" y="5119146"/>
                </a:cubicBezTo>
                <a:cubicBezTo>
                  <a:pt x="8303526" y="5066596"/>
                  <a:pt x="8346127" y="5023994"/>
                  <a:pt x="8398677" y="5023994"/>
                </a:cubicBezTo>
                <a:close/>
                <a:moveTo>
                  <a:pt x="7980009" y="5023994"/>
                </a:moveTo>
                <a:cubicBezTo>
                  <a:pt x="8032559" y="5023994"/>
                  <a:pt x="8075161" y="5066596"/>
                  <a:pt x="8075161" y="5119146"/>
                </a:cubicBezTo>
                <a:cubicBezTo>
                  <a:pt x="8075161" y="5171697"/>
                  <a:pt x="8032559" y="5214298"/>
                  <a:pt x="7980009" y="5214298"/>
                </a:cubicBezTo>
                <a:cubicBezTo>
                  <a:pt x="7927458" y="5214298"/>
                  <a:pt x="7884857" y="5171697"/>
                  <a:pt x="7884857" y="5119146"/>
                </a:cubicBezTo>
                <a:cubicBezTo>
                  <a:pt x="7884857" y="5066596"/>
                  <a:pt x="7927458" y="5023994"/>
                  <a:pt x="7980009" y="5023994"/>
                </a:cubicBezTo>
                <a:close/>
                <a:moveTo>
                  <a:pt x="7561340" y="5023994"/>
                </a:moveTo>
                <a:cubicBezTo>
                  <a:pt x="7613890" y="5023994"/>
                  <a:pt x="7656492" y="5066596"/>
                  <a:pt x="7656492" y="5119146"/>
                </a:cubicBezTo>
                <a:cubicBezTo>
                  <a:pt x="7656492" y="5171697"/>
                  <a:pt x="7613890" y="5214298"/>
                  <a:pt x="7561340" y="5214298"/>
                </a:cubicBezTo>
                <a:cubicBezTo>
                  <a:pt x="7508789" y="5214298"/>
                  <a:pt x="7466188" y="5171697"/>
                  <a:pt x="7466188" y="5119146"/>
                </a:cubicBezTo>
                <a:cubicBezTo>
                  <a:pt x="7466188" y="5066596"/>
                  <a:pt x="7508789" y="5023994"/>
                  <a:pt x="7561340" y="5023994"/>
                </a:cubicBezTo>
                <a:close/>
                <a:moveTo>
                  <a:pt x="7142671" y="5023994"/>
                </a:moveTo>
                <a:cubicBezTo>
                  <a:pt x="7195221" y="5023994"/>
                  <a:pt x="7237823" y="5066596"/>
                  <a:pt x="7237823" y="5119146"/>
                </a:cubicBezTo>
                <a:cubicBezTo>
                  <a:pt x="7237823" y="5171697"/>
                  <a:pt x="7195221" y="5214298"/>
                  <a:pt x="7142671" y="5214298"/>
                </a:cubicBezTo>
                <a:cubicBezTo>
                  <a:pt x="7090120" y="5214298"/>
                  <a:pt x="7047519" y="5171697"/>
                  <a:pt x="7047519" y="5119146"/>
                </a:cubicBezTo>
                <a:cubicBezTo>
                  <a:pt x="7047519" y="5066596"/>
                  <a:pt x="7090120" y="5023994"/>
                  <a:pt x="7142671" y="5023994"/>
                </a:cubicBezTo>
                <a:close/>
                <a:moveTo>
                  <a:pt x="6724002" y="5023994"/>
                </a:moveTo>
                <a:cubicBezTo>
                  <a:pt x="6776553" y="5023994"/>
                  <a:pt x="6819154" y="5066596"/>
                  <a:pt x="6819154" y="5119146"/>
                </a:cubicBezTo>
                <a:cubicBezTo>
                  <a:pt x="6819154" y="5171697"/>
                  <a:pt x="6776553" y="5214298"/>
                  <a:pt x="6724002" y="5214298"/>
                </a:cubicBezTo>
                <a:cubicBezTo>
                  <a:pt x="6671451" y="5214298"/>
                  <a:pt x="6628850" y="5171697"/>
                  <a:pt x="6628850" y="5119146"/>
                </a:cubicBezTo>
                <a:cubicBezTo>
                  <a:pt x="6628850" y="5066596"/>
                  <a:pt x="6671451" y="5023994"/>
                  <a:pt x="6724002" y="5023994"/>
                </a:cubicBezTo>
                <a:close/>
                <a:moveTo>
                  <a:pt x="6305333" y="5023994"/>
                </a:moveTo>
                <a:cubicBezTo>
                  <a:pt x="6357884" y="5023994"/>
                  <a:pt x="6400485" y="5066596"/>
                  <a:pt x="6400485" y="5119146"/>
                </a:cubicBezTo>
                <a:cubicBezTo>
                  <a:pt x="6400485" y="5171697"/>
                  <a:pt x="6357884" y="5214298"/>
                  <a:pt x="6305333" y="5214298"/>
                </a:cubicBezTo>
                <a:cubicBezTo>
                  <a:pt x="6252782" y="5214298"/>
                  <a:pt x="6210181" y="5171697"/>
                  <a:pt x="6210181" y="5119146"/>
                </a:cubicBezTo>
                <a:cubicBezTo>
                  <a:pt x="6210181" y="5066596"/>
                  <a:pt x="6252782" y="5023994"/>
                  <a:pt x="6305333" y="5023994"/>
                </a:cubicBezTo>
                <a:close/>
                <a:moveTo>
                  <a:pt x="5886664" y="5023994"/>
                </a:moveTo>
                <a:cubicBezTo>
                  <a:pt x="5939215" y="5023994"/>
                  <a:pt x="5981816" y="5066596"/>
                  <a:pt x="5981816" y="5119146"/>
                </a:cubicBezTo>
                <a:cubicBezTo>
                  <a:pt x="5981816" y="5171697"/>
                  <a:pt x="5939215" y="5214298"/>
                  <a:pt x="5886664" y="5214298"/>
                </a:cubicBezTo>
                <a:cubicBezTo>
                  <a:pt x="5834113" y="5214298"/>
                  <a:pt x="5791512" y="5171697"/>
                  <a:pt x="5791512" y="5119146"/>
                </a:cubicBezTo>
                <a:cubicBezTo>
                  <a:pt x="5791512" y="5066596"/>
                  <a:pt x="5834113" y="5023994"/>
                  <a:pt x="5886664" y="5023994"/>
                </a:cubicBezTo>
                <a:close/>
                <a:moveTo>
                  <a:pt x="5467994" y="5023994"/>
                </a:moveTo>
                <a:cubicBezTo>
                  <a:pt x="5520544" y="5023994"/>
                  <a:pt x="5563146" y="5066596"/>
                  <a:pt x="5563146" y="5119146"/>
                </a:cubicBezTo>
                <a:cubicBezTo>
                  <a:pt x="5563146" y="5171697"/>
                  <a:pt x="5520544" y="5214298"/>
                  <a:pt x="5467994" y="5214298"/>
                </a:cubicBezTo>
                <a:cubicBezTo>
                  <a:pt x="5415443" y="5214298"/>
                  <a:pt x="5372842" y="5171697"/>
                  <a:pt x="5372842" y="5119146"/>
                </a:cubicBezTo>
                <a:cubicBezTo>
                  <a:pt x="5372842" y="5066596"/>
                  <a:pt x="5415443" y="5023994"/>
                  <a:pt x="5467994" y="5023994"/>
                </a:cubicBezTo>
                <a:close/>
                <a:moveTo>
                  <a:pt x="5049325" y="5023994"/>
                </a:moveTo>
                <a:cubicBezTo>
                  <a:pt x="5101876" y="5023994"/>
                  <a:pt x="5144478" y="5066596"/>
                  <a:pt x="5144478" y="5119146"/>
                </a:cubicBezTo>
                <a:cubicBezTo>
                  <a:pt x="5144478" y="5171697"/>
                  <a:pt x="5101876" y="5214298"/>
                  <a:pt x="5049325" y="5214298"/>
                </a:cubicBezTo>
                <a:cubicBezTo>
                  <a:pt x="4996774" y="5214298"/>
                  <a:pt x="4954173" y="5171697"/>
                  <a:pt x="4954173" y="5119146"/>
                </a:cubicBezTo>
                <a:cubicBezTo>
                  <a:pt x="4954173" y="5066596"/>
                  <a:pt x="4996774" y="5023994"/>
                  <a:pt x="5049325" y="5023994"/>
                </a:cubicBezTo>
                <a:close/>
                <a:moveTo>
                  <a:pt x="4630656" y="5023994"/>
                </a:moveTo>
                <a:cubicBezTo>
                  <a:pt x="4683207" y="5023994"/>
                  <a:pt x="4725808" y="5066596"/>
                  <a:pt x="4725808" y="5119146"/>
                </a:cubicBezTo>
                <a:cubicBezTo>
                  <a:pt x="4725808" y="5171697"/>
                  <a:pt x="4683207" y="5214298"/>
                  <a:pt x="4630656" y="5214298"/>
                </a:cubicBezTo>
                <a:cubicBezTo>
                  <a:pt x="4578106" y="5214298"/>
                  <a:pt x="4535504" y="5171697"/>
                  <a:pt x="4535504" y="5119146"/>
                </a:cubicBezTo>
                <a:cubicBezTo>
                  <a:pt x="4535504" y="5066596"/>
                  <a:pt x="4578106" y="5023994"/>
                  <a:pt x="4630656" y="5023994"/>
                </a:cubicBezTo>
                <a:close/>
                <a:moveTo>
                  <a:pt x="4211987" y="5023994"/>
                </a:moveTo>
                <a:cubicBezTo>
                  <a:pt x="4264538" y="5023994"/>
                  <a:pt x="4307139" y="5066596"/>
                  <a:pt x="4307139" y="5119146"/>
                </a:cubicBezTo>
                <a:cubicBezTo>
                  <a:pt x="4307139" y="5171697"/>
                  <a:pt x="4264538" y="5214298"/>
                  <a:pt x="4211987" y="5214298"/>
                </a:cubicBezTo>
                <a:cubicBezTo>
                  <a:pt x="4159436" y="5214298"/>
                  <a:pt x="4116835" y="5171697"/>
                  <a:pt x="4116835" y="5119146"/>
                </a:cubicBezTo>
                <a:cubicBezTo>
                  <a:pt x="4116835" y="5066596"/>
                  <a:pt x="4159436" y="5023994"/>
                  <a:pt x="4211987" y="5023994"/>
                </a:cubicBezTo>
                <a:close/>
                <a:moveTo>
                  <a:pt x="3793367" y="5023994"/>
                </a:moveTo>
                <a:cubicBezTo>
                  <a:pt x="3845869" y="5023994"/>
                  <a:pt x="3888470" y="5066596"/>
                  <a:pt x="3888470" y="5119146"/>
                </a:cubicBezTo>
                <a:cubicBezTo>
                  <a:pt x="3888470" y="5171697"/>
                  <a:pt x="3845869" y="5214298"/>
                  <a:pt x="3793367" y="5214298"/>
                </a:cubicBezTo>
                <a:cubicBezTo>
                  <a:pt x="3740816" y="5214298"/>
                  <a:pt x="3698215" y="5171697"/>
                  <a:pt x="3698215" y="5119146"/>
                </a:cubicBezTo>
                <a:cubicBezTo>
                  <a:pt x="3698215" y="5066596"/>
                  <a:pt x="3740816" y="5023994"/>
                  <a:pt x="3793367" y="5023994"/>
                </a:cubicBezTo>
                <a:close/>
                <a:moveTo>
                  <a:pt x="3374694" y="5023994"/>
                </a:moveTo>
                <a:cubicBezTo>
                  <a:pt x="3427245" y="5023994"/>
                  <a:pt x="3469850" y="5066596"/>
                  <a:pt x="3469850" y="5119146"/>
                </a:cubicBezTo>
                <a:cubicBezTo>
                  <a:pt x="3469850" y="5171697"/>
                  <a:pt x="3427245" y="5214298"/>
                  <a:pt x="3374694" y="5214298"/>
                </a:cubicBezTo>
                <a:cubicBezTo>
                  <a:pt x="3322144" y="5214298"/>
                  <a:pt x="3279542" y="5171697"/>
                  <a:pt x="3279542" y="5119146"/>
                </a:cubicBezTo>
                <a:cubicBezTo>
                  <a:pt x="3279542" y="5066596"/>
                  <a:pt x="3322144" y="5023994"/>
                  <a:pt x="3374694" y="5023994"/>
                </a:cubicBezTo>
                <a:close/>
                <a:moveTo>
                  <a:pt x="2956022" y="5023994"/>
                </a:moveTo>
                <a:cubicBezTo>
                  <a:pt x="3008574" y="5023994"/>
                  <a:pt x="3051176" y="5066596"/>
                  <a:pt x="3051176" y="5119146"/>
                </a:cubicBezTo>
                <a:cubicBezTo>
                  <a:pt x="3051176" y="5171697"/>
                  <a:pt x="3008574" y="5214298"/>
                  <a:pt x="2956022" y="5214298"/>
                </a:cubicBezTo>
                <a:cubicBezTo>
                  <a:pt x="2903470" y="5214298"/>
                  <a:pt x="2860869" y="5171697"/>
                  <a:pt x="2860869" y="5119146"/>
                </a:cubicBezTo>
                <a:cubicBezTo>
                  <a:pt x="2860869" y="5066596"/>
                  <a:pt x="2903470" y="5023994"/>
                  <a:pt x="2956022" y="5023994"/>
                </a:cubicBezTo>
                <a:close/>
                <a:moveTo>
                  <a:pt x="2537348" y="5023994"/>
                </a:moveTo>
                <a:cubicBezTo>
                  <a:pt x="2589902" y="5023994"/>
                  <a:pt x="2632504" y="5066596"/>
                  <a:pt x="2632504" y="5119146"/>
                </a:cubicBezTo>
                <a:cubicBezTo>
                  <a:pt x="2632504" y="5171697"/>
                  <a:pt x="2589902" y="5214298"/>
                  <a:pt x="2537348" y="5214298"/>
                </a:cubicBezTo>
                <a:cubicBezTo>
                  <a:pt x="2484796" y="5214298"/>
                  <a:pt x="2442196" y="5171697"/>
                  <a:pt x="2442196" y="5119146"/>
                </a:cubicBezTo>
                <a:cubicBezTo>
                  <a:pt x="2442196" y="5066596"/>
                  <a:pt x="2484796" y="5023994"/>
                  <a:pt x="2537348" y="5023994"/>
                </a:cubicBezTo>
                <a:close/>
                <a:moveTo>
                  <a:pt x="2118678" y="5023994"/>
                </a:moveTo>
                <a:cubicBezTo>
                  <a:pt x="2171229" y="5023994"/>
                  <a:pt x="2213831" y="5066596"/>
                  <a:pt x="2213831" y="5119146"/>
                </a:cubicBezTo>
                <a:cubicBezTo>
                  <a:pt x="2213831" y="5171697"/>
                  <a:pt x="2171229" y="5214298"/>
                  <a:pt x="2118678" y="5214298"/>
                </a:cubicBezTo>
                <a:cubicBezTo>
                  <a:pt x="2066127" y="5214298"/>
                  <a:pt x="2023526" y="5171697"/>
                  <a:pt x="2023526" y="5119146"/>
                </a:cubicBezTo>
                <a:cubicBezTo>
                  <a:pt x="2023526" y="5066596"/>
                  <a:pt x="2066127" y="5023994"/>
                  <a:pt x="2118678" y="5023994"/>
                </a:cubicBezTo>
                <a:close/>
                <a:moveTo>
                  <a:pt x="1700005" y="5023994"/>
                </a:moveTo>
                <a:cubicBezTo>
                  <a:pt x="1752556" y="5023994"/>
                  <a:pt x="1795158" y="5066596"/>
                  <a:pt x="1795158" y="5119146"/>
                </a:cubicBezTo>
                <a:cubicBezTo>
                  <a:pt x="1795158" y="5171697"/>
                  <a:pt x="1752556" y="5214298"/>
                  <a:pt x="1700005" y="5214298"/>
                </a:cubicBezTo>
                <a:cubicBezTo>
                  <a:pt x="1647454" y="5214298"/>
                  <a:pt x="1604850" y="5171697"/>
                  <a:pt x="1604850" y="5119146"/>
                </a:cubicBezTo>
                <a:cubicBezTo>
                  <a:pt x="1604850" y="5066596"/>
                  <a:pt x="1647454" y="5023994"/>
                  <a:pt x="1700005" y="5023994"/>
                </a:cubicBezTo>
                <a:close/>
                <a:moveTo>
                  <a:pt x="1281332" y="5023994"/>
                </a:moveTo>
                <a:cubicBezTo>
                  <a:pt x="1333882" y="5023994"/>
                  <a:pt x="1376484" y="5066596"/>
                  <a:pt x="1376484" y="5119146"/>
                </a:cubicBezTo>
                <a:cubicBezTo>
                  <a:pt x="1376484" y="5171697"/>
                  <a:pt x="1333882" y="5214298"/>
                  <a:pt x="1281332" y="5214298"/>
                </a:cubicBezTo>
                <a:cubicBezTo>
                  <a:pt x="1228781" y="5214298"/>
                  <a:pt x="1186180" y="5171697"/>
                  <a:pt x="1186180" y="5119146"/>
                </a:cubicBezTo>
                <a:cubicBezTo>
                  <a:pt x="1186180" y="5066596"/>
                  <a:pt x="1228781" y="5023994"/>
                  <a:pt x="1281332" y="5023994"/>
                </a:cubicBezTo>
                <a:close/>
                <a:moveTo>
                  <a:pt x="862664" y="5023994"/>
                </a:moveTo>
                <a:cubicBezTo>
                  <a:pt x="915215" y="5023994"/>
                  <a:pt x="957816" y="5066596"/>
                  <a:pt x="957816" y="5119146"/>
                </a:cubicBezTo>
                <a:cubicBezTo>
                  <a:pt x="957816" y="5171697"/>
                  <a:pt x="915215" y="5214298"/>
                  <a:pt x="862664" y="5214298"/>
                </a:cubicBezTo>
                <a:cubicBezTo>
                  <a:pt x="810115" y="5214298"/>
                  <a:pt x="767512" y="5171697"/>
                  <a:pt x="767512" y="5119146"/>
                </a:cubicBezTo>
                <a:cubicBezTo>
                  <a:pt x="767512" y="5066596"/>
                  <a:pt x="810115" y="5023994"/>
                  <a:pt x="862664" y="5023994"/>
                </a:cubicBezTo>
                <a:close/>
                <a:moveTo>
                  <a:pt x="443996" y="5023994"/>
                </a:moveTo>
                <a:cubicBezTo>
                  <a:pt x="496547" y="5023994"/>
                  <a:pt x="539148" y="5066596"/>
                  <a:pt x="539148" y="5119146"/>
                </a:cubicBezTo>
                <a:cubicBezTo>
                  <a:pt x="539148" y="5171697"/>
                  <a:pt x="496547" y="5214298"/>
                  <a:pt x="443996" y="5214298"/>
                </a:cubicBezTo>
                <a:cubicBezTo>
                  <a:pt x="391446" y="5214298"/>
                  <a:pt x="348844" y="5171697"/>
                  <a:pt x="348844" y="5119146"/>
                </a:cubicBezTo>
                <a:cubicBezTo>
                  <a:pt x="348844" y="5066596"/>
                  <a:pt x="391446" y="5023994"/>
                  <a:pt x="443996" y="5023994"/>
                </a:cubicBezTo>
                <a:close/>
                <a:moveTo>
                  <a:pt x="25327" y="5023994"/>
                </a:moveTo>
                <a:cubicBezTo>
                  <a:pt x="77878" y="5023994"/>
                  <a:pt x="120479" y="5066596"/>
                  <a:pt x="120479" y="5119146"/>
                </a:cubicBezTo>
                <a:cubicBezTo>
                  <a:pt x="120479" y="5171697"/>
                  <a:pt x="77878" y="5214298"/>
                  <a:pt x="25327" y="5214298"/>
                </a:cubicBezTo>
                <a:lnTo>
                  <a:pt x="0" y="5209185"/>
                </a:lnTo>
                <a:lnTo>
                  <a:pt x="0" y="5029108"/>
                </a:lnTo>
                <a:close/>
                <a:moveTo>
                  <a:pt x="12166698" y="4605325"/>
                </a:moveTo>
                <a:lnTo>
                  <a:pt x="12192000" y="4610434"/>
                </a:lnTo>
                <a:lnTo>
                  <a:pt x="12192000" y="4790521"/>
                </a:lnTo>
                <a:lnTo>
                  <a:pt x="12166698" y="4795629"/>
                </a:lnTo>
                <a:cubicBezTo>
                  <a:pt x="12114147" y="4795629"/>
                  <a:pt x="12071546" y="4753028"/>
                  <a:pt x="12071546" y="4700477"/>
                </a:cubicBezTo>
                <a:cubicBezTo>
                  <a:pt x="12071546" y="4647927"/>
                  <a:pt x="12114147" y="4605325"/>
                  <a:pt x="12166698" y="4605325"/>
                </a:cubicBezTo>
                <a:close/>
                <a:moveTo>
                  <a:pt x="11748029" y="4605325"/>
                </a:moveTo>
                <a:cubicBezTo>
                  <a:pt x="11800580" y="4605325"/>
                  <a:pt x="11843181" y="4647927"/>
                  <a:pt x="11843181" y="4700477"/>
                </a:cubicBezTo>
                <a:cubicBezTo>
                  <a:pt x="11843181" y="4753028"/>
                  <a:pt x="11800580" y="4795629"/>
                  <a:pt x="11748029" y="4795629"/>
                </a:cubicBezTo>
                <a:cubicBezTo>
                  <a:pt x="11695478" y="4795629"/>
                  <a:pt x="11652877" y="4753028"/>
                  <a:pt x="11652877" y="4700477"/>
                </a:cubicBezTo>
                <a:cubicBezTo>
                  <a:pt x="11652877" y="4647927"/>
                  <a:pt x="11695478" y="4605325"/>
                  <a:pt x="11748029" y="4605325"/>
                </a:cubicBezTo>
                <a:close/>
                <a:moveTo>
                  <a:pt x="11329360" y="4605325"/>
                </a:moveTo>
                <a:cubicBezTo>
                  <a:pt x="11381911" y="4605325"/>
                  <a:pt x="11424512" y="4647927"/>
                  <a:pt x="11424512" y="4700477"/>
                </a:cubicBezTo>
                <a:cubicBezTo>
                  <a:pt x="11424512" y="4753028"/>
                  <a:pt x="11381911" y="4795629"/>
                  <a:pt x="11329360" y="4795629"/>
                </a:cubicBezTo>
                <a:cubicBezTo>
                  <a:pt x="11276809" y="4795629"/>
                  <a:pt x="11234208" y="4753028"/>
                  <a:pt x="11234208" y="4700477"/>
                </a:cubicBezTo>
                <a:cubicBezTo>
                  <a:pt x="11234208" y="4647927"/>
                  <a:pt x="11276809" y="4605325"/>
                  <a:pt x="11329360" y="4605325"/>
                </a:cubicBezTo>
                <a:close/>
                <a:moveTo>
                  <a:pt x="10910691" y="4605325"/>
                </a:moveTo>
                <a:cubicBezTo>
                  <a:pt x="10963242" y="4605325"/>
                  <a:pt x="11005843" y="4647927"/>
                  <a:pt x="11005843" y="4700477"/>
                </a:cubicBezTo>
                <a:cubicBezTo>
                  <a:pt x="11005843" y="4753028"/>
                  <a:pt x="10963242" y="4795629"/>
                  <a:pt x="10910691" y="4795629"/>
                </a:cubicBezTo>
                <a:cubicBezTo>
                  <a:pt x="10858140" y="4795629"/>
                  <a:pt x="10815539" y="4753028"/>
                  <a:pt x="10815539" y="4700477"/>
                </a:cubicBezTo>
                <a:cubicBezTo>
                  <a:pt x="10815539" y="4647927"/>
                  <a:pt x="10858140" y="4605325"/>
                  <a:pt x="10910691" y="4605325"/>
                </a:cubicBezTo>
                <a:close/>
                <a:moveTo>
                  <a:pt x="10492022" y="4605325"/>
                </a:moveTo>
                <a:cubicBezTo>
                  <a:pt x="10544573" y="4605325"/>
                  <a:pt x="10587174" y="4647927"/>
                  <a:pt x="10587174" y="4700477"/>
                </a:cubicBezTo>
                <a:cubicBezTo>
                  <a:pt x="10587174" y="4753028"/>
                  <a:pt x="10544573" y="4795629"/>
                  <a:pt x="10492022" y="4795629"/>
                </a:cubicBezTo>
                <a:cubicBezTo>
                  <a:pt x="10439471" y="4795629"/>
                  <a:pt x="10396870" y="4753028"/>
                  <a:pt x="10396870" y="4700477"/>
                </a:cubicBezTo>
                <a:cubicBezTo>
                  <a:pt x="10396870" y="4647927"/>
                  <a:pt x="10439471" y="4605325"/>
                  <a:pt x="10492022" y="4605325"/>
                </a:cubicBezTo>
                <a:close/>
                <a:moveTo>
                  <a:pt x="10073353" y="4605325"/>
                </a:moveTo>
                <a:cubicBezTo>
                  <a:pt x="10125904" y="4605325"/>
                  <a:pt x="10168505" y="4647927"/>
                  <a:pt x="10168505" y="4700477"/>
                </a:cubicBezTo>
                <a:cubicBezTo>
                  <a:pt x="10168505" y="4753028"/>
                  <a:pt x="10125904" y="4795629"/>
                  <a:pt x="10073353" y="4795629"/>
                </a:cubicBezTo>
                <a:cubicBezTo>
                  <a:pt x="10020803" y="4795629"/>
                  <a:pt x="9978201" y="4753028"/>
                  <a:pt x="9978201" y="4700477"/>
                </a:cubicBezTo>
                <a:cubicBezTo>
                  <a:pt x="9978201" y="4647927"/>
                  <a:pt x="10020803" y="4605325"/>
                  <a:pt x="10073353" y="4605325"/>
                </a:cubicBezTo>
                <a:close/>
                <a:moveTo>
                  <a:pt x="9654684" y="4605325"/>
                </a:moveTo>
                <a:cubicBezTo>
                  <a:pt x="9707235" y="4605325"/>
                  <a:pt x="9749836" y="4647927"/>
                  <a:pt x="9749836" y="4700477"/>
                </a:cubicBezTo>
                <a:cubicBezTo>
                  <a:pt x="9749836" y="4753028"/>
                  <a:pt x="9707235" y="4795629"/>
                  <a:pt x="9654684" y="4795629"/>
                </a:cubicBezTo>
                <a:cubicBezTo>
                  <a:pt x="9602134" y="4795629"/>
                  <a:pt x="9559532" y="4753028"/>
                  <a:pt x="9559532" y="4700477"/>
                </a:cubicBezTo>
                <a:cubicBezTo>
                  <a:pt x="9559532" y="4647927"/>
                  <a:pt x="9602134" y="4605325"/>
                  <a:pt x="9654684" y="4605325"/>
                </a:cubicBezTo>
                <a:close/>
                <a:moveTo>
                  <a:pt x="9236015" y="4605325"/>
                </a:moveTo>
                <a:cubicBezTo>
                  <a:pt x="9288566" y="4605325"/>
                  <a:pt x="9331167" y="4647927"/>
                  <a:pt x="9331167" y="4700477"/>
                </a:cubicBezTo>
                <a:cubicBezTo>
                  <a:pt x="9331167" y="4753028"/>
                  <a:pt x="9288566" y="4795629"/>
                  <a:pt x="9236015" y="4795629"/>
                </a:cubicBezTo>
                <a:cubicBezTo>
                  <a:pt x="9183465" y="4795629"/>
                  <a:pt x="9140863" y="4753028"/>
                  <a:pt x="9140863" y="4700477"/>
                </a:cubicBezTo>
                <a:cubicBezTo>
                  <a:pt x="9140863" y="4647927"/>
                  <a:pt x="9183465" y="4605325"/>
                  <a:pt x="9236015" y="4605325"/>
                </a:cubicBezTo>
                <a:close/>
                <a:moveTo>
                  <a:pt x="8817346" y="4605325"/>
                </a:moveTo>
                <a:cubicBezTo>
                  <a:pt x="8869897" y="4605325"/>
                  <a:pt x="8912498" y="4647927"/>
                  <a:pt x="8912498" y="4700477"/>
                </a:cubicBezTo>
                <a:cubicBezTo>
                  <a:pt x="8912498" y="4753028"/>
                  <a:pt x="8869897" y="4795629"/>
                  <a:pt x="8817346" y="4795629"/>
                </a:cubicBezTo>
                <a:cubicBezTo>
                  <a:pt x="8764796" y="4795629"/>
                  <a:pt x="8722194" y="4753028"/>
                  <a:pt x="8722194" y="4700477"/>
                </a:cubicBezTo>
                <a:cubicBezTo>
                  <a:pt x="8722194" y="4647927"/>
                  <a:pt x="8764796" y="4605325"/>
                  <a:pt x="8817346" y="4605325"/>
                </a:cubicBezTo>
                <a:close/>
                <a:moveTo>
                  <a:pt x="8398677" y="4605325"/>
                </a:moveTo>
                <a:cubicBezTo>
                  <a:pt x="8451228" y="4605325"/>
                  <a:pt x="8493829" y="4647927"/>
                  <a:pt x="8493829" y="4700477"/>
                </a:cubicBezTo>
                <a:cubicBezTo>
                  <a:pt x="8493829" y="4753028"/>
                  <a:pt x="8451228" y="4795629"/>
                  <a:pt x="8398677" y="4795629"/>
                </a:cubicBezTo>
                <a:cubicBezTo>
                  <a:pt x="8346127" y="4795629"/>
                  <a:pt x="8303526" y="4753028"/>
                  <a:pt x="8303526" y="4700477"/>
                </a:cubicBezTo>
                <a:cubicBezTo>
                  <a:pt x="8303526" y="4647927"/>
                  <a:pt x="8346127" y="4605325"/>
                  <a:pt x="8398677" y="4605325"/>
                </a:cubicBezTo>
                <a:close/>
                <a:moveTo>
                  <a:pt x="7980009" y="4605325"/>
                </a:moveTo>
                <a:cubicBezTo>
                  <a:pt x="8032559" y="4605325"/>
                  <a:pt x="8075161" y="4647927"/>
                  <a:pt x="8075161" y="4700477"/>
                </a:cubicBezTo>
                <a:cubicBezTo>
                  <a:pt x="8075161" y="4753028"/>
                  <a:pt x="8032559" y="4795629"/>
                  <a:pt x="7980009" y="4795629"/>
                </a:cubicBezTo>
                <a:cubicBezTo>
                  <a:pt x="7927458" y="4795629"/>
                  <a:pt x="7884857" y="4753028"/>
                  <a:pt x="7884857" y="4700477"/>
                </a:cubicBezTo>
                <a:cubicBezTo>
                  <a:pt x="7884857" y="4647927"/>
                  <a:pt x="7927458" y="4605325"/>
                  <a:pt x="7980009" y="4605325"/>
                </a:cubicBezTo>
                <a:close/>
                <a:moveTo>
                  <a:pt x="7561340" y="4605325"/>
                </a:moveTo>
                <a:cubicBezTo>
                  <a:pt x="7613890" y="4605325"/>
                  <a:pt x="7656492" y="4647927"/>
                  <a:pt x="7656492" y="4700477"/>
                </a:cubicBezTo>
                <a:cubicBezTo>
                  <a:pt x="7656492" y="4753028"/>
                  <a:pt x="7613890" y="4795629"/>
                  <a:pt x="7561340" y="4795629"/>
                </a:cubicBezTo>
                <a:cubicBezTo>
                  <a:pt x="7508789" y="4795629"/>
                  <a:pt x="7466188" y="4753028"/>
                  <a:pt x="7466188" y="4700477"/>
                </a:cubicBezTo>
                <a:cubicBezTo>
                  <a:pt x="7466188" y="4647927"/>
                  <a:pt x="7508789" y="4605325"/>
                  <a:pt x="7561340" y="4605325"/>
                </a:cubicBezTo>
                <a:close/>
                <a:moveTo>
                  <a:pt x="7142671" y="4605325"/>
                </a:moveTo>
                <a:cubicBezTo>
                  <a:pt x="7195221" y="4605325"/>
                  <a:pt x="7237823" y="4647927"/>
                  <a:pt x="7237823" y="4700477"/>
                </a:cubicBezTo>
                <a:cubicBezTo>
                  <a:pt x="7237823" y="4753028"/>
                  <a:pt x="7195221" y="4795629"/>
                  <a:pt x="7142671" y="4795629"/>
                </a:cubicBezTo>
                <a:cubicBezTo>
                  <a:pt x="7090120" y="4795629"/>
                  <a:pt x="7047519" y="4753028"/>
                  <a:pt x="7047519" y="4700477"/>
                </a:cubicBezTo>
                <a:cubicBezTo>
                  <a:pt x="7047519" y="4647927"/>
                  <a:pt x="7090120" y="4605325"/>
                  <a:pt x="7142671" y="4605325"/>
                </a:cubicBezTo>
                <a:close/>
                <a:moveTo>
                  <a:pt x="6724002" y="4605325"/>
                </a:moveTo>
                <a:cubicBezTo>
                  <a:pt x="6776553" y="4605325"/>
                  <a:pt x="6819154" y="4647927"/>
                  <a:pt x="6819154" y="4700477"/>
                </a:cubicBezTo>
                <a:cubicBezTo>
                  <a:pt x="6819154" y="4753028"/>
                  <a:pt x="6776553" y="4795629"/>
                  <a:pt x="6724002" y="4795629"/>
                </a:cubicBezTo>
                <a:cubicBezTo>
                  <a:pt x="6671451" y="4795629"/>
                  <a:pt x="6628850" y="4753028"/>
                  <a:pt x="6628850" y="4700477"/>
                </a:cubicBezTo>
                <a:cubicBezTo>
                  <a:pt x="6628850" y="4647927"/>
                  <a:pt x="6671451" y="4605325"/>
                  <a:pt x="6724002" y="4605325"/>
                </a:cubicBezTo>
                <a:close/>
                <a:moveTo>
                  <a:pt x="6305333" y="4605325"/>
                </a:moveTo>
                <a:cubicBezTo>
                  <a:pt x="6357884" y="4605325"/>
                  <a:pt x="6400485" y="4647927"/>
                  <a:pt x="6400485" y="4700477"/>
                </a:cubicBezTo>
                <a:cubicBezTo>
                  <a:pt x="6400485" y="4753028"/>
                  <a:pt x="6357884" y="4795629"/>
                  <a:pt x="6305333" y="4795629"/>
                </a:cubicBezTo>
                <a:cubicBezTo>
                  <a:pt x="6252782" y="4795629"/>
                  <a:pt x="6210181" y="4753028"/>
                  <a:pt x="6210181" y="4700477"/>
                </a:cubicBezTo>
                <a:cubicBezTo>
                  <a:pt x="6210181" y="4647927"/>
                  <a:pt x="6252782" y="4605325"/>
                  <a:pt x="6305333" y="4605325"/>
                </a:cubicBezTo>
                <a:close/>
                <a:moveTo>
                  <a:pt x="5886664" y="4605325"/>
                </a:moveTo>
                <a:cubicBezTo>
                  <a:pt x="5939215" y="4605325"/>
                  <a:pt x="5981816" y="4647927"/>
                  <a:pt x="5981816" y="4700477"/>
                </a:cubicBezTo>
                <a:cubicBezTo>
                  <a:pt x="5981816" y="4753028"/>
                  <a:pt x="5939215" y="4795629"/>
                  <a:pt x="5886664" y="4795629"/>
                </a:cubicBezTo>
                <a:cubicBezTo>
                  <a:pt x="5834113" y="4795629"/>
                  <a:pt x="5791512" y="4753028"/>
                  <a:pt x="5791512" y="4700477"/>
                </a:cubicBezTo>
                <a:cubicBezTo>
                  <a:pt x="5791512" y="4647927"/>
                  <a:pt x="5834113" y="4605325"/>
                  <a:pt x="5886664" y="4605325"/>
                </a:cubicBezTo>
                <a:close/>
                <a:moveTo>
                  <a:pt x="5467994" y="4605325"/>
                </a:moveTo>
                <a:cubicBezTo>
                  <a:pt x="5520544" y="4605325"/>
                  <a:pt x="5563146" y="4647927"/>
                  <a:pt x="5563146" y="4700477"/>
                </a:cubicBezTo>
                <a:cubicBezTo>
                  <a:pt x="5563146" y="4753028"/>
                  <a:pt x="5520544" y="4795629"/>
                  <a:pt x="5467994" y="4795629"/>
                </a:cubicBezTo>
                <a:cubicBezTo>
                  <a:pt x="5415443" y="4795629"/>
                  <a:pt x="5372842" y="4753028"/>
                  <a:pt x="5372842" y="4700477"/>
                </a:cubicBezTo>
                <a:cubicBezTo>
                  <a:pt x="5372842" y="4647927"/>
                  <a:pt x="5415443" y="4605325"/>
                  <a:pt x="5467994" y="4605325"/>
                </a:cubicBezTo>
                <a:close/>
                <a:moveTo>
                  <a:pt x="5049325" y="4605325"/>
                </a:moveTo>
                <a:cubicBezTo>
                  <a:pt x="5101876" y="4605325"/>
                  <a:pt x="5144478" y="4647927"/>
                  <a:pt x="5144478" y="4700477"/>
                </a:cubicBezTo>
                <a:cubicBezTo>
                  <a:pt x="5144478" y="4753028"/>
                  <a:pt x="5101876" y="4795629"/>
                  <a:pt x="5049325" y="4795629"/>
                </a:cubicBezTo>
                <a:cubicBezTo>
                  <a:pt x="4996774" y="4795629"/>
                  <a:pt x="4954173" y="4753028"/>
                  <a:pt x="4954173" y="4700477"/>
                </a:cubicBezTo>
                <a:cubicBezTo>
                  <a:pt x="4954173" y="4647927"/>
                  <a:pt x="4996774" y="4605325"/>
                  <a:pt x="5049325" y="4605325"/>
                </a:cubicBezTo>
                <a:close/>
                <a:moveTo>
                  <a:pt x="4630656" y="4605325"/>
                </a:moveTo>
                <a:cubicBezTo>
                  <a:pt x="4683207" y="4605325"/>
                  <a:pt x="4725808" y="4647927"/>
                  <a:pt x="4725808" y="4700477"/>
                </a:cubicBezTo>
                <a:cubicBezTo>
                  <a:pt x="4725808" y="4753028"/>
                  <a:pt x="4683207" y="4795629"/>
                  <a:pt x="4630656" y="4795629"/>
                </a:cubicBezTo>
                <a:cubicBezTo>
                  <a:pt x="4578106" y="4795629"/>
                  <a:pt x="4535504" y="4753028"/>
                  <a:pt x="4535504" y="4700477"/>
                </a:cubicBezTo>
                <a:cubicBezTo>
                  <a:pt x="4535504" y="4647927"/>
                  <a:pt x="4578106" y="4605325"/>
                  <a:pt x="4630656" y="4605325"/>
                </a:cubicBezTo>
                <a:close/>
                <a:moveTo>
                  <a:pt x="4211987" y="4605325"/>
                </a:moveTo>
                <a:cubicBezTo>
                  <a:pt x="4264538" y="4605325"/>
                  <a:pt x="4307139" y="4647927"/>
                  <a:pt x="4307139" y="4700477"/>
                </a:cubicBezTo>
                <a:cubicBezTo>
                  <a:pt x="4307139" y="4753028"/>
                  <a:pt x="4264538" y="4795629"/>
                  <a:pt x="4211987" y="4795629"/>
                </a:cubicBezTo>
                <a:cubicBezTo>
                  <a:pt x="4159436" y="4795629"/>
                  <a:pt x="4116835" y="4753028"/>
                  <a:pt x="4116835" y="4700477"/>
                </a:cubicBezTo>
                <a:cubicBezTo>
                  <a:pt x="4116835" y="4647927"/>
                  <a:pt x="4159436" y="4605325"/>
                  <a:pt x="4211987" y="4605325"/>
                </a:cubicBezTo>
                <a:close/>
                <a:moveTo>
                  <a:pt x="3793376" y="4605325"/>
                </a:moveTo>
                <a:cubicBezTo>
                  <a:pt x="3845869" y="4605325"/>
                  <a:pt x="3888470" y="4647927"/>
                  <a:pt x="3888470" y="4700477"/>
                </a:cubicBezTo>
                <a:cubicBezTo>
                  <a:pt x="3888470" y="4753028"/>
                  <a:pt x="3845869" y="4795629"/>
                  <a:pt x="3793376" y="4795629"/>
                </a:cubicBezTo>
                <a:cubicBezTo>
                  <a:pt x="3740825" y="4795629"/>
                  <a:pt x="3698224" y="4753028"/>
                  <a:pt x="3698224" y="4700477"/>
                </a:cubicBezTo>
                <a:cubicBezTo>
                  <a:pt x="3698224" y="4647927"/>
                  <a:pt x="3740825" y="4605325"/>
                  <a:pt x="3793376" y="4605325"/>
                </a:cubicBezTo>
                <a:close/>
                <a:moveTo>
                  <a:pt x="3374703" y="4605325"/>
                </a:moveTo>
                <a:cubicBezTo>
                  <a:pt x="3427252" y="4605325"/>
                  <a:pt x="3469858" y="4647927"/>
                  <a:pt x="3469858" y="4700477"/>
                </a:cubicBezTo>
                <a:cubicBezTo>
                  <a:pt x="3469858" y="4753028"/>
                  <a:pt x="3427252" y="4795629"/>
                  <a:pt x="3374703" y="4795629"/>
                </a:cubicBezTo>
                <a:cubicBezTo>
                  <a:pt x="3322151" y="4795629"/>
                  <a:pt x="3279550" y="4753028"/>
                  <a:pt x="3279550" y="4700477"/>
                </a:cubicBezTo>
                <a:cubicBezTo>
                  <a:pt x="3279550" y="4647927"/>
                  <a:pt x="3322151" y="4605325"/>
                  <a:pt x="3374703" y="4605325"/>
                </a:cubicBezTo>
                <a:close/>
                <a:moveTo>
                  <a:pt x="2956029" y="4605325"/>
                </a:moveTo>
                <a:cubicBezTo>
                  <a:pt x="3008582" y="4605325"/>
                  <a:pt x="3051184" y="4647927"/>
                  <a:pt x="3051184" y="4700477"/>
                </a:cubicBezTo>
                <a:cubicBezTo>
                  <a:pt x="3051184" y="4753028"/>
                  <a:pt x="3008582" y="4795629"/>
                  <a:pt x="2956029" y="4795629"/>
                </a:cubicBezTo>
                <a:cubicBezTo>
                  <a:pt x="2903477" y="4795629"/>
                  <a:pt x="2860876" y="4753028"/>
                  <a:pt x="2860876" y="4700477"/>
                </a:cubicBezTo>
                <a:cubicBezTo>
                  <a:pt x="2860876" y="4647927"/>
                  <a:pt x="2903477" y="4605325"/>
                  <a:pt x="2956029" y="4605325"/>
                </a:cubicBezTo>
                <a:close/>
                <a:moveTo>
                  <a:pt x="2537355" y="4605325"/>
                </a:moveTo>
                <a:cubicBezTo>
                  <a:pt x="2589908" y="4605325"/>
                  <a:pt x="2632511" y="4647927"/>
                  <a:pt x="2632511" y="4700477"/>
                </a:cubicBezTo>
                <a:cubicBezTo>
                  <a:pt x="2632511" y="4753028"/>
                  <a:pt x="2589908" y="4795629"/>
                  <a:pt x="2537355" y="4795629"/>
                </a:cubicBezTo>
                <a:cubicBezTo>
                  <a:pt x="2484803" y="4795629"/>
                  <a:pt x="2442202" y="4753028"/>
                  <a:pt x="2442202" y="4700477"/>
                </a:cubicBezTo>
                <a:cubicBezTo>
                  <a:pt x="2442202" y="4647927"/>
                  <a:pt x="2484803" y="4605325"/>
                  <a:pt x="2537355" y="4605325"/>
                </a:cubicBezTo>
                <a:close/>
                <a:moveTo>
                  <a:pt x="2118684" y="4605325"/>
                </a:moveTo>
                <a:cubicBezTo>
                  <a:pt x="2171236" y="4605325"/>
                  <a:pt x="2213837" y="4647927"/>
                  <a:pt x="2213837" y="4700477"/>
                </a:cubicBezTo>
                <a:cubicBezTo>
                  <a:pt x="2213837" y="4753028"/>
                  <a:pt x="2171236" y="4795629"/>
                  <a:pt x="2118684" y="4795629"/>
                </a:cubicBezTo>
                <a:cubicBezTo>
                  <a:pt x="2066133" y="4795629"/>
                  <a:pt x="2023532" y="4753028"/>
                  <a:pt x="2023532" y="4700477"/>
                </a:cubicBezTo>
                <a:cubicBezTo>
                  <a:pt x="2023532" y="4647927"/>
                  <a:pt x="2066133" y="4605325"/>
                  <a:pt x="2118684" y="4605325"/>
                </a:cubicBezTo>
                <a:close/>
                <a:moveTo>
                  <a:pt x="1700010" y="4605325"/>
                </a:moveTo>
                <a:cubicBezTo>
                  <a:pt x="1752562" y="4605325"/>
                  <a:pt x="1795163" y="4647927"/>
                  <a:pt x="1795163" y="4700477"/>
                </a:cubicBezTo>
                <a:cubicBezTo>
                  <a:pt x="1795163" y="4753028"/>
                  <a:pt x="1752562" y="4795629"/>
                  <a:pt x="1700010" y="4795629"/>
                </a:cubicBezTo>
                <a:cubicBezTo>
                  <a:pt x="1647458" y="4795629"/>
                  <a:pt x="1604856" y="4753028"/>
                  <a:pt x="1604856" y="4700477"/>
                </a:cubicBezTo>
                <a:cubicBezTo>
                  <a:pt x="1604856" y="4647927"/>
                  <a:pt x="1647458" y="4605325"/>
                  <a:pt x="1700010" y="4605325"/>
                </a:cubicBezTo>
                <a:close/>
                <a:moveTo>
                  <a:pt x="1281336" y="4605325"/>
                </a:moveTo>
                <a:cubicBezTo>
                  <a:pt x="1333887" y="4605325"/>
                  <a:pt x="1376489" y="4647927"/>
                  <a:pt x="1376489" y="4700477"/>
                </a:cubicBezTo>
                <a:cubicBezTo>
                  <a:pt x="1376489" y="4753028"/>
                  <a:pt x="1333887" y="4795629"/>
                  <a:pt x="1281336" y="4795629"/>
                </a:cubicBezTo>
                <a:cubicBezTo>
                  <a:pt x="1228786" y="4795629"/>
                  <a:pt x="1186185" y="4753028"/>
                  <a:pt x="1186185" y="4700477"/>
                </a:cubicBezTo>
                <a:cubicBezTo>
                  <a:pt x="1186185" y="4647927"/>
                  <a:pt x="1228786" y="4605325"/>
                  <a:pt x="1281336" y="4605325"/>
                </a:cubicBezTo>
                <a:close/>
                <a:moveTo>
                  <a:pt x="862669" y="4605325"/>
                </a:moveTo>
                <a:cubicBezTo>
                  <a:pt x="915219" y="4605325"/>
                  <a:pt x="957821" y="4647927"/>
                  <a:pt x="957821" y="4700477"/>
                </a:cubicBezTo>
                <a:cubicBezTo>
                  <a:pt x="957821" y="4753028"/>
                  <a:pt x="915219" y="4795629"/>
                  <a:pt x="862669" y="4795629"/>
                </a:cubicBezTo>
                <a:cubicBezTo>
                  <a:pt x="810119" y="4795629"/>
                  <a:pt x="767517" y="4753028"/>
                  <a:pt x="767517" y="4700477"/>
                </a:cubicBezTo>
                <a:cubicBezTo>
                  <a:pt x="767517" y="4647927"/>
                  <a:pt x="810119" y="4605325"/>
                  <a:pt x="862669" y="4605325"/>
                </a:cubicBezTo>
                <a:close/>
                <a:moveTo>
                  <a:pt x="444001" y="4605325"/>
                </a:moveTo>
                <a:cubicBezTo>
                  <a:pt x="496553" y="4605325"/>
                  <a:pt x="539154" y="4647927"/>
                  <a:pt x="539154" y="4700477"/>
                </a:cubicBezTo>
                <a:cubicBezTo>
                  <a:pt x="539154" y="4753028"/>
                  <a:pt x="496553" y="4795629"/>
                  <a:pt x="444001" y="4795629"/>
                </a:cubicBezTo>
                <a:cubicBezTo>
                  <a:pt x="391450" y="4795629"/>
                  <a:pt x="348849" y="4753028"/>
                  <a:pt x="348849" y="4700477"/>
                </a:cubicBezTo>
                <a:cubicBezTo>
                  <a:pt x="348849" y="4647927"/>
                  <a:pt x="391450" y="4605325"/>
                  <a:pt x="444001" y="4605325"/>
                </a:cubicBezTo>
                <a:close/>
                <a:moveTo>
                  <a:pt x="25333" y="4605325"/>
                </a:moveTo>
                <a:cubicBezTo>
                  <a:pt x="77884" y="4605325"/>
                  <a:pt x="120485" y="4647927"/>
                  <a:pt x="120485" y="4700477"/>
                </a:cubicBezTo>
                <a:cubicBezTo>
                  <a:pt x="120485" y="4753028"/>
                  <a:pt x="77884" y="4795629"/>
                  <a:pt x="25333" y="4795629"/>
                </a:cubicBezTo>
                <a:lnTo>
                  <a:pt x="0" y="4790515"/>
                </a:lnTo>
                <a:lnTo>
                  <a:pt x="0" y="4610440"/>
                </a:lnTo>
                <a:close/>
                <a:moveTo>
                  <a:pt x="12166698" y="4186656"/>
                </a:moveTo>
                <a:lnTo>
                  <a:pt x="12192000" y="4191765"/>
                </a:lnTo>
                <a:lnTo>
                  <a:pt x="12192000" y="4371852"/>
                </a:lnTo>
                <a:lnTo>
                  <a:pt x="12166698" y="4376960"/>
                </a:lnTo>
                <a:cubicBezTo>
                  <a:pt x="12114147" y="4376960"/>
                  <a:pt x="12071546" y="4334359"/>
                  <a:pt x="12071546" y="4281808"/>
                </a:cubicBezTo>
                <a:cubicBezTo>
                  <a:pt x="12071546" y="4229258"/>
                  <a:pt x="12114147" y="4186656"/>
                  <a:pt x="12166698" y="4186656"/>
                </a:cubicBezTo>
                <a:close/>
                <a:moveTo>
                  <a:pt x="11748029" y="4186656"/>
                </a:moveTo>
                <a:cubicBezTo>
                  <a:pt x="11800580" y="4186656"/>
                  <a:pt x="11843181" y="4229258"/>
                  <a:pt x="11843181" y="4281808"/>
                </a:cubicBezTo>
                <a:cubicBezTo>
                  <a:pt x="11843181" y="4334359"/>
                  <a:pt x="11800580" y="4376960"/>
                  <a:pt x="11748029" y="4376960"/>
                </a:cubicBezTo>
                <a:cubicBezTo>
                  <a:pt x="11695478" y="4376960"/>
                  <a:pt x="11652877" y="4334359"/>
                  <a:pt x="11652877" y="4281808"/>
                </a:cubicBezTo>
                <a:cubicBezTo>
                  <a:pt x="11652877" y="4229258"/>
                  <a:pt x="11695478" y="4186656"/>
                  <a:pt x="11748029" y="4186656"/>
                </a:cubicBezTo>
                <a:close/>
                <a:moveTo>
                  <a:pt x="11329360" y="4186656"/>
                </a:moveTo>
                <a:cubicBezTo>
                  <a:pt x="11381911" y="4186656"/>
                  <a:pt x="11424512" y="4229258"/>
                  <a:pt x="11424512" y="4281808"/>
                </a:cubicBezTo>
                <a:cubicBezTo>
                  <a:pt x="11424512" y="4334359"/>
                  <a:pt x="11381911" y="4376960"/>
                  <a:pt x="11329360" y="4376960"/>
                </a:cubicBezTo>
                <a:cubicBezTo>
                  <a:pt x="11276809" y="4376960"/>
                  <a:pt x="11234208" y="4334359"/>
                  <a:pt x="11234208" y="4281808"/>
                </a:cubicBezTo>
                <a:cubicBezTo>
                  <a:pt x="11234208" y="4229258"/>
                  <a:pt x="11276809" y="4186656"/>
                  <a:pt x="11329360" y="4186656"/>
                </a:cubicBezTo>
                <a:close/>
                <a:moveTo>
                  <a:pt x="10910691" y="4186656"/>
                </a:moveTo>
                <a:cubicBezTo>
                  <a:pt x="10963242" y="4186656"/>
                  <a:pt x="11005843" y="4229258"/>
                  <a:pt x="11005843" y="4281808"/>
                </a:cubicBezTo>
                <a:cubicBezTo>
                  <a:pt x="11005843" y="4334359"/>
                  <a:pt x="10963242" y="4376960"/>
                  <a:pt x="10910691" y="4376960"/>
                </a:cubicBezTo>
                <a:cubicBezTo>
                  <a:pt x="10858140" y="4376960"/>
                  <a:pt x="10815539" y="4334359"/>
                  <a:pt x="10815539" y="4281808"/>
                </a:cubicBezTo>
                <a:cubicBezTo>
                  <a:pt x="10815539" y="4229258"/>
                  <a:pt x="10858140" y="4186656"/>
                  <a:pt x="10910691" y="4186656"/>
                </a:cubicBezTo>
                <a:close/>
                <a:moveTo>
                  <a:pt x="10492022" y="4186656"/>
                </a:moveTo>
                <a:cubicBezTo>
                  <a:pt x="10544573" y="4186656"/>
                  <a:pt x="10587174" y="4229258"/>
                  <a:pt x="10587174" y="4281808"/>
                </a:cubicBezTo>
                <a:cubicBezTo>
                  <a:pt x="10587174" y="4334359"/>
                  <a:pt x="10544573" y="4376960"/>
                  <a:pt x="10492022" y="4376960"/>
                </a:cubicBezTo>
                <a:cubicBezTo>
                  <a:pt x="10439471" y="4376960"/>
                  <a:pt x="10396870" y="4334359"/>
                  <a:pt x="10396870" y="4281808"/>
                </a:cubicBezTo>
                <a:cubicBezTo>
                  <a:pt x="10396870" y="4229258"/>
                  <a:pt x="10439471" y="4186656"/>
                  <a:pt x="10492022" y="4186656"/>
                </a:cubicBezTo>
                <a:close/>
                <a:moveTo>
                  <a:pt x="10073353" y="4186656"/>
                </a:moveTo>
                <a:cubicBezTo>
                  <a:pt x="10125904" y="4186656"/>
                  <a:pt x="10168505" y="4229258"/>
                  <a:pt x="10168505" y="4281808"/>
                </a:cubicBezTo>
                <a:cubicBezTo>
                  <a:pt x="10168505" y="4334359"/>
                  <a:pt x="10125904" y="4376960"/>
                  <a:pt x="10073353" y="4376960"/>
                </a:cubicBezTo>
                <a:cubicBezTo>
                  <a:pt x="10020803" y="4376960"/>
                  <a:pt x="9978201" y="4334359"/>
                  <a:pt x="9978201" y="4281808"/>
                </a:cubicBezTo>
                <a:cubicBezTo>
                  <a:pt x="9978201" y="4229258"/>
                  <a:pt x="10020803" y="4186656"/>
                  <a:pt x="10073353" y="4186656"/>
                </a:cubicBezTo>
                <a:close/>
                <a:moveTo>
                  <a:pt x="9654684" y="4186656"/>
                </a:moveTo>
                <a:cubicBezTo>
                  <a:pt x="9707235" y="4186656"/>
                  <a:pt x="9749836" y="4229258"/>
                  <a:pt x="9749836" y="4281808"/>
                </a:cubicBezTo>
                <a:cubicBezTo>
                  <a:pt x="9749836" y="4334359"/>
                  <a:pt x="9707235" y="4376960"/>
                  <a:pt x="9654684" y="4376960"/>
                </a:cubicBezTo>
                <a:cubicBezTo>
                  <a:pt x="9602134" y="4376960"/>
                  <a:pt x="9559532" y="4334359"/>
                  <a:pt x="9559532" y="4281808"/>
                </a:cubicBezTo>
                <a:cubicBezTo>
                  <a:pt x="9559532" y="4229258"/>
                  <a:pt x="9602134" y="4186656"/>
                  <a:pt x="9654684" y="4186656"/>
                </a:cubicBezTo>
                <a:close/>
                <a:moveTo>
                  <a:pt x="9236015" y="4186656"/>
                </a:moveTo>
                <a:cubicBezTo>
                  <a:pt x="9288566" y="4186656"/>
                  <a:pt x="9331167" y="4229258"/>
                  <a:pt x="9331167" y="4281808"/>
                </a:cubicBezTo>
                <a:cubicBezTo>
                  <a:pt x="9331167" y="4334359"/>
                  <a:pt x="9288566" y="4376960"/>
                  <a:pt x="9236015" y="4376960"/>
                </a:cubicBezTo>
                <a:cubicBezTo>
                  <a:pt x="9183465" y="4376960"/>
                  <a:pt x="9140863" y="4334359"/>
                  <a:pt x="9140863" y="4281808"/>
                </a:cubicBezTo>
                <a:cubicBezTo>
                  <a:pt x="9140863" y="4229258"/>
                  <a:pt x="9183465" y="4186656"/>
                  <a:pt x="9236015" y="4186656"/>
                </a:cubicBezTo>
                <a:close/>
                <a:moveTo>
                  <a:pt x="8817346" y="4186656"/>
                </a:moveTo>
                <a:cubicBezTo>
                  <a:pt x="8869897" y="4186656"/>
                  <a:pt x="8912498" y="4229258"/>
                  <a:pt x="8912498" y="4281808"/>
                </a:cubicBezTo>
                <a:cubicBezTo>
                  <a:pt x="8912498" y="4334359"/>
                  <a:pt x="8869897" y="4376960"/>
                  <a:pt x="8817346" y="4376960"/>
                </a:cubicBezTo>
                <a:cubicBezTo>
                  <a:pt x="8764796" y="4376960"/>
                  <a:pt x="8722194" y="4334359"/>
                  <a:pt x="8722194" y="4281808"/>
                </a:cubicBezTo>
                <a:cubicBezTo>
                  <a:pt x="8722194" y="4229258"/>
                  <a:pt x="8764796" y="4186656"/>
                  <a:pt x="8817346" y="4186656"/>
                </a:cubicBezTo>
                <a:close/>
                <a:moveTo>
                  <a:pt x="8398677" y="4186656"/>
                </a:moveTo>
                <a:cubicBezTo>
                  <a:pt x="8451228" y="4186656"/>
                  <a:pt x="8493829" y="4229258"/>
                  <a:pt x="8493829" y="4281808"/>
                </a:cubicBezTo>
                <a:cubicBezTo>
                  <a:pt x="8493829" y="4334359"/>
                  <a:pt x="8451228" y="4376960"/>
                  <a:pt x="8398677" y="4376960"/>
                </a:cubicBezTo>
                <a:cubicBezTo>
                  <a:pt x="8346127" y="4376960"/>
                  <a:pt x="8303526" y="4334359"/>
                  <a:pt x="8303526" y="4281808"/>
                </a:cubicBezTo>
                <a:cubicBezTo>
                  <a:pt x="8303526" y="4229258"/>
                  <a:pt x="8346127" y="4186656"/>
                  <a:pt x="8398677" y="4186656"/>
                </a:cubicBezTo>
                <a:close/>
                <a:moveTo>
                  <a:pt x="7980009" y="4186656"/>
                </a:moveTo>
                <a:cubicBezTo>
                  <a:pt x="8032559" y="4186656"/>
                  <a:pt x="8075161" y="4229258"/>
                  <a:pt x="8075161" y="4281808"/>
                </a:cubicBezTo>
                <a:cubicBezTo>
                  <a:pt x="8075161" y="4334359"/>
                  <a:pt x="8032559" y="4376960"/>
                  <a:pt x="7980009" y="4376960"/>
                </a:cubicBezTo>
                <a:cubicBezTo>
                  <a:pt x="7927458" y="4376960"/>
                  <a:pt x="7884857" y="4334359"/>
                  <a:pt x="7884857" y="4281808"/>
                </a:cubicBezTo>
                <a:cubicBezTo>
                  <a:pt x="7884857" y="4229258"/>
                  <a:pt x="7927458" y="4186656"/>
                  <a:pt x="7980009" y="4186656"/>
                </a:cubicBezTo>
                <a:close/>
                <a:moveTo>
                  <a:pt x="7561340" y="4186656"/>
                </a:moveTo>
                <a:cubicBezTo>
                  <a:pt x="7613890" y="4186656"/>
                  <a:pt x="7656492" y="4229258"/>
                  <a:pt x="7656492" y="4281808"/>
                </a:cubicBezTo>
                <a:cubicBezTo>
                  <a:pt x="7656492" y="4334359"/>
                  <a:pt x="7613890" y="4376960"/>
                  <a:pt x="7561340" y="4376960"/>
                </a:cubicBezTo>
                <a:cubicBezTo>
                  <a:pt x="7508789" y="4376960"/>
                  <a:pt x="7466188" y="4334359"/>
                  <a:pt x="7466188" y="4281808"/>
                </a:cubicBezTo>
                <a:cubicBezTo>
                  <a:pt x="7466188" y="4229258"/>
                  <a:pt x="7508789" y="4186656"/>
                  <a:pt x="7561340" y="4186656"/>
                </a:cubicBezTo>
                <a:close/>
                <a:moveTo>
                  <a:pt x="7142671" y="4186656"/>
                </a:moveTo>
                <a:cubicBezTo>
                  <a:pt x="7195221" y="4186656"/>
                  <a:pt x="7237823" y="4229258"/>
                  <a:pt x="7237823" y="4281808"/>
                </a:cubicBezTo>
                <a:cubicBezTo>
                  <a:pt x="7237823" y="4334359"/>
                  <a:pt x="7195221" y="4376960"/>
                  <a:pt x="7142671" y="4376960"/>
                </a:cubicBezTo>
                <a:cubicBezTo>
                  <a:pt x="7090120" y="4376960"/>
                  <a:pt x="7047519" y="4334359"/>
                  <a:pt x="7047519" y="4281808"/>
                </a:cubicBezTo>
                <a:cubicBezTo>
                  <a:pt x="7047519" y="4229258"/>
                  <a:pt x="7090120" y="4186656"/>
                  <a:pt x="7142671" y="4186656"/>
                </a:cubicBezTo>
                <a:close/>
                <a:moveTo>
                  <a:pt x="6724002" y="4186656"/>
                </a:moveTo>
                <a:cubicBezTo>
                  <a:pt x="6776553" y="4186656"/>
                  <a:pt x="6819154" y="4229258"/>
                  <a:pt x="6819154" y="4281808"/>
                </a:cubicBezTo>
                <a:cubicBezTo>
                  <a:pt x="6819154" y="4334359"/>
                  <a:pt x="6776553" y="4376960"/>
                  <a:pt x="6724002" y="4376960"/>
                </a:cubicBezTo>
                <a:cubicBezTo>
                  <a:pt x="6671451" y="4376960"/>
                  <a:pt x="6628850" y="4334359"/>
                  <a:pt x="6628850" y="4281808"/>
                </a:cubicBezTo>
                <a:cubicBezTo>
                  <a:pt x="6628850" y="4229258"/>
                  <a:pt x="6671451" y="4186656"/>
                  <a:pt x="6724002" y="4186656"/>
                </a:cubicBezTo>
                <a:close/>
                <a:moveTo>
                  <a:pt x="6305333" y="4186656"/>
                </a:moveTo>
                <a:cubicBezTo>
                  <a:pt x="6357884" y="4186656"/>
                  <a:pt x="6400485" y="4229258"/>
                  <a:pt x="6400485" y="4281808"/>
                </a:cubicBezTo>
                <a:cubicBezTo>
                  <a:pt x="6400485" y="4334359"/>
                  <a:pt x="6357884" y="4376960"/>
                  <a:pt x="6305333" y="4376960"/>
                </a:cubicBezTo>
                <a:cubicBezTo>
                  <a:pt x="6252782" y="4376960"/>
                  <a:pt x="6210181" y="4334359"/>
                  <a:pt x="6210181" y="4281808"/>
                </a:cubicBezTo>
                <a:cubicBezTo>
                  <a:pt x="6210181" y="4229258"/>
                  <a:pt x="6252782" y="4186656"/>
                  <a:pt x="6305333" y="4186656"/>
                </a:cubicBezTo>
                <a:close/>
                <a:moveTo>
                  <a:pt x="5886664" y="4186656"/>
                </a:moveTo>
                <a:cubicBezTo>
                  <a:pt x="5939215" y="4186656"/>
                  <a:pt x="5981816" y="4229258"/>
                  <a:pt x="5981816" y="4281808"/>
                </a:cubicBezTo>
                <a:cubicBezTo>
                  <a:pt x="5981816" y="4334359"/>
                  <a:pt x="5939215" y="4376960"/>
                  <a:pt x="5886664" y="4376960"/>
                </a:cubicBezTo>
                <a:cubicBezTo>
                  <a:pt x="5834113" y="4376960"/>
                  <a:pt x="5791512" y="4334359"/>
                  <a:pt x="5791512" y="4281808"/>
                </a:cubicBezTo>
                <a:cubicBezTo>
                  <a:pt x="5791512" y="4229258"/>
                  <a:pt x="5834113" y="4186656"/>
                  <a:pt x="5886664" y="4186656"/>
                </a:cubicBezTo>
                <a:close/>
                <a:moveTo>
                  <a:pt x="5467994" y="4186656"/>
                </a:moveTo>
                <a:cubicBezTo>
                  <a:pt x="5520544" y="4186656"/>
                  <a:pt x="5563146" y="4229258"/>
                  <a:pt x="5563146" y="4281808"/>
                </a:cubicBezTo>
                <a:cubicBezTo>
                  <a:pt x="5563146" y="4334359"/>
                  <a:pt x="5520544" y="4376960"/>
                  <a:pt x="5467994" y="4376960"/>
                </a:cubicBezTo>
                <a:cubicBezTo>
                  <a:pt x="5415443" y="4376960"/>
                  <a:pt x="5372842" y="4334359"/>
                  <a:pt x="5372842" y="4281808"/>
                </a:cubicBezTo>
                <a:cubicBezTo>
                  <a:pt x="5372842" y="4229258"/>
                  <a:pt x="5415443" y="4186656"/>
                  <a:pt x="5467994" y="4186656"/>
                </a:cubicBezTo>
                <a:close/>
                <a:moveTo>
                  <a:pt x="5049325" y="4186656"/>
                </a:moveTo>
                <a:cubicBezTo>
                  <a:pt x="5101876" y="4186656"/>
                  <a:pt x="5144478" y="4229258"/>
                  <a:pt x="5144478" y="4281808"/>
                </a:cubicBezTo>
                <a:cubicBezTo>
                  <a:pt x="5144478" y="4334359"/>
                  <a:pt x="5101876" y="4376960"/>
                  <a:pt x="5049325" y="4376960"/>
                </a:cubicBezTo>
                <a:cubicBezTo>
                  <a:pt x="4996774" y="4376960"/>
                  <a:pt x="4954173" y="4334359"/>
                  <a:pt x="4954173" y="4281808"/>
                </a:cubicBezTo>
                <a:cubicBezTo>
                  <a:pt x="4954173" y="4229258"/>
                  <a:pt x="4996774" y="4186656"/>
                  <a:pt x="5049325" y="4186656"/>
                </a:cubicBezTo>
                <a:close/>
                <a:moveTo>
                  <a:pt x="4630656" y="4186656"/>
                </a:moveTo>
                <a:cubicBezTo>
                  <a:pt x="4683207" y="4186656"/>
                  <a:pt x="4725808" y="4229258"/>
                  <a:pt x="4725808" y="4281808"/>
                </a:cubicBezTo>
                <a:cubicBezTo>
                  <a:pt x="4725808" y="4334359"/>
                  <a:pt x="4683207" y="4376960"/>
                  <a:pt x="4630656" y="4376960"/>
                </a:cubicBezTo>
                <a:cubicBezTo>
                  <a:pt x="4578106" y="4376960"/>
                  <a:pt x="4535504" y="4334359"/>
                  <a:pt x="4535504" y="4281808"/>
                </a:cubicBezTo>
                <a:cubicBezTo>
                  <a:pt x="4535504" y="4229258"/>
                  <a:pt x="4578106" y="4186656"/>
                  <a:pt x="4630656" y="4186656"/>
                </a:cubicBezTo>
                <a:close/>
                <a:moveTo>
                  <a:pt x="4211987" y="4186656"/>
                </a:moveTo>
                <a:cubicBezTo>
                  <a:pt x="4264538" y="4186656"/>
                  <a:pt x="4307139" y="4229258"/>
                  <a:pt x="4307139" y="4281808"/>
                </a:cubicBezTo>
                <a:cubicBezTo>
                  <a:pt x="4307139" y="4334359"/>
                  <a:pt x="4264538" y="4376960"/>
                  <a:pt x="4211987" y="4376960"/>
                </a:cubicBezTo>
                <a:cubicBezTo>
                  <a:pt x="4159436" y="4376960"/>
                  <a:pt x="4116835" y="4334359"/>
                  <a:pt x="4116835" y="4281808"/>
                </a:cubicBezTo>
                <a:cubicBezTo>
                  <a:pt x="4116835" y="4229258"/>
                  <a:pt x="4159436" y="4186656"/>
                  <a:pt x="4211987" y="4186656"/>
                </a:cubicBezTo>
                <a:close/>
                <a:moveTo>
                  <a:pt x="3793385" y="4186656"/>
                </a:moveTo>
                <a:cubicBezTo>
                  <a:pt x="3845869" y="4186656"/>
                  <a:pt x="3888470" y="4229258"/>
                  <a:pt x="3888470" y="4281808"/>
                </a:cubicBezTo>
                <a:cubicBezTo>
                  <a:pt x="3888470" y="4334359"/>
                  <a:pt x="3845869" y="4376960"/>
                  <a:pt x="3793385" y="4376960"/>
                </a:cubicBezTo>
                <a:cubicBezTo>
                  <a:pt x="3740833" y="4376960"/>
                  <a:pt x="3698233" y="4334359"/>
                  <a:pt x="3698233" y="4281808"/>
                </a:cubicBezTo>
                <a:cubicBezTo>
                  <a:pt x="3698233" y="4229258"/>
                  <a:pt x="3740833" y="4186656"/>
                  <a:pt x="3793385" y="4186656"/>
                </a:cubicBezTo>
                <a:close/>
                <a:moveTo>
                  <a:pt x="3374710" y="4186656"/>
                </a:moveTo>
                <a:cubicBezTo>
                  <a:pt x="3427261" y="4186656"/>
                  <a:pt x="3469866" y="4229258"/>
                  <a:pt x="3469866" y="4281808"/>
                </a:cubicBezTo>
                <a:cubicBezTo>
                  <a:pt x="3469866" y="4334359"/>
                  <a:pt x="3427261" y="4376960"/>
                  <a:pt x="3374710" y="4376960"/>
                </a:cubicBezTo>
                <a:cubicBezTo>
                  <a:pt x="3322159" y="4376960"/>
                  <a:pt x="3279558" y="4334359"/>
                  <a:pt x="3279558" y="4281808"/>
                </a:cubicBezTo>
                <a:cubicBezTo>
                  <a:pt x="3279558" y="4229258"/>
                  <a:pt x="3322159" y="4186656"/>
                  <a:pt x="3374710" y="4186656"/>
                </a:cubicBezTo>
                <a:close/>
                <a:moveTo>
                  <a:pt x="2956037" y="4186656"/>
                </a:moveTo>
                <a:cubicBezTo>
                  <a:pt x="3008589" y="4186656"/>
                  <a:pt x="3051192" y="4229258"/>
                  <a:pt x="3051192" y="4281808"/>
                </a:cubicBezTo>
                <a:cubicBezTo>
                  <a:pt x="3051192" y="4334359"/>
                  <a:pt x="3008589" y="4376960"/>
                  <a:pt x="2956037" y="4376960"/>
                </a:cubicBezTo>
                <a:cubicBezTo>
                  <a:pt x="2903484" y="4376960"/>
                  <a:pt x="2860883" y="4334359"/>
                  <a:pt x="2860883" y="4281808"/>
                </a:cubicBezTo>
                <a:cubicBezTo>
                  <a:pt x="2860883" y="4229258"/>
                  <a:pt x="2903484" y="4186656"/>
                  <a:pt x="2956037" y="4186656"/>
                </a:cubicBezTo>
                <a:close/>
                <a:moveTo>
                  <a:pt x="2537361" y="4186656"/>
                </a:moveTo>
                <a:cubicBezTo>
                  <a:pt x="2589914" y="4186656"/>
                  <a:pt x="2632518" y="4229258"/>
                  <a:pt x="2632518" y="4281808"/>
                </a:cubicBezTo>
                <a:cubicBezTo>
                  <a:pt x="2632518" y="4334359"/>
                  <a:pt x="2589914" y="4376960"/>
                  <a:pt x="2537361" y="4376960"/>
                </a:cubicBezTo>
                <a:cubicBezTo>
                  <a:pt x="2484810" y="4376960"/>
                  <a:pt x="2442208" y="4334359"/>
                  <a:pt x="2442208" y="4281808"/>
                </a:cubicBezTo>
                <a:cubicBezTo>
                  <a:pt x="2442208" y="4229258"/>
                  <a:pt x="2484810" y="4186656"/>
                  <a:pt x="2537361" y="4186656"/>
                </a:cubicBezTo>
                <a:close/>
                <a:moveTo>
                  <a:pt x="2118691" y="4186656"/>
                </a:moveTo>
                <a:cubicBezTo>
                  <a:pt x="2171242" y="4186656"/>
                  <a:pt x="2213843" y="4229258"/>
                  <a:pt x="2213843" y="4281808"/>
                </a:cubicBezTo>
                <a:cubicBezTo>
                  <a:pt x="2213843" y="4334359"/>
                  <a:pt x="2171242" y="4376960"/>
                  <a:pt x="2118691" y="4376960"/>
                </a:cubicBezTo>
                <a:cubicBezTo>
                  <a:pt x="2066139" y="4376960"/>
                  <a:pt x="2023537" y="4334359"/>
                  <a:pt x="2023537" y="4281808"/>
                </a:cubicBezTo>
                <a:cubicBezTo>
                  <a:pt x="2023537" y="4229258"/>
                  <a:pt x="2066139" y="4186656"/>
                  <a:pt x="2118691" y="4186656"/>
                </a:cubicBezTo>
                <a:close/>
                <a:moveTo>
                  <a:pt x="1700016" y="4186656"/>
                </a:moveTo>
                <a:cubicBezTo>
                  <a:pt x="1752567" y="4186656"/>
                  <a:pt x="1795168" y="4229258"/>
                  <a:pt x="1795168" y="4281808"/>
                </a:cubicBezTo>
                <a:cubicBezTo>
                  <a:pt x="1795168" y="4334359"/>
                  <a:pt x="1752567" y="4376960"/>
                  <a:pt x="1700016" y="4376960"/>
                </a:cubicBezTo>
                <a:cubicBezTo>
                  <a:pt x="1647464" y="4376960"/>
                  <a:pt x="1604860" y="4334359"/>
                  <a:pt x="1604860" y="4281808"/>
                </a:cubicBezTo>
                <a:cubicBezTo>
                  <a:pt x="1604860" y="4229258"/>
                  <a:pt x="1647464" y="4186656"/>
                  <a:pt x="1700016" y="4186656"/>
                </a:cubicBezTo>
                <a:close/>
                <a:moveTo>
                  <a:pt x="1281341" y="4186656"/>
                </a:moveTo>
                <a:cubicBezTo>
                  <a:pt x="1333892" y="4186656"/>
                  <a:pt x="1376493" y="4229258"/>
                  <a:pt x="1376493" y="4281808"/>
                </a:cubicBezTo>
                <a:cubicBezTo>
                  <a:pt x="1376493" y="4334359"/>
                  <a:pt x="1333892" y="4376960"/>
                  <a:pt x="1281341" y="4376960"/>
                </a:cubicBezTo>
                <a:cubicBezTo>
                  <a:pt x="1228791" y="4376960"/>
                  <a:pt x="1186189" y="4334359"/>
                  <a:pt x="1186189" y="4281808"/>
                </a:cubicBezTo>
                <a:cubicBezTo>
                  <a:pt x="1186189" y="4229258"/>
                  <a:pt x="1228791" y="4186656"/>
                  <a:pt x="1281341" y="4186656"/>
                </a:cubicBezTo>
                <a:close/>
                <a:moveTo>
                  <a:pt x="862675" y="4186656"/>
                </a:moveTo>
                <a:cubicBezTo>
                  <a:pt x="915225" y="4186656"/>
                  <a:pt x="957826" y="4229258"/>
                  <a:pt x="957826" y="4281808"/>
                </a:cubicBezTo>
                <a:cubicBezTo>
                  <a:pt x="957826" y="4334359"/>
                  <a:pt x="915225" y="4376960"/>
                  <a:pt x="862675" y="4376960"/>
                </a:cubicBezTo>
                <a:cubicBezTo>
                  <a:pt x="810124" y="4376960"/>
                  <a:pt x="767521" y="4334359"/>
                  <a:pt x="767521" y="4281808"/>
                </a:cubicBezTo>
                <a:cubicBezTo>
                  <a:pt x="767521" y="4229258"/>
                  <a:pt x="810124" y="4186656"/>
                  <a:pt x="862675" y="4186656"/>
                </a:cubicBezTo>
                <a:close/>
                <a:moveTo>
                  <a:pt x="444007" y="4186656"/>
                </a:moveTo>
                <a:cubicBezTo>
                  <a:pt x="496558" y="4186656"/>
                  <a:pt x="539159" y="4229258"/>
                  <a:pt x="539159" y="4281808"/>
                </a:cubicBezTo>
                <a:cubicBezTo>
                  <a:pt x="539159" y="4334359"/>
                  <a:pt x="496558" y="4376960"/>
                  <a:pt x="444007" y="4376960"/>
                </a:cubicBezTo>
                <a:cubicBezTo>
                  <a:pt x="391455" y="4376960"/>
                  <a:pt x="348855" y="4334359"/>
                  <a:pt x="348855" y="4281808"/>
                </a:cubicBezTo>
                <a:cubicBezTo>
                  <a:pt x="348855" y="4229258"/>
                  <a:pt x="391455" y="4186656"/>
                  <a:pt x="444007" y="4186656"/>
                </a:cubicBezTo>
                <a:close/>
                <a:moveTo>
                  <a:pt x="25338" y="4186656"/>
                </a:moveTo>
                <a:cubicBezTo>
                  <a:pt x="77889" y="4186656"/>
                  <a:pt x="120490" y="4229258"/>
                  <a:pt x="120490" y="4281808"/>
                </a:cubicBezTo>
                <a:cubicBezTo>
                  <a:pt x="120490" y="4334359"/>
                  <a:pt x="77889" y="4376960"/>
                  <a:pt x="25338" y="4376960"/>
                </a:cubicBezTo>
                <a:lnTo>
                  <a:pt x="0" y="4371845"/>
                </a:lnTo>
                <a:lnTo>
                  <a:pt x="0" y="4191772"/>
                </a:lnTo>
                <a:close/>
                <a:moveTo>
                  <a:pt x="12166698" y="3767987"/>
                </a:moveTo>
                <a:lnTo>
                  <a:pt x="12192000" y="3773095"/>
                </a:lnTo>
                <a:lnTo>
                  <a:pt x="12192000" y="3953183"/>
                </a:lnTo>
                <a:lnTo>
                  <a:pt x="12166698" y="3958292"/>
                </a:lnTo>
                <a:cubicBezTo>
                  <a:pt x="12114147" y="3958292"/>
                  <a:pt x="12071546" y="3915690"/>
                  <a:pt x="12071546" y="3863139"/>
                </a:cubicBezTo>
                <a:cubicBezTo>
                  <a:pt x="12071546" y="3810589"/>
                  <a:pt x="12114147" y="3767987"/>
                  <a:pt x="12166698" y="3767987"/>
                </a:cubicBezTo>
                <a:close/>
                <a:moveTo>
                  <a:pt x="11748029" y="3767987"/>
                </a:moveTo>
                <a:cubicBezTo>
                  <a:pt x="11800580" y="3767987"/>
                  <a:pt x="11843181" y="3810589"/>
                  <a:pt x="11843181" y="3863139"/>
                </a:cubicBezTo>
                <a:cubicBezTo>
                  <a:pt x="11843181" y="3915690"/>
                  <a:pt x="11800580" y="3958292"/>
                  <a:pt x="11748029" y="3958292"/>
                </a:cubicBezTo>
                <a:cubicBezTo>
                  <a:pt x="11695478" y="3958292"/>
                  <a:pt x="11652877" y="3915690"/>
                  <a:pt x="11652877" y="3863139"/>
                </a:cubicBezTo>
                <a:cubicBezTo>
                  <a:pt x="11652877" y="3810589"/>
                  <a:pt x="11695478" y="3767987"/>
                  <a:pt x="11748029" y="3767987"/>
                </a:cubicBezTo>
                <a:close/>
                <a:moveTo>
                  <a:pt x="11329360" y="3767987"/>
                </a:moveTo>
                <a:cubicBezTo>
                  <a:pt x="11381911" y="3767987"/>
                  <a:pt x="11424512" y="3810589"/>
                  <a:pt x="11424512" y="3863139"/>
                </a:cubicBezTo>
                <a:cubicBezTo>
                  <a:pt x="11424512" y="3915690"/>
                  <a:pt x="11381911" y="3958292"/>
                  <a:pt x="11329360" y="3958292"/>
                </a:cubicBezTo>
                <a:cubicBezTo>
                  <a:pt x="11276809" y="3958292"/>
                  <a:pt x="11234208" y="3915690"/>
                  <a:pt x="11234208" y="3863139"/>
                </a:cubicBezTo>
                <a:cubicBezTo>
                  <a:pt x="11234208" y="3810589"/>
                  <a:pt x="11276809" y="3767987"/>
                  <a:pt x="11329360" y="3767987"/>
                </a:cubicBezTo>
                <a:close/>
                <a:moveTo>
                  <a:pt x="10910691" y="3767987"/>
                </a:moveTo>
                <a:cubicBezTo>
                  <a:pt x="10963242" y="3767987"/>
                  <a:pt x="11005843" y="3810589"/>
                  <a:pt x="11005843" y="3863139"/>
                </a:cubicBezTo>
                <a:cubicBezTo>
                  <a:pt x="11005843" y="3915690"/>
                  <a:pt x="10963242" y="3958292"/>
                  <a:pt x="10910691" y="3958292"/>
                </a:cubicBezTo>
                <a:cubicBezTo>
                  <a:pt x="10858140" y="3958292"/>
                  <a:pt x="10815539" y="3915690"/>
                  <a:pt x="10815539" y="3863139"/>
                </a:cubicBezTo>
                <a:cubicBezTo>
                  <a:pt x="10815539" y="3810589"/>
                  <a:pt x="10858140" y="3767987"/>
                  <a:pt x="10910691" y="3767987"/>
                </a:cubicBezTo>
                <a:close/>
                <a:moveTo>
                  <a:pt x="10492022" y="3767987"/>
                </a:moveTo>
                <a:cubicBezTo>
                  <a:pt x="10544573" y="3767987"/>
                  <a:pt x="10587174" y="3810589"/>
                  <a:pt x="10587174" y="3863139"/>
                </a:cubicBezTo>
                <a:cubicBezTo>
                  <a:pt x="10587174" y="3915690"/>
                  <a:pt x="10544573" y="3958292"/>
                  <a:pt x="10492022" y="3958292"/>
                </a:cubicBezTo>
                <a:cubicBezTo>
                  <a:pt x="10439471" y="3958292"/>
                  <a:pt x="10396870" y="3915690"/>
                  <a:pt x="10396870" y="3863139"/>
                </a:cubicBezTo>
                <a:cubicBezTo>
                  <a:pt x="10396870" y="3810589"/>
                  <a:pt x="10439471" y="3767987"/>
                  <a:pt x="10492022" y="3767987"/>
                </a:cubicBezTo>
                <a:close/>
                <a:moveTo>
                  <a:pt x="10073353" y="3767987"/>
                </a:moveTo>
                <a:cubicBezTo>
                  <a:pt x="10125904" y="3767987"/>
                  <a:pt x="10168505" y="3810589"/>
                  <a:pt x="10168505" y="3863139"/>
                </a:cubicBezTo>
                <a:cubicBezTo>
                  <a:pt x="10168505" y="3915690"/>
                  <a:pt x="10125904" y="3958292"/>
                  <a:pt x="10073353" y="3958292"/>
                </a:cubicBezTo>
                <a:cubicBezTo>
                  <a:pt x="10020803" y="3958292"/>
                  <a:pt x="9978201" y="3915690"/>
                  <a:pt x="9978201" y="3863139"/>
                </a:cubicBezTo>
                <a:cubicBezTo>
                  <a:pt x="9978201" y="3810589"/>
                  <a:pt x="10020803" y="3767987"/>
                  <a:pt x="10073353" y="3767987"/>
                </a:cubicBezTo>
                <a:close/>
                <a:moveTo>
                  <a:pt x="9654684" y="3767987"/>
                </a:moveTo>
                <a:cubicBezTo>
                  <a:pt x="9707235" y="3767987"/>
                  <a:pt x="9749836" y="3810589"/>
                  <a:pt x="9749836" y="3863139"/>
                </a:cubicBezTo>
                <a:cubicBezTo>
                  <a:pt x="9749836" y="3915690"/>
                  <a:pt x="9707235" y="3958292"/>
                  <a:pt x="9654684" y="3958292"/>
                </a:cubicBezTo>
                <a:cubicBezTo>
                  <a:pt x="9602134" y="3958292"/>
                  <a:pt x="9559532" y="3915690"/>
                  <a:pt x="9559532" y="3863139"/>
                </a:cubicBezTo>
                <a:cubicBezTo>
                  <a:pt x="9559532" y="3810589"/>
                  <a:pt x="9602134" y="3767987"/>
                  <a:pt x="9654684" y="3767987"/>
                </a:cubicBezTo>
                <a:close/>
                <a:moveTo>
                  <a:pt x="9236015" y="3767987"/>
                </a:moveTo>
                <a:cubicBezTo>
                  <a:pt x="9288566" y="3767987"/>
                  <a:pt x="9331167" y="3810589"/>
                  <a:pt x="9331167" y="3863139"/>
                </a:cubicBezTo>
                <a:cubicBezTo>
                  <a:pt x="9331167" y="3915690"/>
                  <a:pt x="9288566" y="3958292"/>
                  <a:pt x="9236015" y="3958292"/>
                </a:cubicBezTo>
                <a:cubicBezTo>
                  <a:pt x="9183465" y="3958292"/>
                  <a:pt x="9140863" y="3915690"/>
                  <a:pt x="9140863" y="3863139"/>
                </a:cubicBezTo>
                <a:cubicBezTo>
                  <a:pt x="9140863" y="3810589"/>
                  <a:pt x="9183465" y="3767987"/>
                  <a:pt x="9236015" y="3767987"/>
                </a:cubicBezTo>
                <a:close/>
                <a:moveTo>
                  <a:pt x="8817346" y="3767987"/>
                </a:moveTo>
                <a:cubicBezTo>
                  <a:pt x="8869897" y="3767987"/>
                  <a:pt x="8912498" y="3810589"/>
                  <a:pt x="8912498" y="3863139"/>
                </a:cubicBezTo>
                <a:cubicBezTo>
                  <a:pt x="8912498" y="3915690"/>
                  <a:pt x="8869897" y="3958292"/>
                  <a:pt x="8817346" y="3958292"/>
                </a:cubicBezTo>
                <a:cubicBezTo>
                  <a:pt x="8764796" y="3958292"/>
                  <a:pt x="8722194" y="3915690"/>
                  <a:pt x="8722194" y="3863139"/>
                </a:cubicBezTo>
                <a:cubicBezTo>
                  <a:pt x="8722194" y="3810589"/>
                  <a:pt x="8764796" y="3767987"/>
                  <a:pt x="8817346" y="3767987"/>
                </a:cubicBezTo>
                <a:close/>
                <a:moveTo>
                  <a:pt x="8398677" y="3767987"/>
                </a:moveTo>
                <a:cubicBezTo>
                  <a:pt x="8451228" y="3767987"/>
                  <a:pt x="8493829" y="3810589"/>
                  <a:pt x="8493829" y="3863139"/>
                </a:cubicBezTo>
                <a:cubicBezTo>
                  <a:pt x="8493829" y="3915690"/>
                  <a:pt x="8451228" y="3958292"/>
                  <a:pt x="8398677" y="3958292"/>
                </a:cubicBezTo>
                <a:cubicBezTo>
                  <a:pt x="8346127" y="3958292"/>
                  <a:pt x="8303526" y="3915690"/>
                  <a:pt x="8303526" y="3863139"/>
                </a:cubicBezTo>
                <a:cubicBezTo>
                  <a:pt x="8303526" y="3810589"/>
                  <a:pt x="8346127" y="3767987"/>
                  <a:pt x="8398677" y="3767987"/>
                </a:cubicBezTo>
                <a:close/>
                <a:moveTo>
                  <a:pt x="7980009" y="3767987"/>
                </a:moveTo>
                <a:cubicBezTo>
                  <a:pt x="8032559" y="3767987"/>
                  <a:pt x="8075161" y="3810589"/>
                  <a:pt x="8075161" y="3863139"/>
                </a:cubicBezTo>
                <a:cubicBezTo>
                  <a:pt x="8075161" y="3915690"/>
                  <a:pt x="8032559" y="3958292"/>
                  <a:pt x="7980009" y="3958292"/>
                </a:cubicBezTo>
                <a:cubicBezTo>
                  <a:pt x="7927458" y="3958292"/>
                  <a:pt x="7884857" y="3915690"/>
                  <a:pt x="7884857" y="3863139"/>
                </a:cubicBezTo>
                <a:cubicBezTo>
                  <a:pt x="7884857" y="3810589"/>
                  <a:pt x="7927458" y="3767987"/>
                  <a:pt x="7980009" y="3767987"/>
                </a:cubicBezTo>
                <a:close/>
                <a:moveTo>
                  <a:pt x="7561340" y="3767987"/>
                </a:moveTo>
                <a:cubicBezTo>
                  <a:pt x="7613890" y="3767987"/>
                  <a:pt x="7656492" y="3810589"/>
                  <a:pt x="7656492" y="3863139"/>
                </a:cubicBezTo>
                <a:cubicBezTo>
                  <a:pt x="7656492" y="3915690"/>
                  <a:pt x="7613890" y="3958292"/>
                  <a:pt x="7561340" y="3958292"/>
                </a:cubicBezTo>
                <a:cubicBezTo>
                  <a:pt x="7508789" y="3958292"/>
                  <a:pt x="7466188" y="3915690"/>
                  <a:pt x="7466188" y="3863139"/>
                </a:cubicBezTo>
                <a:cubicBezTo>
                  <a:pt x="7466188" y="3810589"/>
                  <a:pt x="7508789" y="3767987"/>
                  <a:pt x="7561340" y="3767987"/>
                </a:cubicBezTo>
                <a:close/>
                <a:moveTo>
                  <a:pt x="7142671" y="3767987"/>
                </a:moveTo>
                <a:cubicBezTo>
                  <a:pt x="7195221" y="3767987"/>
                  <a:pt x="7237823" y="3810589"/>
                  <a:pt x="7237823" y="3863139"/>
                </a:cubicBezTo>
                <a:cubicBezTo>
                  <a:pt x="7237823" y="3915690"/>
                  <a:pt x="7195221" y="3958292"/>
                  <a:pt x="7142671" y="3958292"/>
                </a:cubicBezTo>
                <a:cubicBezTo>
                  <a:pt x="7090120" y="3958292"/>
                  <a:pt x="7047519" y="3915690"/>
                  <a:pt x="7047519" y="3863139"/>
                </a:cubicBezTo>
                <a:cubicBezTo>
                  <a:pt x="7047519" y="3810589"/>
                  <a:pt x="7090120" y="3767987"/>
                  <a:pt x="7142671" y="3767987"/>
                </a:cubicBezTo>
                <a:close/>
                <a:moveTo>
                  <a:pt x="6724002" y="3767987"/>
                </a:moveTo>
                <a:cubicBezTo>
                  <a:pt x="6776553" y="3767987"/>
                  <a:pt x="6819154" y="3810589"/>
                  <a:pt x="6819154" y="3863139"/>
                </a:cubicBezTo>
                <a:cubicBezTo>
                  <a:pt x="6819154" y="3915690"/>
                  <a:pt x="6776553" y="3958292"/>
                  <a:pt x="6724002" y="3958292"/>
                </a:cubicBezTo>
                <a:cubicBezTo>
                  <a:pt x="6671451" y="3958292"/>
                  <a:pt x="6628850" y="3915690"/>
                  <a:pt x="6628850" y="3863139"/>
                </a:cubicBezTo>
                <a:cubicBezTo>
                  <a:pt x="6628850" y="3810589"/>
                  <a:pt x="6671451" y="3767987"/>
                  <a:pt x="6724002" y="3767987"/>
                </a:cubicBezTo>
                <a:close/>
                <a:moveTo>
                  <a:pt x="6305333" y="3767987"/>
                </a:moveTo>
                <a:cubicBezTo>
                  <a:pt x="6357884" y="3767987"/>
                  <a:pt x="6400485" y="3810589"/>
                  <a:pt x="6400485" y="3863139"/>
                </a:cubicBezTo>
                <a:cubicBezTo>
                  <a:pt x="6400485" y="3915690"/>
                  <a:pt x="6357884" y="3958292"/>
                  <a:pt x="6305333" y="3958292"/>
                </a:cubicBezTo>
                <a:cubicBezTo>
                  <a:pt x="6252782" y="3958292"/>
                  <a:pt x="6210181" y="3915690"/>
                  <a:pt x="6210181" y="3863139"/>
                </a:cubicBezTo>
                <a:cubicBezTo>
                  <a:pt x="6210181" y="3810589"/>
                  <a:pt x="6252782" y="3767987"/>
                  <a:pt x="6305333" y="3767987"/>
                </a:cubicBezTo>
                <a:close/>
                <a:moveTo>
                  <a:pt x="5886664" y="3767987"/>
                </a:moveTo>
                <a:cubicBezTo>
                  <a:pt x="5939215" y="3767987"/>
                  <a:pt x="5981816" y="3810589"/>
                  <a:pt x="5981816" y="3863139"/>
                </a:cubicBezTo>
                <a:cubicBezTo>
                  <a:pt x="5981816" y="3915690"/>
                  <a:pt x="5939215" y="3958292"/>
                  <a:pt x="5886664" y="3958292"/>
                </a:cubicBezTo>
                <a:cubicBezTo>
                  <a:pt x="5834113" y="3958292"/>
                  <a:pt x="5791512" y="3915690"/>
                  <a:pt x="5791512" y="3863139"/>
                </a:cubicBezTo>
                <a:cubicBezTo>
                  <a:pt x="5791512" y="3810589"/>
                  <a:pt x="5834113" y="3767987"/>
                  <a:pt x="5886664" y="3767987"/>
                </a:cubicBezTo>
                <a:close/>
                <a:moveTo>
                  <a:pt x="5467994" y="3767987"/>
                </a:moveTo>
                <a:cubicBezTo>
                  <a:pt x="5520544" y="3767987"/>
                  <a:pt x="5563146" y="3810589"/>
                  <a:pt x="5563146" y="3863139"/>
                </a:cubicBezTo>
                <a:cubicBezTo>
                  <a:pt x="5563146" y="3915690"/>
                  <a:pt x="5520544" y="3958292"/>
                  <a:pt x="5467994" y="3958292"/>
                </a:cubicBezTo>
                <a:cubicBezTo>
                  <a:pt x="5415443" y="3958292"/>
                  <a:pt x="5372842" y="3915690"/>
                  <a:pt x="5372842" y="3863139"/>
                </a:cubicBezTo>
                <a:cubicBezTo>
                  <a:pt x="5372842" y="3810589"/>
                  <a:pt x="5415443" y="3767987"/>
                  <a:pt x="5467994" y="3767987"/>
                </a:cubicBezTo>
                <a:close/>
                <a:moveTo>
                  <a:pt x="5049325" y="3767987"/>
                </a:moveTo>
                <a:cubicBezTo>
                  <a:pt x="5101876" y="3767987"/>
                  <a:pt x="5144478" y="3810589"/>
                  <a:pt x="5144478" y="3863139"/>
                </a:cubicBezTo>
                <a:cubicBezTo>
                  <a:pt x="5144478" y="3915690"/>
                  <a:pt x="5101876" y="3958292"/>
                  <a:pt x="5049325" y="3958292"/>
                </a:cubicBezTo>
                <a:cubicBezTo>
                  <a:pt x="4996774" y="3958292"/>
                  <a:pt x="4954173" y="3915690"/>
                  <a:pt x="4954173" y="3863139"/>
                </a:cubicBezTo>
                <a:cubicBezTo>
                  <a:pt x="4954173" y="3810589"/>
                  <a:pt x="4996774" y="3767987"/>
                  <a:pt x="5049325" y="3767987"/>
                </a:cubicBezTo>
                <a:close/>
                <a:moveTo>
                  <a:pt x="4630656" y="3767987"/>
                </a:moveTo>
                <a:cubicBezTo>
                  <a:pt x="4683207" y="3767987"/>
                  <a:pt x="4725808" y="3810589"/>
                  <a:pt x="4725808" y="3863139"/>
                </a:cubicBezTo>
                <a:cubicBezTo>
                  <a:pt x="4725808" y="3915690"/>
                  <a:pt x="4683207" y="3958292"/>
                  <a:pt x="4630656" y="3958292"/>
                </a:cubicBezTo>
                <a:cubicBezTo>
                  <a:pt x="4578106" y="3958292"/>
                  <a:pt x="4535504" y="3915690"/>
                  <a:pt x="4535504" y="3863139"/>
                </a:cubicBezTo>
                <a:cubicBezTo>
                  <a:pt x="4535504" y="3810589"/>
                  <a:pt x="4578106" y="3767987"/>
                  <a:pt x="4630656" y="3767987"/>
                </a:cubicBezTo>
                <a:close/>
                <a:moveTo>
                  <a:pt x="4211987" y="3767987"/>
                </a:moveTo>
                <a:cubicBezTo>
                  <a:pt x="4264538" y="3767987"/>
                  <a:pt x="4307139" y="3810589"/>
                  <a:pt x="4307139" y="3863139"/>
                </a:cubicBezTo>
                <a:cubicBezTo>
                  <a:pt x="4307139" y="3915690"/>
                  <a:pt x="4264538" y="3958292"/>
                  <a:pt x="4211987" y="3958292"/>
                </a:cubicBezTo>
                <a:cubicBezTo>
                  <a:pt x="4159436" y="3958292"/>
                  <a:pt x="4116835" y="3915690"/>
                  <a:pt x="4116835" y="3863139"/>
                </a:cubicBezTo>
                <a:cubicBezTo>
                  <a:pt x="4116835" y="3810589"/>
                  <a:pt x="4159436" y="3767987"/>
                  <a:pt x="4211987" y="3767987"/>
                </a:cubicBezTo>
                <a:close/>
                <a:moveTo>
                  <a:pt x="3793393" y="3767987"/>
                </a:moveTo>
                <a:cubicBezTo>
                  <a:pt x="3845869" y="3767987"/>
                  <a:pt x="3888470" y="3810589"/>
                  <a:pt x="3888470" y="3863139"/>
                </a:cubicBezTo>
                <a:cubicBezTo>
                  <a:pt x="3888470" y="3915690"/>
                  <a:pt x="3845869" y="3958292"/>
                  <a:pt x="3793393" y="3958292"/>
                </a:cubicBezTo>
                <a:cubicBezTo>
                  <a:pt x="3740842" y="3958292"/>
                  <a:pt x="3698241" y="3915690"/>
                  <a:pt x="3698241" y="3863139"/>
                </a:cubicBezTo>
                <a:cubicBezTo>
                  <a:pt x="3698241" y="3810589"/>
                  <a:pt x="3740842" y="3767987"/>
                  <a:pt x="3793393" y="3767987"/>
                </a:cubicBezTo>
                <a:close/>
                <a:moveTo>
                  <a:pt x="3374718" y="3767987"/>
                </a:moveTo>
                <a:cubicBezTo>
                  <a:pt x="3427269" y="3767987"/>
                  <a:pt x="3469874" y="3810589"/>
                  <a:pt x="3469874" y="3863139"/>
                </a:cubicBezTo>
                <a:cubicBezTo>
                  <a:pt x="3469874" y="3915690"/>
                  <a:pt x="3427269" y="3958292"/>
                  <a:pt x="3374718" y="3958292"/>
                </a:cubicBezTo>
                <a:cubicBezTo>
                  <a:pt x="3322166" y="3958292"/>
                  <a:pt x="3279565" y="3915690"/>
                  <a:pt x="3279565" y="3863139"/>
                </a:cubicBezTo>
                <a:cubicBezTo>
                  <a:pt x="3279565" y="3810589"/>
                  <a:pt x="3322166" y="3767987"/>
                  <a:pt x="3374718" y="3767987"/>
                </a:cubicBezTo>
                <a:close/>
                <a:moveTo>
                  <a:pt x="2956045" y="3767987"/>
                </a:moveTo>
                <a:cubicBezTo>
                  <a:pt x="3008596" y="3767987"/>
                  <a:pt x="3051199" y="3810589"/>
                  <a:pt x="3051199" y="3863139"/>
                </a:cubicBezTo>
                <a:cubicBezTo>
                  <a:pt x="3051199" y="3915690"/>
                  <a:pt x="3008596" y="3958292"/>
                  <a:pt x="2956045" y="3958292"/>
                </a:cubicBezTo>
                <a:cubicBezTo>
                  <a:pt x="2903492" y="3958292"/>
                  <a:pt x="2860890" y="3915690"/>
                  <a:pt x="2860890" y="3863139"/>
                </a:cubicBezTo>
                <a:cubicBezTo>
                  <a:pt x="2860890" y="3810589"/>
                  <a:pt x="2903492" y="3767987"/>
                  <a:pt x="2956045" y="3767987"/>
                </a:cubicBezTo>
                <a:close/>
                <a:moveTo>
                  <a:pt x="2537367" y="3767987"/>
                </a:moveTo>
                <a:cubicBezTo>
                  <a:pt x="2589921" y="3767987"/>
                  <a:pt x="2632525" y="3810589"/>
                  <a:pt x="2632525" y="3863139"/>
                </a:cubicBezTo>
                <a:cubicBezTo>
                  <a:pt x="2632525" y="3915690"/>
                  <a:pt x="2589921" y="3958292"/>
                  <a:pt x="2537367" y="3958292"/>
                </a:cubicBezTo>
                <a:cubicBezTo>
                  <a:pt x="2484815" y="3958292"/>
                  <a:pt x="2442215" y="3915690"/>
                  <a:pt x="2442215" y="3863139"/>
                </a:cubicBezTo>
                <a:cubicBezTo>
                  <a:pt x="2442215" y="3810589"/>
                  <a:pt x="2484815" y="3767987"/>
                  <a:pt x="2537367" y="3767987"/>
                </a:cubicBezTo>
                <a:close/>
                <a:moveTo>
                  <a:pt x="2118697" y="3767987"/>
                </a:moveTo>
                <a:cubicBezTo>
                  <a:pt x="2171248" y="3767987"/>
                  <a:pt x="2213849" y="3810589"/>
                  <a:pt x="2213849" y="3863139"/>
                </a:cubicBezTo>
                <a:cubicBezTo>
                  <a:pt x="2213849" y="3915690"/>
                  <a:pt x="2171248" y="3958292"/>
                  <a:pt x="2118697" y="3958292"/>
                </a:cubicBezTo>
                <a:cubicBezTo>
                  <a:pt x="2066146" y="3958292"/>
                  <a:pt x="2023543" y="3915690"/>
                  <a:pt x="2023543" y="3863139"/>
                </a:cubicBezTo>
                <a:cubicBezTo>
                  <a:pt x="2023543" y="3810589"/>
                  <a:pt x="2066146" y="3767987"/>
                  <a:pt x="2118697" y="3767987"/>
                </a:cubicBezTo>
                <a:close/>
                <a:moveTo>
                  <a:pt x="1700022" y="3767987"/>
                </a:moveTo>
                <a:cubicBezTo>
                  <a:pt x="1752573" y="3767987"/>
                  <a:pt x="1795174" y="3810589"/>
                  <a:pt x="1795174" y="3863139"/>
                </a:cubicBezTo>
                <a:cubicBezTo>
                  <a:pt x="1795174" y="3915690"/>
                  <a:pt x="1752573" y="3958292"/>
                  <a:pt x="1700022" y="3958292"/>
                </a:cubicBezTo>
                <a:cubicBezTo>
                  <a:pt x="1647469" y="3958292"/>
                  <a:pt x="1604865" y="3915690"/>
                  <a:pt x="1604865" y="3863139"/>
                </a:cubicBezTo>
                <a:cubicBezTo>
                  <a:pt x="1604865" y="3810589"/>
                  <a:pt x="1647469" y="3767987"/>
                  <a:pt x="1700022" y="3767987"/>
                </a:cubicBezTo>
                <a:close/>
                <a:moveTo>
                  <a:pt x="1281346" y="3767987"/>
                </a:moveTo>
                <a:cubicBezTo>
                  <a:pt x="1333897" y="3767987"/>
                  <a:pt x="1376498" y="3810589"/>
                  <a:pt x="1376498" y="3863139"/>
                </a:cubicBezTo>
                <a:cubicBezTo>
                  <a:pt x="1376498" y="3915690"/>
                  <a:pt x="1333897" y="3958292"/>
                  <a:pt x="1281346" y="3958292"/>
                </a:cubicBezTo>
                <a:cubicBezTo>
                  <a:pt x="1228795" y="3958292"/>
                  <a:pt x="1186194" y="3915690"/>
                  <a:pt x="1186194" y="3863139"/>
                </a:cubicBezTo>
                <a:cubicBezTo>
                  <a:pt x="1186194" y="3810589"/>
                  <a:pt x="1228795" y="3767987"/>
                  <a:pt x="1281346" y="3767987"/>
                </a:cubicBezTo>
                <a:close/>
                <a:moveTo>
                  <a:pt x="862679" y="3767987"/>
                </a:moveTo>
                <a:cubicBezTo>
                  <a:pt x="915230" y="3767987"/>
                  <a:pt x="957830" y="3810589"/>
                  <a:pt x="957830" y="3863139"/>
                </a:cubicBezTo>
                <a:cubicBezTo>
                  <a:pt x="957830" y="3915690"/>
                  <a:pt x="915230" y="3958292"/>
                  <a:pt x="862679" y="3958292"/>
                </a:cubicBezTo>
                <a:cubicBezTo>
                  <a:pt x="810129" y="3958292"/>
                  <a:pt x="767526" y="3915690"/>
                  <a:pt x="767526" y="3863139"/>
                </a:cubicBezTo>
                <a:cubicBezTo>
                  <a:pt x="767526" y="3810589"/>
                  <a:pt x="810129" y="3767987"/>
                  <a:pt x="862679" y="3767987"/>
                </a:cubicBezTo>
                <a:close/>
                <a:moveTo>
                  <a:pt x="444012" y="3767987"/>
                </a:moveTo>
                <a:cubicBezTo>
                  <a:pt x="496562" y="3767987"/>
                  <a:pt x="539164" y="3810589"/>
                  <a:pt x="539164" y="3863139"/>
                </a:cubicBezTo>
                <a:cubicBezTo>
                  <a:pt x="539164" y="3915690"/>
                  <a:pt x="496562" y="3958292"/>
                  <a:pt x="444012" y="3958292"/>
                </a:cubicBezTo>
                <a:cubicBezTo>
                  <a:pt x="391460" y="3958292"/>
                  <a:pt x="348860" y="3915690"/>
                  <a:pt x="348860" y="3863139"/>
                </a:cubicBezTo>
                <a:cubicBezTo>
                  <a:pt x="348860" y="3810589"/>
                  <a:pt x="391460" y="3767987"/>
                  <a:pt x="444012" y="3767987"/>
                </a:cubicBezTo>
                <a:close/>
                <a:moveTo>
                  <a:pt x="25343" y="3767987"/>
                </a:moveTo>
                <a:cubicBezTo>
                  <a:pt x="77893" y="3767987"/>
                  <a:pt x="120495" y="3810589"/>
                  <a:pt x="120495" y="3863139"/>
                </a:cubicBezTo>
                <a:cubicBezTo>
                  <a:pt x="120495" y="3915690"/>
                  <a:pt x="77893" y="3958292"/>
                  <a:pt x="25343" y="3958292"/>
                </a:cubicBezTo>
                <a:lnTo>
                  <a:pt x="0" y="3953175"/>
                </a:lnTo>
                <a:lnTo>
                  <a:pt x="0" y="3773104"/>
                </a:lnTo>
                <a:close/>
                <a:moveTo>
                  <a:pt x="12166698" y="3349318"/>
                </a:moveTo>
                <a:lnTo>
                  <a:pt x="12192000" y="3354427"/>
                </a:lnTo>
                <a:lnTo>
                  <a:pt x="12192000" y="3534514"/>
                </a:lnTo>
                <a:lnTo>
                  <a:pt x="12166698" y="3539623"/>
                </a:lnTo>
                <a:cubicBezTo>
                  <a:pt x="12114147" y="3539623"/>
                  <a:pt x="12071546" y="3497021"/>
                  <a:pt x="12071546" y="3444470"/>
                </a:cubicBezTo>
                <a:cubicBezTo>
                  <a:pt x="12071546" y="3391920"/>
                  <a:pt x="12114147" y="3349318"/>
                  <a:pt x="12166698" y="3349318"/>
                </a:cubicBezTo>
                <a:close/>
                <a:moveTo>
                  <a:pt x="11748029" y="3349318"/>
                </a:moveTo>
                <a:cubicBezTo>
                  <a:pt x="11800580" y="3349318"/>
                  <a:pt x="11843181" y="3391920"/>
                  <a:pt x="11843181" y="3444470"/>
                </a:cubicBezTo>
                <a:cubicBezTo>
                  <a:pt x="11843181" y="3497021"/>
                  <a:pt x="11800580" y="3539623"/>
                  <a:pt x="11748029" y="3539623"/>
                </a:cubicBezTo>
                <a:cubicBezTo>
                  <a:pt x="11695478" y="3539623"/>
                  <a:pt x="11652877" y="3497021"/>
                  <a:pt x="11652877" y="3444470"/>
                </a:cubicBezTo>
                <a:cubicBezTo>
                  <a:pt x="11652877" y="3391920"/>
                  <a:pt x="11695478" y="3349318"/>
                  <a:pt x="11748029" y="3349318"/>
                </a:cubicBezTo>
                <a:close/>
                <a:moveTo>
                  <a:pt x="11329360" y="3349318"/>
                </a:moveTo>
                <a:cubicBezTo>
                  <a:pt x="11381911" y="3349318"/>
                  <a:pt x="11424512" y="3391920"/>
                  <a:pt x="11424512" y="3444470"/>
                </a:cubicBezTo>
                <a:cubicBezTo>
                  <a:pt x="11424512" y="3497021"/>
                  <a:pt x="11381911" y="3539623"/>
                  <a:pt x="11329360" y="3539623"/>
                </a:cubicBezTo>
                <a:cubicBezTo>
                  <a:pt x="11276809" y="3539623"/>
                  <a:pt x="11234208" y="3497021"/>
                  <a:pt x="11234208" y="3444470"/>
                </a:cubicBezTo>
                <a:cubicBezTo>
                  <a:pt x="11234208" y="3391920"/>
                  <a:pt x="11276809" y="3349318"/>
                  <a:pt x="11329360" y="3349318"/>
                </a:cubicBezTo>
                <a:close/>
                <a:moveTo>
                  <a:pt x="10910691" y="3349318"/>
                </a:moveTo>
                <a:cubicBezTo>
                  <a:pt x="10963242" y="3349318"/>
                  <a:pt x="11005843" y="3391920"/>
                  <a:pt x="11005843" y="3444470"/>
                </a:cubicBezTo>
                <a:cubicBezTo>
                  <a:pt x="11005843" y="3497021"/>
                  <a:pt x="10963242" y="3539623"/>
                  <a:pt x="10910691" y="3539623"/>
                </a:cubicBezTo>
                <a:cubicBezTo>
                  <a:pt x="10858140" y="3539623"/>
                  <a:pt x="10815539" y="3497021"/>
                  <a:pt x="10815539" y="3444470"/>
                </a:cubicBezTo>
                <a:cubicBezTo>
                  <a:pt x="10815539" y="3391920"/>
                  <a:pt x="10858140" y="3349318"/>
                  <a:pt x="10910691" y="3349318"/>
                </a:cubicBezTo>
                <a:close/>
                <a:moveTo>
                  <a:pt x="10492022" y="3349318"/>
                </a:moveTo>
                <a:cubicBezTo>
                  <a:pt x="10544573" y="3349318"/>
                  <a:pt x="10587174" y="3391920"/>
                  <a:pt x="10587174" y="3444470"/>
                </a:cubicBezTo>
                <a:cubicBezTo>
                  <a:pt x="10587174" y="3497021"/>
                  <a:pt x="10544573" y="3539623"/>
                  <a:pt x="10492022" y="3539623"/>
                </a:cubicBezTo>
                <a:cubicBezTo>
                  <a:pt x="10439471" y="3539623"/>
                  <a:pt x="10396870" y="3497021"/>
                  <a:pt x="10396870" y="3444470"/>
                </a:cubicBezTo>
                <a:cubicBezTo>
                  <a:pt x="10396870" y="3391920"/>
                  <a:pt x="10439471" y="3349318"/>
                  <a:pt x="10492022" y="3349318"/>
                </a:cubicBezTo>
                <a:close/>
                <a:moveTo>
                  <a:pt x="10073353" y="3349318"/>
                </a:moveTo>
                <a:cubicBezTo>
                  <a:pt x="10125904" y="3349318"/>
                  <a:pt x="10168505" y="3391920"/>
                  <a:pt x="10168505" y="3444470"/>
                </a:cubicBezTo>
                <a:cubicBezTo>
                  <a:pt x="10168505" y="3497021"/>
                  <a:pt x="10125904" y="3539623"/>
                  <a:pt x="10073353" y="3539623"/>
                </a:cubicBezTo>
                <a:cubicBezTo>
                  <a:pt x="10020803" y="3539623"/>
                  <a:pt x="9978201" y="3497021"/>
                  <a:pt x="9978201" y="3444470"/>
                </a:cubicBezTo>
                <a:cubicBezTo>
                  <a:pt x="9978201" y="3391920"/>
                  <a:pt x="10020803" y="3349318"/>
                  <a:pt x="10073353" y="3349318"/>
                </a:cubicBezTo>
                <a:close/>
                <a:moveTo>
                  <a:pt x="9654684" y="3349318"/>
                </a:moveTo>
                <a:cubicBezTo>
                  <a:pt x="9707235" y="3349318"/>
                  <a:pt x="9749836" y="3391920"/>
                  <a:pt x="9749836" y="3444470"/>
                </a:cubicBezTo>
                <a:cubicBezTo>
                  <a:pt x="9749836" y="3497021"/>
                  <a:pt x="9707235" y="3539623"/>
                  <a:pt x="9654684" y="3539623"/>
                </a:cubicBezTo>
                <a:cubicBezTo>
                  <a:pt x="9602134" y="3539623"/>
                  <a:pt x="9559532" y="3497021"/>
                  <a:pt x="9559532" y="3444470"/>
                </a:cubicBezTo>
                <a:cubicBezTo>
                  <a:pt x="9559532" y="3391920"/>
                  <a:pt x="9602134" y="3349318"/>
                  <a:pt x="9654684" y="3349318"/>
                </a:cubicBezTo>
                <a:close/>
                <a:moveTo>
                  <a:pt x="9236015" y="3349318"/>
                </a:moveTo>
                <a:cubicBezTo>
                  <a:pt x="9288566" y="3349318"/>
                  <a:pt x="9331167" y="3391920"/>
                  <a:pt x="9331167" y="3444470"/>
                </a:cubicBezTo>
                <a:cubicBezTo>
                  <a:pt x="9331167" y="3497021"/>
                  <a:pt x="9288566" y="3539623"/>
                  <a:pt x="9236015" y="3539623"/>
                </a:cubicBezTo>
                <a:cubicBezTo>
                  <a:pt x="9183465" y="3539623"/>
                  <a:pt x="9140863" y="3497021"/>
                  <a:pt x="9140863" y="3444470"/>
                </a:cubicBezTo>
                <a:cubicBezTo>
                  <a:pt x="9140863" y="3391920"/>
                  <a:pt x="9183465" y="3349318"/>
                  <a:pt x="9236015" y="3349318"/>
                </a:cubicBezTo>
                <a:close/>
                <a:moveTo>
                  <a:pt x="8817346" y="3349318"/>
                </a:moveTo>
                <a:cubicBezTo>
                  <a:pt x="8869897" y="3349318"/>
                  <a:pt x="8912498" y="3391920"/>
                  <a:pt x="8912498" y="3444470"/>
                </a:cubicBezTo>
                <a:cubicBezTo>
                  <a:pt x="8912498" y="3497021"/>
                  <a:pt x="8869897" y="3539623"/>
                  <a:pt x="8817346" y="3539623"/>
                </a:cubicBezTo>
                <a:cubicBezTo>
                  <a:pt x="8764796" y="3539623"/>
                  <a:pt x="8722194" y="3497021"/>
                  <a:pt x="8722194" y="3444470"/>
                </a:cubicBezTo>
                <a:cubicBezTo>
                  <a:pt x="8722194" y="3391920"/>
                  <a:pt x="8764796" y="3349318"/>
                  <a:pt x="8817346" y="3349318"/>
                </a:cubicBezTo>
                <a:close/>
                <a:moveTo>
                  <a:pt x="8398677" y="3349318"/>
                </a:moveTo>
                <a:cubicBezTo>
                  <a:pt x="8451228" y="3349318"/>
                  <a:pt x="8493829" y="3391920"/>
                  <a:pt x="8493829" y="3444470"/>
                </a:cubicBezTo>
                <a:cubicBezTo>
                  <a:pt x="8493829" y="3497021"/>
                  <a:pt x="8451228" y="3539623"/>
                  <a:pt x="8398677" y="3539623"/>
                </a:cubicBezTo>
                <a:cubicBezTo>
                  <a:pt x="8346127" y="3539623"/>
                  <a:pt x="8303526" y="3497021"/>
                  <a:pt x="8303526" y="3444470"/>
                </a:cubicBezTo>
                <a:cubicBezTo>
                  <a:pt x="8303526" y="3391920"/>
                  <a:pt x="8346127" y="3349318"/>
                  <a:pt x="8398677" y="3349318"/>
                </a:cubicBezTo>
                <a:close/>
                <a:moveTo>
                  <a:pt x="7980009" y="3349318"/>
                </a:moveTo>
                <a:cubicBezTo>
                  <a:pt x="8032559" y="3349318"/>
                  <a:pt x="8075161" y="3391920"/>
                  <a:pt x="8075161" y="3444470"/>
                </a:cubicBezTo>
                <a:cubicBezTo>
                  <a:pt x="8075161" y="3497021"/>
                  <a:pt x="8032559" y="3539623"/>
                  <a:pt x="7980009" y="3539623"/>
                </a:cubicBezTo>
                <a:cubicBezTo>
                  <a:pt x="7927458" y="3539623"/>
                  <a:pt x="7884857" y="3497021"/>
                  <a:pt x="7884857" y="3444470"/>
                </a:cubicBezTo>
                <a:cubicBezTo>
                  <a:pt x="7884857" y="3391920"/>
                  <a:pt x="7927458" y="3349318"/>
                  <a:pt x="7980009" y="3349318"/>
                </a:cubicBezTo>
                <a:close/>
                <a:moveTo>
                  <a:pt x="7561340" y="3349318"/>
                </a:moveTo>
                <a:cubicBezTo>
                  <a:pt x="7613890" y="3349318"/>
                  <a:pt x="7656492" y="3391920"/>
                  <a:pt x="7656492" y="3444470"/>
                </a:cubicBezTo>
                <a:cubicBezTo>
                  <a:pt x="7656492" y="3497021"/>
                  <a:pt x="7613890" y="3539623"/>
                  <a:pt x="7561340" y="3539623"/>
                </a:cubicBezTo>
                <a:cubicBezTo>
                  <a:pt x="7508789" y="3539623"/>
                  <a:pt x="7466188" y="3497021"/>
                  <a:pt x="7466188" y="3444470"/>
                </a:cubicBezTo>
                <a:cubicBezTo>
                  <a:pt x="7466188" y="3391920"/>
                  <a:pt x="7508789" y="3349318"/>
                  <a:pt x="7561340" y="3349318"/>
                </a:cubicBezTo>
                <a:close/>
                <a:moveTo>
                  <a:pt x="7142671" y="3349318"/>
                </a:moveTo>
                <a:cubicBezTo>
                  <a:pt x="7195221" y="3349318"/>
                  <a:pt x="7237823" y="3391920"/>
                  <a:pt x="7237823" y="3444470"/>
                </a:cubicBezTo>
                <a:cubicBezTo>
                  <a:pt x="7237823" y="3497021"/>
                  <a:pt x="7195221" y="3539623"/>
                  <a:pt x="7142671" y="3539623"/>
                </a:cubicBezTo>
                <a:cubicBezTo>
                  <a:pt x="7090120" y="3539623"/>
                  <a:pt x="7047519" y="3497021"/>
                  <a:pt x="7047519" y="3444470"/>
                </a:cubicBezTo>
                <a:cubicBezTo>
                  <a:pt x="7047519" y="3391920"/>
                  <a:pt x="7090120" y="3349318"/>
                  <a:pt x="7142671" y="3349318"/>
                </a:cubicBezTo>
                <a:close/>
                <a:moveTo>
                  <a:pt x="6724002" y="3349318"/>
                </a:moveTo>
                <a:cubicBezTo>
                  <a:pt x="6776553" y="3349318"/>
                  <a:pt x="6819154" y="3391920"/>
                  <a:pt x="6819154" y="3444470"/>
                </a:cubicBezTo>
                <a:cubicBezTo>
                  <a:pt x="6819154" y="3497021"/>
                  <a:pt x="6776553" y="3539623"/>
                  <a:pt x="6724002" y="3539623"/>
                </a:cubicBezTo>
                <a:cubicBezTo>
                  <a:pt x="6671451" y="3539623"/>
                  <a:pt x="6628850" y="3497021"/>
                  <a:pt x="6628850" y="3444470"/>
                </a:cubicBezTo>
                <a:cubicBezTo>
                  <a:pt x="6628850" y="3391920"/>
                  <a:pt x="6671451" y="3349318"/>
                  <a:pt x="6724002" y="3349318"/>
                </a:cubicBezTo>
                <a:close/>
                <a:moveTo>
                  <a:pt x="6305333" y="3349318"/>
                </a:moveTo>
                <a:cubicBezTo>
                  <a:pt x="6357884" y="3349318"/>
                  <a:pt x="6400485" y="3391920"/>
                  <a:pt x="6400485" y="3444470"/>
                </a:cubicBezTo>
                <a:cubicBezTo>
                  <a:pt x="6400485" y="3497021"/>
                  <a:pt x="6357884" y="3539623"/>
                  <a:pt x="6305333" y="3539623"/>
                </a:cubicBezTo>
                <a:cubicBezTo>
                  <a:pt x="6252782" y="3539623"/>
                  <a:pt x="6210181" y="3497021"/>
                  <a:pt x="6210181" y="3444470"/>
                </a:cubicBezTo>
                <a:cubicBezTo>
                  <a:pt x="6210181" y="3391920"/>
                  <a:pt x="6252782" y="3349318"/>
                  <a:pt x="6305333" y="3349318"/>
                </a:cubicBezTo>
                <a:close/>
                <a:moveTo>
                  <a:pt x="5886664" y="3349318"/>
                </a:moveTo>
                <a:cubicBezTo>
                  <a:pt x="5939215" y="3349318"/>
                  <a:pt x="5981816" y="3391920"/>
                  <a:pt x="5981816" y="3444470"/>
                </a:cubicBezTo>
                <a:cubicBezTo>
                  <a:pt x="5981816" y="3497021"/>
                  <a:pt x="5939215" y="3539623"/>
                  <a:pt x="5886664" y="3539623"/>
                </a:cubicBezTo>
                <a:cubicBezTo>
                  <a:pt x="5834113" y="3539623"/>
                  <a:pt x="5791512" y="3497021"/>
                  <a:pt x="5791512" y="3444470"/>
                </a:cubicBezTo>
                <a:cubicBezTo>
                  <a:pt x="5791512" y="3391920"/>
                  <a:pt x="5834113" y="3349318"/>
                  <a:pt x="5886664" y="3349318"/>
                </a:cubicBezTo>
                <a:close/>
                <a:moveTo>
                  <a:pt x="5467994" y="3349318"/>
                </a:moveTo>
                <a:cubicBezTo>
                  <a:pt x="5520544" y="3349318"/>
                  <a:pt x="5563146" y="3391920"/>
                  <a:pt x="5563146" y="3444470"/>
                </a:cubicBezTo>
                <a:cubicBezTo>
                  <a:pt x="5563146" y="3497021"/>
                  <a:pt x="5520544" y="3539623"/>
                  <a:pt x="5467994" y="3539623"/>
                </a:cubicBezTo>
                <a:cubicBezTo>
                  <a:pt x="5415443" y="3539623"/>
                  <a:pt x="5372842" y="3497021"/>
                  <a:pt x="5372842" y="3444470"/>
                </a:cubicBezTo>
                <a:cubicBezTo>
                  <a:pt x="5372842" y="3391920"/>
                  <a:pt x="5415443" y="3349318"/>
                  <a:pt x="5467994" y="3349318"/>
                </a:cubicBezTo>
                <a:close/>
                <a:moveTo>
                  <a:pt x="5049325" y="3349318"/>
                </a:moveTo>
                <a:cubicBezTo>
                  <a:pt x="5101876" y="3349318"/>
                  <a:pt x="5144478" y="3391920"/>
                  <a:pt x="5144478" y="3444470"/>
                </a:cubicBezTo>
                <a:cubicBezTo>
                  <a:pt x="5144478" y="3497021"/>
                  <a:pt x="5101876" y="3539623"/>
                  <a:pt x="5049325" y="3539623"/>
                </a:cubicBezTo>
                <a:cubicBezTo>
                  <a:pt x="4996774" y="3539623"/>
                  <a:pt x="4954173" y="3497021"/>
                  <a:pt x="4954173" y="3444470"/>
                </a:cubicBezTo>
                <a:cubicBezTo>
                  <a:pt x="4954173" y="3391920"/>
                  <a:pt x="4996774" y="3349318"/>
                  <a:pt x="5049325" y="3349318"/>
                </a:cubicBezTo>
                <a:close/>
                <a:moveTo>
                  <a:pt x="4630656" y="3349318"/>
                </a:moveTo>
                <a:cubicBezTo>
                  <a:pt x="4683207" y="3349318"/>
                  <a:pt x="4725808" y="3391920"/>
                  <a:pt x="4725808" y="3444470"/>
                </a:cubicBezTo>
                <a:cubicBezTo>
                  <a:pt x="4725808" y="3497021"/>
                  <a:pt x="4683207" y="3539623"/>
                  <a:pt x="4630656" y="3539623"/>
                </a:cubicBezTo>
                <a:cubicBezTo>
                  <a:pt x="4578106" y="3539623"/>
                  <a:pt x="4535504" y="3497021"/>
                  <a:pt x="4535504" y="3444470"/>
                </a:cubicBezTo>
                <a:cubicBezTo>
                  <a:pt x="4535504" y="3391920"/>
                  <a:pt x="4578106" y="3349318"/>
                  <a:pt x="4630656" y="3349318"/>
                </a:cubicBezTo>
                <a:close/>
                <a:moveTo>
                  <a:pt x="4211987" y="3349318"/>
                </a:moveTo>
                <a:cubicBezTo>
                  <a:pt x="4264538" y="3349318"/>
                  <a:pt x="4307139" y="3391920"/>
                  <a:pt x="4307139" y="3444470"/>
                </a:cubicBezTo>
                <a:cubicBezTo>
                  <a:pt x="4307139" y="3497021"/>
                  <a:pt x="4264538" y="3539623"/>
                  <a:pt x="4211987" y="3539623"/>
                </a:cubicBezTo>
                <a:cubicBezTo>
                  <a:pt x="4159436" y="3539623"/>
                  <a:pt x="4116835" y="3497021"/>
                  <a:pt x="4116835" y="3444470"/>
                </a:cubicBezTo>
                <a:cubicBezTo>
                  <a:pt x="4116835" y="3391920"/>
                  <a:pt x="4159436" y="3349318"/>
                  <a:pt x="4211987" y="3349318"/>
                </a:cubicBezTo>
                <a:close/>
                <a:moveTo>
                  <a:pt x="3793401" y="3349318"/>
                </a:moveTo>
                <a:cubicBezTo>
                  <a:pt x="3845869" y="3349318"/>
                  <a:pt x="3888470" y="3391920"/>
                  <a:pt x="3888470" y="3444470"/>
                </a:cubicBezTo>
                <a:cubicBezTo>
                  <a:pt x="3888470" y="3497021"/>
                  <a:pt x="3845869" y="3539623"/>
                  <a:pt x="3793401" y="3539623"/>
                </a:cubicBezTo>
                <a:cubicBezTo>
                  <a:pt x="3740851" y="3539623"/>
                  <a:pt x="3698249" y="3497021"/>
                  <a:pt x="3698249" y="3444470"/>
                </a:cubicBezTo>
                <a:cubicBezTo>
                  <a:pt x="3698249" y="3391920"/>
                  <a:pt x="3740851" y="3349318"/>
                  <a:pt x="3793401" y="3349318"/>
                </a:cubicBezTo>
                <a:close/>
                <a:moveTo>
                  <a:pt x="3374725" y="3349318"/>
                </a:moveTo>
                <a:cubicBezTo>
                  <a:pt x="3427277" y="3349318"/>
                  <a:pt x="3469882" y="3391920"/>
                  <a:pt x="3469882" y="3444470"/>
                </a:cubicBezTo>
                <a:cubicBezTo>
                  <a:pt x="3469882" y="3497021"/>
                  <a:pt x="3427277" y="3539623"/>
                  <a:pt x="3374725" y="3539623"/>
                </a:cubicBezTo>
                <a:cubicBezTo>
                  <a:pt x="3322175" y="3539623"/>
                  <a:pt x="3279573" y="3497021"/>
                  <a:pt x="3279573" y="3444470"/>
                </a:cubicBezTo>
                <a:cubicBezTo>
                  <a:pt x="3279573" y="3391920"/>
                  <a:pt x="3322175" y="3349318"/>
                  <a:pt x="3374725" y="3349318"/>
                </a:cubicBezTo>
                <a:close/>
                <a:moveTo>
                  <a:pt x="2956052" y="3349318"/>
                </a:moveTo>
                <a:cubicBezTo>
                  <a:pt x="3008604" y="3349318"/>
                  <a:pt x="3051206" y="3391920"/>
                  <a:pt x="3051206" y="3444470"/>
                </a:cubicBezTo>
                <a:cubicBezTo>
                  <a:pt x="3051206" y="3497021"/>
                  <a:pt x="3008604" y="3539623"/>
                  <a:pt x="2956052" y="3539623"/>
                </a:cubicBezTo>
                <a:cubicBezTo>
                  <a:pt x="2903499" y="3539623"/>
                  <a:pt x="2860897" y="3497021"/>
                  <a:pt x="2860897" y="3444470"/>
                </a:cubicBezTo>
                <a:cubicBezTo>
                  <a:pt x="2860897" y="3391920"/>
                  <a:pt x="2903499" y="3349318"/>
                  <a:pt x="2956052" y="3349318"/>
                </a:cubicBezTo>
                <a:close/>
                <a:moveTo>
                  <a:pt x="2537373" y="3349318"/>
                </a:moveTo>
                <a:cubicBezTo>
                  <a:pt x="2589929" y="3349318"/>
                  <a:pt x="2632532" y="3391920"/>
                  <a:pt x="2632532" y="3444470"/>
                </a:cubicBezTo>
                <a:cubicBezTo>
                  <a:pt x="2632532" y="3497021"/>
                  <a:pt x="2589929" y="3539623"/>
                  <a:pt x="2537373" y="3539623"/>
                </a:cubicBezTo>
                <a:cubicBezTo>
                  <a:pt x="2484821" y="3539623"/>
                  <a:pt x="2442221" y="3497021"/>
                  <a:pt x="2442221" y="3444470"/>
                </a:cubicBezTo>
                <a:cubicBezTo>
                  <a:pt x="2442221" y="3391920"/>
                  <a:pt x="2484821" y="3349318"/>
                  <a:pt x="2537373" y="3349318"/>
                </a:cubicBezTo>
                <a:close/>
                <a:moveTo>
                  <a:pt x="2118703" y="3349318"/>
                </a:moveTo>
                <a:cubicBezTo>
                  <a:pt x="2171254" y="3349318"/>
                  <a:pt x="2213856" y="3391920"/>
                  <a:pt x="2213856" y="3444470"/>
                </a:cubicBezTo>
                <a:cubicBezTo>
                  <a:pt x="2213856" y="3497021"/>
                  <a:pt x="2171254" y="3539623"/>
                  <a:pt x="2118703" y="3539623"/>
                </a:cubicBezTo>
                <a:cubicBezTo>
                  <a:pt x="2066152" y="3539623"/>
                  <a:pt x="2023548" y="3497021"/>
                  <a:pt x="2023548" y="3444470"/>
                </a:cubicBezTo>
                <a:cubicBezTo>
                  <a:pt x="2023548" y="3391920"/>
                  <a:pt x="2066152" y="3349318"/>
                  <a:pt x="2118703" y="3349318"/>
                </a:cubicBezTo>
                <a:close/>
                <a:moveTo>
                  <a:pt x="1700027" y="3349318"/>
                </a:moveTo>
                <a:cubicBezTo>
                  <a:pt x="1752577" y="3349318"/>
                  <a:pt x="1795180" y="3391920"/>
                  <a:pt x="1795180" y="3444470"/>
                </a:cubicBezTo>
                <a:cubicBezTo>
                  <a:pt x="1795180" y="3497021"/>
                  <a:pt x="1752577" y="3539623"/>
                  <a:pt x="1700027" y="3539623"/>
                </a:cubicBezTo>
                <a:cubicBezTo>
                  <a:pt x="1647475" y="3539623"/>
                  <a:pt x="1604870" y="3497021"/>
                  <a:pt x="1604870" y="3444470"/>
                </a:cubicBezTo>
                <a:cubicBezTo>
                  <a:pt x="1604870" y="3391920"/>
                  <a:pt x="1647475" y="3349318"/>
                  <a:pt x="1700027" y="3349318"/>
                </a:cubicBezTo>
                <a:close/>
                <a:moveTo>
                  <a:pt x="1281351" y="3349318"/>
                </a:moveTo>
                <a:cubicBezTo>
                  <a:pt x="1333902" y="3349318"/>
                  <a:pt x="1376503" y="3391920"/>
                  <a:pt x="1376503" y="3444470"/>
                </a:cubicBezTo>
                <a:cubicBezTo>
                  <a:pt x="1376503" y="3497021"/>
                  <a:pt x="1333902" y="3539623"/>
                  <a:pt x="1281351" y="3539623"/>
                </a:cubicBezTo>
                <a:cubicBezTo>
                  <a:pt x="1228800" y="3539623"/>
                  <a:pt x="1186199" y="3497021"/>
                  <a:pt x="1186199" y="3444470"/>
                </a:cubicBezTo>
                <a:cubicBezTo>
                  <a:pt x="1186199" y="3391920"/>
                  <a:pt x="1228800" y="3349318"/>
                  <a:pt x="1281351" y="3349318"/>
                </a:cubicBezTo>
                <a:close/>
                <a:moveTo>
                  <a:pt x="862684" y="3349318"/>
                </a:moveTo>
                <a:cubicBezTo>
                  <a:pt x="915235" y="3349318"/>
                  <a:pt x="957835" y="3391920"/>
                  <a:pt x="957835" y="3444470"/>
                </a:cubicBezTo>
                <a:cubicBezTo>
                  <a:pt x="957835" y="3497021"/>
                  <a:pt x="915235" y="3539623"/>
                  <a:pt x="862684" y="3539623"/>
                </a:cubicBezTo>
                <a:cubicBezTo>
                  <a:pt x="810134" y="3539623"/>
                  <a:pt x="767531" y="3497021"/>
                  <a:pt x="767531" y="3444470"/>
                </a:cubicBezTo>
                <a:cubicBezTo>
                  <a:pt x="767531" y="3391920"/>
                  <a:pt x="810134" y="3349318"/>
                  <a:pt x="862684" y="3349318"/>
                </a:cubicBezTo>
                <a:close/>
                <a:moveTo>
                  <a:pt x="444017" y="3349318"/>
                </a:moveTo>
                <a:cubicBezTo>
                  <a:pt x="496567" y="3349318"/>
                  <a:pt x="539170" y="3391920"/>
                  <a:pt x="539170" y="3444470"/>
                </a:cubicBezTo>
                <a:cubicBezTo>
                  <a:pt x="539170" y="3497021"/>
                  <a:pt x="496567" y="3539623"/>
                  <a:pt x="444017" y="3539623"/>
                </a:cubicBezTo>
                <a:cubicBezTo>
                  <a:pt x="391466" y="3539623"/>
                  <a:pt x="348864" y="3497021"/>
                  <a:pt x="348864" y="3444470"/>
                </a:cubicBezTo>
                <a:cubicBezTo>
                  <a:pt x="348864" y="3391920"/>
                  <a:pt x="391466" y="3349318"/>
                  <a:pt x="444017" y="3349318"/>
                </a:cubicBezTo>
                <a:close/>
                <a:moveTo>
                  <a:pt x="25348" y="3349318"/>
                </a:moveTo>
                <a:cubicBezTo>
                  <a:pt x="77898" y="3349318"/>
                  <a:pt x="120500" y="3391920"/>
                  <a:pt x="120500" y="3444470"/>
                </a:cubicBezTo>
                <a:cubicBezTo>
                  <a:pt x="120500" y="3497021"/>
                  <a:pt x="77898" y="3539623"/>
                  <a:pt x="25348" y="3539623"/>
                </a:cubicBezTo>
                <a:lnTo>
                  <a:pt x="0" y="3534505"/>
                </a:lnTo>
                <a:lnTo>
                  <a:pt x="0" y="3354436"/>
                </a:lnTo>
                <a:close/>
                <a:moveTo>
                  <a:pt x="12166698" y="2930653"/>
                </a:moveTo>
                <a:lnTo>
                  <a:pt x="12192000" y="2935761"/>
                </a:lnTo>
                <a:lnTo>
                  <a:pt x="12192000" y="3115847"/>
                </a:lnTo>
                <a:lnTo>
                  <a:pt x="12166698" y="3120955"/>
                </a:lnTo>
                <a:cubicBezTo>
                  <a:pt x="12114147" y="3120955"/>
                  <a:pt x="12071546" y="3078355"/>
                  <a:pt x="12071546" y="3025805"/>
                </a:cubicBezTo>
                <a:cubicBezTo>
                  <a:pt x="12071546" y="2973254"/>
                  <a:pt x="12114147" y="2930653"/>
                  <a:pt x="12166698" y="2930653"/>
                </a:cubicBezTo>
                <a:close/>
                <a:moveTo>
                  <a:pt x="11748029" y="2930653"/>
                </a:moveTo>
                <a:cubicBezTo>
                  <a:pt x="11800580" y="2930653"/>
                  <a:pt x="11843181" y="2973254"/>
                  <a:pt x="11843181" y="3025805"/>
                </a:cubicBezTo>
                <a:cubicBezTo>
                  <a:pt x="11843181" y="3078355"/>
                  <a:pt x="11800580" y="3120955"/>
                  <a:pt x="11748029" y="3120955"/>
                </a:cubicBezTo>
                <a:cubicBezTo>
                  <a:pt x="11695478" y="3120955"/>
                  <a:pt x="11652877" y="3078355"/>
                  <a:pt x="11652877" y="3025805"/>
                </a:cubicBezTo>
                <a:cubicBezTo>
                  <a:pt x="11652877" y="2973254"/>
                  <a:pt x="11695478" y="2930653"/>
                  <a:pt x="11748029" y="2930653"/>
                </a:cubicBezTo>
                <a:close/>
                <a:moveTo>
                  <a:pt x="11329360" y="2930653"/>
                </a:moveTo>
                <a:cubicBezTo>
                  <a:pt x="11381911" y="2930653"/>
                  <a:pt x="11424512" y="2973254"/>
                  <a:pt x="11424512" y="3025805"/>
                </a:cubicBezTo>
                <a:cubicBezTo>
                  <a:pt x="11424512" y="3078355"/>
                  <a:pt x="11381911" y="3120955"/>
                  <a:pt x="11329360" y="3120955"/>
                </a:cubicBezTo>
                <a:cubicBezTo>
                  <a:pt x="11276809" y="3120955"/>
                  <a:pt x="11234208" y="3078355"/>
                  <a:pt x="11234208" y="3025805"/>
                </a:cubicBezTo>
                <a:cubicBezTo>
                  <a:pt x="11234208" y="2973254"/>
                  <a:pt x="11276809" y="2930653"/>
                  <a:pt x="11329360" y="2930653"/>
                </a:cubicBezTo>
                <a:close/>
                <a:moveTo>
                  <a:pt x="10910691" y="2930653"/>
                </a:moveTo>
                <a:cubicBezTo>
                  <a:pt x="10963242" y="2930653"/>
                  <a:pt x="11005843" y="2973254"/>
                  <a:pt x="11005843" y="3025805"/>
                </a:cubicBezTo>
                <a:cubicBezTo>
                  <a:pt x="11005843" y="3078355"/>
                  <a:pt x="10963242" y="3120955"/>
                  <a:pt x="10910691" y="3120955"/>
                </a:cubicBezTo>
                <a:cubicBezTo>
                  <a:pt x="10858140" y="3120955"/>
                  <a:pt x="10815539" y="3078355"/>
                  <a:pt x="10815539" y="3025805"/>
                </a:cubicBezTo>
                <a:cubicBezTo>
                  <a:pt x="10815539" y="2973254"/>
                  <a:pt x="10858140" y="2930653"/>
                  <a:pt x="10910691" y="2930653"/>
                </a:cubicBezTo>
                <a:close/>
                <a:moveTo>
                  <a:pt x="10492022" y="2930653"/>
                </a:moveTo>
                <a:cubicBezTo>
                  <a:pt x="10544573" y="2930653"/>
                  <a:pt x="10587174" y="2973254"/>
                  <a:pt x="10587174" y="3025805"/>
                </a:cubicBezTo>
                <a:cubicBezTo>
                  <a:pt x="10587174" y="3078355"/>
                  <a:pt x="10544573" y="3120955"/>
                  <a:pt x="10492022" y="3120955"/>
                </a:cubicBezTo>
                <a:cubicBezTo>
                  <a:pt x="10439471" y="3120955"/>
                  <a:pt x="10396870" y="3078355"/>
                  <a:pt x="10396870" y="3025805"/>
                </a:cubicBezTo>
                <a:cubicBezTo>
                  <a:pt x="10396870" y="2973254"/>
                  <a:pt x="10439471" y="2930653"/>
                  <a:pt x="10492022" y="2930653"/>
                </a:cubicBezTo>
                <a:close/>
                <a:moveTo>
                  <a:pt x="10073353" y="2930653"/>
                </a:moveTo>
                <a:cubicBezTo>
                  <a:pt x="10125904" y="2930653"/>
                  <a:pt x="10168505" y="2973254"/>
                  <a:pt x="10168505" y="3025805"/>
                </a:cubicBezTo>
                <a:cubicBezTo>
                  <a:pt x="10168505" y="3078355"/>
                  <a:pt x="10125904" y="3120955"/>
                  <a:pt x="10073353" y="3120955"/>
                </a:cubicBezTo>
                <a:cubicBezTo>
                  <a:pt x="10020803" y="3120955"/>
                  <a:pt x="9978201" y="3078355"/>
                  <a:pt x="9978201" y="3025805"/>
                </a:cubicBezTo>
                <a:cubicBezTo>
                  <a:pt x="9978201" y="2973254"/>
                  <a:pt x="10020803" y="2930653"/>
                  <a:pt x="10073353" y="2930653"/>
                </a:cubicBezTo>
                <a:close/>
                <a:moveTo>
                  <a:pt x="9654684" y="2930653"/>
                </a:moveTo>
                <a:cubicBezTo>
                  <a:pt x="9707235" y="2930653"/>
                  <a:pt x="9749836" y="2973254"/>
                  <a:pt x="9749836" y="3025805"/>
                </a:cubicBezTo>
                <a:cubicBezTo>
                  <a:pt x="9749836" y="3078355"/>
                  <a:pt x="9707235" y="3120955"/>
                  <a:pt x="9654684" y="3120955"/>
                </a:cubicBezTo>
                <a:cubicBezTo>
                  <a:pt x="9602134" y="3120955"/>
                  <a:pt x="9559532" y="3078355"/>
                  <a:pt x="9559532" y="3025805"/>
                </a:cubicBezTo>
                <a:cubicBezTo>
                  <a:pt x="9559532" y="2973254"/>
                  <a:pt x="9602134" y="2930653"/>
                  <a:pt x="9654684" y="2930653"/>
                </a:cubicBezTo>
                <a:close/>
                <a:moveTo>
                  <a:pt x="9236015" y="2930653"/>
                </a:moveTo>
                <a:cubicBezTo>
                  <a:pt x="9288566" y="2930653"/>
                  <a:pt x="9331167" y="2973254"/>
                  <a:pt x="9331167" y="3025805"/>
                </a:cubicBezTo>
                <a:cubicBezTo>
                  <a:pt x="9331167" y="3078355"/>
                  <a:pt x="9288566" y="3120955"/>
                  <a:pt x="9236015" y="3120955"/>
                </a:cubicBezTo>
                <a:cubicBezTo>
                  <a:pt x="9183465" y="3120955"/>
                  <a:pt x="9140863" y="3078355"/>
                  <a:pt x="9140863" y="3025805"/>
                </a:cubicBezTo>
                <a:cubicBezTo>
                  <a:pt x="9140863" y="2973254"/>
                  <a:pt x="9183465" y="2930653"/>
                  <a:pt x="9236015" y="2930653"/>
                </a:cubicBezTo>
                <a:close/>
                <a:moveTo>
                  <a:pt x="8817346" y="2930653"/>
                </a:moveTo>
                <a:cubicBezTo>
                  <a:pt x="8869897" y="2930653"/>
                  <a:pt x="8912498" y="2973254"/>
                  <a:pt x="8912498" y="3025805"/>
                </a:cubicBezTo>
                <a:cubicBezTo>
                  <a:pt x="8912498" y="3078355"/>
                  <a:pt x="8869897" y="3120955"/>
                  <a:pt x="8817346" y="3120955"/>
                </a:cubicBezTo>
                <a:cubicBezTo>
                  <a:pt x="8764796" y="3120955"/>
                  <a:pt x="8722194" y="3078355"/>
                  <a:pt x="8722194" y="3025805"/>
                </a:cubicBezTo>
                <a:cubicBezTo>
                  <a:pt x="8722194" y="2973254"/>
                  <a:pt x="8764796" y="2930653"/>
                  <a:pt x="8817346" y="2930653"/>
                </a:cubicBezTo>
                <a:close/>
                <a:moveTo>
                  <a:pt x="8398677" y="2930653"/>
                </a:moveTo>
                <a:cubicBezTo>
                  <a:pt x="8451228" y="2930653"/>
                  <a:pt x="8493829" y="2973254"/>
                  <a:pt x="8493829" y="3025805"/>
                </a:cubicBezTo>
                <a:cubicBezTo>
                  <a:pt x="8493829" y="3078355"/>
                  <a:pt x="8451228" y="3120955"/>
                  <a:pt x="8398677" y="3120955"/>
                </a:cubicBezTo>
                <a:cubicBezTo>
                  <a:pt x="8346127" y="3120955"/>
                  <a:pt x="8303526" y="3078355"/>
                  <a:pt x="8303526" y="3025805"/>
                </a:cubicBezTo>
                <a:cubicBezTo>
                  <a:pt x="8303526" y="2973254"/>
                  <a:pt x="8346127" y="2930653"/>
                  <a:pt x="8398677" y="2930653"/>
                </a:cubicBezTo>
                <a:close/>
                <a:moveTo>
                  <a:pt x="7980009" y="2930653"/>
                </a:moveTo>
                <a:cubicBezTo>
                  <a:pt x="8032559" y="2930653"/>
                  <a:pt x="8075161" y="2973254"/>
                  <a:pt x="8075161" y="3025805"/>
                </a:cubicBezTo>
                <a:cubicBezTo>
                  <a:pt x="8075161" y="3078355"/>
                  <a:pt x="8032559" y="3120955"/>
                  <a:pt x="7980009" y="3120955"/>
                </a:cubicBezTo>
                <a:cubicBezTo>
                  <a:pt x="7927458" y="3120955"/>
                  <a:pt x="7884857" y="3078355"/>
                  <a:pt x="7884857" y="3025805"/>
                </a:cubicBezTo>
                <a:cubicBezTo>
                  <a:pt x="7884857" y="2973254"/>
                  <a:pt x="7927458" y="2930653"/>
                  <a:pt x="7980009" y="2930653"/>
                </a:cubicBezTo>
                <a:close/>
                <a:moveTo>
                  <a:pt x="7561340" y="2930653"/>
                </a:moveTo>
                <a:cubicBezTo>
                  <a:pt x="7613890" y="2930653"/>
                  <a:pt x="7656492" y="2973254"/>
                  <a:pt x="7656492" y="3025805"/>
                </a:cubicBezTo>
                <a:cubicBezTo>
                  <a:pt x="7656492" y="3078355"/>
                  <a:pt x="7613890" y="3120955"/>
                  <a:pt x="7561340" y="3120955"/>
                </a:cubicBezTo>
                <a:cubicBezTo>
                  <a:pt x="7508789" y="3120955"/>
                  <a:pt x="7466188" y="3078355"/>
                  <a:pt x="7466188" y="3025805"/>
                </a:cubicBezTo>
                <a:cubicBezTo>
                  <a:pt x="7466188" y="2973254"/>
                  <a:pt x="7508789" y="2930653"/>
                  <a:pt x="7561340" y="2930653"/>
                </a:cubicBezTo>
                <a:close/>
                <a:moveTo>
                  <a:pt x="7142671" y="2930653"/>
                </a:moveTo>
                <a:cubicBezTo>
                  <a:pt x="7195221" y="2930653"/>
                  <a:pt x="7237823" y="2973254"/>
                  <a:pt x="7237823" y="3025805"/>
                </a:cubicBezTo>
                <a:cubicBezTo>
                  <a:pt x="7237823" y="3078355"/>
                  <a:pt x="7195221" y="3120955"/>
                  <a:pt x="7142671" y="3120955"/>
                </a:cubicBezTo>
                <a:cubicBezTo>
                  <a:pt x="7090120" y="3120955"/>
                  <a:pt x="7047519" y="3078355"/>
                  <a:pt x="7047519" y="3025805"/>
                </a:cubicBezTo>
                <a:cubicBezTo>
                  <a:pt x="7047519" y="2973254"/>
                  <a:pt x="7090120" y="2930653"/>
                  <a:pt x="7142671" y="2930653"/>
                </a:cubicBezTo>
                <a:close/>
                <a:moveTo>
                  <a:pt x="6724002" y="2930653"/>
                </a:moveTo>
                <a:cubicBezTo>
                  <a:pt x="6776553" y="2930653"/>
                  <a:pt x="6819154" y="2973254"/>
                  <a:pt x="6819154" y="3025805"/>
                </a:cubicBezTo>
                <a:cubicBezTo>
                  <a:pt x="6819154" y="3078355"/>
                  <a:pt x="6776553" y="3120955"/>
                  <a:pt x="6724002" y="3120955"/>
                </a:cubicBezTo>
                <a:cubicBezTo>
                  <a:pt x="6671451" y="3120955"/>
                  <a:pt x="6628850" y="3078355"/>
                  <a:pt x="6628850" y="3025805"/>
                </a:cubicBezTo>
                <a:cubicBezTo>
                  <a:pt x="6628850" y="2973254"/>
                  <a:pt x="6671451" y="2930653"/>
                  <a:pt x="6724002" y="2930653"/>
                </a:cubicBezTo>
                <a:close/>
                <a:moveTo>
                  <a:pt x="6305333" y="2930653"/>
                </a:moveTo>
                <a:cubicBezTo>
                  <a:pt x="6357884" y="2930653"/>
                  <a:pt x="6400485" y="2973254"/>
                  <a:pt x="6400485" y="3025805"/>
                </a:cubicBezTo>
                <a:cubicBezTo>
                  <a:pt x="6400485" y="3078355"/>
                  <a:pt x="6357884" y="3120955"/>
                  <a:pt x="6305333" y="3120955"/>
                </a:cubicBezTo>
                <a:cubicBezTo>
                  <a:pt x="6252782" y="3120955"/>
                  <a:pt x="6210181" y="3078355"/>
                  <a:pt x="6210181" y="3025805"/>
                </a:cubicBezTo>
                <a:cubicBezTo>
                  <a:pt x="6210181" y="2973254"/>
                  <a:pt x="6252782" y="2930653"/>
                  <a:pt x="6305333" y="2930653"/>
                </a:cubicBezTo>
                <a:close/>
                <a:moveTo>
                  <a:pt x="5886664" y="2930653"/>
                </a:moveTo>
                <a:cubicBezTo>
                  <a:pt x="5939215" y="2930653"/>
                  <a:pt x="5981816" y="2973254"/>
                  <a:pt x="5981816" y="3025805"/>
                </a:cubicBezTo>
                <a:cubicBezTo>
                  <a:pt x="5981816" y="3078355"/>
                  <a:pt x="5939215" y="3120955"/>
                  <a:pt x="5886664" y="3120955"/>
                </a:cubicBezTo>
                <a:cubicBezTo>
                  <a:pt x="5834113" y="3120955"/>
                  <a:pt x="5791512" y="3078355"/>
                  <a:pt x="5791512" y="3025805"/>
                </a:cubicBezTo>
                <a:cubicBezTo>
                  <a:pt x="5791512" y="2973254"/>
                  <a:pt x="5834113" y="2930653"/>
                  <a:pt x="5886664" y="2930653"/>
                </a:cubicBezTo>
                <a:close/>
                <a:moveTo>
                  <a:pt x="5467994" y="2930653"/>
                </a:moveTo>
                <a:cubicBezTo>
                  <a:pt x="5520544" y="2930653"/>
                  <a:pt x="5563146" y="2973254"/>
                  <a:pt x="5563146" y="3025805"/>
                </a:cubicBezTo>
                <a:cubicBezTo>
                  <a:pt x="5563146" y="3078355"/>
                  <a:pt x="5520544" y="3120955"/>
                  <a:pt x="5467994" y="3120955"/>
                </a:cubicBezTo>
                <a:cubicBezTo>
                  <a:pt x="5415443" y="3120955"/>
                  <a:pt x="5372842" y="3078355"/>
                  <a:pt x="5372842" y="3025805"/>
                </a:cubicBezTo>
                <a:cubicBezTo>
                  <a:pt x="5372842" y="2973254"/>
                  <a:pt x="5415443" y="2930653"/>
                  <a:pt x="5467994" y="2930653"/>
                </a:cubicBezTo>
                <a:close/>
                <a:moveTo>
                  <a:pt x="5049325" y="2930653"/>
                </a:moveTo>
                <a:cubicBezTo>
                  <a:pt x="5101876" y="2930653"/>
                  <a:pt x="5144478" y="2973254"/>
                  <a:pt x="5144478" y="3025805"/>
                </a:cubicBezTo>
                <a:cubicBezTo>
                  <a:pt x="5144478" y="3078355"/>
                  <a:pt x="5101876" y="3120955"/>
                  <a:pt x="5049325" y="3120955"/>
                </a:cubicBezTo>
                <a:cubicBezTo>
                  <a:pt x="4996774" y="3120955"/>
                  <a:pt x="4954173" y="3078355"/>
                  <a:pt x="4954173" y="3025805"/>
                </a:cubicBezTo>
                <a:cubicBezTo>
                  <a:pt x="4954173" y="2973254"/>
                  <a:pt x="4996774" y="2930653"/>
                  <a:pt x="5049325" y="2930653"/>
                </a:cubicBezTo>
                <a:close/>
                <a:moveTo>
                  <a:pt x="4630656" y="2930653"/>
                </a:moveTo>
                <a:cubicBezTo>
                  <a:pt x="4683207" y="2930653"/>
                  <a:pt x="4725808" y="2973254"/>
                  <a:pt x="4725808" y="3025805"/>
                </a:cubicBezTo>
                <a:cubicBezTo>
                  <a:pt x="4725808" y="3078355"/>
                  <a:pt x="4683207" y="3120955"/>
                  <a:pt x="4630656" y="3120955"/>
                </a:cubicBezTo>
                <a:cubicBezTo>
                  <a:pt x="4578106" y="3120955"/>
                  <a:pt x="4535504" y="3078355"/>
                  <a:pt x="4535504" y="3025805"/>
                </a:cubicBezTo>
                <a:cubicBezTo>
                  <a:pt x="4535504" y="2973254"/>
                  <a:pt x="4578106" y="2930653"/>
                  <a:pt x="4630656" y="2930653"/>
                </a:cubicBezTo>
                <a:close/>
                <a:moveTo>
                  <a:pt x="4211987" y="2930653"/>
                </a:moveTo>
                <a:cubicBezTo>
                  <a:pt x="4264538" y="2930653"/>
                  <a:pt x="4307139" y="2973254"/>
                  <a:pt x="4307139" y="3025805"/>
                </a:cubicBezTo>
                <a:cubicBezTo>
                  <a:pt x="4307139" y="3078355"/>
                  <a:pt x="4264538" y="3120955"/>
                  <a:pt x="4211987" y="3120955"/>
                </a:cubicBezTo>
                <a:cubicBezTo>
                  <a:pt x="4159436" y="3120955"/>
                  <a:pt x="4116835" y="3078355"/>
                  <a:pt x="4116835" y="3025805"/>
                </a:cubicBezTo>
                <a:cubicBezTo>
                  <a:pt x="4116835" y="2973254"/>
                  <a:pt x="4159436" y="2930653"/>
                  <a:pt x="4211987" y="2930653"/>
                </a:cubicBezTo>
                <a:close/>
                <a:moveTo>
                  <a:pt x="3793410" y="2930653"/>
                </a:moveTo>
                <a:cubicBezTo>
                  <a:pt x="3845869" y="2930653"/>
                  <a:pt x="3888470" y="2973254"/>
                  <a:pt x="3888470" y="3025805"/>
                </a:cubicBezTo>
                <a:cubicBezTo>
                  <a:pt x="3888470" y="3078355"/>
                  <a:pt x="3845869" y="3120955"/>
                  <a:pt x="3793410" y="3120955"/>
                </a:cubicBezTo>
                <a:cubicBezTo>
                  <a:pt x="3740859" y="3120955"/>
                  <a:pt x="3698259" y="3078355"/>
                  <a:pt x="3698259" y="3025805"/>
                </a:cubicBezTo>
                <a:cubicBezTo>
                  <a:pt x="3698259" y="2973254"/>
                  <a:pt x="3740859" y="2930653"/>
                  <a:pt x="3793410" y="2930653"/>
                </a:cubicBezTo>
                <a:close/>
                <a:moveTo>
                  <a:pt x="3374734" y="2930653"/>
                </a:moveTo>
                <a:cubicBezTo>
                  <a:pt x="3427284" y="2930653"/>
                  <a:pt x="3469891" y="2973254"/>
                  <a:pt x="3469891" y="3025805"/>
                </a:cubicBezTo>
                <a:cubicBezTo>
                  <a:pt x="3469891" y="3078355"/>
                  <a:pt x="3427284" y="3120955"/>
                  <a:pt x="3374734" y="3120955"/>
                </a:cubicBezTo>
                <a:cubicBezTo>
                  <a:pt x="3322183" y="3120955"/>
                  <a:pt x="3279580" y="3078355"/>
                  <a:pt x="3279580" y="3025805"/>
                </a:cubicBezTo>
                <a:cubicBezTo>
                  <a:pt x="3279580" y="2973254"/>
                  <a:pt x="3322183" y="2930653"/>
                  <a:pt x="3374734" y="2930653"/>
                </a:cubicBezTo>
                <a:close/>
                <a:moveTo>
                  <a:pt x="2956059" y="2930653"/>
                </a:moveTo>
                <a:cubicBezTo>
                  <a:pt x="3008612" y="2930653"/>
                  <a:pt x="3051215" y="2973254"/>
                  <a:pt x="3051215" y="3025805"/>
                </a:cubicBezTo>
                <a:cubicBezTo>
                  <a:pt x="3051215" y="3078355"/>
                  <a:pt x="3008612" y="3120955"/>
                  <a:pt x="2956059" y="3120955"/>
                </a:cubicBezTo>
                <a:cubicBezTo>
                  <a:pt x="2903506" y="3120955"/>
                  <a:pt x="2860904" y="3078355"/>
                  <a:pt x="2860904" y="3025805"/>
                </a:cubicBezTo>
                <a:cubicBezTo>
                  <a:pt x="2860904" y="2973254"/>
                  <a:pt x="2903506" y="2930653"/>
                  <a:pt x="2956059" y="2930653"/>
                </a:cubicBezTo>
                <a:close/>
                <a:moveTo>
                  <a:pt x="2537380" y="2930653"/>
                </a:moveTo>
                <a:cubicBezTo>
                  <a:pt x="2589936" y="2930653"/>
                  <a:pt x="2632538" y="2973254"/>
                  <a:pt x="2632538" y="3025805"/>
                </a:cubicBezTo>
                <a:cubicBezTo>
                  <a:pt x="2632538" y="3078355"/>
                  <a:pt x="2589936" y="3120955"/>
                  <a:pt x="2537380" y="3120955"/>
                </a:cubicBezTo>
                <a:cubicBezTo>
                  <a:pt x="2484828" y="3120955"/>
                  <a:pt x="2442227" y="3078355"/>
                  <a:pt x="2442227" y="3025805"/>
                </a:cubicBezTo>
                <a:cubicBezTo>
                  <a:pt x="2442227" y="2973254"/>
                  <a:pt x="2484828" y="2930653"/>
                  <a:pt x="2537380" y="2930653"/>
                </a:cubicBezTo>
                <a:close/>
                <a:moveTo>
                  <a:pt x="2118709" y="2930653"/>
                </a:moveTo>
                <a:cubicBezTo>
                  <a:pt x="2171261" y="2930653"/>
                  <a:pt x="2213862" y="2973254"/>
                  <a:pt x="2213862" y="3025805"/>
                </a:cubicBezTo>
                <a:cubicBezTo>
                  <a:pt x="2213862" y="3078355"/>
                  <a:pt x="2171261" y="3120955"/>
                  <a:pt x="2118709" y="3120955"/>
                </a:cubicBezTo>
                <a:cubicBezTo>
                  <a:pt x="2066157" y="3120955"/>
                  <a:pt x="2023556" y="3078355"/>
                  <a:pt x="2023556" y="3025805"/>
                </a:cubicBezTo>
                <a:cubicBezTo>
                  <a:pt x="2023556" y="2973254"/>
                  <a:pt x="2066157" y="2930653"/>
                  <a:pt x="2118709" y="2930653"/>
                </a:cubicBezTo>
                <a:close/>
                <a:moveTo>
                  <a:pt x="1700033" y="2930653"/>
                </a:moveTo>
                <a:cubicBezTo>
                  <a:pt x="1752584" y="2930653"/>
                  <a:pt x="1795185" y="2973254"/>
                  <a:pt x="1795185" y="3025805"/>
                </a:cubicBezTo>
                <a:cubicBezTo>
                  <a:pt x="1795185" y="3078355"/>
                  <a:pt x="1752584" y="3120955"/>
                  <a:pt x="1700033" y="3120955"/>
                </a:cubicBezTo>
                <a:cubicBezTo>
                  <a:pt x="1647480" y="3120955"/>
                  <a:pt x="1604875" y="3078355"/>
                  <a:pt x="1604875" y="3025805"/>
                </a:cubicBezTo>
                <a:cubicBezTo>
                  <a:pt x="1604875" y="2973254"/>
                  <a:pt x="1647480" y="2930653"/>
                  <a:pt x="1700033" y="2930653"/>
                </a:cubicBezTo>
                <a:close/>
                <a:moveTo>
                  <a:pt x="1281356" y="2930653"/>
                </a:moveTo>
                <a:cubicBezTo>
                  <a:pt x="1333906" y="2930653"/>
                  <a:pt x="1376508" y="2973254"/>
                  <a:pt x="1376508" y="3025805"/>
                </a:cubicBezTo>
                <a:cubicBezTo>
                  <a:pt x="1376508" y="3078355"/>
                  <a:pt x="1333906" y="3120955"/>
                  <a:pt x="1281356" y="3120955"/>
                </a:cubicBezTo>
                <a:cubicBezTo>
                  <a:pt x="1228805" y="3120955"/>
                  <a:pt x="1186203" y="3078355"/>
                  <a:pt x="1186203" y="3025805"/>
                </a:cubicBezTo>
                <a:cubicBezTo>
                  <a:pt x="1186203" y="2973254"/>
                  <a:pt x="1228805" y="2930653"/>
                  <a:pt x="1281356" y="2930653"/>
                </a:cubicBezTo>
                <a:close/>
                <a:moveTo>
                  <a:pt x="862689" y="2930653"/>
                </a:moveTo>
                <a:cubicBezTo>
                  <a:pt x="915240" y="2930653"/>
                  <a:pt x="957840" y="2973254"/>
                  <a:pt x="957840" y="3025805"/>
                </a:cubicBezTo>
                <a:cubicBezTo>
                  <a:pt x="957840" y="3078355"/>
                  <a:pt x="915240" y="3120955"/>
                  <a:pt x="862689" y="3120955"/>
                </a:cubicBezTo>
                <a:cubicBezTo>
                  <a:pt x="810138" y="3120955"/>
                  <a:pt x="767536" y="3078355"/>
                  <a:pt x="767536" y="3025805"/>
                </a:cubicBezTo>
                <a:cubicBezTo>
                  <a:pt x="767536" y="2973254"/>
                  <a:pt x="810138" y="2930653"/>
                  <a:pt x="862689" y="2930653"/>
                </a:cubicBezTo>
                <a:close/>
                <a:moveTo>
                  <a:pt x="444021" y="2930653"/>
                </a:moveTo>
                <a:cubicBezTo>
                  <a:pt x="496572" y="2930653"/>
                  <a:pt x="539175" y="2973254"/>
                  <a:pt x="539175" y="3025805"/>
                </a:cubicBezTo>
                <a:cubicBezTo>
                  <a:pt x="539175" y="3078355"/>
                  <a:pt x="496572" y="3120955"/>
                  <a:pt x="444021" y="3120955"/>
                </a:cubicBezTo>
                <a:cubicBezTo>
                  <a:pt x="391471" y="3120955"/>
                  <a:pt x="348870" y="3078355"/>
                  <a:pt x="348870" y="3025805"/>
                </a:cubicBezTo>
                <a:cubicBezTo>
                  <a:pt x="348870" y="2973254"/>
                  <a:pt x="391471" y="2930653"/>
                  <a:pt x="444021" y="2930653"/>
                </a:cubicBezTo>
                <a:close/>
                <a:moveTo>
                  <a:pt x="25352" y="2930653"/>
                </a:moveTo>
                <a:cubicBezTo>
                  <a:pt x="77903" y="2930653"/>
                  <a:pt x="120506" y="2973254"/>
                  <a:pt x="120506" y="3025805"/>
                </a:cubicBezTo>
                <a:cubicBezTo>
                  <a:pt x="120506" y="3078355"/>
                  <a:pt x="77903" y="3120955"/>
                  <a:pt x="25352" y="3120955"/>
                </a:cubicBezTo>
                <a:lnTo>
                  <a:pt x="0" y="3115836"/>
                </a:lnTo>
                <a:lnTo>
                  <a:pt x="0" y="2935771"/>
                </a:lnTo>
                <a:close/>
                <a:moveTo>
                  <a:pt x="12166698" y="2511990"/>
                </a:moveTo>
                <a:lnTo>
                  <a:pt x="12192000" y="2517098"/>
                </a:lnTo>
                <a:lnTo>
                  <a:pt x="12192000" y="2697184"/>
                </a:lnTo>
                <a:lnTo>
                  <a:pt x="12166698" y="2702292"/>
                </a:lnTo>
                <a:cubicBezTo>
                  <a:pt x="12114147" y="2702292"/>
                  <a:pt x="12071546" y="2659691"/>
                  <a:pt x="12071546" y="2607140"/>
                </a:cubicBezTo>
                <a:cubicBezTo>
                  <a:pt x="12071546" y="2554590"/>
                  <a:pt x="12114147" y="2511990"/>
                  <a:pt x="12166698" y="2511990"/>
                </a:cubicBezTo>
                <a:close/>
                <a:moveTo>
                  <a:pt x="11748029" y="2511990"/>
                </a:moveTo>
                <a:cubicBezTo>
                  <a:pt x="11800580" y="2511990"/>
                  <a:pt x="11843181" y="2554590"/>
                  <a:pt x="11843181" y="2607140"/>
                </a:cubicBezTo>
                <a:cubicBezTo>
                  <a:pt x="11843181" y="2659691"/>
                  <a:pt x="11800580" y="2702292"/>
                  <a:pt x="11748029" y="2702292"/>
                </a:cubicBezTo>
                <a:cubicBezTo>
                  <a:pt x="11695478" y="2702292"/>
                  <a:pt x="11652877" y="2659691"/>
                  <a:pt x="11652877" y="2607140"/>
                </a:cubicBezTo>
                <a:cubicBezTo>
                  <a:pt x="11652877" y="2554590"/>
                  <a:pt x="11695478" y="2511990"/>
                  <a:pt x="11748029" y="2511990"/>
                </a:cubicBezTo>
                <a:close/>
                <a:moveTo>
                  <a:pt x="11329360" y="2511990"/>
                </a:moveTo>
                <a:cubicBezTo>
                  <a:pt x="11381911" y="2511990"/>
                  <a:pt x="11424512" y="2554590"/>
                  <a:pt x="11424512" y="2607140"/>
                </a:cubicBezTo>
                <a:cubicBezTo>
                  <a:pt x="11424512" y="2659691"/>
                  <a:pt x="11381911" y="2702292"/>
                  <a:pt x="11329360" y="2702292"/>
                </a:cubicBezTo>
                <a:cubicBezTo>
                  <a:pt x="11276809" y="2702292"/>
                  <a:pt x="11234208" y="2659691"/>
                  <a:pt x="11234208" y="2607140"/>
                </a:cubicBezTo>
                <a:cubicBezTo>
                  <a:pt x="11234208" y="2554590"/>
                  <a:pt x="11276809" y="2511990"/>
                  <a:pt x="11329360" y="2511990"/>
                </a:cubicBezTo>
                <a:close/>
                <a:moveTo>
                  <a:pt x="10910691" y="2511990"/>
                </a:moveTo>
                <a:cubicBezTo>
                  <a:pt x="10963242" y="2511990"/>
                  <a:pt x="11005843" y="2554590"/>
                  <a:pt x="11005843" y="2607140"/>
                </a:cubicBezTo>
                <a:cubicBezTo>
                  <a:pt x="11005843" y="2659691"/>
                  <a:pt x="10963242" y="2702292"/>
                  <a:pt x="10910691" y="2702292"/>
                </a:cubicBezTo>
                <a:cubicBezTo>
                  <a:pt x="10858140" y="2702292"/>
                  <a:pt x="10815539" y="2659691"/>
                  <a:pt x="10815539" y="2607140"/>
                </a:cubicBezTo>
                <a:cubicBezTo>
                  <a:pt x="10815539" y="2554590"/>
                  <a:pt x="10858140" y="2511990"/>
                  <a:pt x="10910691" y="2511990"/>
                </a:cubicBezTo>
                <a:close/>
                <a:moveTo>
                  <a:pt x="10492022" y="2511990"/>
                </a:moveTo>
                <a:cubicBezTo>
                  <a:pt x="10544573" y="2511990"/>
                  <a:pt x="10587174" y="2554590"/>
                  <a:pt x="10587174" y="2607140"/>
                </a:cubicBezTo>
                <a:cubicBezTo>
                  <a:pt x="10587174" y="2659691"/>
                  <a:pt x="10544573" y="2702292"/>
                  <a:pt x="10492022" y="2702292"/>
                </a:cubicBezTo>
                <a:cubicBezTo>
                  <a:pt x="10439471" y="2702292"/>
                  <a:pt x="10396870" y="2659691"/>
                  <a:pt x="10396870" y="2607140"/>
                </a:cubicBezTo>
                <a:cubicBezTo>
                  <a:pt x="10396870" y="2554590"/>
                  <a:pt x="10439471" y="2511990"/>
                  <a:pt x="10492022" y="2511990"/>
                </a:cubicBezTo>
                <a:close/>
                <a:moveTo>
                  <a:pt x="10073353" y="2511990"/>
                </a:moveTo>
                <a:cubicBezTo>
                  <a:pt x="10125904" y="2511990"/>
                  <a:pt x="10168505" y="2554590"/>
                  <a:pt x="10168505" y="2607140"/>
                </a:cubicBezTo>
                <a:cubicBezTo>
                  <a:pt x="10168505" y="2659691"/>
                  <a:pt x="10125904" y="2702292"/>
                  <a:pt x="10073353" y="2702292"/>
                </a:cubicBezTo>
                <a:cubicBezTo>
                  <a:pt x="10020803" y="2702292"/>
                  <a:pt x="9978201" y="2659691"/>
                  <a:pt x="9978201" y="2607140"/>
                </a:cubicBezTo>
                <a:cubicBezTo>
                  <a:pt x="9978201" y="2554590"/>
                  <a:pt x="10020803" y="2511990"/>
                  <a:pt x="10073353" y="2511990"/>
                </a:cubicBezTo>
                <a:close/>
                <a:moveTo>
                  <a:pt x="9654684" y="2511990"/>
                </a:moveTo>
                <a:cubicBezTo>
                  <a:pt x="9707235" y="2511990"/>
                  <a:pt x="9749836" y="2554590"/>
                  <a:pt x="9749836" y="2607140"/>
                </a:cubicBezTo>
                <a:cubicBezTo>
                  <a:pt x="9749836" y="2659691"/>
                  <a:pt x="9707235" y="2702292"/>
                  <a:pt x="9654684" y="2702292"/>
                </a:cubicBezTo>
                <a:cubicBezTo>
                  <a:pt x="9602134" y="2702292"/>
                  <a:pt x="9559532" y="2659691"/>
                  <a:pt x="9559532" y="2607140"/>
                </a:cubicBezTo>
                <a:cubicBezTo>
                  <a:pt x="9559532" y="2554590"/>
                  <a:pt x="9602134" y="2511990"/>
                  <a:pt x="9654684" y="2511990"/>
                </a:cubicBezTo>
                <a:close/>
                <a:moveTo>
                  <a:pt x="9236015" y="2511990"/>
                </a:moveTo>
                <a:cubicBezTo>
                  <a:pt x="9288566" y="2511990"/>
                  <a:pt x="9331167" y="2554590"/>
                  <a:pt x="9331167" y="2607140"/>
                </a:cubicBezTo>
                <a:cubicBezTo>
                  <a:pt x="9331167" y="2659691"/>
                  <a:pt x="9288566" y="2702292"/>
                  <a:pt x="9236015" y="2702292"/>
                </a:cubicBezTo>
                <a:cubicBezTo>
                  <a:pt x="9183465" y="2702292"/>
                  <a:pt x="9140863" y="2659691"/>
                  <a:pt x="9140863" y="2607140"/>
                </a:cubicBezTo>
                <a:cubicBezTo>
                  <a:pt x="9140863" y="2554590"/>
                  <a:pt x="9183465" y="2511990"/>
                  <a:pt x="9236015" y="2511990"/>
                </a:cubicBezTo>
                <a:close/>
                <a:moveTo>
                  <a:pt x="8817346" y="2511990"/>
                </a:moveTo>
                <a:cubicBezTo>
                  <a:pt x="8869897" y="2511990"/>
                  <a:pt x="8912498" y="2554590"/>
                  <a:pt x="8912498" y="2607140"/>
                </a:cubicBezTo>
                <a:cubicBezTo>
                  <a:pt x="8912498" y="2659691"/>
                  <a:pt x="8869897" y="2702292"/>
                  <a:pt x="8817346" y="2702292"/>
                </a:cubicBezTo>
                <a:cubicBezTo>
                  <a:pt x="8764796" y="2702292"/>
                  <a:pt x="8722194" y="2659691"/>
                  <a:pt x="8722194" y="2607140"/>
                </a:cubicBezTo>
                <a:cubicBezTo>
                  <a:pt x="8722194" y="2554590"/>
                  <a:pt x="8764796" y="2511990"/>
                  <a:pt x="8817346" y="2511990"/>
                </a:cubicBezTo>
                <a:close/>
                <a:moveTo>
                  <a:pt x="8398677" y="2511990"/>
                </a:moveTo>
                <a:cubicBezTo>
                  <a:pt x="8451228" y="2511990"/>
                  <a:pt x="8493829" y="2554590"/>
                  <a:pt x="8493829" y="2607140"/>
                </a:cubicBezTo>
                <a:cubicBezTo>
                  <a:pt x="8493829" y="2659691"/>
                  <a:pt x="8451228" y="2702292"/>
                  <a:pt x="8398677" y="2702292"/>
                </a:cubicBezTo>
                <a:cubicBezTo>
                  <a:pt x="8346127" y="2702292"/>
                  <a:pt x="8303526" y="2659691"/>
                  <a:pt x="8303526" y="2607140"/>
                </a:cubicBezTo>
                <a:cubicBezTo>
                  <a:pt x="8303526" y="2554590"/>
                  <a:pt x="8346127" y="2511990"/>
                  <a:pt x="8398677" y="2511990"/>
                </a:cubicBezTo>
                <a:close/>
                <a:moveTo>
                  <a:pt x="7980009" y="2511990"/>
                </a:moveTo>
                <a:cubicBezTo>
                  <a:pt x="8032559" y="2511990"/>
                  <a:pt x="8075161" y="2554590"/>
                  <a:pt x="8075161" y="2607140"/>
                </a:cubicBezTo>
                <a:cubicBezTo>
                  <a:pt x="8075161" y="2659691"/>
                  <a:pt x="8032559" y="2702292"/>
                  <a:pt x="7980009" y="2702292"/>
                </a:cubicBezTo>
                <a:cubicBezTo>
                  <a:pt x="7927458" y="2702292"/>
                  <a:pt x="7884857" y="2659691"/>
                  <a:pt x="7884857" y="2607140"/>
                </a:cubicBezTo>
                <a:cubicBezTo>
                  <a:pt x="7884857" y="2554590"/>
                  <a:pt x="7927458" y="2511990"/>
                  <a:pt x="7980009" y="2511990"/>
                </a:cubicBezTo>
                <a:close/>
                <a:moveTo>
                  <a:pt x="7561340" y="2511990"/>
                </a:moveTo>
                <a:cubicBezTo>
                  <a:pt x="7613890" y="2511990"/>
                  <a:pt x="7656492" y="2554590"/>
                  <a:pt x="7656492" y="2607140"/>
                </a:cubicBezTo>
                <a:cubicBezTo>
                  <a:pt x="7656492" y="2659691"/>
                  <a:pt x="7613890" y="2702292"/>
                  <a:pt x="7561340" y="2702292"/>
                </a:cubicBezTo>
                <a:cubicBezTo>
                  <a:pt x="7508789" y="2702292"/>
                  <a:pt x="7466188" y="2659691"/>
                  <a:pt x="7466188" y="2607140"/>
                </a:cubicBezTo>
                <a:cubicBezTo>
                  <a:pt x="7466188" y="2554590"/>
                  <a:pt x="7508789" y="2511990"/>
                  <a:pt x="7561340" y="2511990"/>
                </a:cubicBezTo>
                <a:close/>
                <a:moveTo>
                  <a:pt x="7142671" y="2511990"/>
                </a:moveTo>
                <a:cubicBezTo>
                  <a:pt x="7195221" y="2511990"/>
                  <a:pt x="7237823" y="2554590"/>
                  <a:pt x="7237823" y="2607140"/>
                </a:cubicBezTo>
                <a:cubicBezTo>
                  <a:pt x="7237823" y="2659691"/>
                  <a:pt x="7195221" y="2702292"/>
                  <a:pt x="7142671" y="2702292"/>
                </a:cubicBezTo>
                <a:cubicBezTo>
                  <a:pt x="7090120" y="2702292"/>
                  <a:pt x="7047519" y="2659691"/>
                  <a:pt x="7047519" y="2607140"/>
                </a:cubicBezTo>
                <a:cubicBezTo>
                  <a:pt x="7047519" y="2554590"/>
                  <a:pt x="7090120" y="2511990"/>
                  <a:pt x="7142671" y="2511990"/>
                </a:cubicBezTo>
                <a:close/>
                <a:moveTo>
                  <a:pt x="6724002" y="2511990"/>
                </a:moveTo>
                <a:cubicBezTo>
                  <a:pt x="6776553" y="2511990"/>
                  <a:pt x="6819154" y="2554590"/>
                  <a:pt x="6819154" y="2607140"/>
                </a:cubicBezTo>
                <a:cubicBezTo>
                  <a:pt x="6819154" y="2659691"/>
                  <a:pt x="6776553" y="2702292"/>
                  <a:pt x="6724002" y="2702292"/>
                </a:cubicBezTo>
                <a:cubicBezTo>
                  <a:pt x="6671451" y="2702292"/>
                  <a:pt x="6628850" y="2659691"/>
                  <a:pt x="6628850" y="2607140"/>
                </a:cubicBezTo>
                <a:cubicBezTo>
                  <a:pt x="6628850" y="2554590"/>
                  <a:pt x="6671451" y="2511990"/>
                  <a:pt x="6724002" y="2511990"/>
                </a:cubicBezTo>
                <a:close/>
                <a:moveTo>
                  <a:pt x="6305333" y="2511990"/>
                </a:moveTo>
                <a:cubicBezTo>
                  <a:pt x="6357884" y="2511990"/>
                  <a:pt x="6400485" y="2554590"/>
                  <a:pt x="6400485" y="2607140"/>
                </a:cubicBezTo>
                <a:cubicBezTo>
                  <a:pt x="6400485" y="2659691"/>
                  <a:pt x="6357884" y="2702292"/>
                  <a:pt x="6305333" y="2702292"/>
                </a:cubicBezTo>
                <a:cubicBezTo>
                  <a:pt x="6252782" y="2702292"/>
                  <a:pt x="6210181" y="2659691"/>
                  <a:pt x="6210181" y="2607140"/>
                </a:cubicBezTo>
                <a:cubicBezTo>
                  <a:pt x="6210181" y="2554590"/>
                  <a:pt x="6252782" y="2511990"/>
                  <a:pt x="6305333" y="2511990"/>
                </a:cubicBezTo>
                <a:close/>
                <a:moveTo>
                  <a:pt x="5886664" y="2511990"/>
                </a:moveTo>
                <a:cubicBezTo>
                  <a:pt x="5939215" y="2511990"/>
                  <a:pt x="5981816" y="2554590"/>
                  <a:pt x="5981816" y="2607140"/>
                </a:cubicBezTo>
                <a:cubicBezTo>
                  <a:pt x="5981816" y="2659691"/>
                  <a:pt x="5939215" y="2702292"/>
                  <a:pt x="5886664" y="2702292"/>
                </a:cubicBezTo>
                <a:cubicBezTo>
                  <a:pt x="5834113" y="2702292"/>
                  <a:pt x="5791512" y="2659691"/>
                  <a:pt x="5791512" y="2607140"/>
                </a:cubicBezTo>
                <a:cubicBezTo>
                  <a:pt x="5791512" y="2554590"/>
                  <a:pt x="5834113" y="2511990"/>
                  <a:pt x="5886664" y="2511990"/>
                </a:cubicBezTo>
                <a:close/>
                <a:moveTo>
                  <a:pt x="5467994" y="2511990"/>
                </a:moveTo>
                <a:cubicBezTo>
                  <a:pt x="5520544" y="2511990"/>
                  <a:pt x="5563146" y="2554590"/>
                  <a:pt x="5563146" y="2607140"/>
                </a:cubicBezTo>
                <a:cubicBezTo>
                  <a:pt x="5563146" y="2659691"/>
                  <a:pt x="5520544" y="2702292"/>
                  <a:pt x="5467994" y="2702292"/>
                </a:cubicBezTo>
                <a:cubicBezTo>
                  <a:pt x="5415443" y="2702292"/>
                  <a:pt x="5372842" y="2659691"/>
                  <a:pt x="5372842" y="2607140"/>
                </a:cubicBezTo>
                <a:cubicBezTo>
                  <a:pt x="5372842" y="2554590"/>
                  <a:pt x="5415443" y="2511990"/>
                  <a:pt x="5467994" y="2511990"/>
                </a:cubicBezTo>
                <a:close/>
                <a:moveTo>
                  <a:pt x="5049325" y="2511990"/>
                </a:moveTo>
                <a:cubicBezTo>
                  <a:pt x="5101876" y="2511990"/>
                  <a:pt x="5144478" y="2554590"/>
                  <a:pt x="5144478" y="2607140"/>
                </a:cubicBezTo>
                <a:cubicBezTo>
                  <a:pt x="5144478" y="2659691"/>
                  <a:pt x="5101876" y="2702292"/>
                  <a:pt x="5049325" y="2702292"/>
                </a:cubicBezTo>
                <a:cubicBezTo>
                  <a:pt x="4996774" y="2702292"/>
                  <a:pt x="4954173" y="2659691"/>
                  <a:pt x="4954173" y="2607140"/>
                </a:cubicBezTo>
                <a:cubicBezTo>
                  <a:pt x="4954173" y="2554590"/>
                  <a:pt x="4996774" y="2511990"/>
                  <a:pt x="5049325" y="2511990"/>
                </a:cubicBezTo>
                <a:close/>
                <a:moveTo>
                  <a:pt x="4630656" y="2511990"/>
                </a:moveTo>
                <a:cubicBezTo>
                  <a:pt x="4683207" y="2511990"/>
                  <a:pt x="4725808" y="2554590"/>
                  <a:pt x="4725808" y="2607140"/>
                </a:cubicBezTo>
                <a:cubicBezTo>
                  <a:pt x="4725808" y="2659691"/>
                  <a:pt x="4683207" y="2702292"/>
                  <a:pt x="4630656" y="2702292"/>
                </a:cubicBezTo>
                <a:cubicBezTo>
                  <a:pt x="4578106" y="2702292"/>
                  <a:pt x="4535504" y="2659691"/>
                  <a:pt x="4535504" y="2607140"/>
                </a:cubicBezTo>
                <a:cubicBezTo>
                  <a:pt x="4535504" y="2554590"/>
                  <a:pt x="4578106" y="2511990"/>
                  <a:pt x="4630656" y="2511990"/>
                </a:cubicBezTo>
                <a:close/>
                <a:moveTo>
                  <a:pt x="4211987" y="2511990"/>
                </a:moveTo>
                <a:cubicBezTo>
                  <a:pt x="4264538" y="2511990"/>
                  <a:pt x="4307139" y="2554590"/>
                  <a:pt x="4307139" y="2607140"/>
                </a:cubicBezTo>
                <a:cubicBezTo>
                  <a:pt x="4307139" y="2659691"/>
                  <a:pt x="4264538" y="2702292"/>
                  <a:pt x="4211987" y="2702292"/>
                </a:cubicBezTo>
                <a:cubicBezTo>
                  <a:pt x="4159436" y="2702292"/>
                  <a:pt x="4116835" y="2659691"/>
                  <a:pt x="4116835" y="2607140"/>
                </a:cubicBezTo>
                <a:cubicBezTo>
                  <a:pt x="4116835" y="2554590"/>
                  <a:pt x="4159436" y="2511990"/>
                  <a:pt x="4211987" y="2511990"/>
                </a:cubicBezTo>
                <a:close/>
                <a:moveTo>
                  <a:pt x="3793419" y="2511990"/>
                </a:moveTo>
                <a:cubicBezTo>
                  <a:pt x="3845869" y="2511990"/>
                  <a:pt x="3888470" y="2554590"/>
                  <a:pt x="3888470" y="2607140"/>
                </a:cubicBezTo>
                <a:cubicBezTo>
                  <a:pt x="3888470" y="2659691"/>
                  <a:pt x="3845869" y="2702292"/>
                  <a:pt x="3793419" y="2702292"/>
                </a:cubicBezTo>
                <a:cubicBezTo>
                  <a:pt x="3740868" y="2702292"/>
                  <a:pt x="3698267" y="2659691"/>
                  <a:pt x="3698267" y="2607140"/>
                </a:cubicBezTo>
                <a:cubicBezTo>
                  <a:pt x="3698267" y="2554590"/>
                  <a:pt x="3740868" y="2511990"/>
                  <a:pt x="3793419" y="2511990"/>
                </a:cubicBezTo>
                <a:close/>
                <a:moveTo>
                  <a:pt x="3374741" y="2511990"/>
                </a:moveTo>
                <a:cubicBezTo>
                  <a:pt x="3427293" y="2511990"/>
                  <a:pt x="3469899" y="2554590"/>
                  <a:pt x="3469899" y="2607140"/>
                </a:cubicBezTo>
                <a:cubicBezTo>
                  <a:pt x="3469899" y="2659691"/>
                  <a:pt x="3427293" y="2702292"/>
                  <a:pt x="3374741" y="2702292"/>
                </a:cubicBezTo>
                <a:cubicBezTo>
                  <a:pt x="3322190" y="2702292"/>
                  <a:pt x="3279589" y="2659691"/>
                  <a:pt x="3279589" y="2607140"/>
                </a:cubicBezTo>
                <a:cubicBezTo>
                  <a:pt x="3279589" y="2554590"/>
                  <a:pt x="3322190" y="2511990"/>
                  <a:pt x="3374741" y="2511990"/>
                </a:cubicBezTo>
                <a:close/>
                <a:moveTo>
                  <a:pt x="2956066" y="2511990"/>
                </a:moveTo>
                <a:cubicBezTo>
                  <a:pt x="3008619" y="2511990"/>
                  <a:pt x="3051222" y="2554590"/>
                  <a:pt x="3051222" y="2607140"/>
                </a:cubicBezTo>
                <a:cubicBezTo>
                  <a:pt x="3051222" y="2659691"/>
                  <a:pt x="3008619" y="2702292"/>
                  <a:pt x="2956066" y="2702292"/>
                </a:cubicBezTo>
                <a:cubicBezTo>
                  <a:pt x="2903513" y="2702292"/>
                  <a:pt x="2860912" y="2659691"/>
                  <a:pt x="2860912" y="2607140"/>
                </a:cubicBezTo>
                <a:cubicBezTo>
                  <a:pt x="2860912" y="2554590"/>
                  <a:pt x="2903513" y="2511990"/>
                  <a:pt x="2956066" y="2511990"/>
                </a:cubicBezTo>
                <a:close/>
                <a:moveTo>
                  <a:pt x="2537386" y="2511990"/>
                </a:moveTo>
                <a:cubicBezTo>
                  <a:pt x="2589943" y="2511990"/>
                  <a:pt x="2632545" y="2554590"/>
                  <a:pt x="2632545" y="2607140"/>
                </a:cubicBezTo>
                <a:cubicBezTo>
                  <a:pt x="2632545" y="2659691"/>
                  <a:pt x="2589943" y="2702292"/>
                  <a:pt x="2537386" y="2702292"/>
                </a:cubicBezTo>
                <a:cubicBezTo>
                  <a:pt x="2484835" y="2702292"/>
                  <a:pt x="2442233" y="2659691"/>
                  <a:pt x="2442233" y="2607140"/>
                </a:cubicBezTo>
                <a:cubicBezTo>
                  <a:pt x="2442233" y="2554590"/>
                  <a:pt x="2484835" y="2511990"/>
                  <a:pt x="2537386" y="2511990"/>
                </a:cubicBezTo>
                <a:close/>
                <a:moveTo>
                  <a:pt x="2118716" y="2511990"/>
                </a:moveTo>
                <a:cubicBezTo>
                  <a:pt x="2171267" y="2511990"/>
                  <a:pt x="2213868" y="2554590"/>
                  <a:pt x="2213868" y="2607140"/>
                </a:cubicBezTo>
                <a:cubicBezTo>
                  <a:pt x="2213868" y="2659691"/>
                  <a:pt x="2171267" y="2702292"/>
                  <a:pt x="2118716" y="2702292"/>
                </a:cubicBezTo>
                <a:cubicBezTo>
                  <a:pt x="2066164" y="2702292"/>
                  <a:pt x="2023562" y="2659691"/>
                  <a:pt x="2023562" y="2607140"/>
                </a:cubicBezTo>
                <a:cubicBezTo>
                  <a:pt x="2023562" y="2554590"/>
                  <a:pt x="2066164" y="2511990"/>
                  <a:pt x="2118716" y="2511990"/>
                </a:cubicBezTo>
                <a:close/>
                <a:moveTo>
                  <a:pt x="1700038" y="2511990"/>
                </a:moveTo>
                <a:cubicBezTo>
                  <a:pt x="1752590" y="2511990"/>
                  <a:pt x="1795191" y="2554590"/>
                  <a:pt x="1795191" y="2607140"/>
                </a:cubicBezTo>
                <a:cubicBezTo>
                  <a:pt x="1795191" y="2659691"/>
                  <a:pt x="1752590" y="2702292"/>
                  <a:pt x="1700038" y="2702292"/>
                </a:cubicBezTo>
                <a:cubicBezTo>
                  <a:pt x="1647486" y="2702292"/>
                  <a:pt x="1604881" y="2659691"/>
                  <a:pt x="1604881" y="2607140"/>
                </a:cubicBezTo>
                <a:cubicBezTo>
                  <a:pt x="1604881" y="2554590"/>
                  <a:pt x="1647486" y="2511990"/>
                  <a:pt x="1700038" y="2511990"/>
                </a:cubicBezTo>
                <a:close/>
                <a:moveTo>
                  <a:pt x="1281360" y="2511990"/>
                </a:moveTo>
                <a:cubicBezTo>
                  <a:pt x="1333911" y="2511990"/>
                  <a:pt x="1376512" y="2554590"/>
                  <a:pt x="1376512" y="2607140"/>
                </a:cubicBezTo>
                <a:cubicBezTo>
                  <a:pt x="1376512" y="2659691"/>
                  <a:pt x="1333911" y="2702292"/>
                  <a:pt x="1281360" y="2702292"/>
                </a:cubicBezTo>
                <a:cubicBezTo>
                  <a:pt x="1228810" y="2702292"/>
                  <a:pt x="1186208" y="2659691"/>
                  <a:pt x="1186208" y="2607140"/>
                </a:cubicBezTo>
                <a:cubicBezTo>
                  <a:pt x="1186208" y="2554590"/>
                  <a:pt x="1228810" y="2511990"/>
                  <a:pt x="1281360" y="2511990"/>
                </a:cubicBezTo>
                <a:close/>
                <a:moveTo>
                  <a:pt x="862694" y="2511990"/>
                </a:moveTo>
                <a:cubicBezTo>
                  <a:pt x="915244" y="2511990"/>
                  <a:pt x="957845" y="2554590"/>
                  <a:pt x="957845" y="2607140"/>
                </a:cubicBezTo>
                <a:cubicBezTo>
                  <a:pt x="957845" y="2659691"/>
                  <a:pt x="915244" y="2702292"/>
                  <a:pt x="862694" y="2702292"/>
                </a:cubicBezTo>
                <a:cubicBezTo>
                  <a:pt x="810143" y="2702292"/>
                  <a:pt x="767541" y="2659691"/>
                  <a:pt x="767541" y="2607140"/>
                </a:cubicBezTo>
                <a:cubicBezTo>
                  <a:pt x="767541" y="2554590"/>
                  <a:pt x="810143" y="2511990"/>
                  <a:pt x="862694" y="2511990"/>
                </a:cubicBezTo>
                <a:close/>
                <a:moveTo>
                  <a:pt x="444027" y="2511990"/>
                </a:moveTo>
                <a:cubicBezTo>
                  <a:pt x="496578" y="2511990"/>
                  <a:pt x="539179" y="2554590"/>
                  <a:pt x="539179" y="2607140"/>
                </a:cubicBezTo>
                <a:cubicBezTo>
                  <a:pt x="539179" y="2659691"/>
                  <a:pt x="496578" y="2702292"/>
                  <a:pt x="444027" y="2702292"/>
                </a:cubicBezTo>
                <a:cubicBezTo>
                  <a:pt x="391475" y="2702292"/>
                  <a:pt x="348875" y="2659691"/>
                  <a:pt x="348875" y="2607140"/>
                </a:cubicBezTo>
                <a:cubicBezTo>
                  <a:pt x="348875" y="2554590"/>
                  <a:pt x="391475" y="2511990"/>
                  <a:pt x="444027" y="2511990"/>
                </a:cubicBezTo>
                <a:close/>
                <a:moveTo>
                  <a:pt x="25358" y="2511990"/>
                </a:moveTo>
                <a:cubicBezTo>
                  <a:pt x="77909" y="2511990"/>
                  <a:pt x="120510" y="2554590"/>
                  <a:pt x="120510" y="2607140"/>
                </a:cubicBezTo>
                <a:cubicBezTo>
                  <a:pt x="120510" y="2659691"/>
                  <a:pt x="77909" y="2702292"/>
                  <a:pt x="25358" y="2702292"/>
                </a:cubicBezTo>
                <a:lnTo>
                  <a:pt x="0" y="2697172"/>
                </a:lnTo>
                <a:lnTo>
                  <a:pt x="0" y="2517109"/>
                </a:lnTo>
                <a:close/>
                <a:moveTo>
                  <a:pt x="12166698" y="2093322"/>
                </a:moveTo>
                <a:lnTo>
                  <a:pt x="12192000" y="2098431"/>
                </a:lnTo>
                <a:lnTo>
                  <a:pt x="12192000" y="2278521"/>
                </a:lnTo>
                <a:lnTo>
                  <a:pt x="12166698" y="2283630"/>
                </a:lnTo>
                <a:cubicBezTo>
                  <a:pt x="12114147" y="2283630"/>
                  <a:pt x="12071546" y="2241022"/>
                  <a:pt x="12071546" y="2188474"/>
                </a:cubicBezTo>
                <a:cubicBezTo>
                  <a:pt x="12071546" y="2135926"/>
                  <a:pt x="12114147" y="2093322"/>
                  <a:pt x="12166698" y="2093322"/>
                </a:cubicBezTo>
                <a:close/>
                <a:moveTo>
                  <a:pt x="11748029" y="2093322"/>
                </a:moveTo>
                <a:cubicBezTo>
                  <a:pt x="11800580" y="2093322"/>
                  <a:pt x="11843181" y="2135926"/>
                  <a:pt x="11843181" y="2188474"/>
                </a:cubicBezTo>
                <a:cubicBezTo>
                  <a:pt x="11843181" y="2241022"/>
                  <a:pt x="11800580" y="2283630"/>
                  <a:pt x="11748029" y="2283630"/>
                </a:cubicBezTo>
                <a:cubicBezTo>
                  <a:pt x="11695478" y="2283630"/>
                  <a:pt x="11652877" y="2241022"/>
                  <a:pt x="11652877" y="2188474"/>
                </a:cubicBezTo>
                <a:cubicBezTo>
                  <a:pt x="11652877" y="2135926"/>
                  <a:pt x="11695478" y="2093322"/>
                  <a:pt x="11748029" y="2093322"/>
                </a:cubicBezTo>
                <a:close/>
                <a:moveTo>
                  <a:pt x="11329360" y="2093322"/>
                </a:moveTo>
                <a:cubicBezTo>
                  <a:pt x="11381911" y="2093322"/>
                  <a:pt x="11424512" y="2135926"/>
                  <a:pt x="11424512" y="2188474"/>
                </a:cubicBezTo>
                <a:cubicBezTo>
                  <a:pt x="11424512" y="2241022"/>
                  <a:pt x="11381911" y="2283630"/>
                  <a:pt x="11329360" y="2283630"/>
                </a:cubicBezTo>
                <a:cubicBezTo>
                  <a:pt x="11276809" y="2283630"/>
                  <a:pt x="11234208" y="2241022"/>
                  <a:pt x="11234208" y="2188474"/>
                </a:cubicBezTo>
                <a:cubicBezTo>
                  <a:pt x="11234208" y="2135926"/>
                  <a:pt x="11276809" y="2093322"/>
                  <a:pt x="11329360" y="2093322"/>
                </a:cubicBezTo>
                <a:close/>
                <a:moveTo>
                  <a:pt x="10910691" y="2093322"/>
                </a:moveTo>
                <a:cubicBezTo>
                  <a:pt x="10963242" y="2093322"/>
                  <a:pt x="11005843" y="2135926"/>
                  <a:pt x="11005843" y="2188474"/>
                </a:cubicBezTo>
                <a:cubicBezTo>
                  <a:pt x="11005843" y="2241022"/>
                  <a:pt x="10963242" y="2283630"/>
                  <a:pt x="10910691" y="2283630"/>
                </a:cubicBezTo>
                <a:cubicBezTo>
                  <a:pt x="10858140" y="2283630"/>
                  <a:pt x="10815539" y="2241022"/>
                  <a:pt x="10815539" y="2188474"/>
                </a:cubicBezTo>
                <a:cubicBezTo>
                  <a:pt x="10815539" y="2135926"/>
                  <a:pt x="10858140" y="2093322"/>
                  <a:pt x="10910691" y="2093322"/>
                </a:cubicBezTo>
                <a:close/>
                <a:moveTo>
                  <a:pt x="10492022" y="2093322"/>
                </a:moveTo>
                <a:cubicBezTo>
                  <a:pt x="10544573" y="2093322"/>
                  <a:pt x="10587174" y="2135926"/>
                  <a:pt x="10587174" y="2188474"/>
                </a:cubicBezTo>
                <a:cubicBezTo>
                  <a:pt x="10587174" y="2241022"/>
                  <a:pt x="10544573" y="2283630"/>
                  <a:pt x="10492022" y="2283630"/>
                </a:cubicBezTo>
                <a:cubicBezTo>
                  <a:pt x="10439471" y="2283630"/>
                  <a:pt x="10396870" y="2241022"/>
                  <a:pt x="10396870" y="2188474"/>
                </a:cubicBezTo>
                <a:cubicBezTo>
                  <a:pt x="10396870" y="2135926"/>
                  <a:pt x="10439471" y="2093322"/>
                  <a:pt x="10492022" y="2093322"/>
                </a:cubicBezTo>
                <a:close/>
                <a:moveTo>
                  <a:pt x="10073353" y="2093322"/>
                </a:moveTo>
                <a:cubicBezTo>
                  <a:pt x="10125904" y="2093322"/>
                  <a:pt x="10168505" y="2135926"/>
                  <a:pt x="10168505" y="2188474"/>
                </a:cubicBezTo>
                <a:cubicBezTo>
                  <a:pt x="10168505" y="2241022"/>
                  <a:pt x="10125904" y="2283630"/>
                  <a:pt x="10073353" y="2283630"/>
                </a:cubicBezTo>
                <a:cubicBezTo>
                  <a:pt x="10020803" y="2283630"/>
                  <a:pt x="9978201" y="2241022"/>
                  <a:pt x="9978201" y="2188474"/>
                </a:cubicBezTo>
                <a:cubicBezTo>
                  <a:pt x="9978201" y="2135926"/>
                  <a:pt x="10020803" y="2093322"/>
                  <a:pt x="10073353" y="2093322"/>
                </a:cubicBezTo>
                <a:close/>
                <a:moveTo>
                  <a:pt x="9654684" y="2093322"/>
                </a:moveTo>
                <a:cubicBezTo>
                  <a:pt x="9707235" y="2093322"/>
                  <a:pt x="9749836" y="2135926"/>
                  <a:pt x="9749836" y="2188474"/>
                </a:cubicBezTo>
                <a:cubicBezTo>
                  <a:pt x="9749836" y="2241022"/>
                  <a:pt x="9707235" y="2283630"/>
                  <a:pt x="9654684" y="2283630"/>
                </a:cubicBezTo>
                <a:cubicBezTo>
                  <a:pt x="9602134" y="2283630"/>
                  <a:pt x="9559532" y="2241022"/>
                  <a:pt x="9559532" y="2188474"/>
                </a:cubicBezTo>
                <a:cubicBezTo>
                  <a:pt x="9559532" y="2135926"/>
                  <a:pt x="9602134" y="2093322"/>
                  <a:pt x="9654684" y="2093322"/>
                </a:cubicBezTo>
                <a:close/>
                <a:moveTo>
                  <a:pt x="9236015" y="2093322"/>
                </a:moveTo>
                <a:cubicBezTo>
                  <a:pt x="9288566" y="2093322"/>
                  <a:pt x="9331167" y="2135926"/>
                  <a:pt x="9331167" y="2188474"/>
                </a:cubicBezTo>
                <a:cubicBezTo>
                  <a:pt x="9331167" y="2241022"/>
                  <a:pt x="9288566" y="2283630"/>
                  <a:pt x="9236015" y="2283630"/>
                </a:cubicBezTo>
                <a:cubicBezTo>
                  <a:pt x="9183465" y="2283630"/>
                  <a:pt x="9140863" y="2241022"/>
                  <a:pt x="9140863" y="2188474"/>
                </a:cubicBezTo>
                <a:cubicBezTo>
                  <a:pt x="9140863" y="2135926"/>
                  <a:pt x="9183465" y="2093322"/>
                  <a:pt x="9236015" y="2093322"/>
                </a:cubicBezTo>
                <a:close/>
                <a:moveTo>
                  <a:pt x="8817346" y="2093322"/>
                </a:moveTo>
                <a:cubicBezTo>
                  <a:pt x="8869897" y="2093322"/>
                  <a:pt x="8912498" y="2135926"/>
                  <a:pt x="8912498" y="2188474"/>
                </a:cubicBezTo>
                <a:cubicBezTo>
                  <a:pt x="8912498" y="2241022"/>
                  <a:pt x="8869897" y="2283630"/>
                  <a:pt x="8817346" y="2283630"/>
                </a:cubicBezTo>
                <a:cubicBezTo>
                  <a:pt x="8764796" y="2283630"/>
                  <a:pt x="8722194" y="2241022"/>
                  <a:pt x="8722194" y="2188474"/>
                </a:cubicBezTo>
                <a:cubicBezTo>
                  <a:pt x="8722194" y="2135926"/>
                  <a:pt x="8764796" y="2093322"/>
                  <a:pt x="8817346" y="2093322"/>
                </a:cubicBezTo>
                <a:close/>
                <a:moveTo>
                  <a:pt x="8398677" y="2093322"/>
                </a:moveTo>
                <a:cubicBezTo>
                  <a:pt x="8451228" y="2093322"/>
                  <a:pt x="8493829" y="2135926"/>
                  <a:pt x="8493829" y="2188474"/>
                </a:cubicBezTo>
                <a:cubicBezTo>
                  <a:pt x="8493829" y="2241022"/>
                  <a:pt x="8451228" y="2283630"/>
                  <a:pt x="8398677" y="2283630"/>
                </a:cubicBezTo>
                <a:cubicBezTo>
                  <a:pt x="8346127" y="2283630"/>
                  <a:pt x="8303526" y="2241022"/>
                  <a:pt x="8303526" y="2188474"/>
                </a:cubicBezTo>
                <a:cubicBezTo>
                  <a:pt x="8303526" y="2135926"/>
                  <a:pt x="8346127" y="2093322"/>
                  <a:pt x="8398677" y="2093322"/>
                </a:cubicBezTo>
                <a:close/>
                <a:moveTo>
                  <a:pt x="7980009" y="2093322"/>
                </a:moveTo>
                <a:cubicBezTo>
                  <a:pt x="8032559" y="2093322"/>
                  <a:pt x="8075161" y="2135926"/>
                  <a:pt x="8075161" y="2188474"/>
                </a:cubicBezTo>
                <a:cubicBezTo>
                  <a:pt x="8075161" y="2241022"/>
                  <a:pt x="8032559" y="2283630"/>
                  <a:pt x="7980009" y="2283630"/>
                </a:cubicBezTo>
                <a:cubicBezTo>
                  <a:pt x="7927458" y="2283630"/>
                  <a:pt x="7884857" y="2241022"/>
                  <a:pt x="7884857" y="2188474"/>
                </a:cubicBezTo>
                <a:cubicBezTo>
                  <a:pt x="7884857" y="2135926"/>
                  <a:pt x="7927458" y="2093322"/>
                  <a:pt x="7980009" y="2093322"/>
                </a:cubicBezTo>
                <a:close/>
                <a:moveTo>
                  <a:pt x="7561340" y="2093322"/>
                </a:moveTo>
                <a:cubicBezTo>
                  <a:pt x="7613890" y="2093322"/>
                  <a:pt x="7656492" y="2135926"/>
                  <a:pt x="7656492" y="2188474"/>
                </a:cubicBezTo>
                <a:cubicBezTo>
                  <a:pt x="7656492" y="2241022"/>
                  <a:pt x="7613890" y="2283630"/>
                  <a:pt x="7561340" y="2283630"/>
                </a:cubicBezTo>
                <a:cubicBezTo>
                  <a:pt x="7508789" y="2283630"/>
                  <a:pt x="7466188" y="2241022"/>
                  <a:pt x="7466188" y="2188474"/>
                </a:cubicBezTo>
                <a:cubicBezTo>
                  <a:pt x="7466188" y="2135926"/>
                  <a:pt x="7508789" y="2093322"/>
                  <a:pt x="7561340" y="2093322"/>
                </a:cubicBezTo>
                <a:close/>
                <a:moveTo>
                  <a:pt x="7142671" y="2093322"/>
                </a:moveTo>
                <a:cubicBezTo>
                  <a:pt x="7195221" y="2093322"/>
                  <a:pt x="7237823" y="2135926"/>
                  <a:pt x="7237823" y="2188474"/>
                </a:cubicBezTo>
                <a:cubicBezTo>
                  <a:pt x="7237823" y="2241022"/>
                  <a:pt x="7195221" y="2283630"/>
                  <a:pt x="7142671" y="2283630"/>
                </a:cubicBezTo>
                <a:cubicBezTo>
                  <a:pt x="7090120" y="2283630"/>
                  <a:pt x="7047519" y="2241022"/>
                  <a:pt x="7047519" y="2188474"/>
                </a:cubicBezTo>
                <a:cubicBezTo>
                  <a:pt x="7047519" y="2135926"/>
                  <a:pt x="7090120" y="2093322"/>
                  <a:pt x="7142671" y="2093322"/>
                </a:cubicBezTo>
                <a:close/>
                <a:moveTo>
                  <a:pt x="6724002" y="2093322"/>
                </a:moveTo>
                <a:cubicBezTo>
                  <a:pt x="6776553" y="2093322"/>
                  <a:pt x="6819154" y="2135926"/>
                  <a:pt x="6819154" y="2188474"/>
                </a:cubicBezTo>
                <a:cubicBezTo>
                  <a:pt x="6819154" y="2241022"/>
                  <a:pt x="6776553" y="2283630"/>
                  <a:pt x="6724002" y="2283630"/>
                </a:cubicBezTo>
                <a:cubicBezTo>
                  <a:pt x="6671451" y="2283630"/>
                  <a:pt x="6628850" y="2241022"/>
                  <a:pt x="6628850" y="2188474"/>
                </a:cubicBezTo>
                <a:cubicBezTo>
                  <a:pt x="6628850" y="2135926"/>
                  <a:pt x="6671451" y="2093322"/>
                  <a:pt x="6724002" y="2093322"/>
                </a:cubicBezTo>
                <a:close/>
                <a:moveTo>
                  <a:pt x="6305333" y="2093322"/>
                </a:moveTo>
                <a:cubicBezTo>
                  <a:pt x="6357884" y="2093322"/>
                  <a:pt x="6400485" y="2135926"/>
                  <a:pt x="6400485" y="2188474"/>
                </a:cubicBezTo>
                <a:cubicBezTo>
                  <a:pt x="6400485" y="2241022"/>
                  <a:pt x="6357884" y="2283630"/>
                  <a:pt x="6305333" y="2283630"/>
                </a:cubicBezTo>
                <a:cubicBezTo>
                  <a:pt x="6252782" y="2283630"/>
                  <a:pt x="6210181" y="2241022"/>
                  <a:pt x="6210181" y="2188474"/>
                </a:cubicBezTo>
                <a:cubicBezTo>
                  <a:pt x="6210181" y="2135926"/>
                  <a:pt x="6252782" y="2093322"/>
                  <a:pt x="6305333" y="2093322"/>
                </a:cubicBezTo>
                <a:close/>
                <a:moveTo>
                  <a:pt x="5886664" y="2093322"/>
                </a:moveTo>
                <a:cubicBezTo>
                  <a:pt x="5939215" y="2093322"/>
                  <a:pt x="5981816" y="2135926"/>
                  <a:pt x="5981816" y="2188474"/>
                </a:cubicBezTo>
                <a:cubicBezTo>
                  <a:pt x="5981816" y="2241022"/>
                  <a:pt x="5939215" y="2283630"/>
                  <a:pt x="5886664" y="2283630"/>
                </a:cubicBezTo>
                <a:cubicBezTo>
                  <a:pt x="5834113" y="2283630"/>
                  <a:pt x="5791512" y="2241022"/>
                  <a:pt x="5791512" y="2188474"/>
                </a:cubicBezTo>
                <a:cubicBezTo>
                  <a:pt x="5791512" y="2135926"/>
                  <a:pt x="5834113" y="2093322"/>
                  <a:pt x="5886664" y="2093322"/>
                </a:cubicBezTo>
                <a:close/>
                <a:moveTo>
                  <a:pt x="5467994" y="2093322"/>
                </a:moveTo>
                <a:cubicBezTo>
                  <a:pt x="5520544" y="2093322"/>
                  <a:pt x="5563146" y="2135926"/>
                  <a:pt x="5563146" y="2188474"/>
                </a:cubicBezTo>
                <a:cubicBezTo>
                  <a:pt x="5563146" y="2241022"/>
                  <a:pt x="5520544" y="2283630"/>
                  <a:pt x="5467994" y="2283630"/>
                </a:cubicBezTo>
                <a:cubicBezTo>
                  <a:pt x="5415443" y="2283630"/>
                  <a:pt x="5372842" y="2241022"/>
                  <a:pt x="5372842" y="2188474"/>
                </a:cubicBezTo>
                <a:cubicBezTo>
                  <a:pt x="5372842" y="2135926"/>
                  <a:pt x="5415443" y="2093322"/>
                  <a:pt x="5467994" y="2093322"/>
                </a:cubicBezTo>
                <a:close/>
                <a:moveTo>
                  <a:pt x="5049325" y="2093322"/>
                </a:moveTo>
                <a:cubicBezTo>
                  <a:pt x="5101876" y="2093322"/>
                  <a:pt x="5144478" y="2135926"/>
                  <a:pt x="5144478" y="2188474"/>
                </a:cubicBezTo>
                <a:cubicBezTo>
                  <a:pt x="5144478" y="2241022"/>
                  <a:pt x="5101876" y="2283630"/>
                  <a:pt x="5049325" y="2283630"/>
                </a:cubicBezTo>
                <a:cubicBezTo>
                  <a:pt x="4996774" y="2283630"/>
                  <a:pt x="4954173" y="2241022"/>
                  <a:pt x="4954173" y="2188474"/>
                </a:cubicBezTo>
                <a:cubicBezTo>
                  <a:pt x="4954173" y="2135926"/>
                  <a:pt x="4996774" y="2093322"/>
                  <a:pt x="5049325" y="2093322"/>
                </a:cubicBezTo>
                <a:close/>
                <a:moveTo>
                  <a:pt x="4630656" y="2093322"/>
                </a:moveTo>
                <a:cubicBezTo>
                  <a:pt x="4683207" y="2093322"/>
                  <a:pt x="4725808" y="2135926"/>
                  <a:pt x="4725808" y="2188474"/>
                </a:cubicBezTo>
                <a:cubicBezTo>
                  <a:pt x="4725808" y="2241022"/>
                  <a:pt x="4683207" y="2283630"/>
                  <a:pt x="4630656" y="2283630"/>
                </a:cubicBezTo>
                <a:cubicBezTo>
                  <a:pt x="4578106" y="2283630"/>
                  <a:pt x="4535504" y="2241022"/>
                  <a:pt x="4535504" y="2188474"/>
                </a:cubicBezTo>
                <a:cubicBezTo>
                  <a:pt x="4535504" y="2135926"/>
                  <a:pt x="4578106" y="2093322"/>
                  <a:pt x="4630656" y="2093322"/>
                </a:cubicBezTo>
                <a:close/>
                <a:moveTo>
                  <a:pt x="4211987" y="2093322"/>
                </a:moveTo>
                <a:cubicBezTo>
                  <a:pt x="4264538" y="2093322"/>
                  <a:pt x="4307139" y="2135926"/>
                  <a:pt x="4307139" y="2188474"/>
                </a:cubicBezTo>
                <a:cubicBezTo>
                  <a:pt x="4307139" y="2241022"/>
                  <a:pt x="4264538" y="2283630"/>
                  <a:pt x="4211987" y="2283630"/>
                </a:cubicBezTo>
                <a:cubicBezTo>
                  <a:pt x="4159436" y="2283630"/>
                  <a:pt x="4116835" y="2241022"/>
                  <a:pt x="4116835" y="2188474"/>
                </a:cubicBezTo>
                <a:cubicBezTo>
                  <a:pt x="4116835" y="2135926"/>
                  <a:pt x="4159436" y="2093322"/>
                  <a:pt x="4211987" y="2093322"/>
                </a:cubicBezTo>
                <a:close/>
                <a:moveTo>
                  <a:pt x="3793428" y="2093322"/>
                </a:moveTo>
                <a:cubicBezTo>
                  <a:pt x="3845869" y="2093322"/>
                  <a:pt x="3888470" y="2135926"/>
                  <a:pt x="3888470" y="2188474"/>
                </a:cubicBezTo>
                <a:cubicBezTo>
                  <a:pt x="3888470" y="2241022"/>
                  <a:pt x="3845869" y="2283630"/>
                  <a:pt x="3793428" y="2283630"/>
                </a:cubicBezTo>
                <a:cubicBezTo>
                  <a:pt x="3740876" y="2283630"/>
                  <a:pt x="3698276" y="2241022"/>
                  <a:pt x="3698276" y="2188474"/>
                </a:cubicBezTo>
                <a:cubicBezTo>
                  <a:pt x="3698276" y="2135926"/>
                  <a:pt x="3740876" y="2093322"/>
                  <a:pt x="3793428" y="2093322"/>
                </a:cubicBezTo>
                <a:close/>
                <a:moveTo>
                  <a:pt x="3374749" y="2093322"/>
                </a:moveTo>
                <a:cubicBezTo>
                  <a:pt x="3427300" y="2093322"/>
                  <a:pt x="3469907" y="2135926"/>
                  <a:pt x="3469907" y="2188474"/>
                </a:cubicBezTo>
                <a:cubicBezTo>
                  <a:pt x="3469907" y="2241022"/>
                  <a:pt x="3427300" y="2283630"/>
                  <a:pt x="3374749" y="2283630"/>
                </a:cubicBezTo>
                <a:cubicBezTo>
                  <a:pt x="3322199" y="2283630"/>
                  <a:pt x="3279596" y="2241022"/>
                  <a:pt x="3279596" y="2188474"/>
                </a:cubicBezTo>
                <a:cubicBezTo>
                  <a:pt x="3279596" y="2135926"/>
                  <a:pt x="3322199" y="2093322"/>
                  <a:pt x="3374749" y="2093322"/>
                </a:cubicBezTo>
                <a:close/>
                <a:moveTo>
                  <a:pt x="2956073" y="2093322"/>
                </a:moveTo>
                <a:cubicBezTo>
                  <a:pt x="3008626" y="2093322"/>
                  <a:pt x="3051229" y="2135926"/>
                  <a:pt x="3051229" y="2188474"/>
                </a:cubicBezTo>
                <a:cubicBezTo>
                  <a:pt x="3051229" y="2241022"/>
                  <a:pt x="3008626" y="2283630"/>
                  <a:pt x="2956073" y="2283630"/>
                </a:cubicBezTo>
                <a:cubicBezTo>
                  <a:pt x="2903520" y="2283630"/>
                  <a:pt x="2860919" y="2241022"/>
                  <a:pt x="2860919" y="2188474"/>
                </a:cubicBezTo>
                <a:cubicBezTo>
                  <a:pt x="2860919" y="2135926"/>
                  <a:pt x="2903520" y="2093322"/>
                  <a:pt x="2956073" y="2093322"/>
                </a:cubicBezTo>
                <a:close/>
                <a:moveTo>
                  <a:pt x="2537392" y="2093322"/>
                </a:moveTo>
                <a:cubicBezTo>
                  <a:pt x="2589950" y="2093322"/>
                  <a:pt x="2632553" y="2135926"/>
                  <a:pt x="2632553" y="2188474"/>
                </a:cubicBezTo>
                <a:cubicBezTo>
                  <a:pt x="2632553" y="2241022"/>
                  <a:pt x="2589950" y="2283630"/>
                  <a:pt x="2537392" y="2283630"/>
                </a:cubicBezTo>
                <a:cubicBezTo>
                  <a:pt x="2484840" y="2283630"/>
                  <a:pt x="2442240" y="2241022"/>
                  <a:pt x="2442240" y="2188474"/>
                </a:cubicBezTo>
                <a:cubicBezTo>
                  <a:pt x="2442240" y="2135926"/>
                  <a:pt x="2484840" y="2093322"/>
                  <a:pt x="2537392" y="2093322"/>
                </a:cubicBezTo>
                <a:close/>
                <a:moveTo>
                  <a:pt x="2118722" y="2093322"/>
                </a:moveTo>
                <a:cubicBezTo>
                  <a:pt x="2171273" y="2093322"/>
                  <a:pt x="2213874" y="2135926"/>
                  <a:pt x="2213874" y="2188474"/>
                </a:cubicBezTo>
                <a:cubicBezTo>
                  <a:pt x="2213874" y="2241022"/>
                  <a:pt x="2171273" y="2283630"/>
                  <a:pt x="2118722" y="2283630"/>
                </a:cubicBezTo>
                <a:cubicBezTo>
                  <a:pt x="2066170" y="2283630"/>
                  <a:pt x="2023567" y="2241022"/>
                  <a:pt x="2023567" y="2188474"/>
                </a:cubicBezTo>
                <a:cubicBezTo>
                  <a:pt x="2023567" y="2135926"/>
                  <a:pt x="2066170" y="2093322"/>
                  <a:pt x="2118722" y="2093322"/>
                </a:cubicBezTo>
                <a:close/>
                <a:moveTo>
                  <a:pt x="1700044" y="2093322"/>
                </a:moveTo>
                <a:cubicBezTo>
                  <a:pt x="1752594" y="2093322"/>
                  <a:pt x="1795196" y="2135926"/>
                  <a:pt x="1795196" y="2188474"/>
                </a:cubicBezTo>
                <a:cubicBezTo>
                  <a:pt x="1795196" y="2241022"/>
                  <a:pt x="1752594" y="2283630"/>
                  <a:pt x="1700044" y="2283630"/>
                </a:cubicBezTo>
                <a:cubicBezTo>
                  <a:pt x="1647491" y="2283630"/>
                  <a:pt x="1604885" y="2241022"/>
                  <a:pt x="1604885" y="2188474"/>
                </a:cubicBezTo>
                <a:cubicBezTo>
                  <a:pt x="1604885" y="2135926"/>
                  <a:pt x="1647491" y="2093322"/>
                  <a:pt x="1700044" y="2093322"/>
                </a:cubicBezTo>
                <a:close/>
                <a:moveTo>
                  <a:pt x="1281365" y="2093322"/>
                </a:moveTo>
                <a:cubicBezTo>
                  <a:pt x="1333916" y="2093322"/>
                  <a:pt x="1376517" y="2135926"/>
                  <a:pt x="1376517" y="2188474"/>
                </a:cubicBezTo>
                <a:cubicBezTo>
                  <a:pt x="1376517" y="2241022"/>
                  <a:pt x="1333916" y="2283630"/>
                  <a:pt x="1281365" y="2283630"/>
                </a:cubicBezTo>
                <a:cubicBezTo>
                  <a:pt x="1228814" y="2283630"/>
                  <a:pt x="1186213" y="2241022"/>
                  <a:pt x="1186213" y="2188474"/>
                </a:cubicBezTo>
                <a:cubicBezTo>
                  <a:pt x="1186213" y="2135926"/>
                  <a:pt x="1228814" y="2093322"/>
                  <a:pt x="1281365" y="2093322"/>
                </a:cubicBezTo>
                <a:close/>
                <a:moveTo>
                  <a:pt x="862699" y="2093322"/>
                </a:moveTo>
                <a:cubicBezTo>
                  <a:pt x="915249" y="2093322"/>
                  <a:pt x="957849" y="2135926"/>
                  <a:pt x="957849" y="2188474"/>
                </a:cubicBezTo>
                <a:cubicBezTo>
                  <a:pt x="957849" y="2241022"/>
                  <a:pt x="915249" y="2283630"/>
                  <a:pt x="862699" y="2283630"/>
                </a:cubicBezTo>
                <a:cubicBezTo>
                  <a:pt x="810148" y="2283630"/>
                  <a:pt x="767546" y="2241022"/>
                  <a:pt x="767546" y="2188474"/>
                </a:cubicBezTo>
                <a:cubicBezTo>
                  <a:pt x="767546" y="2135926"/>
                  <a:pt x="810148" y="2093322"/>
                  <a:pt x="862699" y="2093322"/>
                </a:cubicBezTo>
                <a:close/>
                <a:moveTo>
                  <a:pt x="444032" y="2093322"/>
                </a:moveTo>
                <a:cubicBezTo>
                  <a:pt x="496583" y="2093322"/>
                  <a:pt x="539184" y="2135926"/>
                  <a:pt x="539184" y="2188474"/>
                </a:cubicBezTo>
                <a:cubicBezTo>
                  <a:pt x="539184" y="2241022"/>
                  <a:pt x="496583" y="2283630"/>
                  <a:pt x="444032" y="2283630"/>
                </a:cubicBezTo>
                <a:cubicBezTo>
                  <a:pt x="391480" y="2283630"/>
                  <a:pt x="348880" y="2241022"/>
                  <a:pt x="348880" y="2188474"/>
                </a:cubicBezTo>
                <a:cubicBezTo>
                  <a:pt x="348880" y="2135926"/>
                  <a:pt x="391480" y="2093322"/>
                  <a:pt x="444032" y="2093322"/>
                </a:cubicBezTo>
                <a:close/>
                <a:moveTo>
                  <a:pt x="25363" y="2093322"/>
                </a:moveTo>
                <a:cubicBezTo>
                  <a:pt x="77914" y="2093322"/>
                  <a:pt x="120515" y="2135926"/>
                  <a:pt x="120515" y="2188474"/>
                </a:cubicBezTo>
                <a:cubicBezTo>
                  <a:pt x="120515" y="2241022"/>
                  <a:pt x="77914" y="2283630"/>
                  <a:pt x="25363" y="2283630"/>
                </a:cubicBezTo>
                <a:lnTo>
                  <a:pt x="0" y="2278509"/>
                </a:lnTo>
                <a:lnTo>
                  <a:pt x="0" y="2098443"/>
                </a:lnTo>
                <a:close/>
                <a:moveTo>
                  <a:pt x="12166698" y="1674648"/>
                </a:moveTo>
                <a:lnTo>
                  <a:pt x="12192000" y="1679757"/>
                </a:lnTo>
                <a:lnTo>
                  <a:pt x="12192000" y="1859844"/>
                </a:lnTo>
                <a:lnTo>
                  <a:pt x="12166698" y="1864953"/>
                </a:lnTo>
                <a:cubicBezTo>
                  <a:pt x="12114147" y="1864953"/>
                  <a:pt x="12071546" y="1822352"/>
                  <a:pt x="12071546" y="1769800"/>
                </a:cubicBezTo>
                <a:cubicBezTo>
                  <a:pt x="12071546" y="1717250"/>
                  <a:pt x="12114147" y="1674648"/>
                  <a:pt x="12166698" y="1674648"/>
                </a:cubicBezTo>
                <a:close/>
                <a:moveTo>
                  <a:pt x="11748029" y="1674648"/>
                </a:moveTo>
                <a:cubicBezTo>
                  <a:pt x="11800580" y="1674648"/>
                  <a:pt x="11843181" y="1717250"/>
                  <a:pt x="11843181" y="1769800"/>
                </a:cubicBezTo>
                <a:cubicBezTo>
                  <a:pt x="11843181" y="1822352"/>
                  <a:pt x="11800580" y="1864953"/>
                  <a:pt x="11748029" y="1864953"/>
                </a:cubicBezTo>
                <a:cubicBezTo>
                  <a:pt x="11695478" y="1864953"/>
                  <a:pt x="11652877" y="1822352"/>
                  <a:pt x="11652877" y="1769800"/>
                </a:cubicBezTo>
                <a:cubicBezTo>
                  <a:pt x="11652877" y="1717250"/>
                  <a:pt x="11695478" y="1674648"/>
                  <a:pt x="11748029" y="1674648"/>
                </a:cubicBezTo>
                <a:close/>
                <a:moveTo>
                  <a:pt x="11329360" y="1674648"/>
                </a:moveTo>
                <a:cubicBezTo>
                  <a:pt x="11381911" y="1674648"/>
                  <a:pt x="11424512" y="1717250"/>
                  <a:pt x="11424512" y="1769800"/>
                </a:cubicBezTo>
                <a:cubicBezTo>
                  <a:pt x="11424512" y="1822352"/>
                  <a:pt x="11381911" y="1864953"/>
                  <a:pt x="11329360" y="1864953"/>
                </a:cubicBezTo>
                <a:cubicBezTo>
                  <a:pt x="11276809" y="1864953"/>
                  <a:pt x="11234208" y="1822352"/>
                  <a:pt x="11234208" y="1769800"/>
                </a:cubicBezTo>
                <a:cubicBezTo>
                  <a:pt x="11234208" y="1717250"/>
                  <a:pt x="11276809" y="1674648"/>
                  <a:pt x="11329360" y="1674648"/>
                </a:cubicBezTo>
                <a:close/>
                <a:moveTo>
                  <a:pt x="10910691" y="1674648"/>
                </a:moveTo>
                <a:cubicBezTo>
                  <a:pt x="10963242" y="1674648"/>
                  <a:pt x="11005843" y="1717250"/>
                  <a:pt x="11005843" y="1769800"/>
                </a:cubicBezTo>
                <a:cubicBezTo>
                  <a:pt x="11005843" y="1822352"/>
                  <a:pt x="10963242" y="1864953"/>
                  <a:pt x="10910691" y="1864953"/>
                </a:cubicBezTo>
                <a:cubicBezTo>
                  <a:pt x="10858140" y="1864953"/>
                  <a:pt x="10815539" y="1822352"/>
                  <a:pt x="10815539" y="1769800"/>
                </a:cubicBezTo>
                <a:cubicBezTo>
                  <a:pt x="10815539" y="1717250"/>
                  <a:pt x="10858140" y="1674648"/>
                  <a:pt x="10910691" y="1674648"/>
                </a:cubicBezTo>
                <a:close/>
                <a:moveTo>
                  <a:pt x="10492022" y="1674648"/>
                </a:moveTo>
                <a:cubicBezTo>
                  <a:pt x="10544573" y="1674648"/>
                  <a:pt x="10587174" y="1717250"/>
                  <a:pt x="10587174" y="1769800"/>
                </a:cubicBezTo>
                <a:cubicBezTo>
                  <a:pt x="10587174" y="1822352"/>
                  <a:pt x="10544573" y="1864953"/>
                  <a:pt x="10492022" y="1864953"/>
                </a:cubicBezTo>
                <a:cubicBezTo>
                  <a:pt x="10439471" y="1864953"/>
                  <a:pt x="10396870" y="1822352"/>
                  <a:pt x="10396870" y="1769800"/>
                </a:cubicBezTo>
                <a:cubicBezTo>
                  <a:pt x="10396870" y="1717250"/>
                  <a:pt x="10439471" y="1674648"/>
                  <a:pt x="10492022" y="1674648"/>
                </a:cubicBezTo>
                <a:close/>
                <a:moveTo>
                  <a:pt x="10073353" y="1674648"/>
                </a:moveTo>
                <a:cubicBezTo>
                  <a:pt x="10125904" y="1674648"/>
                  <a:pt x="10168505" y="1717250"/>
                  <a:pt x="10168505" y="1769800"/>
                </a:cubicBezTo>
                <a:cubicBezTo>
                  <a:pt x="10168505" y="1822352"/>
                  <a:pt x="10125904" y="1864953"/>
                  <a:pt x="10073353" y="1864953"/>
                </a:cubicBezTo>
                <a:cubicBezTo>
                  <a:pt x="10020803" y="1864953"/>
                  <a:pt x="9978201" y="1822352"/>
                  <a:pt x="9978201" y="1769800"/>
                </a:cubicBezTo>
                <a:cubicBezTo>
                  <a:pt x="9978201" y="1717250"/>
                  <a:pt x="10020803" y="1674648"/>
                  <a:pt x="10073353" y="1674648"/>
                </a:cubicBezTo>
                <a:close/>
                <a:moveTo>
                  <a:pt x="9654684" y="1674648"/>
                </a:moveTo>
                <a:cubicBezTo>
                  <a:pt x="9707235" y="1674648"/>
                  <a:pt x="9749836" y="1717250"/>
                  <a:pt x="9749836" y="1769800"/>
                </a:cubicBezTo>
                <a:cubicBezTo>
                  <a:pt x="9749836" y="1822352"/>
                  <a:pt x="9707235" y="1864953"/>
                  <a:pt x="9654684" y="1864953"/>
                </a:cubicBezTo>
                <a:cubicBezTo>
                  <a:pt x="9602134" y="1864953"/>
                  <a:pt x="9559532" y="1822352"/>
                  <a:pt x="9559532" y="1769800"/>
                </a:cubicBezTo>
                <a:cubicBezTo>
                  <a:pt x="9559532" y="1717250"/>
                  <a:pt x="9602134" y="1674648"/>
                  <a:pt x="9654684" y="1674648"/>
                </a:cubicBezTo>
                <a:close/>
                <a:moveTo>
                  <a:pt x="9236015" y="1674648"/>
                </a:moveTo>
                <a:cubicBezTo>
                  <a:pt x="9288566" y="1674648"/>
                  <a:pt x="9331167" y="1717250"/>
                  <a:pt x="9331167" y="1769800"/>
                </a:cubicBezTo>
                <a:cubicBezTo>
                  <a:pt x="9331167" y="1822352"/>
                  <a:pt x="9288566" y="1864953"/>
                  <a:pt x="9236015" y="1864953"/>
                </a:cubicBezTo>
                <a:cubicBezTo>
                  <a:pt x="9183465" y="1864953"/>
                  <a:pt x="9140863" y="1822352"/>
                  <a:pt x="9140863" y="1769800"/>
                </a:cubicBezTo>
                <a:cubicBezTo>
                  <a:pt x="9140863" y="1717250"/>
                  <a:pt x="9183465" y="1674648"/>
                  <a:pt x="9236015" y="1674648"/>
                </a:cubicBezTo>
                <a:close/>
                <a:moveTo>
                  <a:pt x="8817346" y="1674648"/>
                </a:moveTo>
                <a:cubicBezTo>
                  <a:pt x="8869897" y="1674648"/>
                  <a:pt x="8912498" y="1717250"/>
                  <a:pt x="8912498" y="1769800"/>
                </a:cubicBezTo>
                <a:cubicBezTo>
                  <a:pt x="8912498" y="1822352"/>
                  <a:pt x="8869897" y="1864953"/>
                  <a:pt x="8817346" y="1864953"/>
                </a:cubicBezTo>
                <a:cubicBezTo>
                  <a:pt x="8764796" y="1864953"/>
                  <a:pt x="8722194" y="1822352"/>
                  <a:pt x="8722194" y="1769800"/>
                </a:cubicBezTo>
                <a:cubicBezTo>
                  <a:pt x="8722194" y="1717250"/>
                  <a:pt x="8764796" y="1674648"/>
                  <a:pt x="8817346" y="1674648"/>
                </a:cubicBezTo>
                <a:close/>
                <a:moveTo>
                  <a:pt x="8398677" y="1674648"/>
                </a:moveTo>
                <a:cubicBezTo>
                  <a:pt x="8451228" y="1674648"/>
                  <a:pt x="8493829" y="1717250"/>
                  <a:pt x="8493829" y="1769800"/>
                </a:cubicBezTo>
                <a:cubicBezTo>
                  <a:pt x="8493829" y="1822352"/>
                  <a:pt x="8451228" y="1864953"/>
                  <a:pt x="8398677" y="1864953"/>
                </a:cubicBezTo>
                <a:cubicBezTo>
                  <a:pt x="8346127" y="1864953"/>
                  <a:pt x="8303526" y="1822352"/>
                  <a:pt x="8303526" y="1769800"/>
                </a:cubicBezTo>
                <a:cubicBezTo>
                  <a:pt x="8303526" y="1717250"/>
                  <a:pt x="8346127" y="1674648"/>
                  <a:pt x="8398677" y="1674648"/>
                </a:cubicBezTo>
                <a:close/>
                <a:moveTo>
                  <a:pt x="7980009" y="1674648"/>
                </a:moveTo>
                <a:cubicBezTo>
                  <a:pt x="8032559" y="1674648"/>
                  <a:pt x="8075161" y="1717250"/>
                  <a:pt x="8075161" y="1769800"/>
                </a:cubicBezTo>
                <a:cubicBezTo>
                  <a:pt x="8075161" y="1822352"/>
                  <a:pt x="8032559" y="1864953"/>
                  <a:pt x="7980009" y="1864953"/>
                </a:cubicBezTo>
                <a:cubicBezTo>
                  <a:pt x="7927458" y="1864953"/>
                  <a:pt x="7884857" y="1822352"/>
                  <a:pt x="7884857" y="1769800"/>
                </a:cubicBezTo>
                <a:cubicBezTo>
                  <a:pt x="7884857" y="1717250"/>
                  <a:pt x="7927458" y="1674648"/>
                  <a:pt x="7980009" y="1674648"/>
                </a:cubicBezTo>
                <a:close/>
                <a:moveTo>
                  <a:pt x="7561340" y="1674648"/>
                </a:moveTo>
                <a:cubicBezTo>
                  <a:pt x="7613890" y="1674648"/>
                  <a:pt x="7656492" y="1717250"/>
                  <a:pt x="7656492" y="1769800"/>
                </a:cubicBezTo>
                <a:cubicBezTo>
                  <a:pt x="7656492" y="1822352"/>
                  <a:pt x="7613890" y="1864953"/>
                  <a:pt x="7561340" y="1864953"/>
                </a:cubicBezTo>
                <a:cubicBezTo>
                  <a:pt x="7508789" y="1864953"/>
                  <a:pt x="7466188" y="1822352"/>
                  <a:pt x="7466188" y="1769800"/>
                </a:cubicBezTo>
                <a:cubicBezTo>
                  <a:pt x="7466188" y="1717250"/>
                  <a:pt x="7508789" y="1674648"/>
                  <a:pt x="7561340" y="1674648"/>
                </a:cubicBezTo>
                <a:close/>
                <a:moveTo>
                  <a:pt x="7142671" y="1674648"/>
                </a:moveTo>
                <a:cubicBezTo>
                  <a:pt x="7195221" y="1674648"/>
                  <a:pt x="7237823" y="1717250"/>
                  <a:pt x="7237823" y="1769800"/>
                </a:cubicBezTo>
                <a:cubicBezTo>
                  <a:pt x="7237823" y="1822352"/>
                  <a:pt x="7195221" y="1864953"/>
                  <a:pt x="7142671" y="1864953"/>
                </a:cubicBezTo>
                <a:cubicBezTo>
                  <a:pt x="7090120" y="1864953"/>
                  <a:pt x="7047519" y="1822352"/>
                  <a:pt x="7047519" y="1769800"/>
                </a:cubicBezTo>
                <a:cubicBezTo>
                  <a:pt x="7047519" y="1717250"/>
                  <a:pt x="7090120" y="1674648"/>
                  <a:pt x="7142671" y="1674648"/>
                </a:cubicBezTo>
                <a:close/>
                <a:moveTo>
                  <a:pt x="6724002" y="1674648"/>
                </a:moveTo>
                <a:cubicBezTo>
                  <a:pt x="6776553" y="1674648"/>
                  <a:pt x="6819154" y="1717250"/>
                  <a:pt x="6819154" y="1769800"/>
                </a:cubicBezTo>
                <a:cubicBezTo>
                  <a:pt x="6819154" y="1822352"/>
                  <a:pt x="6776553" y="1864953"/>
                  <a:pt x="6724002" y="1864953"/>
                </a:cubicBezTo>
                <a:cubicBezTo>
                  <a:pt x="6671451" y="1864953"/>
                  <a:pt x="6628850" y="1822352"/>
                  <a:pt x="6628850" y="1769800"/>
                </a:cubicBezTo>
                <a:cubicBezTo>
                  <a:pt x="6628850" y="1717250"/>
                  <a:pt x="6671451" y="1674648"/>
                  <a:pt x="6724002" y="1674648"/>
                </a:cubicBezTo>
                <a:close/>
                <a:moveTo>
                  <a:pt x="6305333" y="1674648"/>
                </a:moveTo>
                <a:cubicBezTo>
                  <a:pt x="6357884" y="1674648"/>
                  <a:pt x="6400485" y="1717250"/>
                  <a:pt x="6400485" y="1769800"/>
                </a:cubicBezTo>
                <a:cubicBezTo>
                  <a:pt x="6400485" y="1822352"/>
                  <a:pt x="6357884" y="1864953"/>
                  <a:pt x="6305333" y="1864953"/>
                </a:cubicBezTo>
                <a:cubicBezTo>
                  <a:pt x="6252782" y="1864953"/>
                  <a:pt x="6210181" y="1822352"/>
                  <a:pt x="6210181" y="1769800"/>
                </a:cubicBezTo>
                <a:cubicBezTo>
                  <a:pt x="6210181" y="1717250"/>
                  <a:pt x="6252782" y="1674648"/>
                  <a:pt x="6305333" y="1674648"/>
                </a:cubicBezTo>
                <a:close/>
                <a:moveTo>
                  <a:pt x="5886664" y="1674648"/>
                </a:moveTo>
                <a:cubicBezTo>
                  <a:pt x="5939215" y="1674648"/>
                  <a:pt x="5981816" y="1717250"/>
                  <a:pt x="5981816" y="1769800"/>
                </a:cubicBezTo>
                <a:cubicBezTo>
                  <a:pt x="5981816" y="1822352"/>
                  <a:pt x="5939215" y="1864953"/>
                  <a:pt x="5886664" y="1864953"/>
                </a:cubicBezTo>
                <a:cubicBezTo>
                  <a:pt x="5834113" y="1864953"/>
                  <a:pt x="5791512" y="1822352"/>
                  <a:pt x="5791512" y="1769800"/>
                </a:cubicBezTo>
                <a:cubicBezTo>
                  <a:pt x="5791512" y="1717250"/>
                  <a:pt x="5834113" y="1674648"/>
                  <a:pt x="5886664" y="1674648"/>
                </a:cubicBezTo>
                <a:close/>
                <a:moveTo>
                  <a:pt x="5467994" y="1674648"/>
                </a:moveTo>
                <a:cubicBezTo>
                  <a:pt x="5520544" y="1674648"/>
                  <a:pt x="5563146" y="1717250"/>
                  <a:pt x="5563146" y="1769800"/>
                </a:cubicBezTo>
                <a:cubicBezTo>
                  <a:pt x="5563146" y="1822352"/>
                  <a:pt x="5520544" y="1864953"/>
                  <a:pt x="5467994" y="1864953"/>
                </a:cubicBezTo>
                <a:cubicBezTo>
                  <a:pt x="5415443" y="1864953"/>
                  <a:pt x="5372842" y="1822352"/>
                  <a:pt x="5372842" y="1769800"/>
                </a:cubicBezTo>
                <a:cubicBezTo>
                  <a:pt x="5372842" y="1717250"/>
                  <a:pt x="5415443" y="1674648"/>
                  <a:pt x="5467994" y="1674648"/>
                </a:cubicBezTo>
                <a:close/>
                <a:moveTo>
                  <a:pt x="5049325" y="1674648"/>
                </a:moveTo>
                <a:cubicBezTo>
                  <a:pt x="5101876" y="1674648"/>
                  <a:pt x="5144478" y="1717250"/>
                  <a:pt x="5144478" y="1769800"/>
                </a:cubicBezTo>
                <a:cubicBezTo>
                  <a:pt x="5144478" y="1822352"/>
                  <a:pt x="5101876" y="1864953"/>
                  <a:pt x="5049325" y="1864953"/>
                </a:cubicBezTo>
                <a:cubicBezTo>
                  <a:pt x="4996774" y="1864953"/>
                  <a:pt x="4954173" y="1822352"/>
                  <a:pt x="4954173" y="1769800"/>
                </a:cubicBezTo>
                <a:cubicBezTo>
                  <a:pt x="4954173" y="1717250"/>
                  <a:pt x="4996774" y="1674648"/>
                  <a:pt x="5049325" y="1674648"/>
                </a:cubicBezTo>
                <a:close/>
                <a:moveTo>
                  <a:pt x="4630656" y="1674648"/>
                </a:moveTo>
                <a:cubicBezTo>
                  <a:pt x="4683207" y="1674648"/>
                  <a:pt x="4725808" y="1717250"/>
                  <a:pt x="4725808" y="1769800"/>
                </a:cubicBezTo>
                <a:cubicBezTo>
                  <a:pt x="4725808" y="1822352"/>
                  <a:pt x="4683207" y="1864953"/>
                  <a:pt x="4630656" y="1864953"/>
                </a:cubicBezTo>
                <a:cubicBezTo>
                  <a:pt x="4578106" y="1864953"/>
                  <a:pt x="4535504" y="1822352"/>
                  <a:pt x="4535504" y="1769800"/>
                </a:cubicBezTo>
                <a:cubicBezTo>
                  <a:pt x="4535504" y="1717250"/>
                  <a:pt x="4578106" y="1674648"/>
                  <a:pt x="4630656" y="1674648"/>
                </a:cubicBezTo>
                <a:close/>
                <a:moveTo>
                  <a:pt x="4211987" y="1674648"/>
                </a:moveTo>
                <a:cubicBezTo>
                  <a:pt x="4264538" y="1674648"/>
                  <a:pt x="4307139" y="1717250"/>
                  <a:pt x="4307139" y="1769800"/>
                </a:cubicBezTo>
                <a:cubicBezTo>
                  <a:pt x="4307139" y="1822352"/>
                  <a:pt x="4264538" y="1864953"/>
                  <a:pt x="4211987" y="1864953"/>
                </a:cubicBezTo>
                <a:cubicBezTo>
                  <a:pt x="4159436" y="1864953"/>
                  <a:pt x="4116835" y="1822352"/>
                  <a:pt x="4116835" y="1769800"/>
                </a:cubicBezTo>
                <a:cubicBezTo>
                  <a:pt x="4116835" y="1717250"/>
                  <a:pt x="4159436" y="1674648"/>
                  <a:pt x="4211987" y="1674648"/>
                </a:cubicBezTo>
                <a:close/>
                <a:moveTo>
                  <a:pt x="3793436" y="1674648"/>
                </a:moveTo>
                <a:cubicBezTo>
                  <a:pt x="3845869" y="1674648"/>
                  <a:pt x="3888470" y="1717250"/>
                  <a:pt x="3888470" y="1769800"/>
                </a:cubicBezTo>
                <a:cubicBezTo>
                  <a:pt x="3888470" y="1822352"/>
                  <a:pt x="3845869" y="1864953"/>
                  <a:pt x="3793436" y="1864953"/>
                </a:cubicBezTo>
                <a:cubicBezTo>
                  <a:pt x="3740885" y="1864953"/>
                  <a:pt x="3698284" y="1822352"/>
                  <a:pt x="3698284" y="1769800"/>
                </a:cubicBezTo>
                <a:cubicBezTo>
                  <a:pt x="3698284" y="1717250"/>
                  <a:pt x="3740885" y="1674648"/>
                  <a:pt x="3793436" y="1674648"/>
                </a:cubicBezTo>
                <a:close/>
                <a:moveTo>
                  <a:pt x="3374758" y="1674648"/>
                </a:moveTo>
                <a:cubicBezTo>
                  <a:pt x="3427308" y="1674648"/>
                  <a:pt x="3469916" y="1717250"/>
                  <a:pt x="3469916" y="1769800"/>
                </a:cubicBezTo>
                <a:cubicBezTo>
                  <a:pt x="3469916" y="1822352"/>
                  <a:pt x="3427308" y="1864953"/>
                  <a:pt x="3374758" y="1864953"/>
                </a:cubicBezTo>
                <a:cubicBezTo>
                  <a:pt x="3322205" y="1864953"/>
                  <a:pt x="3279604" y="1822352"/>
                  <a:pt x="3279604" y="1769800"/>
                </a:cubicBezTo>
                <a:cubicBezTo>
                  <a:pt x="3279604" y="1717250"/>
                  <a:pt x="3322205" y="1674648"/>
                  <a:pt x="3374758" y="1674648"/>
                </a:cubicBezTo>
                <a:close/>
                <a:moveTo>
                  <a:pt x="2956081" y="1674648"/>
                </a:moveTo>
                <a:cubicBezTo>
                  <a:pt x="3008634" y="1674648"/>
                  <a:pt x="3051237" y="1717250"/>
                  <a:pt x="3051237" y="1769800"/>
                </a:cubicBezTo>
                <a:cubicBezTo>
                  <a:pt x="3051237" y="1822352"/>
                  <a:pt x="3008634" y="1864953"/>
                  <a:pt x="2956081" y="1864953"/>
                </a:cubicBezTo>
                <a:cubicBezTo>
                  <a:pt x="2903527" y="1864953"/>
                  <a:pt x="2860924" y="1822352"/>
                  <a:pt x="2860924" y="1769800"/>
                </a:cubicBezTo>
                <a:cubicBezTo>
                  <a:pt x="2860924" y="1717250"/>
                  <a:pt x="2903527" y="1674648"/>
                  <a:pt x="2956081" y="1674648"/>
                </a:cubicBezTo>
                <a:close/>
                <a:moveTo>
                  <a:pt x="2537398" y="1674648"/>
                </a:moveTo>
                <a:cubicBezTo>
                  <a:pt x="2589956" y="1674648"/>
                  <a:pt x="2632560" y="1717250"/>
                  <a:pt x="2632560" y="1769800"/>
                </a:cubicBezTo>
                <a:cubicBezTo>
                  <a:pt x="2632560" y="1822352"/>
                  <a:pt x="2589956" y="1864953"/>
                  <a:pt x="2537398" y="1864953"/>
                </a:cubicBezTo>
                <a:cubicBezTo>
                  <a:pt x="2484846" y="1864953"/>
                  <a:pt x="2442246" y="1822352"/>
                  <a:pt x="2442246" y="1769800"/>
                </a:cubicBezTo>
                <a:cubicBezTo>
                  <a:pt x="2442246" y="1717250"/>
                  <a:pt x="2484846" y="1674648"/>
                  <a:pt x="2537398" y="1674648"/>
                </a:cubicBezTo>
                <a:close/>
                <a:moveTo>
                  <a:pt x="2118728" y="1674648"/>
                </a:moveTo>
                <a:cubicBezTo>
                  <a:pt x="2171279" y="1674648"/>
                  <a:pt x="2213881" y="1717250"/>
                  <a:pt x="2213881" y="1769800"/>
                </a:cubicBezTo>
                <a:cubicBezTo>
                  <a:pt x="2213881" y="1822352"/>
                  <a:pt x="2171279" y="1864953"/>
                  <a:pt x="2118728" y="1864953"/>
                </a:cubicBezTo>
                <a:cubicBezTo>
                  <a:pt x="2066176" y="1864953"/>
                  <a:pt x="2023573" y="1822352"/>
                  <a:pt x="2023573" y="1769800"/>
                </a:cubicBezTo>
                <a:cubicBezTo>
                  <a:pt x="2023573" y="1717250"/>
                  <a:pt x="2066176" y="1674648"/>
                  <a:pt x="2118728" y="1674648"/>
                </a:cubicBezTo>
                <a:close/>
                <a:moveTo>
                  <a:pt x="1700050" y="1674648"/>
                </a:moveTo>
                <a:cubicBezTo>
                  <a:pt x="1752600" y="1674648"/>
                  <a:pt x="1795202" y="1717250"/>
                  <a:pt x="1795202" y="1769800"/>
                </a:cubicBezTo>
                <a:cubicBezTo>
                  <a:pt x="1795202" y="1822352"/>
                  <a:pt x="1752600" y="1864953"/>
                  <a:pt x="1700050" y="1864953"/>
                </a:cubicBezTo>
                <a:cubicBezTo>
                  <a:pt x="1647495" y="1864953"/>
                  <a:pt x="1604890" y="1822352"/>
                  <a:pt x="1604890" y="1769800"/>
                </a:cubicBezTo>
                <a:cubicBezTo>
                  <a:pt x="1604890" y="1717250"/>
                  <a:pt x="1647495" y="1674648"/>
                  <a:pt x="1700050" y="1674648"/>
                </a:cubicBezTo>
                <a:close/>
                <a:moveTo>
                  <a:pt x="1281369" y="1674648"/>
                </a:moveTo>
                <a:cubicBezTo>
                  <a:pt x="1333920" y="1674648"/>
                  <a:pt x="1376522" y="1717250"/>
                  <a:pt x="1376522" y="1769800"/>
                </a:cubicBezTo>
                <a:cubicBezTo>
                  <a:pt x="1376522" y="1822352"/>
                  <a:pt x="1333920" y="1864953"/>
                  <a:pt x="1281369" y="1864953"/>
                </a:cubicBezTo>
                <a:cubicBezTo>
                  <a:pt x="1228819" y="1864953"/>
                  <a:pt x="1186218" y="1822352"/>
                  <a:pt x="1186218" y="1769800"/>
                </a:cubicBezTo>
                <a:cubicBezTo>
                  <a:pt x="1186218" y="1717250"/>
                  <a:pt x="1228819" y="1674648"/>
                  <a:pt x="1281369" y="1674648"/>
                </a:cubicBezTo>
                <a:close/>
                <a:moveTo>
                  <a:pt x="862703" y="1674648"/>
                </a:moveTo>
                <a:cubicBezTo>
                  <a:pt x="915254" y="1674648"/>
                  <a:pt x="957854" y="1717250"/>
                  <a:pt x="957854" y="1769800"/>
                </a:cubicBezTo>
                <a:cubicBezTo>
                  <a:pt x="957854" y="1822352"/>
                  <a:pt x="915254" y="1864953"/>
                  <a:pt x="862703" y="1864953"/>
                </a:cubicBezTo>
                <a:cubicBezTo>
                  <a:pt x="810153" y="1864953"/>
                  <a:pt x="767551" y="1822352"/>
                  <a:pt x="767551" y="1769800"/>
                </a:cubicBezTo>
                <a:cubicBezTo>
                  <a:pt x="767551" y="1717250"/>
                  <a:pt x="810153" y="1674648"/>
                  <a:pt x="862703" y="1674648"/>
                </a:cubicBezTo>
                <a:close/>
                <a:moveTo>
                  <a:pt x="444037" y="1674648"/>
                </a:moveTo>
                <a:cubicBezTo>
                  <a:pt x="496587" y="1674648"/>
                  <a:pt x="539190" y="1717250"/>
                  <a:pt x="539190" y="1769800"/>
                </a:cubicBezTo>
                <a:cubicBezTo>
                  <a:pt x="539190" y="1822352"/>
                  <a:pt x="496587" y="1864953"/>
                  <a:pt x="444037" y="1864953"/>
                </a:cubicBezTo>
                <a:cubicBezTo>
                  <a:pt x="391485" y="1864953"/>
                  <a:pt x="348885" y="1822352"/>
                  <a:pt x="348885" y="1769800"/>
                </a:cubicBezTo>
                <a:cubicBezTo>
                  <a:pt x="348885" y="1717250"/>
                  <a:pt x="391485" y="1674648"/>
                  <a:pt x="444037" y="1674648"/>
                </a:cubicBezTo>
                <a:close/>
                <a:moveTo>
                  <a:pt x="25368" y="1674648"/>
                </a:moveTo>
                <a:cubicBezTo>
                  <a:pt x="77918" y="1674648"/>
                  <a:pt x="120521" y="1717250"/>
                  <a:pt x="120521" y="1769800"/>
                </a:cubicBezTo>
                <a:cubicBezTo>
                  <a:pt x="120521" y="1822352"/>
                  <a:pt x="77918" y="1864953"/>
                  <a:pt x="25368" y="1864953"/>
                </a:cubicBezTo>
                <a:lnTo>
                  <a:pt x="0" y="1859831"/>
                </a:lnTo>
                <a:lnTo>
                  <a:pt x="0" y="1679770"/>
                </a:lnTo>
                <a:close/>
                <a:moveTo>
                  <a:pt x="12166698" y="1256004"/>
                </a:moveTo>
                <a:lnTo>
                  <a:pt x="12192000" y="1261113"/>
                </a:lnTo>
                <a:lnTo>
                  <a:pt x="12192000" y="1441198"/>
                </a:lnTo>
                <a:lnTo>
                  <a:pt x="12166698" y="1446306"/>
                </a:lnTo>
                <a:cubicBezTo>
                  <a:pt x="12114147" y="1446306"/>
                  <a:pt x="12071546" y="1403704"/>
                  <a:pt x="12071546" y="1351155"/>
                </a:cubicBezTo>
                <a:cubicBezTo>
                  <a:pt x="12071546" y="1298605"/>
                  <a:pt x="12114147" y="1256004"/>
                  <a:pt x="12166698" y="1256004"/>
                </a:cubicBezTo>
                <a:close/>
                <a:moveTo>
                  <a:pt x="11748029" y="1256004"/>
                </a:moveTo>
                <a:cubicBezTo>
                  <a:pt x="11800580" y="1256004"/>
                  <a:pt x="11843181" y="1298605"/>
                  <a:pt x="11843181" y="1351155"/>
                </a:cubicBezTo>
                <a:cubicBezTo>
                  <a:pt x="11843181" y="1403704"/>
                  <a:pt x="11800580" y="1446306"/>
                  <a:pt x="11748029" y="1446306"/>
                </a:cubicBezTo>
                <a:cubicBezTo>
                  <a:pt x="11695478" y="1446306"/>
                  <a:pt x="11652877" y="1403704"/>
                  <a:pt x="11652877" y="1351155"/>
                </a:cubicBezTo>
                <a:cubicBezTo>
                  <a:pt x="11652877" y="1298605"/>
                  <a:pt x="11695478" y="1256004"/>
                  <a:pt x="11748029" y="1256004"/>
                </a:cubicBezTo>
                <a:close/>
                <a:moveTo>
                  <a:pt x="11329360" y="1256004"/>
                </a:moveTo>
                <a:cubicBezTo>
                  <a:pt x="11381911" y="1256004"/>
                  <a:pt x="11424512" y="1298605"/>
                  <a:pt x="11424512" y="1351155"/>
                </a:cubicBezTo>
                <a:cubicBezTo>
                  <a:pt x="11424512" y="1403704"/>
                  <a:pt x="11381911" y="1446306"/>
                  <a:pt x="11329360" y="1446306"/>
                </a:cubicBezTo>
                <a:cubicBezTo>
                  <a:pt x="11276809" y="1446306"/>
                  <a:pt x="11234208" y="1403704"/>
                  <a:pt x="11234208" y="1351155"/>
                </a:cubicBezTo>
                <a:cubicBezTo>
                  <a:pt x="11234208" y="1298605"/>
                  <a:pt x="11276809" y="1256004"/>
                  <a:pt x="11329360" y="1256004"/>
                </a:cubicBezTo>
                <a:close/>
                <a:moveTo>
                  <a:pt x="10910691" y="1256004"/>
                </a:moveTo>
                <a:cubicBezTo>
                  <a:pt x="10963242" y="1256004"/>
                  <a:pt x="11005843" y="1298605"/>
                  <a:pt x="11005843" y="1351155"/>
                </a:cubicBezTo>
                <a:cubicBezTo>
                  <a:pt x="11005843" y="1403704"/>
                  <a:pt x="10963242" y="1446306"/>
                  <a:pt x="10910691" y="1446306"/>
                </a:cubicBezTo>
                <a:cubicBezTo>
                  <a:pt x="10858140" y="1446306"/>
                  <a:pt x="10815539" y="1403704"/>
                  <a:pt x="10815539" y="1351155"/>
                </a:cubicBezTo>
                <a:cubicBezTo>
                  <a:pt x="10815539" y="1298605"/>
                  <a:pt x="10858140" y="1256004"/>
                  <a:pt x="10910691" y="1256004"/>
                </a:cubicBezTo>
                <a:close/>
                <a:moveTo>
                  <a:pt x="10492022" y="1256004"/>
                </a:moveTo>
                <a:cubicBezTo>
                  <a:pt x="10544573" y="1256004"/>
                  <a:pt x="10587174" y="1298605"/>
                  <a:pt x="10587174" y="1351155"/>
                </a:cubicBezTo>
                <a:cubicBezTo>
                  <a:pt x="10587174" y="1403704"/>
                  <a:pt x="10544573" y="1446306"/>
                  <a:pt x="10492022" y="1446306"/>
                </a:cubicBezTo>
                <a:cubicBezTo>
                  <a:pt x="10439471" y="1446306"/>
                  <a:pt x="10396870" y="1403704"/>
                  <a:pt x="10396870" y="1351155"/>
                </a:cubicBezTo>
                <a:cubicBezTo>
                  <a:pt x="10396870" y="1298605"/>
                  <a:pt x="10439471" y="1256004"/>
                  <a:pt x="10492022" y="1256004"/>
                </a:cubicBezTo>
                <a:close/>
                <a:moveTo>
                  <a:pt x="10073353" y="1256004"/>
                </a:moveTo>
                <a:cubicBezTo>
                  <a:pt x="10125904" y="1256004"/>
                  <a:pt x="10168505" y="1298605"/>
                  <a:pt x="10168505" y="1351155"/>
                </a:cubicBezTo>
                <a:cubicBezTo>
                  <a:pt x="10168505" y="1403704"/>
                  <a:pt x="10125904" y="1446306"/>
                  <a:pt x="10073353" y="1446306"/>
                </a:cubicBezTo>
                <a:cubicBezTo>
                  <a:pt x="10020803" y="1446306"/>
                  <a:pt x="9978201" y="1403704"/>
                  <a:pt x="9978201" y="1351155"/>
                </a:cubicBezTo>
                <a:cubicBezTo>
                  <a:pt x="9978201" y="1298605"/>
                  <a:pt x="10020803" y="1256004"/>
                  <a:pt x="10073353" y="1256004"/>
                </a:cubicBezTo>
                <a:close/>
                <a:moveTo>
                  <a:pt x="9654684" y="1256004"/>
                </a:moveTo>
                <a:cubicBezTo>
                  <a:pt x="9707235" y="1256004"/>
                  <a:pt x="9749836" y="1298605"/>
                  <a:pt x="9749836" y="1351155"/>
                </a:cubicBezTo>
                <a:cubicBezTo>
                  <a:pt x="9749836" y="1403704"/>
                  <a:pt x="9707235" y="1446306"/>
                  <a:pt x="9654684" y="1446306"/>
                </a:cubicBezTo>
                <a:cubicBezTo>
                  <a:pt x="9602134" y="1446306"/>
                  <a:pt x="9559532" y="1403704"/>
                  <a:pt x="9559532" y="1351155"/>
                </a:cubicBezTo>
                <a:cubicBezTo>
                  <a:pt x="9559532" y="1298605"/>
                  <a:pt x="9602134" y="1256004"/>
                  <a:pt x="9654684" y="1256004"/>
                </a:cubicBezTo>
                <a:close/>
                <a:moveTo>
                  <a:pt x="9236015" y="1256004"/>
                </a:moveTo>
                <a:cubicBezTo>
                  <a:pt x="9288566" y="1256004"/>
                  <a:pt x="9331167" y="1298605"/>
                  <a:pt x="9331167" y="1351155"/>
                </a:cubicBezTo>
                <a:cubicBezTo>
                  <a:pt x="9331167" y="1403704"/>
                  <a:pt x="9288566" y="1446306"/>
                  <a:pt x="9236015" y="1446306"/>
                </a:cubicBezTo>
                <a:cubicBezTo>
                  <a:pt x="9183465" y="1446306"/>
                  <a:pt x="9140863" y="1403704"/>
                  <a:pt x="9140863" y="1351155"/>
                </a:cubicBezTo>
                <a:cubicBezTo>
                  <a:pt x="9140863" y="1298605"/>
                  <a:pt x="9183465" y="1256004"/>
                  <a:pt x="9236015" y="1256004"/>
                </a:cubicBezTo>
                <a:close/>
                <a:moveTo>
                  <a:pt x="8817346" y="1256004"/>
                </a:moveTo>
                <a:cubicBezTo>
                  <a:pt x="8869897" y="1256004"/>
                  <a:pt x="8912498" y="1298605"/>
                  <a:pt x="8912498" y="1351155"/>
                </a:cubicBezTo>
                <a:cubicBezTo>
                  <a:pt x="8912498" y="1403704"/>
                  <a:pt x="8869897" y="1446306"/>
                  <a:pt x="8817346" y="1446306"/>
                </a:cubicBezTo>
                <a:cubicBezTo>
                  <a:pt x="8764796" y="1446306"/>
                  <a:pt x="8722194" y="1403704"/>
                  <a:pt x="8722194" y="1351155"/>
                </a:cubicBezTo>
                <a:cubicBezTo>
                  <a:pt x="8722194" y="1298605"/>
                  <a:pt x="8764796" y="1256004"/>
                  <a:pt x="8817346" y="1256004"/>
                </a:cubicBezTo>
                <a:close/>
                <a:moveTo>
                  <a:pt x="8398677" y="1256004"/>
                </a:moveTo>
                <a:cubicBezTo>
                  <a:pt x="8451228" y="1256004"/>
                  <a:pt x="8493829" y="1298605"/>
                  <a:pt x="8493829" y="1351155"/>
                </a:cubicBezTo>
                <a:cubicBezTo>
                  <a:pt x="8493829" y="1403704"/>
                  <a:pt x="8451228" y="1446306"/>
                  <a:pt x="8398677" y="1446306"/>
                </a:cubicBezTo>
                <a:cubicBezTo>
                  <a:pt x="8346127" y="1446306"/>
                  <a:pt x="8303526" y="1403704"/>
                  <a:pt x="8303526" y="1351155"/>
                </a:cubicBezTo>
                <a:cubicBezTo>
                  <a:pt x="8303526" y="1298605"/>
                  <a:pt x="8346127" y="1256004"/>
                  <a:pt x="8398677" y="1256004"/>
                </a:cubicBezTo>
                <a:close/>
                <a:moveTo>
                  <a:pt x="7980009" y="1256004"/>
                </a:moveTo>
                <a:cubicBezTo>
                  <a:pt x="8032559" y="1256004"/>
                  <a:pt x="8075161" y="1298605"/>
                  <a:pt x="8075161" y="1351155"/>
                </a:cubicBezTo>
                <a:cubicBezTo>
                  <a:pt x="8075161" y="1403704"/>
                  <a:pt x="8032559" y="1446306"/>
                  <a:pt x="7980009" y="1446306"/>
                </a:cubicBezTo>
                <a:cubicBezTo>
                  <a:pt x="7927458" y="1446306"/>
                  <a:pt x="7884857" y="1403704"/>
                  <a:pt x="7884857" y="1351155"/>
                </a:cubicBezTo>
                <a:cubicBezTo>
                  <a:pt x="7884857" y="1298605"/>
                  <a:pt x="7927458" y="1256004"/>
                  <a:pt x="7980009" y="1256004"/>
                </a:cubicBezTo>
                <a:close/>
                <a:moveTo>
                  <a:pt x="7561340" y="1256004"/>
                </a:moveTo>
                <a:cubicBezTo>
                  <a:pt x="7613890" y="1256004"/>
                  <a:pt x="7656492" y="1298605"/>
                  <a:pt x="7656492" y="1351155"/>
                </a:cubicBezTo>
                <a:cubicBezTo>
                  <a:pt x="7656492" y="1403704"/>
                  <a:pt x="7613890" y="1446306"/>
                  <a:pt x="7561340" y="1446306"/>
                </a:cubicBezTo>
                <a:cubicBezTo>
                  <a:pt x="7508789" y="1446306"/>
                  <a:pt x="7466188" y="1403704"/>
                  <a:pt x="7466188" y="1351155"/>
                </a:cubicBezTo>
                <a:cubicBezTo>
                  <a:pt x="7466188" y="1298605"/>
                  <a:pt x="7508789" y="1256004"/>
                  <a:pt x="7561340" y="1256004"/>
                </a:cubicBezTo>
                <a:close/>
                <a:moveTo>
                  <a:pt x="7142671" y="1256004"/>
                </a:moveTo>
                <a:cubicBezTo>
                  <a:pt x="7195221" y="1256004"/>
                  <a:pt x="7237823" y="1298605"/>
                  <a:pt x="7237823" y="1351155"/>
                </a:cubicBezTo>
                <a:cubicBezTo>
                  <a:pt x="7237823" y="1403704"/>
                  <a:pt x="7195221" y="1446306"/>
                  <a:pt x="7142671" y="1446306"/>
                </a:cubicBezTo>
                <a:cubicBezTo>
                  <a:pt x="7090120" y="1446306"/>
                  <a:pt x="7047519" y="1403704"/>
                  <a:pt x="7047519" y="1351155"/>
                </a:cubicBezTo>
                <a:cubicBezTo>
                  <a:pt x="7047519" y="1298605"/>
                  <a:pt x="7090120" y="1256004"/>
                  <a:pt x="7142671" y="1256004"/>
                </a:cubicBezTo>
                <a:close/>
                <a:moveTo>
                  <a:pt x="6724002" y="1256004"/>
                </a:moveTo>
                <a:cubicBezTo>
                  <a:pt x="6776553" y="1256004"/>
                  <a:pt x="6819154" y="1298605"/>
                  <a:pt x="6819154" y="1351155"/>
                </a:cubicBezTo>
                <a:cubicBezTo>
                  <a:pt x="6819154" y="1403704"/>
                  <a:pt x="6776553" y="1446306"/>
                  <a:pt x="6724002" y="1446306"/>
                </a:cubicBezTo>
                <a:cubicBezTo>
                  <a:pt x="6671451" y="1446306"/>
                  <a:pt x="6628850" y="1403704"/>
                  <a:pt x="6628850" y="1351155"/>
                </a:cubicBezTo>
                <a:cubicBezTo>
                  <a:pt x="6628850" y="1298605"/>
                  <a:pt x="6671451" y="1256004"/>
                  <a:pt x="6724002" y="1256004"/>
                </a:cubicBezTo>
                <a:close/>
                <a:moveTo>
                  <a:pt x="6305333" y="1256004"/>
                </a:moveTo>
                <a:cubicBezTo>
                  <a:pt x="6357884" y="1256004"/>
                  <a:pt x="6400485" y="1298605"/>
                  <a:pt x="6400485" y="1351155"/>
                </a:cubicBezTo>
                <a:cubicBezTo>
                  <a:pt x="6400485" y="1403704"/>
                  <a:pt x="6357884" y="1446306"/>
                  <a:pt x="6305333" y="1446306"/>
                </a:cubicBezTo>
                <a:cubicBezTo>
                  <a:pt x="6252782" y="1446306"/>
                  <a:pt x="6210181" y="1403704"/>
                  <a:pt x="6210181" y="1351155"/>
                </a:cubicBezTo>
                <a:cubicBezTo>
                  <a:pt x="6210181" y="1298605"/>
                  <a:pt x="6252782" y="1256004"/>
                  <a:pt x="6305333" y="1256004"/>
                </a:cubicBezTo>
                <a:close/>
                <a:moveTo>
                  <a:pt x="5886664" y="1256004"/>
                </a:moveTo>
                <a:cubicBezTo>
                  <a:pt x="5939215" y="1256004"/>
                  <a:pt x="5981816" y="1298605"/>
                  <a:pt x="5981816" y="1351155"/>
                </a:cubicBezTo>
                <a:cubicBezTo>
                  <a:pt x="5981816" y="1403704"/>
                  <a:pt x="5939215" y="1446306"/>
                  <a:pt x="5886664" y="1446306"/>
                </a:cubicBezTo>
                <a:cubicBezTo>
                  <a:pt x="5834113" y="1446306"/>
                  <a:pt x="5791512" y="1403704"/>
                  <a:pt x="5791512" y="1351155"/>
                </a:cubicBezTo>
                <a:cubicBezTo>
                  <a:pt x="5791512" y="1298605"/>
                  <a:pt x="5834113" y="1256004"/>
                  <a:pt x="5886664" y="1256004"/>
                </a:cubicBezTo>
                <a:close/>
                <a:moveTo>
                  <a:pt x="5467994" y="1256004"/>
                </a:moveTo>
                <a:cubicBezTo>
                  <a:pt x="5520544" y="1256004"/>
                  <a:pt x="5563146" y="1298605"/>
                  <a:pt x="5563146" y="1351155"/>
                </a:cubicBezTo>
                <a:cubicBezTo>
                  <a:pt x="5563146" y="1403704"/>
                  <a:pt x="5520544" y="1446306"/>
                  <a:pt x="5467994" y="1446306"/>
                </a:cubicBezTo>
                <a:cubicBezTo>
                  <a:pt x="5415443" y="1446306"/>
                  <a:pt x="5372842" y="1403704"/>
                  <a:pt x="5372842" y="1351155"/>
                </a:cubicBezTo>
                <a:cubicBezTo>
                  <a:pt x="5372842" y="1298605"/>
                  <a:pt x="5415443" y="1256004"/>
                  <a:pt x="5467994" y="1256004"/>
                </a:cubicBezTo>
                <a:close/>
                <a:moveTo>
                  <a:pt x="5049325" y="1256004"/>
                </a:moveTo>
                <a:cubicBezTo>
                  <a:pt x="5101876" y="1256004"/>
                  <a:pt x="5144478" y="1298605"/>
                  <a:pt x="5144478" y="1351155"/>
                </a:cubicBezTo>
                <a:cubicBezTo>
                  <a:pt x="5144478" y="1403704"/>
                  <a:pt x="5101876" y="1446306"/>
                  <a:pt x="5049325" y="1446306"/>
                </a:cubicBezTo>
                <a:cubicBezTo>
                  <a:pt x="4996774" y="1446306"/>
                  <a:pt x="4954173" y="1403704"/>
                  <a:pt x="4954173" y="1351155"/>
                </a:cubicBezTo>
                <a:cubicBezTo>
                  <a:pt x="4954173" y="1298605"/>
                  <a:pt x="4996774" y="1256004"/>
                  <a:pt x="5049325" y="1256004"/>
                </a:cubicBezTo>
                <a:close/>
                <a:moveTo>
                  <a:pt x="4630656" y="1256004"/>
                </a:moveTo>
                <a:cubicBezTo>
                  <a:pt x="4683207" y="1256004"/>
                  <a:pt x="4725808" y="1298605"/>
                  <a:pt x="4725808" y="1351155"/>
                </a:cubicBezTo>
                <a:cubicBezTo>
                  <a:pt x="4725808" y="1403704"/>
                  <a:pt x="4683207" y="1446306"/>
                  <a:pt x="4630656" y="1446306"/>
                </a:cubicBezTo>
                <a:cubicBezTo>
                  <a:pt x="4578106" y="1446306"/>
                  <a:pt x="4535504" y="1403704"/>
                  <a:pt x="4535504" y="1351155"/>
                </a:cubicBezTo>
                <a:cubicBezTo>
                  <a:pt x="4535504" y="1298605"/>
                  <a:pt x="4578106" y="1256004"/>
                  <a:pt x="4630656" y="1256004"/>
                </a:cubicBezTo>
                <a:close/>
                <a:moveTo>
                  <a:pt x="4211987" y="1256004"/>
                </a:moveTo>
                <a:cubicBezTo>
                  <a:pt x="4264538" y="1256004"/>
                  <a:pt x="4307139" y="1298605"/>
                  <a:pt x="4307139" y="1351155"/>
                </a:cubicBezTo>
                <a:cubicBezTo>
                  <a:pt x="4307139" y="1403704"/>
                  <a:pt x="4264538" y="1446306"/>
                  <a:pt x="4211987" y="1446306"/>
                </a:cubicBezTo>
                <a:cubicBezTo>
                  <a:pt x="4159436" y="1446306"/>
                  <a:pt x="4116835" y="1403704"/>
                  <a:pt x="4116835" y="1351155"/>
                </a:cubicBezTo>
                <a:cubicBezTo>
                  <a:pt x="4116835" y="1298605"/>
                  <a:pt x="4159436" y="1256004"/>
                  <a:pt x="4211987" y="1256004"/>
                </a:cubicBezTo>
                <a:close/>
                <a:moveTo>
                  <a:pt x="3793444" y="1256004"/>
                </a:moveTo>
                <a:cubicBezTo>
                  <a:pt x="3845869" y="1256004"/>
                  <a:pt x="3888470" y="1298605"/>
                  <a:pt x="3888470" y="1351155"/>
                </a:cubicBezTo>
                <a:cubicBezTo>
                  <a:pt x="3888470" y="1403704"/>
                  <a:pt x="3845869" y="1446306"/>
                  <a:pt x="3793444" y="1446306"/>
                </a:cubicBezTo>
                <a:cubicBezTo>
                  <a:pt x="3740894" y="1446306"/>
                  <a:pt x="3698292" y="1403704"/>
                  <a:pt x="3698292" y="1351155"/>
                </a:cubicBezTo>
                <a:cubicBezTo>
                  <a:pt x="3698292" y="1298605"/>
                  <a:pt x="3740894" y="1256004"/>
                  <a:pt x="3793444" y="1256004"/>
                </a:cubicBezTo>
                <a:close/>
                <a:moveTo>
                  <a:pt x="3374764" y="1256004"/>
                </a:moveTo>
                <a:cubicBezTo>
                  <a:pt x="3427315" y="1256004"/>
                  <a:pt x="3469924" y="1298605"/>
                  <a:pt x="3469924" y="1351155"/>
                </a:cubicBezTo>
                <a:cubicBezTo>
                  <a:pt x="3469924" y="1403704"/>
                  <a:pt x="3427315" y="1446306"/>
                  <a:pt x="3374764" y="1446306"/>
                </a:cubicBezTo>
                <a:cubicBezTo>
                  <a:pt x="3322214" y="1446306"/>
                  <a:pt x="3279613" y="1403704"/>
                  <a:pt x="3279613" y="1351155"/>
                </a:cubicBezTo>
                <a:cubicBezTo>
                  <a:pt x="3279613" y="1298605"/>
                  <a:pt x="3322214" y="1256004"/>
                  <a:pt x="3374764" y="1256004"/>
                </a:cubicBezTo>
                <a:close/>
                <a:moveTo>
                  <a:pt x="2956087" y="1256004"/>
                </a:moveTo>
                <a:cubicBezTo>
                  <a:pt x="3008641" y="1256004"/>
                  <a:pt x="3051244" y="1298605"/>
                  <a:pt x="3051244" y="1351155"/>
                </a:cubicBezTo>
                <a:cubicBezTo>
                  <a:pt x="3051244" y="1403704"/>
                  <a:pt x="3008641" y="1446306"/>
                  <a:pt x="2956087" y="1446306"/>
                </a:cubicBezTo>
                <a:cubicBezTo>
                  <a:pt x="2903534" y="1446306"/>
                  <a:pt x="2860932" y="1403704"/>
                  <a:pt x="2860932" y="1351155"/>
                </a:cubicBezTo>
                <a:cubicBezTo>
                  <a:pt x="2860932" y="1298605"/>
                  <a:pt x="2903534" y="1256004"/>
                  <a:pt x="2956087" y="1256004"/>
                </a:cubicBezTo>
                <a:close/>
                <a:moveTo>
                  <a:pt x="2537405" y="1256004"/>
                </a:moveTo>
                <a:cubicBezTo>
                  <a:pt x="2589962" y="1256004"/>
                  <a:pt x="2632567" y="1298605"/>
                  <a:pt x="2632567" y="1351155"/>
                </a:cubicBezTo>
                <a:cubicBezTo>
                  <a:pt x="2632567" y="1403704"/>
                  <a:pt x="2589962" y="1446306"/>
                  <a:pt x="2537405" y="1446306"/>
                </a:cubicBezTo>
                <a:cubicBezTo>
                  <a:pt x="2484854" y="1446306"/>
                  <a:pt x="2442252" y="1403704"/>
                  <a:pt x="2442252" y="1351155"/>
                </a:cubicBezTo>
                <a:cubicBezTo>
                  <a:pt x="2442252" y="1298605"/>
                  <a:pt x="2484854" y="1256004"/>
                  <a:pt x="2537405" y="1256004"/>
                </a:cubicBezTo>
                <a:close/>
                <a:moveTo>
                  <a:pt x="2118734" y="1256004"/>
                </a:moveTo>
                <a:cubicBezTo>
                  <a:pt x="2171286" y="1256004"/>
                  <a:pt x="2213887" y="1298605"/>
                  <a:pt x="2213887" y="1351155"/>
                </a:cubicBezTo>
                <a:cubicBezTo>
                  <a:pt x="2213887" y="1403704"/>
                  <a:pt x="2171286" y="1446306"/>
                  <a:pt x="2118734" y="1446306"/>
                </a:cubicBezTo>
                <a:cubicBezTo>
                  <a:pt x="2066182" y="1446306"/>
                  <a:pt x="2023581" y="1403704"/>
                  <a:pt x="2023581" y="1351155"/>
                </a:cubicBezTo>
                <a:cubicBezTo>
                  <a:pt x="2023581" y="1298605"/>
                  <a:pt x="2066182" y="1256004"/>
                  <a:pt x="2118734" y="1256004"/>
                </a:cubicBezTo>
                <a:close/>
                <a:moveTo>
                  <a:pt x="1700054" y="1256004"/>
                </a:moveTo>
                <a:cubicBezTo>
                  <a:pt x="1752605" y="1256004"/>
                  <a:pt x="1795208" y="1298605"/>
                  <a:pt x="1795208" y="1351155"/>
                </a:cubicBezTo>
                <a:cubicBezTo>
                  <a:pt x="1795208" y="1403704"/>
                  <a:pt x="1752605" y="1446306"/>
                  <a:pt x="1700054" y="1446306"/>
                </a:cubicBezTo>
                <a:cubicBezTo>
                  <a:pt x="1647500" y="1446306"/>
                  <a:pt x="1604895" y="1403704"/>
                  <a:pt x="1604895" y="1351155"/>
                </a:cubicBezTo>
                <a:cubicBezTo>
                  <a:pt x="1604895" y="1298605"/>
                  <a:pt x="1647500" y="1256004"/>
                  <a:pt x="1700054" y="1256004"/>
                </a:cubicBezTo>
                <a:close/>
                <a:moveTo>
                  <a:pt x="1281373" y="1256004"/>
                </a:moveTo>
                <a:cubicBezTo>
                  <a:pt x="1333925" y="1256004"/>
                  <a:pt x="1376527" y="1298605"/>
                  <a:pt x="1376527" y="1351155"/>
                </a:cubicBezTo>
                <a:cubicBezTo>
                  <a:pt x="1376527" y="1403704"/>
                  <a:pt x="1333925" y="1446306"/>
                  <a:pt x="1281373" y="1446306"/>
                </a:cubicBezTo>
                <a:cubicBezTo>
                  <a:pt x="1228824" y="1446306"/>
                  <a:pt x="1186223" y="1403704"/>
                  <a:pt x="1186223" y="1351155"/>
                </a:cubicBezTo>
                <a:cubicBezTo>
                  <a:pt x="1186223" y="1298605"/>
                  <a:pt x="1228824" y="1256004"/>
                  <a:pt x="1281373" y="1256004"/>
                </a:cubicBezTo>
                <a:close/>
                <a:moveTo>
                  <a:pt x="862708" y="1256004"/>
                </a:moveTo>
                <a:cubicBezTo>
                  <a:pt x="915259" y="1256004"/>
                  <a:pt x="957859" y="1298605"/>
                  <a:pt x="957859" y="1351155"/>
                </a:cubicBezTo>
                <a:cubicBezTo>
                  <a:pt x="957859" y="1403704"/>
                  <a:pt x="915259" y="1446306"/>
                  <a:pt x="862708" y="1446306"/>
                </a:cubicBezTo>
                <a:cubicBezTo>
                  <a:pt x="810157" y="1446306"/>
                  <a:pt x="767556" y="1403704"/>
                  <a:pt x="767556" y="1351155"/>
                </a:cubicBezTo>
                <a:cubicBezTo>
                  <a:pt x="767556" y="1298605"/>
                  <a:pt x="810157" y="1256004"/>
                  <a:pt x="862708" y="1256004"/>
                </a:cubicBezTo>
                <a:close/>
                <a:moveTo>
                  <a:pt x="444042" y="1256004"/>
                </a:moveTo>
                <a:cubicBezTo>
                  <a:pt x="496592" y="1256004"/>
                  <a:pt x="539195" y="1298605"/>
                  <a:pt x="539195" y="1351155"/>
                </a:cubicBezTo>
                <a:cubicBezTo>
                  <a:pt x="539195" y="1403704"/>
                  <a:pt x="496592" y="1446306"/>
                  <a:pt x="444042" y="1446306"/>
                </a:cubicBezTo>
                <a:cubicBezTo>
                  <a:pt x="391491" y="1446306"/>
                  <a:pt x="348889" y="1403704"/>
                  <a:pt x="348889" y="1351155"/>
                </a:cubicBezTo>
                <a:cubicBezTo>
                  <a:pt x="348889" y="1298605"/>
                  <a:pt x="391491" y="1256004"/>
                  <a:pt x="444042" y="1256004"/>
                </a:cubicBezTo>
                <a:close/>
                <a:moveTo>
                  <a:pt x="25373" y="1256004"/>
                </a:moveTo>
                <a:cubicBezTo>
                  <a:pt x="77923" y="1256004"/>
                  <a:pt x="120526" y="1298605"/>
                  <a:pt x="120526" y="1351155"/>
                </a:cubicBezTo>
                <a:cubicBezTo>
                  <a:pt x="120526" y="1403704"/>
                  <a:pt x="77923" y="1446306"/>
                  <a:pt x="25373" y="1446306"/>
                </a:cubicBezTo>
                <a:lnTo>
                  <a:pt x="0" y="1441184"/>
                </a:lnTo>
                <a:lnTo>
                  <a:pt x="0" y="1261127"/>
                </a:lnTo>
                <a:close/>
                <a:moveTo>
                  <a:pt x="12166698" y="837337"/>
                </a:moveTo>
                <a:lnTo>
                  <a:pt x="12192000" y="842445"/>
                </a:lnTo>
                <a:lnTo>
                  <a:pt x="12192000" y="1022530"/>
                </a:lnTo>
                <a:lnTo>
                  <a:pt x="12166698" y="1027638"/>
                </a:lnTo>
                <a:cubicBezTo>
                  <a:pt x="12114147" y="1027638"/>
                  <a:pt x="12071546" y="985038"/>
                  <a:pt x="12071546" y="932489"/>
                </a:cubicBezTo>
                <a:cubicBezTo>
                  <a:pt x="12071546" y="879938"/>
                  <a:pt x="12114147" y="837337"/>
                  <a:pt x="12166698" y="837337"/>
                </a:cubicBezTo>
                <a:close/>
                <a:moveTo>
                  <a:pt x="11748029" y="837337"/>
                </a:moveTo>
                <a:cubicBezTo>
                  <a:pt x="11800580" y="837337"/>
                  <a:pt x="11843181" y="879938"/>
                  <a:pt x="11843181" y="932489"/>
                </a:cubicBezTo>
                <a:cubicBezTo>
                  <a:pt x="11843181" y="985038"/>
                  <a:pt x="11800580" y="1027638"/>
                  <a:pt x="11748029" y="1027638"/>
                </a:cubicBezTo>
                <a:cubicBezTo>
                  <a:pt x="11695478" y="1027638"/>
                  <a:pt x="11652877" y="985038"/>
                  <a:pt x="11652877" y="932489"/>
                </a:cubicBezTo>
                <a:cubicBezTo>
                  <a:pt x="11652877" y="879938"/>
                  <a:pt x="11695478" y="837337"/>
                  <a:pt x="11748029" y="837337"/>
                </a:cubicBezTo>
                <a:close/>
                <a:moveTo>
                  <a:pt x="11329360" y="837337"/>
                </a:moveTo>
                <a:cubicBezTo>
                  <a:pt x="11381911" y="837337"/>
                  <a:pt x="11424512" y="879938"/>
                  <a:pt x="11424512" y="932489"/>
                </a:cubicBezTo>
                <a:cubicBezTo>
                  <a:pt x="11424512" y="985038"/>
                  <a:pt x="11381911" y="1027638"/>
                  <a:pt x="11329360" y="1027638"/>
                </a:cubicBezTo>
                <a:cubicBezTo>
                  <a:pt x="11276809" y="1027638"/>
                  <a:pt x="11234208" y="985038"/>
                  <a:pt x="11234208" y="932489"/>
                </a:cubicBezTo>
                <a:cubicBezTo>
                  <a:pt x="11234208" y="879938"/>
                  <a:pt x="11276809" y="837337"/>
                  <a:pt x="11329360" y="837337"/>
                </a:cubicBezTo>
                <a:close/>
                <a:moveTo>
                  <a:pt x="10910691" y="837337"/>
                </a:moveTo>
                <a:cubicBezTo>
                  <a:pt x="10963242" y="837337"/>
                  <a:pt x="11005843" y="879938"/>
                  <a:pt x="11005843" y="932489"/>
                </a:cubicBezTo>
                <a:cubicBezTo>
                  <a:pt x="11005843" y="985038"/>
                  <a:pt x="10963242" y="1027638"/>
                  <a:pt x="10910691" y="1027638"/>
                </a:cubicBezTo>
                <a:cubicBezTo>
                  <a:pt x="10858140" y="1027638"/>
                  <a:pt x="10815539" y="985038"/>
                  <a:pt x="10815539" y="932489"/>
                </a:cubicBezTo>
                <a:cubicBezTo>
                  <a:pt x="10815539" y="879938"/>
                  <a:pt x="10858140" y="837337"/>
                  <a:pt x="10910691" y="837337"/>
                </a:cubicBezTo>
                <a:close/>
                <a:moveTo>
                  <a:pt x="10492022" y="837337"/>
                </a:moveTo>
                <a:cubicBezTo>
                  <a:pt x="10544573" y="837337"/>
                  <a:pt x="10587174" y="879938"/>
                  <a:pt x="10587174" y="932489"/>
                </a:cubicBezTo>
                <a:cubicBezTo>
                  <a:pt x="10587174" y="985038"/>
                  <a:pt x="10544573" y="1027638"/>
                  <a:pt x="10492022" y="1027638"/>
                </a:cubicBezTo>
                <a:cubicBezTo>
                  <a:pt x="10439471" y="1027638"/>
                  <a:pt x="10396870" y="985038"/>
                  <a:pt x="10396870" y="932489"/>
                </a:cubicBezTo>
                <a:cubicBezTo>
                  <a:pt x="10396870" y="879938"/>
                  <a:pt x="10439471" y="837337"/>
                  <a:pt x="10492022" y="837337"/>
                </a:cubicBezTo>
                <a:close/>
                <a:moveTo>
                  <a:pt x="10073353" y="837337"/>
                </a:moveTo>
                <a:cubicBezTo>
                  <a:pt x="10125904" y="837337"/>
                  <a:pt x="10168505" y="879938"/>
                  <a:pt x="10168505" y="932489"/>
                </a:cubicBezTo>
                <a:cubicBezTo>
                  <a:pt x="10168505" y="985038"/>
                  <a:pt x="10125904" y="1027638"/>
                  <a:pt x="10073353" y="1027638"/>
                </a:cubicBezTo>
                <a:cubicBezTo>
                  <a:pt x="10020803" y="1027638"/>
                  <a:pt x="9978201" y="985038"/>
                  <a:pt x="9978201" y="932489"/>
                </a:cubicBezTo>
                <a:cubicBezTo>
                  <a:pt x="9978201" y="879938"/>
                  <a:pt x="10020803" y="837337"/>
                  <a:pt x="10073353" y="837337"/>
                </a:cubicBezTo>
                <a:close/>
                <a:moveTo>
                  <a:pt x="9654684" y="837337"/>
                </a:moveTo>
                <a:cubicBezTo>
                  <a:pt x="9707235" y="837337"/>
                  <a:pt x="9749836" y="879938"/>
                  <a:pt x="9749836" y="932489"/>
                </a:cubicBezTo>
                <a:cubicBezTo>
                  <a:pt x="9749836" y="985038"/>
                  <a:pt x="9707235" y="1027638"/>
                  <a:pt x="9654684" y="1027638"/>
                </a:cubicBezTo>
                <a:cubicBezTo>
                  <a:pt x="9602134" y="1027638"/>
                  <a:pt x="9559532" y="985038"/>
                  <a:pt x="9559532" y="932489"/>
                </a:cubicBezTo>
                <a:cubicBezTo>
                  <a:pt x="9559532" y="879938"/>
                  <a:pt x="9602134" y="837337"/>
                  <a:pt x="9654684" y="837337"/>
                </a:cubicBezTo>
                <a:close/>
                <a:moveTo>
                  <a:pt x="9236015" y="837337"/>
                </a:moveTo>
                <a:cubicBezTo>
                  <a:pt x="9288566" y="837337"/>
                  <a:pt x="9331167" y="879938"/>
                  <a:pt x="9331167" y="932489"/>
                </a:cubicBezTo>
                <a:cubicBezTo>
                  <a:pt x="9331167" y="985038"/>
                  <a:pt x="9288566" y="1027638"/>
                  <a:pt x="9236015" y="1027638"/>
                </a:cubicBezTo>
                <a:cubicBezTo>
                  <a:pt x="9183465" y="1027638"/>
                  <a:pt x="9140863" y="985038"/>
                  <a:pt x="9140863" y="932489"/>
                </a:cubicBezTo>
                <a:cubicBezTo>
                  <a:pt x="9140863" y="879938"/>
                  <a:pt x="9183465" y="837337"/>
                  <a:pt x="9236015" y="837337"/>
                </a:cubicBezTo>
                <a:close/>
                <a:moveTo>
                  <a:pt x="8817346" y="837337"/>
                </a:moveTo>
                <a:cubicBezTo>
                  <a:pt x="8869897" y="837337"/>
                  <a:pt x="8912498" y="879938"/>
                  <a:pt x="8912498" y="932489"/>
                </a:cubicBezTo>
                <a:cubicBezTo>
                  <a:pt x="8912498" y="985038"/>
                  <a:pt x="8869897" y="1027638"/>
                  <a:pt x="8817346" y="1027638"/>
                </a:cubicBezTo>
                <a:cubicBezTo>
                  <a:pt x="8764796" y="1027638"/>
                  <a:pt x="8722194" y="985038"/>
                  <a:pt x="8722194" y="932489"/>
                </a:cubicBezTo>
                <a:cubicBezTo>
                  <a:pt x="8722194" y="879938"/>
                  <a:pt x="8764796" y="837337"/>
                  <a:pt x="8817346" y="837337"/>
                </a:cubicBezTo>
                <a:close/>
                <a:moveTo>
                  <a:pt x="8398677" y="837337"/>
                </a:moveTo>
                <a:cubicBezTo>
                  <a:pt x="8451228" y="837337"/>
                  <a:pt x="8493829" y="879938"/>
                  <a:pt x="8493829" y="932489"/>
                </a:cubicBezTo>
                <a:cubicBezTo>
                  <a:pt x="8493829" y="985038"/>
                  <a:pt x="8451228" y="1027638"/>
                  <a:pt x="8398677" y="1027638"/>
                </a:cubicBezTo>
                <a:cubicBezTo>
                  <a:pt x="8346127" y="1027638"/>
                  <a:pt x="8303526" y="985038"/>
                  <a:pt x="8303526" y="932489"/>
                </a:cubicBezTo>
                <a:cubicBezTo>
                  <a:pt x="8303526" y="879938"/>
                  <a:pt x="8346127" y="837337"/>
                  <a:pt x="8398677" y="837337"/>
                </a:cubicBezTo>
                <a:close/>
                <a:moveTo>
                  <a:pt x="7980009" y="837337"/>
                </a:moveTo>
                <a:cubicBezTo>
                  <a:pt x="8032559" y="837337"/>
                  <a:pt x="8075161" y="879938"/>
                  <a:pt x="8075161" y="932489"/>
                </a:cubicBezTo>
                <a:cubicBezTo>
                  <a:pt x="8075161" y="985038"/>
                  <a:pt x="8032559" y="1027638"/>
                  <a:pt x="7980009" y="1027638"/>
                </a:cubicBezTo>
                <a:cubicBezTo>
                  <a:pt x="7927458" y="1027638"/>
                  <a:pt x="7884857" y="985038"/>
                  <a:pt x="7884857" y="932489"/>
                </a:cubicBezTo>
                <a:cubicBezTo>
                  <a:pt x="7884857" y="879938"/>
                  <a:pt x="7927458" y="837337"/>
                  <a:pt x="7980009" y="837337"/>
                </a:cubicBezTo>
                <a:close/>
                <a:moveTo>
                  <a:pt x="7561340" y="837337"/>
                </a:moveTo>
                <a:cubicBezTo>
                  <a:pt x="7613890" y="837337"/>
                  <a:pt x="7656492" y="879938"/>
                  <a:pt x="7656492" y="932489"/>
                </a:cubicBezTo>
                <a:cubicBezTo>
                  <a:pt x="7656492" y="985038"/>
                  <a:pt x="7613890" y="1027638"/>
                  <a:pt x="7561340" y="1027638"/>
                </a:cubicBezTo>
                <a:cubicBezTo>
                  <a:pt x="7508789" y="1027638"/>
                  <a:pt x="7466188" y="985038"/>
                  <a:pt x="7466188" y="932489"/>
                </a:cubicBezTo>
                <a:cubicBezTo>
                  <a:pt x="7466188" y="879938"/>
                  <a:pt x="7508789" y="837337"/>
                  <a:pt x="7561340" y="837337"/>
                </a:cubicBezTo>
                <a:close/>
                <a:moveTo>
                  <a:pt x="7142671" y="837337"/>
                </a:moveTo>
                <a:cubicBezTo>
                  <a:pt x="7195221" y="837337"/>
                  <a:pt x="7237823" y="879938"/>
                  <a:pt x="7237823" y="932489"/>
                </a:cubicBezTo>
                <a:cubicBezTo>
                  <a:pt x="7237823" y="985038"/>
                  <a:pt x="7195221" y="1027638"/>
                  <a:pt x="7142671" y="1027638"/>
                </a:cubicBezTo>
                <a:cubicBezTo>
                  <a:pt x="7090120" y="1027638"/>
                  <a:pt x="7047519" y="985038"/>
                  <a:pt x="7047519" y="932489"/>
                </a:cubicBezTo>
                <a:cubicBezTo>
                  <a:pt x="7047519" y="879938"/>
                  <a:pt x="7090120" y="837337"/>
                  <a:pt x="7142671" y="837337"/>
                </a:cubicBezTo>
                <a:close/>
                <a:moveTo>
                  <a:pt x="6724002" y="837337"/>
                </a:moveTo>
                <a:cubicBezTo>
                  <a:pt x="6776553" y="837337"/>
                  <a:pt x="6819154" y="879938"/>
                  <a:pt x="6819154" y="932489"/>
                </a:cubicBezTo>
                <a:cubicBezTo>
                  <a:pt x="6819154" y="985038"/>
                  <a:pt x="6776553" y="1027638"/>
                  <a:pt x="6724002" y="1027638"/>
                </a:cubicBezTo>
                <a:cubicBezTo>
                  <a:pt x="6671451" y="1027638"/>
                  <a:pt x="6628850" y="985038"/>
                  <a:pt x="6628850" y="932489"/>
                </a:cubicBezTo>
                <a:cubicBezTo>
                  <a:pt x="6628850" y="879938"/>
                  <a:pt x="6671451" y="837337"/>
                  <a:pt x="6724002" y="837337"/>
                </a:cubicBezTo>
                <a:close/>
                <a:moveTo>
                  <a:pt x="6305333" y="837337"/>
                </a:moveTo>
                <a:cubicBezTo>
                  <a:pt x="6357884" y="837337"/>
                  <a:pt x="6400485" y="879938"/>
                  <a:pt x="6400485" y="932489"/>
                </a:cubicBezTo>
                <a:cubicBezTo>
                  <a:pt x="6400485" y="985038"/>
                  <a:pt x="6357884" y="1027638"/>
                  <a:pt x="6305333" y="1027638"/>
                </a:cubicBezTo>
                <a:cubicBezTo>
                  <a:pt x="6252782" y="1027638"/>
                  <a:pt x="6210181" y="985038"/>
                  <a:pt x="6210181" y="932489"/>
                </a:cubicBezTo>
                <a:cubicBezTo>
                  <a:pt x="6210181" y="879938"/>
                  <a:pt x="6252782" y="837337"/>
                  <a:pt x="6305333" y="837337"/>
                </a:cubicBezTo>
                <a:close/>
                <a:moveTo>
                  <a:pt x="5886664" y="837337"/>
                </a:moveTo>
                <a:cubicBezTo>
                  <a:pt x="5939215" y="837337"/>
                  <a:pt x="5981816" y="879938"/>
                  <a:pt x="5981816" y="932489"/>
                </a:cubicBezTo>
                <a:cubicBezTo>
                  <a:pt x="5981816" y="985038"/>
                  <a:pt x="5939215" y="1027638"/>
                  <a:pt x="5886664" y="1027638"/>
                </a:cubicBezTo>
                <a:cubicBezTo>
                  <a:pt x="5834113" y="1027638"/>
                  <a:pt x="5791512" y="985038"/>
                  <a:pt x="5791512" y="932489"/>
                </a:cubicBezTo>
                <a:cubicBezTo>
                  <a:pt x="5791512" y="879938"/>
                  <a:pt x="5834113" y="837337"/>
                  <a:pt x="5886664" y="837337"/>
                </a:cubicBezTo>
                <a:close/>
                <a:moveTo>
                  <a:pt x="5467994" y="837337"/>
                </a:moveTo>
                <a:cubicBezTo>
                  <a:pt x="5520544" y="837337"/>
                  <a:pt x="5563146" y="879938"/>
                  <a:pt x="5563146" y="932489"/>
                </a:cubicBezTo>
                <a:cubicBezTo>
                  <a:pt x="5563146" y="985038"/>
                  <a:pt x="5520544" y="1027638"/>
                  <a:pt x="5467994" y="1027638"/>
                </a:cubicBezTo>
                <a:cubicBezTo>
                  <a:pt x="5415443" y="1027638"/>
                  <a:pt x="5372842" y="985038"/>
                  <a:pt x="5372842" y="932489"/>
                </a:cubicBezTo>
                <a:cubicBezTo>
                  <a:pt x="5372842" y="879938"/>
                  <a:pt x="5415443" y="837337"/>
                  <a:pt x="5467994" y="837337"/>
                </a:cubicBezTo>
                <a:close/>
                <a:moveTo>
                  <a:pt x="5049325" y="837337"/>
                </a:moveTo>
                <a:cubicBezTo>
                  <a:pt x="5101876" y="837337"/>
                  <a:pt x="5144478" y="879938"/>
                  <a:pt x="5144478" y="932489"/>
                </a:cubicBezTo>
                <a:cubicBezTo>
                  <a:pt x="5144478" y="985038"/>
                  <a:pt x="5101876" y="1027638"/>
                  <a:pt x="5049325" y="1027638"/>
                </a:cubicBezTo>
                <a:cubicBezTo>
                  <a:pt x="4996774" y="1027638"/>
                  <a:pt x="4954173" y="985038"/>
                  <a:pt x="4954173" y="932489"/>
                </a:cubicBezTo>
                <a:cubicBezTo>
                  <a:pt x="4954173" y="879938"/>
                  <a:pt x="4996774" y="837337"/>
                  <a:pt x="5049325" y="837337"/>
                </a:cubicBezTo>
                <a:close/>
                <a:moveTo>
                  <a:pt x="4630656" y="837337"/>
                </a:moveTo>
                <a:cubicBezTo>
                  <a:pt x="4683207" y="837337"/>
                  <a:pt x="4725808" y="879938"/>
                  <a:pt x="4725808" y="932489"/>
                </a:cubicBezTo>
                <a:cubicBezTo>
                  <a:pt x="4725808" y="985038"/>
                  <a:pt x="4683207" y="1027638"/>
                  <a:pt x="4630656" y="1027638"/>
                </a:cubicBezTo>
                <a:cubicBezTo>
                  <a:pt x="4578106" y="1027638"/>
                  <a:pt x="4535504" y="985038"/>
                  <a:pt x="4535504" y="932489"/>
                </a:cubicBezTo>
                <a:cubicBezTo>
                  <a:pt x="4535504" y="879938"/>
                  <a:pt x="4578106" y="837337"/>
                  <a:pt x="4630656" y="837337"/>
                </a:cubicBezTo>
                <a:close/>
                <a:moveTo>
                  <a:pt x="4211987" y="837337"/>
                </a:moveTo>
                <a:cubicBezTo>
                  <a:pt x="4264538" y="837337"/>
                  <a:pt x="4307139" y="879938"/>
                  <a:pt x="4307139" y="932489"/>
                </a:cubicBezTo>
                <a:cubicBezTo>
                  <a:pt x="4307139" y="985038"/>
                  <a:pt x="4264538" y="1027638"/>
                  <a:pt x="4211987" y="1027638"/>
                </a:cubicBezTo>
                <a:cubicBezTo>
                  <a:pt x="4159436" y="1027638"/>
                  <a:pt x="4116835" y="985038"/>
                  <a:pt x="4116835" y="932489"/>
                </a:cubicBezTo>
                <a:cubicBezTo>
                  <a:pt x="4116835" y="879938"/>
                  <a:pt x="4159436" y="837337"/>
                  <a:pt x="4211987" y="837337"/>
                </a:cubicBezTo>
                <a:close/>
                <a:moveTo>
                  <a:pt x="3793453" y="837337"/>
                </a:moveTo>
                <a:cubicBezTo>
                  <a:pt x="3845869" y="837337"/>
                  <a:pt x="3888470" y="879938"/>
                  <a:pt x="3888470" y="932489"/>
                </a:cubicBezTo>
                <a:cubicBezTo>
                  <a:pt x="3888470" y="985038"/>
                  <a:pt x="3845869" y="1027638"/>
                  <a:pt x="3793453" y="1027638"/>
                </a:cubicBezTo>
                <a:cubicBezTo>
                  <a:pt x="3740902" y="1027638"/>
                  <a:pt x="3698302" y="985038"/>
                  <a:pt x="3698302" y="932489"/>
                </a:cubicBezTo>
                <a:cubicBezTo>
                  <a:pt x="3698302" y="879938"/>
                  <a:pt x="3740902" y="837337"/>
                  <a:pt x="3793453" y="837337"/>
                </a:cubicBezTo>
                <a:close/>
                <a:moveTo>
                  <a:pt x="3374773" y="837337"/>
                </a:moveTo>
                <a:cubicBezTo>
                  <a:pt x="3427323" y="837337"/>
                  <a:pt x="3469932" y="879938"/>
                  <a:pt x="3469932" y="932489"/>
                </a:cubicBezTo>
                <a:cubicBezTo>
                  <a:pt x="3469932" y="985038"/>
                  <a:pt x="3427323" y="1027638"/>
                  <a:pt x="3374773" y="1027638"/>
                </a:cubicBezTo>
                <a:cubicBezTo>
                  <a:pt x="3322221" y="1027638"/>
                  <a:pt x="3279620" y="985038"/>
                  <a:pt x="3279620" y="932489"/>
                </a:cubicBezTo>
                <a:cubicBezTo>
                  <a:pt x="3279620" y="879938"/>
                  <a:pt x="3322221" y="837337"/>
                  <a:pt x="3374773" y="837337"/>
                </a:cubicBezTo>
                <a:close/>
                <a:moveTo>
                  <a:pt x="2956095" y="837337"/>
                </a:moveTo>
                <a:cubicBezTo>
                  <a:pt x="3008649" y="837337"/>
                  <a:pt x="3051251" y="879938"/>
                  <a:pt x="3051251" y="932489"/>
                </a:cubicBezTo>
                <a:cubicBezTo>
                  <a:pt x="3051251" y="985038"/>
                  <a:pt x="3008649" y="1027638"/>
                  <a:pt x="2956095" y="1027638"/>
                </a:cubicBezTo>
                <a:cubicBezTo>
                  <a:pt x="2903540" y="1027638"/>
                  <a:pt x="2860939" y="985038"/>
                  <a:pt x="2860939" y="932489"/>
                </a:cubicBezTo>
                <a:cubicBezTo>
                  <a:pt x="2860939" y="879938"/>
                  <a:pt x="2903540" y="837337"/>
                  <a:pt x="2956095" y="837337"/>
                </a:cubicBezTo>
                <a:close/>
                <a:moveTo>
                  <a:pt x="2537411" y="837337"/>
                </a:moveTo>
                <a:cubicBezTo>
                  <a:pt x="2589968" y="837337"/>
                  <a:pt x="2632574" y="879938"/>
                  <a:pt x="2632574" y="932489"/>
                </a:cubicBezTo>
                <a:cubicBezTo>
                  <a:pt x="2632574" y="985038"/>
                  <a:pt x="2589968" y="1027638"/>
                  <a:pt x="2537411" y="1027638"/>
                </a:cubicBezTo>
                <a:cubicBezTo>
                  <a:pt x="2484860" y="1027638"/>
                  <a:pt x="2442258" y="985038"/>
                  <a:pt x="2442258" y="932489"/>
                </a:cubicBezTo>
                <a:cubicBezTo>
                  <a:pt x="2442258" y="879938"/>
                  <a:pt x="2484860" y="837337"/>
                  <a:pt x="2537411" y="837337"/>
                </a:cubicBezTo>
                <a:close/>
                <a:moveTo>
                  <a:pt x="2118741" y="837337"/>
                </a:moveTo>
                <a:cubicBezTo>
                  <a:pt x="2171292" y="837337"/>
                  <a:pt x="2213893" y="879938"/>
                  <a:pt x="2213893" y="932489"/>
                </a:cubicBezTo>
                <a:cubicBezTo>
                  <a:pt x="2213893" y="985038"/>
                  <a:pt x="2171292" y="1027638"/>
                  <a:pt x="2118741" y="1027638"/>
                </a:cubicBezTo>
                <a:cubicBezTo>
                  <a:pt x="2066189" y="1027638"/>
                  <a:pt x="2023587" y="985038"/>
                  <a:pt x="2023587" y="932489"/>
                </a:cubicBezTo>
                <a:cubicBezTo>
                  <a:pt x="2023587" y="879938"/>
                  <a:pt x="2066189" y="837337"/>
                  <a:pt x="2118741" y="837337"/>
                </a:cubicBezTo>
                <a:close/>
                <a:moveTo>
                  <a:pt x="1700060" y="837337"/>
                </a:moveTo>
                <a:cubicBezTo>
                  <a:pt x="1752611" y="837337"/>
                  <a:pt x="1795212" y="879938"/>
                  <a:pt x="1795212" y="932489"/>
                </a:cubicBezTo>
                <a:cubicBezTo>
                  <a:pt x="1795212" y="985038"/>
                  <a:pt x="1752611" y="1027638"/>
                  <a:pt x="1700060" y="1027638"/>
                </a:cubicBezTo>
                <a:cubicBezTo>
                  <a:pt x="1647506" y="1027638"/>
                  <a:pt x="1604900" y="985038"/>
                  <a:pt x="1604900" y="932489"/>
                </a:cubicBezTo>
                <a:cubicBezTo>
                  <a:pt x="1604900" y="879938"/>
                  <a:pt x="1647506" y="837337"/>
                  <a:pt x="1700060" y="837337"/>
                </a:cubicBezTo>
                <a:close/>
                <a:moveTo>
                  <a:pt x="1281378" y="837337"/>
                </a:moveTo>
                <a:cubicBezTo>
                  <a:pt x="1333930" y="837337"/>
                  <a:pt x="1376531" y="879938"/>
                  <a:pt x="1376531" y="932489"/>
                </a:cubicBezTo>
                <a:cubicBezTo>
                  <a:pt x="1376531" y="985038"/>
                  <a:pt x="1333930" y="1027638"/>
                  <a:pt x="1281378" y="1027638"/>
                </a:cubicBezTo>
                <a:cubicBezTo>
                  <a:pt x="1228829" y="1027638"/>
                  <a:pt x="1186227" y="985038"/>
                  <a:pt x="1186227" y="932489"/>
                </a:cubicBezTo>
                <a:cubicBezTo>
                  <a:pt x="1186227" y="879938"/>
                  <a:pt x="1228829" y="837337"/>
                  <a:pt x="1281378" y="837337"/>
                </a:cubicBezTo>
                <a:close/>
                <a:moveTo>
                  <a:pt x="862713" y="837337"/>
                </a:moveTo>
                <a:cubicBezTo>
                  <a:pt x="915263" y="837337"/>
                  <a:pt x="957865" y="879938"/>
                  <a:pt x="957865" y="932489"/>
                </a:cubicBezTo>
                <a:cubicBezTo>
                  <a:pt x="957865" y="985038"/>
                  <a:pt x="915263" y="1027638"/>
                  <a:pt x="862713" y="1027638"/>
                </a:cubicBezTo>
                <a:cubicBezTo>
                  <a:pt x="810162" y="1027638"/>
                  <a:pt x="767561" y="985038"/>
                  <a:pt x="767561" y="932489"/>
                </a:cubicBezTo>
                <a:cubicBezTo>
                  <a:pt x="767561" y="879938"/>
                  <a:pt x="810162" y="837337"/>
                  <a:pt x="862713" y="837337"/>
                </a:cubicBezTo>
                <a:close/>
                <a:moveTo>
                  <a:pt x="444046" y="837337"/>
                </a:moveTo>
                <a:cubicBezTo>
                  <a:pt x="496597" y="837337"/>
                  <a:pt x="539200" y="879938"/>
                  <a:pt x="539200" y="932489"/>
                </a:cubicBezTo>
                <a:cubicBezTo>
                  <a:pt x="539200" y="985038"/>
                  <a:pt x="496597" y="1027638"/>
                  <a:pt x="444046" y="1027638"/>
                </a:cubicBezTo>
                <a:cubicBezTo>
                  <a:pt x="391496" y="1027638"/>
                  <a:pt x="348895" y="985038"/>
                  <a:pt x="348895" y="932489"/>
                </a:cubicBezTo>
                <a:cubicBezTo>
                  <a:pt x="348895" y="879938"/>
                  <a:pt x="391496" y="837337"/>
                  <a:pt x="444046" y="837337"/>
                </a:cubicBezTo>
                <a:close/>
                <a:moveTo>
                  <a:pt x="25377" y="837337"/>
                </a:moveTo>
                <a:cubicBezTo>
                  <a:pt x="77928" y="837337"/>
                  <a:pt x="120531" y="879938"/>
                  <a:pt x="120531" y="932489"/>
                </a:cubicBezTo>
                <a:cubicBezTo>
                  <a:pt x="120531" y="985038"/>
                  <a:pt x="77928" y="1027638"/>
                  <a:pt x="25377" y="1027638"/>
                </a:cubicBezTo>
                <a:lnTo>
                  <a:pt x="0" y="1022515"/>
                </a:lnTo>
                <a:lnTo>
                  <a:pt x="0" y="842460"/>
                </a:lnTo>
                <a:close/>
                <a:moveTo>
                  <a:pt x="12166698" y="418667"/>
                </a:moveTo>
                <a:lnTo>
                  <a:pt x="12192000" y="423775"/>
                </a:lnTo>
                <a:lnTo>
                  <a:pt x="12192000" y="603865"/>
                </a:lnTo>
                <a:lnTo>
                  <a:pt x="12166698" y="608973"/>
                </a:lnTo>
                <a:cubicBezTo>
                  <a:pt x="12114147" y="608973"/>
                  <a:pt x="12071546" y="566370"/>
                  <a:pt x="12071546" y="513818"/>
                </a:cubicBezTo>
                <a:cubicBezTo>
                  <a:pt x="12071546" y="461269"/>
                  <a:pt x="12114147" y="418667"/>
                  <a:pt x="12166698" y="418667"/>
                </a:cubicBezTo>
                <a:close/>
                <a:moveTo>
                  <a:pt x="11748029" y="418667"/>
                </a:moveTo>
                <a:cubicBezTo>
                  <a:pt x="11800580" y="418667"/>
                  <a:pt x="11843181" y="461269"/>
                  <a:pt x="11843181" y="513818"/>
                </a:cubicBezTo>
                <a:cubicBezTo>
                  <a:pt x="11843181" y="566370"/>
                  <a:pt x="11800580" y="608973"/>
                  <a:pt x="11748029" y="608973"/>
                </a:cubicBezTo>
                <a:cubicBezTo>
                  <a:pt x="11695478" y="608973"/>
                  <a:pt x="11652877" y="566370"/>
                  <a:pt x="11652877" y="513818"/>
                </a:cubicBezTo>
                <a:cubicBezTo>
                  <a:pt x="11652877" y="461269"/>
                  <a:pt x="11695478" y="418667"/>
                  <a:pt x="11748029" y="418667"/>
                </a:cubicBezTo>
                <a:close/>
                <a:moveTo>
                  <a:pt x="11329360" y="418667"/>
                </a:moveTo>
                <a:cubicBezTo>
                  <a:pt x="11381911" y="418667"/>
                  <a:pt x="11424512" y="461269"/>
                  <a:pt x="11424512" y="513818"/>
                </a:cubicBezTo>
                <a:cubicBezTo>
                  <a:pt x="11424512" y="566370"/>
                  <a:pt x="11381911" y="608973"/>
                  <a:pt x="11329360" y="608973"/>
                </a:cubicBezTo>
                <a:cubicBezTo>
                  <a:pt x="11276809" y="608973"/>
                  <a:pt x="11234208" y="566370"/>
                  <a:pt x="11234208" y="513818"/>
                </a:cubicBezTo>
                <a:cubicBezTo>
                  <a:pt x="11234208" y="461269"/>
                  <a:pt x="11276809" y="418667"/>
                  <a:pt x="11329360" y="418667"/>
                </a:cubicBezTo>
                <a:close/>
                <a:moveTo>
                  <a:pt x="10910691" y="418667"/>
                </a:moveTo>
                <a:cubicBezTo>
                  <a:pt x="10963242" y="418667"/>
                  <a:pt x="11005843" y="461269"/>
                  <a:pt x="11005843" y="513818"/>
                </a:cubicBezTo>
                <a:cubicBezTo>
                  <a:pt x="11005843" y="566370"/>
                  <a:pt x="10963242" y="608973"/>
                  <a:pt x="10910691" y="608973"/>
                </a:cubicBezTo>
                <a:cubicBezTo>
                  <a:pt x="10858140" y="608973"/>
                  <a:pt x="10815539" y="566370"/>
                  <a:pt x="10815539" y="513818"/>
                </a:cubicBezTo>
                <a:cubicBezTo>
                  <a:pt x="10815539" y="461269"/>
                  <a:pt x="10858140" y="418667"/>
                  <a:pt x="10910691" y="418667"/>
                </a:cubicBezTo>
                <a:close/>
                <a:moveTo>
                  <a:pt x="10492022" y="418667"/>
                </a:moveTo>
                <a:cubicBezTo>
                  <a:pt x="10544573" y="418667"/>
                  <a:pt x="10587174" y="461269"/>
                  <a:pt x="10587174" y="513818"/>
                </a:cubicBezTo>
                <a:cubicBezTo>
                  <a:pt x="10587174" y="566370"/>
                  <a:pt x="10544573" y="608973"/>
                  <a:pt x="10492022" y="608973"/>
                </a:cubicBezTo>
                <a:cubicBezTo>
                  <a:pt x="10439471" y="608973"/>
                  <a:pt x="10396870" y="566370"/>
                  <a:pt x="10396870" y="513818"/>
                </a:cubicBezTo>
                <a:cubicBezTo>
                  <a:pt x="10396870" y="461269"/>
                  <a:pt x="10439471" y="418667"/>
                  <a:pt x="10492022" y="418667"/>
                </a:cubicBezTo>
                <a:close/>
                <a:moveTo>
                  <a:pt x="10073353" y="418667"/>
                </a:moveTo>
                <a:cubicBezTo>
                  <a:pt x="10125904" y="418667"/>
                  <a:pt x="10168505" y="461269"/>
                  <a:pt x="10168505" y="513818"/>
                </a:cubicBezTo>
                <a:cubicBezTo>
                  <a:pt x="10168505" y="566370"/>
                  <a:pt x="10125904" y="608973"/>
                  <a:pt x="10073353" y="608973"/>
                </a:cubicBezTo>
                <a:cubicBezTo>
                  <a:pt x="10020803" y="608973"/>
                  <a:pt x="9978201" y="566370"/>
                  <a:pt x="9978201" y="513818"/>
                </a:cubicBezTo>
                <a:cubicBezTo>
                  <a:pt x="9978201" y="461269"/>
                  <a:pt x="10020803" y="418667"/>
                  <a:pt x="10073353" y="418667"/>
                </a:cubicBezTo>
                <a:close/>
                <a:moveTo>
                  <a:pt x="9654684" y="418667"/>
                </a:moveTo>
                <a:cubicBezTo>
                  <a:pt x="9707235" y="418667"/>
                  <a:pt x="9749836" y="461269"/>
                  <a:pt x="9749836" y="513818"/>
                </a:cubicBezTo>
                <a:cubicBezTo>
                  <a:pt x="9749836" y="566370"/>
                  <a:pt x="9707235" y="608973"/>
                  <a:pt x="9654684" y="608973"/>
                </a:cubicBezTo>
                <a:cubicBezTo>
                  <a:pt x="9602134" y="608973"/>
                  <a:pt x="9559532" y="566370"/>
                  <a:pt x="9559532" y="513818"/>
                </a:cubicBezTo>
                <a:cubicBezTo>
                  <a:pt x="9559532" y="461269"/>
                  <a:pt x="9602134" y="418667"/>
                  <a:pt x="9654684" y="418667"/>
                </a:cubicBezTo>
                <a:close/>
                <a:moveTo>
                  <a:pt x="9236015" y="418667"/>
                </a:moveTo>
                <a:cubicBezTo>
                  <a:pt x="9288566" y="418667"/>
                  <a:pt x="9331167" y="461269"/>
                  <a:pt x="9331167" y="513818"/>
                </a:cubicBezTo>
                <a:cubicBezTo>
                  <a:pt x="9331167" y="566370"/>
                  <a:pt x="9288566" y="608973"/>
                  <a:pt x="9236015" y="608973"/>
                </a:cubicBezTo>
                <a:cubicBezTo>
                  <a:pt x="9183465" y="608973"/>
                  <a:pt x="9140863" y="566370"/>
                  <a:pt x="9140863" y="513818"/>
                </a:cubicBezTo>
                <a:cubicBezTo>
                  <a:pt x="9140863" y="461269"/>
                  <a:pt x="9183465" y="418667"/>
                  <a:pt x="9236015" y="418667"/>
                </a:cubicBezTo>
                <a:close/>
                <a:moveTo>
                  <a:pt x="8817346" y="418667"/>
                </a:moveTo>
                <a:cubicBezTo>
                  <a:pt x="8869897" y="418667"/>
                  <a:pt x="8912498" y="461269"/>
                  <a:pt x="8912498" y="513818"/>
                </a:cubicBezTo>
                <a:cubicBezTo>
                  <a:pt x="8912498" y="566370"/>
                  <a:pt x="8869897" y="608973"/>
                  <a:pt x="8817346" y="608973"/>
                </a:cubicBezTo>
                <a:cubicBezTo>
                  <a:pt x="8764796" y="608973"/>
                  <a:pt x="8722194" y="566370"/>
                  <a:pt x="8722194" y="513818"/>
                </a:cubicBezTo>
                <a:cubicBezTo>
                  <a:pt x="8722194" y="461269"/>
                  <a:pt x="8764796" y="418667"/>
                  <a:pt x="8817346" y="418667"/>
                </a:cubicBezTo>
                <a:close/>
                <a:moveTo>
                  <a:pt x="8398677" y="418667"/>
                </a:moveTo>
                <a:cubicBezTo>
                  <a:pt x="8451228" y="418667"/>
                  <a:pt x="8493829" y="461269"/>
                  <a:pt x="8493829" y="513818"/>
                </a:cubicBezTo>
                <a:cubicBezTo>
                  <a:pt x="8493829" y="566370"/>
                  <a:pt x="8451228" y="608973"/>
                  <a:pt x="8398677" y="608973"/>
                </a:cubicBezTo>
                <a:cubicBezTo>
                  <a:pt x="8346127" y="608973"/>
                  <a:pt x="8303526" y="566370"/>
                  <a:pt x="8303526" y="513818"/>
                </a:cubicBezTo>
                <a:cubicBezTo>
                  <a:pt x="8303526" y="461269"/>
                  <a:pt x="8346127" y="418667"/>
                  <a:pt x="8398677" y="418667"/>
                </a:cubicBezTo>
                <a:close/>
                <a:moveTo>
                  <a:pt x="7980009" y="418667"/>
                </a:moveTo>
                <a:cubicBezTo>
                  <a:pt x="8032559" y="418667"/>
                  <a:pt x="8075161" y="461269"/>
                  <a:pt x="8075161" y="513818"/>
                </a:cubicBezTo>
                <a:cubicBezTo>
                  <a:pt x="8075161" y="566370"/>
                  <a:pt x="8032559" y="608973"/>
                  <a:pt x="7980009" y="608973"/>
                </a:cubicBezTo>
                <a:cubicBezTo>
                  <a:pt x="7927458" y="608973"/>
                  <a:pt x="7884857" y="566370"/>
                  <a:pt x="7884857" y="513818"/>
                </a:cubicBezTo>
                <a:cubicBezTo>
                  <a:pt x="7884857" y="461269"/>
                  <a:pt x="7927458" y="418667"/>
                  <a:pt x="7980009" y="418667"/>
                </a:cubicBezTo>
                <a:close/>
                <a:moveTo>
                  <a:pt x="7561340" y="418667"/>
                </a:moveTo>
                <a:cubicBezTo>
                  <a:pt x="7613890" y="418667"/>
                  <a:pt x="7656492" y="461269"/>
                  <a:pt x="7656492" y="513818"/>
                </a:cubicBezTo>
                <a:cubicBezTo>
                  <a:pt x="7656492" y="566370"/>
                  <a:pt x="7613890" y="608973"/>
                  <a:pt x="7561340" y="608973"/>
                </a:cubicBezTo>
                <a:cubicBezTo>
                  <a:pt x="7508789" y="608973"/>
                  <a:pt x="7466188" y="566370"/>
                  <a:pt x="7466188" y="513818"/>
                </a:cubicBezTo>
                <a:cubicBezTo>
                  <a:pt x="7466188" y="461269"/>
                  <a:pt x="7508789" y="418667"/>
                  <a:pt x="7561340" y="418667"/>
                </a:cubicBezTo>
                <a:close/>
                <a:moveTo>
                  <a:pt x="7142671" y="418667"/>
                </a:moveTo>
                <a:cubicBezTo>
                  <a:pt x="7195221" y="418667"/>
                  <a:pt x="7237823" y="461269"/>
                  <a:pt x="7237823" y="513818"/>
                </a:cubicBezTo>
                <a:cubicBezTo>
                  <a:pt x="7237823" y="566370"/>
                  <a:pt x="7195221" y="608973"/>
                  <a:pt x="7142671" y="608973"/>
                </a:cubicBezTo>
                <a:cubicBezTo>
                  <a:pt x="7090120" y="608973"/>
                  <a:pt x="7047519" y="566370"/>
                  <a:pt x="7047519" y="513818"/>
                </a:cubicBezTo>
                <a:cubicBezTo>
                  <a:pt x="7047519" y="461269"/>
                  <a:pt x="7090120" y="418667"/>
                  <a:pt x="7142671" y="418667"/>
                </a:cubicBezTo>
                <a:close/>
                <a:moveTo>
                  <a:pt x="6724002" y="418667"/>
                </a:moveTo>
                <a:cubicBezTo>
                  <a:pt x="6776553" y="418667"/>
                  <a:pt x="6819154" y="461269"/>
                  <a:pt x="6819154" y="513818"/>
                </a:cubicBezTo>
                <a:cubicBezTo>
                  <a:pt x="6819154" y="566370"/>
                  <a:pt x="6776553" y="608973"/>
                  <a:pt x="6724002" y="608973"/>
                </a:cubicBezTo>
                <a:cubicBezTo>
                  <a:pt x="6671451" y="608973"/>
                  <a:pt x="6628850" y="566370"/>
                  <a:pt x="6628850" y="513818"/>
                </a:cubicBezTo>
                <a:cubicBezTo>
                  <a:pt x="6628850" y="461269"/>
                  <a:pt x="6671451" y="418667"/>
                  <a:pt x="6724002" y="418667"/>
                </a:cubicBezTo>
                <a:close/>
                <a:moveTo>
                  <a:pt x="6305333" y="418667"/>
                </a:moveTo>
                <a:cubicBezTo>
                  <a:pt x="6357884" y="418667"/>
                  <a:pt x="6400485" y="461269"/>
                  <a:pt x="6400485" y="513818"/>
                </a:cubicBezTo>
                <a:cubicBezTo>
                  <a:pt x="6400485" y="566370"/>
                  <a:pt x="6357884" y="608973"/>
                  <a:pt x="6305333" y="608973"/>
                </a:cubicBezTo>
                <a:cubicBezTo>
                  <a:pt x="6252782" y="608973"/>
                  <a:pt x="6210181" y="566370"/>
                  <a:pt x="6210181" y="513818"/>
                </a:cubicBezTo>
                <a:cubicBezTo>
                  <a:pt x="6210181" y="461269"/>
                  <a:pt x="6252782" y="418667"/>
                  <a:pt x="6305333" y="418667"/>
                </a:cubicBezTo>
                <a:close/>
                <a:moveTo>
                  <a:pt x="5886664" y="418667"/>
                </a:moveTo>
                <a:cubicBezTo>
                  <a:pt x="5939215" y="418667"/>
                  <a:pt x="5981816" y="461269"/>
                  <a:pt x="5981816" y="513818"/>
                </a:cubicBezTo>
                <a:cubicBezTo>
                  <a:pt x="5981816" y="566370"/>
                  <a:pt x="5939215" y="608973"/>
                  <a:pt x="5886664" y="608973"/>
                </a:cubicBezTo>
                <a:cubicBezTo>
                  <a:pt x="5834113" y="608973"/>
                  <a:pt x="5791512" y="566370"/>
                  <a:pt x="5791512" y="513818"/>
                </a:cubicBezTo>
                <a:cubicBezTo>
                  <a:pt x="5791512" y="461269"/>
                  <a:pt x="5834113" y="418667"/>
                  <a:pt x="5886664" y="418667"/>
                </a:cubicBezTo>
                <a:close/>
                <a:moveTo>
                  <a:pt x="5467994" y="418667"/>
                </a:moveTo>
                <a:cubicBezTo>
                  <a:pt x="5520544" y="418667"/>
                  <a:pt x="5563146" y="461269"/>
                  <a:pt x="5563146" y="513818"/>
                </a:cubicBezTo>
                <a:cubicBezTo>
                  <a:pt x="5563146" y="566370"/>
                  <a:pt x="5520544" y="608973"/>
                  <a:pt x="5467994" y="608973"/>
                </a:cubicBezTo>
                <a:cubicBezTo>
                  <a:pt x="5415443" y="608973"/>
                  <a:pt x="5372842" y="566370"/>
                  <a:pt x="5372842" y="513818"/>
                </a:cubicBezTo>
                <a:cubicBezTo>
                  <a:pt x="5372842" y="461269"/>
                  <a:pt x="5415443" y="418667"/>
                  <a:pt x="5467994" y="418667"/>
                </a:cubicBezTo>
                <a:close/>
                <a:moveTo>
                  <a:pt x="5049325" y="418667"/>
                </a:moveTo>
                <a:cubicBezTo>
                  <a:pt x="5101876" y="418667"/>
                  <a:pt x="5144478" y="461269"/>
                  <a:pt x="5144478" y="513818"/>
                </a:cubicBezTo>
                <a:cubicBezTo>
                  <a:pt x="5144478" y="566370"/>
                  <a:pt x="5101876" y="608973"/>
                  <a:pt x="5049325" y="608973"/>
                </a:cubicBezTo>
                <a:cubicBezTo>
                  <a:pt x="4996774" y="608973"/>
                  <a:pt x="4954173" y="566370"/>
                  <a:pt x="4954173" y="513818"/>
                </a:cubicBezTo>
                <a:cubicBezTo>
                  <a:pt x="4954173" y="461269"/>
                  <a:pt x="4996774" y="418667"/>
                  <a:pt x="5049325" y="418667"/>
                </a:cubicBezTo>
                <a:close/>
                <a:moveTo>
                  <a:pt x="4630656" y="418667"/>
                </a:moveTo>
                <a:cubicBezTo>
                  <a:pt x="4683207" y="418667"/>
                  <a:pt x="4725808" y="461269"/>
                  <a:pt x="4725808" y="513818"/>
                </a:cubicBezTo>
                <a:cubicBezTo>
                  <a:pt x="4725808" y="566370"/>
                  <a:pt x="4683207" y="608973"/>
                  <a:pt x="4630656" y="608973"/>
                </a:cubicBezTo>
                <a:cubicBezTo>
                  <a:pt x="4578106" y="608973"/>
                  <a:pt x="4535504" y="566370"/>
                  <a:pt x="4535504" y="513818"/>
                </a:cubicBezTo>
                <a:cubicBezTo>
                  <a:pt x="4535504" y="461269"/>
                  <a:pt x="4578106" y="418667"/>
                  <a:pt x="4630656" y="418667"/>
                </a:cubicBezTo>
                <a:close/>
                <a:moveTo>
                  <a:pt x="4211987" y="418667"/>
                </a:moveTo>
                <a:cubicBezTo>
                  <a:pt x="4264538" y="418667"/>
                  <a:pt x="4307139" y="461269"/>
                  <a:pt x="4307139" y="513818"/>
                </a:cubicBezTo>
                <a:cubicBezTo>
                  <a:pt x="4307139" y="566370"/>
                  <a:pt x="4264538" y="608973"/>
                  <a:pt x="4211987" y="608973"/>
                </a:cubicBezTo>
                <a:cubicBezTo>
                  <a:pt x="4159436" y="608973"/>
                  <a:pt x="4116835" y="566370"/>
                  <a:pt x="4116835" y="513818"/>
                </a:cubicBezTo>
                <a:cubicBezTo>
                  <a:pt x="4116835" y="461269"/>
                  <a:pt x="4159436" y="418667"/>
                  <a:pt x="4211987" y="418667"/>
                </a:cubicBezTo>
                <a:close/>
                <a:moveTo>
                  <a:pt x="3793462" y="418667"/>
                </a:moveTo>
                <a:cubicBezTo>
                  <a:pt x="3845869" y="418667"/>
                  <a:pt x="3888470" y="461269"/>
                  <a:pt x="3888470" y="513818"/>
                </a:cubicBezTo>
                <a:cubicBezTo>
                  <a:pt x="3888470" y="566370"/>
                  <a:pt x="3845869" y="608973"/>
                  <a:pt x="3793462" y="608973"/>
                </a:cubicBezTo>
                <a:cubicBezTo>
                  <a:pt x="3740910" y="608973"/>
                  <a:pt x="3698310" y="566370"/>
                  <a:pt x="3698310" y="513818"/>
                </a:cubicBezTo>
                <a:cubicBezTo>
                  <a:pt x="3698310" y="461269"/>
                  <a:pt x="3740910" y="418667"/>
                  <a:pt x="3793462" y="418667"/>
                </a:cubicBezTo>
                <a:close/>
                <a:moveTo>
                  <a:pt x="3374780" y="418667"/>
                </a:moveTo>
                <a:cubicBezTo>
                  <a:pt x="3427332" y="418667"/>
                  <a:pt x="3469941" y="461269"/>
                  <a:pt x="3469941" y="513818"/>
                </a:cubicBezTo>
                <a:cubicBezTo>
                  <a:pt x="3469941" y="566370"/>
                  <a:pt x="3427332" y="608973"/>
                  <a:pt x="3374780" y="608973"/>
                </a:cubicBezTo>
                <a:cubicBezTo>
                  <a:pt x="3322230" y="608973"/>
                  <a:pt x="3279628" y="566370"/>
                  <a:pt x="3279628" y="513818"/>
                </a:cubicBezTo>
                <a:cubicBezTo>
                  <a:pt x="3279628" y="461269"/>
                  <a:pt x="3322230" y="418667"/>
                  <a:pt x="3374780" y="418667"/>
                </a:cubicBezTo>
                <a:close/>
                <a:moveTo>
                  <a:pt x="2956102" y="418667"/>
                </a:moveTo>
                <a:cubicBezTo>
                  <a:pt x="3008657" y="418667"/>
                  <a:pt x="3051260" y="461269"/>
                  <a:pt x="3051260" y="513818"/>
                </a:cubicBezTo>
                <a:cubicBezTo>
                  <a:pt x="3051260" y="566370"/>
                  <a:pt x="3008657" y="608973"/>
                  <a:pt x="2956102" y="608973"/>
                </a:cubicBezTo>
                <a:cubicBezTo>
                  <a:pt x="2903547" y="608973"/>
                  <a:pt x="2860946" y="566370"/>
                  <a:pt x="2860946" y="513818"/>
                </a:cubicBezTo>
                <a:cubicBezTo>
                  <a:pt x="2860946" y="461269"/>
                  <a:pt x="2903547" y="418667"/>
                  <a:pt x="2956102" y="418667"/>
                </a:cubicBezTo>
                <a:close/>
                <a:moveTo>
                  <a:pt x="2537417" y="418667"/>
                </a:moveTo>
                <a:cubicBezTo>
                  <a:pt x="2589975" y="418667"/>
                  <a:pt x="2632581" y="461269"/>
                  <a:pt x="2632581" y="513818"/>
                </a:cubicBezTo>
                <a:cubicBezTo>
                  <a:pt x="2632581" y="566370"/>
                  <a:pt x="2589975" y="608973"/>
                  <a:pt x="2537417" y="608973"/>
                </a:cubicBezTo>
                <a:cubicBezTo>
                  <a:pt x="2484865" y="608973"/>
                  <a:pt x="2442265" y="566370"/>
                  <a:pt x="2442265" y="513818"/>
                </a:cubicBezTo>
                <a:cubicBezTo>
                  <a:pt x="2442265" y="461269"/>
                  <a:pt x="2484865" y="418667"/>
                  <a:pt x="2537417" y="418667"/>
                </a:cubicBezTo>
                <a:close/>
                <a:moveTo>
                  <a:pt x="2118747" y="418667"/>
                </a:moveTo>
                <a:cubicBezTo>
                  <a:pt x="2171298" y="418667"/>
                  <a:pt x="2213899" y="461269"/>
                  <a:pt x="2213899" y="513818"/>
                </a:cubicBezTo>
                <a:cubicBezTo>
                  <a:pt x="2213899" y="566370"/>
                  <a:pt x="2171298" y="608973"/>
                  <a:pt x="2118747" y="608973"/>
                </a:cubicBezTo>
                <a:cubicBezTo>
                  <a:pt x="2066195" y="608973"/>
                  <a:pt x="2023592" y="566370"/>
                  <a:pt x="2023592" y="513818"/>
                </a:cubicBezTo>
                <a:cubicBezTo>
                  <a:pt x="2023592" y="461269"/>
                  <a:pt x="2066195" y="418667"/>
                  <a:pt x="2118747" y="418667"/>
                </a:cubicBezTo>
                <a:close/>
                <a:moveTo>
                  <a:pt x="1700065" y="418667"/>
                </a:moveTo>
                <a:cubicBezTo>
                  <a:pt x="1752617" y="418667"/>
                  <a:pt x="1795218" y="461269"/>
                  <a:pt x="1795218" y="513818"/>
                </a:cubicBezTo>
                <a:cubicBezTo>
                  <a:pt x="1795218" y="566370"/>
                  <a:pt x="1752617" y="608973"/>
                  <a:pt x="1700065" y="608973"/>
                </a:cubicBezTo>
                <a:cubicBezTo>
                  <a:pt x="1647511" y="608973"/>
                  <a:pt x="1604906" y="566370"/>
                  <a:pt x="1604906" y="513818"/>
                </a:cubicBezTo>
                <a:cubicBezTo>
                  <a:pt x="1604906" y="461269"/>
                  <a:pt x="1647511" y="418667"/>
                  <a:pt x="1700065" y="418667"/>
                </a:cubicBezTo>
                <a:close/>
                <a:moveTo>
                  <a:pt x="1281383" y="418667"/>
                </a:moveTo>
                <a:cubicBezTo>
                  <a:pt x="1333934" y="418667"/>
                  <a:pt x="1376536" y="461269"/>
                  <a:pt x="1376536" y="513818"/>
                </a:cubicBezTo>
                <a:cubicBezTo>
                  <a:pt x="1376536" y="566370"/>
                  <a:pt x="1333934" y="608973"/>
                  <a:pt x="1281383" y="608973"/>
                </a:cubicBezTo>
                <a:cubicBezTo>
                  <a:pt x="1228834" y="608973"/>
                  <a:pt x="1186232" y="566370"/>
                  <a:pt x="1186232" y="513818"/>
                </a:cubicBezTo>
                <a:cubicBezTo>
                  <a:pt x="1186232" y="461269"/>
                  <a:pt x="1228834" y="418667"/>
                  <a:pt x="1281383" y="418667"/>
                </a:cubicBezTo>
                <a:close/>
                <a:moveTo>
                  <a:pt x="862717" y="418667"/>
                </a:moveTo>
                <a:cubicBezTo>
                  <a:pt x="915268" y="418667"/>
                  <a:pt x="957870" y="461269"/>
                  <a:pt x="957870" y="513818"/>
                </a:cubicBezTo>
                <a:cubicBezTo>
                  <a:pt x="957870" y="566370"/>
                  <a:pt x="915268" y="608973"/>
                  <a:pt x="862717" y="608973"/>
                </a:cubicBezTo>
                <a:cubicBezTo>
                  <a:pt x="810167" y="608973"/>
                  <a:pt x="767566" y="566370"/>
                  <a:pt x="767566" y="513818"/>
                </a:cubicBezTo>
                <a:cubicBezTo>
                  <a:pt x="767566" y="461269"/>
                  <a:pt x="810167" y="418667"/>
                  <a:pt x="862717" y="418667"/>
                </a:cubicBezTo>
                <a:close/>
                <a:moveTo>
                  <a:pt x="444052" y="418667"/>
                </a:moveTo>
                <a:cubicBezTo>
                  <a:pt x="496603" y="418667"/>
                  <a:pt x="539204" y="461269"/>
                  <a:pt x="539204" y="513818"/>
                </a:cubicBezTo>
                <a:cubicBezTo>
                  <a:pt x="539204" y="566370"/>
                  <a:pt x="496603" y="608973"/>
                  <a:pt x="444052" y="608973"/>
                </a:cubicBezTo>
                <a:cubicBezTo>
                  <a:pt x="391500" y="608973"/>
                  <a:pt x="348900" y="566370"/>
                  <a:pt x="348900" y="513818"/>
                </a:cubicBezTo>
                <a:cubicBezTo>
                  <a:pt x="348900" y="461269"/>
                  <a:pt x="391500" y="418667"/>
                  <a:pt x="444052" y="418667"/>
                </a:cubicBezTo>
                <a:close/>
                <a:moveTo>
                  <a:pt x="25383" y="418667"/>
                </a:moveTo>
                <a:cubicBezTo>
                  <a:pt x="77934" y="418667"/>
                  <a:pt x="120536" y="461269"/>
                  <a:pt x="120536" y="513818"/>
                </a:cubicBezTo>
                <a:cubicBezTo>
                  <a:pt x="120536" y="566370"/>
                  <a:pt x="77934" y="608973"/>
                  <a:pt x="25383" y="608973"/>
                </a:cubicBezTo>
                <a:lnTo>
                  <a:pt x="0" y="603848"/>
                </a:lnTo>
                <a:lnTo>
                  <a:pt x="0" y="423791"/>
                </a:lnTo>
                <a:close/>
                <a:moveTo>
                  <a:pt x="12166698" y="0"/>
                </a:moveTo>
                <a:lnTo>
                  <a:pt x="12192000" y="5108"/>
                </a:lnTo>
                <a:lnTo>
                  <a:pt x="12192000" y="185196"/>
                </a:lnTo>
                <a:lnTo>
                  <a:pt x="12166698" y="190304"/>
                </a:lnTo>
                <a:cubicBezTo>
                  <a:pt x="12114147" y="190304"/>
                  <a:pt x="12071546" y="147701"/>
                  <a:pt x="12071546" y="95152"/>
                </a:cubicBezTo>
                <a:cubicBezTo>
                  <a:pt x="12071546" y="42602"/>
                  <a:pt x="12114147" y="0"/>
                  <a:pt x="12166698" y="0"/>
                </a:cubicBezTo>
                <a:close/>
                <a:moveTo>
                  <a:pt x="11748029" y="0"/>
                </a:moveTo>
                <a:cubicBezTo>
                  <a:pt x="11800580" y="0"/>
                  <a:pt x="11843181" y="42602"/>
                  <a:pt x="11843181" y="95152"/>
                </a:cubicBezTo>
                <a:cubicBezTo>
                  <a:pt x="11843181" y="147701"/>
                  <a:pt x="11800580" y="190304"/>
                  <a:pt x="11748029" y="190304"/>
                </a:cubicBezTo>
                <a:cubicBezTo>
                  <a:pt x="11695478" y="190304"/>
                  <a:pt x="11652877" y="147701"/>
                  <a:pt x="11652877" y="95152"/>
                </a:cubicBezTo>
                <a:cubicBezTo>
                  <a:pt x="11652877" y="42602"/>
                  <a:pt x="11695478" y="0"/>
                  <a:pt x="11748029" y="0"/>
                </a:cubicBezTo>
                <a:close/>
                <a:moveTo>
                  <a:pt x="11329360" y="0"/>
                </a:moveTo>
                <a:cubicBezTo>
                  <a:pt x="11381911" y="0"/>
                  <a:pt x="11424512" y="42602"/>
                  <a:pt x="11424512" y="95152"/>
                </a:cubicBezTo>
                <a:cubicBezTo>
                  <a:pt x="11424512" y="147701"/>
                  <a:pt x="11381911" y="190304"/>
                  <a:pt x="11329360" y="190304"/>
                </a:cubicBezTo>
                <a:cubicBezTo>
                  <a:pt x="11276809" y="190304"/>
                  <a:pt x="11234208" y="147701"/>
                  <a:pt x="11234208" y="95152"/>
                </a:cubicBezTo>
                <a:cubicBezTo>
                  <a:pt x="11234208" y="42602"/>
                  <a:pt x="11276809" y="0"/>
                  <a:pt x="11329360" y="0"/>
                </a:cubicBezTo>
                <a:close/>
                <a:moveTo>
                  <a:pt x="10910691" y="0"/>
                </a:moveTo>
                <a:cubicBezTo>
                  <a:pt x="10963242" y="0"/>
                  <a:pt x="11005843" y="42602"/>
                  <a:pt x="11005843" y="95152"/>
                </a:cubicBezTo>
                <a:cubicBezTo>
                  <a:pt x="11005843" y="147701"/>
                  <a:pt x="10963242" y="190304"/>
                  <a:pt x="10910691" y="190304"/>
                </a:cubicBezTo>
                <a:cubicBezTo>
                  <a:pt x="10858140" y="190304"/>
                  <a:pt x="10815539" y="147701"/>
                  <a:pt x="10815539" y="95152"/>
                </a:cubicBezTo>
                <a:cubicBezTo>
                  <a:pt x="10815539" y="42602"/>
                  <a:pt x="10858140" y="0"/>
                  <a:pt x="10910691" y="0"/>
                </a:cubicBezTo>
                <a:close/>
                <a:moveTo>
                  <a:pt x="10492022" y="0"/>
                </a:moveTo>
                <a:cubicBezTo>
                  <a:pt x="10544573" y="0"/>
                  <a:pt x="10587174" y="42602"/>
                  <a:pt x="10587174" y="95152"/>
                </a:cubicBezTo>
                <a:cubicBezTo>
                  <a:pt x="10587174" y="147701"/>
                  <a:pt x="10544573" y="190304"/>
                  <a:pt x="10492022" y="190304"/>
                </a:cubicBezTo>
                <a:cubicBezTo>
                  <a:pt x="10439471" y="190304"/>
                  <a:pt x="10396870" y="147701"/>
                  <a:pt x="10396870" y="95152"/>
                </a:cubicBezTo>
                <a:cubicBezTo>
                  <a:pt x="10396870" y="42602"/>
                  <a:pt x="10439471" y="0"/>
                  <a:pt x="10492022" y="0"/>
                </a:cubicBezTo>
                <a:close/>
                <a:moveTo>
                  <a:pt x="10073353" y="0"/>
                </a:moveTo>
                <a:cubicBezTo>
                  <a:pt x="10125904" y="0"/>
                  <a:pt x="10168505" y="42602"/>
                  <a:pt x="10168505" y="95152"/>
                </a:cubicBezTo>
                <a:cubicBezTo>
                  <a:pt x="10168505" y="147701"/>
                  <a:pt x="10125904" y="190304"/>
                  <a:pt x="10073353" y="190304"/>
                </a:cubicBezTo>
                <a:cubicBezTo>
                  <a:pt x="10020803" y="190304"/>
                  <a:pt x="9978201" y="147701"/>
                  <a:pt x="9978201" y="95152"/>
                </a:cubicBezTo>
                <a:cubicBezTo>
                  <a:pt x="9978201" y="42602"/>
                  <a:pt x="10020803" y="0"/>
                  <a:pt x="10073353" y="0"/>
                </a:cubicBezTo>
                <a:close/>
                <a:moveTo>
                  <a:pt x="9654684" y="0"/>
                </a:moveTo>
                <a:cubicBezTo>
                  <a:pt x="9707235" y="0"/>
                  <a:pt x="9749836" y="42602"/>
                  <a:pt x="9749836" y="95152"/>
                </a:cubicBezTo>
                <a:cubicBezTo>
                  <a:pt x="9749836" y="147701"/>
                  <a:pt x="9707235" y="190304"/>
                  <a:pt x="9654684" y="190304"/>
                </a:cubicBezTo>
                <a:cubicBezTo>
                  <a:pt x="9602134" y="190304"/>
                  <a:pt x="9559532" y="147701"/>
                  <a:pt x="9559532" y="95152"/>
                </a:cubicBezTo>
                <a:cubicBezTo>
                  <a:pt x="9559532" y="42602"/>
                  <a:pt x="9602134" y="0"/>
                  <a:pt x="9654684" y="0"/>
                </a:cubicBezTo>
                <a:close/>
                <a:moveTo>
                  <a:pt x="9236015" y="0"/>
                </a:moveTo>
                <a:cubicBezTo>
                  <a:pt x="9288566" y="0"/>
                  <a:pt x="9331167" y="42602"/>
                  <a:pt x="9331167" y="95152"/>
                </a:cubicBezTo>
                <a:cubicBezTo>
                  <a:pt x="9331167" y="147701"/>
                  <a:pt x="9288566" y="190304"/>
                  <a:pt x="9236015" y="190304"/>
                </a:cubicBezTo>
                <a:cubicBezTo>
                  <a:pt x="9183465" y="190304"/>
                  <a:pt x="9140863" y="147701"/>
                  <a:pt x="9140863" y="95152"/>
                </a:cubicBezTo>
                <a:cubicBezTo>
                  <a:pt x="9140863" y="42602"/>
                  <a:pt x="9183465" y="0"/>
                  <a:pt x="9236015" y="0"/>
                </a:cubicBezTo>
                <a:close/>
                <a:moveTo>
                  <a:pt x="8817346" y="0"/>
                </a:moveTo>
                <a:cubicBezTo>
                  <a:pt x="8869897" y="0"/>
                  <a:pt x="8912498" y="42602"/>
                  <a:pt x="8912498" y="95152"/>
                </a:cubicBezTo>
                <a:cubicBezTo>
                  <a:pt x="8912498" y="147701"/>
                  <a:pt x="8869897" y="190304"/>
                  <a:pt x="8817346" y="190304"/>
                </a:cubicBezTo>
                <a:cubicBezTo>
                  <a:pt x="8764796" y="190304"/>
                  <a:pt x="8722194" y="147701"/>
                  <a:pt x="8722194" y="95152"/>
                </a:cubicBezTo>
                <a:cubicBezTo>
                  <a:pt x="8722194" y="42602"/>
                  <a:pt x="8764796" y="0"/>
                  <a:pt x="8817346" y="0"/>
                </a:cubicBezTo>
                <a:close/>
                <a:moveTo>
                  <a:pt x="8398677" y="0"/>
                </a:moveTo>
                <a:cubicBezTo>
                  <a:pt x="8451228" y="0"/>
                  <a:pt x="8493829" y="42602"/>
                  <a:pt x="8493829" y="95152"/>
                </a:cubicBezTo>
                <a:cubicBezTo>
                  <a:pt x="8493829" y="147701"/>
                  <a:pt x="8451228" y="190304"/>
                  <a:pt x="8398677" y="190304"/>
                </a:cubicBezTo>
                <a:cubicBezTo>
                  <a:pt x="8346127" y="190304"/>
                  <a:pt x="8303526" y="147701"/>
                  <a:pt x="8303526" y="95152"/>
                </a:cubicBezTo>
                <a:cubicBezTo>
                  <a:pt x="8303526" y="42602"/>
                  <a:pt x="8346127" y="0"/>
                  <a:pt x="8398677" y="0"/>
                </a:cubicBezTo>
                <a:close/>
                <a:moveTo>
                  <a:pt x="7980009" y="0"/>
                </a:moveTo>
                <a:cubicBezTo>
                  <a:pt x="8032559" y="0"/>
                  <a:pt x="8075161" y="42602"/>
                  <a:pt x="8075161" y="95152"/>
                </a:cubicBezTo>
                <a:cubicBezTo>
                  <a:pt x="8075161" y="147701"/>
                  <a:pt x="8032559" y="190304"/>
                  <a:pt x="7980009" y="190304"/>
                </a:cubicBezTo>
                <a:cubicBezTo>
                  <a:pt x="7927458" y="190304"/>
                  <a:pt x="7884857" y="147701"/>
                  <a:pt x="7884857" y="95152"/>
                </a:cubicBezTo>
                <a:cubicBezTo>
                  <a:pt x="7884857" y="42602"/>
                  <a:pt x="7927458" y="0"/>
                  <a:pt x="7980009" y="0"/>
                </a:cubicBezTo>
                <a:close/>
                <a:moveTo>
                  <a:pt x="7561340" y="0"/>
                </a:moveTo>
                <a:cubicBezTo>
                  <a:pt x="7613890" y="0"/>
                  <a:pt x="7656492" y="42602"/>
                  <a:pt x="7656492" y="95152"/>
                </a:cubicBezTo>
                <a:cubicBezTo>
                  <a:pt x="7656492" y="147701"/>
                  <a:pt x="7613890" y="190304"/>
                  <a:pt x="7561340" y="190304"/>
                </a:cubicBezTo>
                <a:cubicBezTo>
                  <a:pt x="7508789" y="190304"/>
                  <a:pt x="7466188" y="147701"/>
                  <a:pt x="7466188" y="95152"/>
                </a:cubicBezTo>
                <a:cubicBezTo>
                  <a:pt x="7466188" y="42602"/>
                  <a:pt x="7508789" y="0"/>
                  <a:pt x="7561340" y="0"/>
                </a:cubicBezTo>
                <a:close/>
                <a:moveTo>
                  <a:pt x="7142671" y="0"/>
                </a:moveTo>
                <a:cubicBezTo>
                  <a:pt x="7195221" y="0"/>
                  <a:pt x="7237823" y="42602"/>
                  <a:pt x="7237823" y="95152"/>
                </a:cubicBezTo>
                <a:cubicBezTo>
                  <a:pt x="7237823" y="147701"/>
                  <a:pt x="7195221" y="190304"/>
                  <a:pt x="7142671" y="190304"/>
                </a:cubicBezTo>
                <a:cubicBezTo>
                  <a:pt x="7090120" y="190304"/>
                  <a:pt x="7047519" y="147701"/>
                  <a:pt x="7047519" y="95152"/>
                </a:cubicBezTo>
                <a:cubicBezTo>
                  <a:pt x="7047519" y="42602"/>
                  <a:pt x="7090120" y="0"/>
                  <a:pt x="7142671" y="0"/>
                </a:cubicBezTo>
                <a:close/>
                <a:moveTo>
                  <a:pt x="6724002" y="0"/>
                </a:moveTo>
                <a:cubicBezTo>
                  <a:pt x="6776553" y="0"/>
                  <a:pt x="6819154" y="42602"/>
                  <a:pt x="6819154" y="95152"/>
                </a:cubicBezTo>
                <a:cubicBezTo>
                  <a:pt x="6819154" y="147701"/>
                  <a:pt x="6776553" y="190304"/>
                  <a:pt x="6724002" y="190304"/>
                </a:cubicBezTo>
                <a:cubicBezTo>
                  <a:pt x="6671451" y="190304"/>
                  <a:pt x="6628850" y="147701"/>
                  <a:pt x="6628850" y="95152"/>
                </a:cubicBezTo>
                <a:cubicBezTo>
                  <a:pt x="6628850" y="42602"/>
                  <a:pt x="6671451" y="0"/>
                  <a:pt x="6724002" y="0"/>
                </a:cubicBezTo>
                <a:close/>
                <a:moveTo>
                  <a:pt x="6305333" y="0"/>
                </a:moveTo>
                <a:cubicBezTo>
                  <a:pt x="6357884" y="0"/>
                  <a:pt x="6400485" y="42602"/>
                  <a:pt x="6400485" y="95152"/>
                </a:cubicBezTo>
                <a:cubicBezTo>
                  <a:pt x="6400485" y="147701"/>
                  <a:pt x="6357884" y="190304"/>
                  <a:pt x="6305333" y="190304"/>
                </a:cubicBezTo>
                <a:cubicBezTo>
                  <a:pt x="6252782" y="190304"/>
                  <a:pt x="6210181" y="147701"/>
                  <a:pt x="6210181" y="95152"/>
                </a:cubicBezTo>
                <a:cubicBezTo>
                  <a:pt x="6210181" y="42602"/>
                  <a:pt x="6252782" y="0"/>
                  <a:pt x="6305333" y="0"/>
                </a:cubicBezTo>
                <a:close/>
                <a:moveTo>
                  <a:pt x="5886664" y="0"/>
                </a:moveTo>
                <a:cubicBezTo>
                  <a:pt x="5939215" y="0"/>
                  <a:pt x="5981816" y="42602"/>
                  <a:pt x="5981816" y="95152"/>
                </a:cubicBezTo>
                <a:cubicBezTo>
                  <a:pt x="5981816" y="147701"/>
                  <a:pt x="5939215" y="190304"/>
                  <a:pt x="5886664" y="190304"/>
                </a:cubicBezTo>
                <a:cubicBezTo>
                  <a:pt x="5834113" y="190304"/>
                  <a:pt x="5791512" y="147701"/>
                  <a:pt x="5791512" y="95152"/>
                </a:cubicBezTo>
                <a:cubicBezTo>
                  <a:pt x="5791512" y="42602"/>
                  <a:pt x="5834113" y="0"/>
                  <a:pt x="5886664" y="0"/>
                </a:cubicBezTo>
                <a:close/>
                <a:moveTo>
                  <a:pt x="5467994" y="0"/>
                </a:moveTo>
                <a:cubicBezTo>
                  <a:pt x="5520544" y="0"/>
                  <a:pt x="5563146" y="42602"/>
                  <a:pt x="5563146" y="95152"/>
                </a:cubicBezTo>
                <a:cubicBezTo>
                  <a:pt x="5563146" y="147701"/>
                  <a:pt x="5520544" y="190304"/>
                  <a:pt x="5467994" y="190304"/>
                </a:cubicBezTo>
                <a:cubicBezTo>
                  <a:pt x="5415443" y="190304"/>
                  <a:pt x="5372842" y="147701"/>
                  <a:pt x="5372842" y="95152"/>
                </a:cubicBezTo>
                <a:cubicBezTo>
                  <a:pt x="5372842" y="42602"/>
                  <a:pt x="5415443" y="0"/>
                  <a:pt x="5467994" y="0"/>
                </a:cubicBezTo>
                <a:close/>
                <a:moveTo>
                  <a:pt x="5049325" y="0"/>
                </a:moveTo>
                <a:cubicBezTo>
                  <a:pt x="5101876" y="0"/>
                  <a:pt x="5144478" y="42602"/>
                  <a:pt x="5144478" y="95152"/>
                </a:cubicBezTo>
                <a:cubicBezTo>
                  <a:pt x="5144478" y="147701"/>
                  <a:pt x="5101876" y="190304"/>
                  <a:pt x="5049325" y="190304"/>
                </a:cubicBezTo>
                <a:cubicBezTo>
                  <a:pt x="4996774" y="190304"/>
                  <a:pt x="4954173" y="147701"/>
                  <a:pt x="4954173" y="95152"/>
                </a:cubicBezTo>
                <a:cubicBezTo>
                  <a:pt x="4954173" y="42602"/>
                  <a:pt x="4996774" y="0"/>
                  <a:pt x="5049325" y="0"/>
                </a:cubicBezTo>
                <a:close/>
                <a:moveTo>
                  <a:pt x="4630656" y="0"/>
                </a:moveTo>
                <a:cubicBezTo>
                  <a:pt x="4683207" y="0"/>
                  <a:pt x="4725808" y="42602"/>
                  <a:pt x="4725808" y="95152"/>
                </a:cubicBezTo>
                <a:cubicBezTo>
                  <a:pt x="4725808" y="147701"/>
                  <a:pt x="4683207" y="190304"/>
                  <a:pt x="4630656" y="190304"/>
                </a:cubicBezTo>
                <a:cubicBezTo>
                  <a:pt x="4578106" y="190304"/>
                  <a:pt x="4535504" y="147701"/>
                  <a:pt x="4535504" y="95152"/>
                </a:cubicBezTo>
                <a:cubicBezTo>
                  <a:pt x="4535504" y="42602"/>
                  <a:pt x="4578106" y="0"/>
                  <a:pt x="4630656" y="0"/>
                </a:cubicBezTo>
                <a:close/>
                <a:moveTo>
                  <a:pt x="4211987" y="0"/>
                </a:moveTo>
                <a:cubicBezTo>
                  <a:pt x="4264538" y="0"/>
                  <a:pt x="4307139" y="42602"/>
                  <a:pt x="4307139" y="95152"/>
                </a:cubicBezTo>
                <a:cubicBezTo>
                  <a:pt x="4307139" y="147701"/>
                  <a:pt x="4264538" y="190304"/>
                  <a:pt x="4211987" y="190304"/>
                </a:cubicBezTo>
                <a:cubicBezTo>
                  <a:pt x="4159436" y="190304"/>
                  <a:pt x="4116835" y="147701"/>
                  <a:pt x="4116835" y="95152"/>
                </a:cubicBezTo>
                <a:cubicBezTo>
                  <a:pt x="4116835" y="42602"/>
                  <a:pt x="4159436" y="0"/>
                  <a:pt x="4211987" y="0"/>
                </a:cubicBezTo>
                <a:close/>
                <a:moveTo>
                  <a:pt x="3793471" y="0"/>
                </a:moveTo>
                <a:cubicBezTo>
                  <a:pt x="3845869" y="0"/>
                  <a:pt x="3888470" y="42602"/>
                  <a:pt x="3888470" y="95152"/>
                </a:cubicBezTo>
                <a:cubicBezTo>
                  <a:pt x="3888470" y="147701"/>
                  <a:pt x="3845869" y="190304"/>
                  <a:pt x="3793471" y="190304"/>
                </a:cubicBezTo>
                <a:cubicBezTo>
                  <a:pt x="3740920" y="190304"/>
                  <a:pt x="3698318" y="147701"/>
                  <a:pt x="3698318" y="95152"/>
                </a:cubicBezTo>
                <a:cubicBezTo>
                  <a:pt x="3698318" y="42602"/>
                  <a:pt x="3740920" y="0"/>
                  <a:pt x="3793471" y="0"/>
                </a:cubicBezTo>
                <a:close/>
                <a:moveTo>
                  <a:pt x="3374788" y="0"/>
                </a:moveTo>
                <a:cubicBezTo>
                  <a:pt x="3427339" y="0"/>
                  <a:pt x="3469949" y="42602"/>
                  <a:pt x="3469949" y="95152"/>
                </a:cubicBezTo>
                <a:cubicBezTo>
                  <a:pt x="3469949" y="147701"/>
                  <a:pt x="3427339" y="190304"/>
                  <a:pt x="3374788" y="190304"/>
                </a:cubicBezTo>
                <a:cubicBezTo>
                  <a:pt x="3322237" y="190304"/>
                  <a:pt x="3279635" y="147701"/>
                  <a:pt x="3279635" y="95152"/>
                </a:cubicBezTo>
                <a:cubicBezTo>
                  <a:pt x="3279635" y="42602"/>
                  <a:pt x="3322237" y="0"/>
                  <a:pt x="3374788" y="0"/>
                </a:cubicBezTo>
                <a:close/>
                <a:moveTo>
                  <a:pt x="2956110" y="0"/>
                </a:moveTo>
                <a:cubicBezTo>
                  <a:pt x="3008664" y="0"/>
                  <a:pt x="3051267" y="42602"/>
                  <a:pt x="3051267" y="95152"/>
                </a:cubicBezTo>
                <a:cubicBezTo>
                  <a:pt x="3051267" y="147701"/>
                  <a:pt x="3008664" y="190304"/>
                  <a:pt x="2956110" y="190304"/>
                </a:cubicBezTo>
                <a:cubicBezTo>
                  <a:pt x="2903555" y="190304"/>
                  <a:pt x="2860953" y="147701"/>
                  <a:pt x="2860953" y="95152"/>
                </a:cubicBezTo>
                <a:cubicBezTo>
                  <a:pt x="2860953" y="42602"/>
                  <a:pt x="2903555" y="0"/>
                  <a:pt x="2956110" y="0"/>
                </a:cubicBezTo>
                <a:close/>
                <a:moveTo>
                  <a:pt x="2537423" y="0"/>
                </a:moveTo>
                <a:cubicBezTo>
                  <a:pt x="2589981" y="0"/>
                  <a:pt x="2632588" y="42602"/>
                  <a:pt x="2632588" y="95152"/>
                </a:cubicBezTo>
                <a:cubicBezTo>
                  <a:pt x="2632588" y="147701"/>
                  <a:pt x="2589981" y="190304"/>
                  <a:pt x="2537423" y="190304"/>
                </a:cubicBezTo>
                <a:cubicBezTo>
                  <a:pt x="2484871" y="190304"/>
                  <a:pt x="2442271" y="147701"/>
                  <a:pt x="2442271" y="95152"/>
                </a:cubicBezTo>
                <a:cubicBezTo>
                  <a:pt x="2442271" y="42602"/>
                  <a:pt x="2484871" y="0"/>
                  <a:pt x="2537423" y="0"/>
                </a:cubicBezTo>
                <a:close/>
                <a:moveTo>
                  <a:pt x="2118753" y="0"/>
                </a:moveTo>
                <a:cubicBezTo>
                  <a:pt x="2171304" y="0"/>
                  <a:pt x="2213906" y="42602"/>
                  <a:pt x="2213906" y="95152"/>
                </a:cubicBezTo>
                <a:cubicBezTo>
                  <a:pt x="2213906" y="147701"/>
                  <a:pt x="2171304" y="190304"/>
                  <a:pt x="2118753" y="190304"/>
                </a:cubicBezTo>
                <a:cubicBezTo>
                  <a:pt x="2066201" y="190304"/>
                  <a:pt x="2023598" y="147701"/>
                  <a:pt x="2023598" y="95152"/>
                </a:cubicBezTo>
                <a:cubicBezTo>
                  <a:pt x="2023598" y="42602"/>
                  <a:pt x="2066201" y="0"/>
                  <a:pt x="2118753" y="0"/>
                </a:cubicBezTo>
                <a:close/>
                <a:moveTo>
                  <a:pt x="1700071" y="0"/>
                </a:moveTo>
                <a:cubicBezTo>
                  <a:pt x="1752622" y="0"/>
                  <a:pt x="1795223" y="42602"/>
                  <a:pt x="1795223" y="95152"/>
                </a:cubicBezTo>
                <a:cubicBezTo>
                  <a:pt x="1795223" y="147701"/>
                  <a:pt x="1752622" y="190304"/>
                  <a:pt x="1700071" y="190304"/>
                </a:cubicBezTo>
                <a:cubicBezTo>
                  <a:pt x="1647516" y="190304"/>
                  <a:pt x="1604910" y="147701"/>
                  <a:pt x="1604910" y="95152"/>
                </a:cubicBezTo>
                <a:cubicBezTo>
                  <a:pt x="1604910" y="42602"/>
                  <a:pt x="1647516" y="0"/>
                  <a:pt x="1700071" y="0"/>
                </a:cubicBezTo>
                <a:close/>
                <a:moveTo>
                  <a:pt x="1281388" y="0"/>
                </a:moveTo>
                <a:cubicBezTo>
                  <a:pt x="1333938" y="0"/>
                  <a:pt x="1376541" y="42602"/>
                  <a:pt x="1376541" y="95152"/>
                </a:cubicBezTo>
                <a:cubicBezTo>
                  <a:pt x="1376541" y="147701"/>
                  <a:pt x="1333938" y="190304"/>
                  <a:pt x="1281388" y="190304"/>
                </a:cubicBezTo>
                <a:cubicBezTo>
                  <a:pt x="1228838" y="190304"/>
                  <a:pt x="1186236" y="147701"/>
                  <a:pt x="1186236" y="95152"/>
                </a:cubicBezTo>
                <a:cubicBezTo>
                  <a:pt x="1186236" y="42602"/>
                  <a:pt x="1228838" y="0"/>
                  <a:pt x="1281388" y="0"/>
                </a:cubicBezTo>
                <a:close/>
                <a:moveTo>
                  <a:pt x="862724" y="0"/>
                </a:moveTo>
                <a:cubicBezTo>
                  <a:pt x="915273" y="0"/>
                  <a:pt x="957874" y="42602"/>
                  <a:pt x="957874" y="95152"/>
                </a:cubicBezTo>
                <a:cubicBezTo>
                  <a:pt x="957874" y="147701"/>
                  <a:pt x="915273" y="190304"/>
                  <a:pt x="862724" y="190304"/>
                </a:cubicBezTo>
                <a:cubicBezTo>
                  <a:pt x="810172" y="190304"/>
                  <a:pt x="767571" y="147701"/>
                  <a:pt x="767571" y="95152"/>
                </a:cubicBezTo>
                <a:cubicBezTo>
                  <a:pt x="767571" y="42602"/>
                  <a:pt x="810172" y="0"/>
                  <a:pt x="862724" y="0"/>
                </a:cubicBezTo>
                <a:close/>
                <a:moveTo>
                  <a:pt x="444057" y="0"/>
                </a:moveTo>
                <a:cubicBezTo>
                  <a:pt x="496608" y="0"/>
                  <a:pt x="539209" y="42602"/>
                  <a:pt x="539209" y="95152"/>
                </a:cubicBezTo>
                <a:cubicBezTo>
                  <a:pt x="539209" y="147701"/>
                  <a:pt x="496608" y="190304"/>
                  <a:pt x="444057" y="190304"/>
                </a:cubicBezTo>
                <a:cubicBezTo>
                  <a:pt x="391505" y="190304"/>
                  <a:pt x="348905" y="147701"/>
                  <a:pt x="348905" y="95152"/>
                </a:cubicBezTo>
                <a:cubicBezTo>
                  <a:pt x="348905" y="42602"/>
                  <a:pt x="391505" y="0"/>
                  <a:pt x="444057" y="0"/>
                </a:cubicBezTo>
                <a:close/>
                <a:moveTo>
                  <a:pt x="25388" y="0"/>
                </a:moveTo>
                <a:cubicBezTo>
                  <a:pt x="77939" y="0"/>
                  <a:pt x="120541" y="42602"/>
                  <a:pt x="120541" y="95152"/>
                </a:cubicBezTo>
                <a:cubicBezTo>
                  <a:pt x="120541" y="147701"/>
                  <a:pt x="77939" y="190304"/>
                  <a:pt x="25388" y="190304"/>
                </a:cubicBezTo>
                <a:lnTo>
                  <a:pt x="0" y="185178"/>
                </a:lnTo>
                <a:lnTo>
                  <a:pt x="0" y="5126"/>
                </a:lnTo>
                <a:close/>
              </a:path>
            </a:pathLst>
          </a:custGeom>
          <a:solidFill>
            <a:schemeClr val="accent1">
              <a:lumMod val="20000"/>
              <a:lumOff val="80000"/>
              <a:alpha val="5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9264529" flipV="1">
            <a:off x="9611821" y="4443735"/>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19264529" flipH="1">
            <a:off x="-306879" y="-400169"/>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a:off x="626874" y="490141"/>
            <a:ext cx="10904179" cy="544152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27528" y="678796"/>
            <a:ext cx="10867337" cy="5432682"/>
          </a:xfrm>
          <a:prstGeom prst="rect">
            <a:avLst/>
          </a:prstGeom>
          <a:solidFill>
            <a:schemeClr val="bg1"/>
          </a:solidFill>
          <a:ln w="101600" cap="sq">
            <a:solidFill>
              <a:schemeClr val="accent1">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479891" y="5897959"/>
            <a:ext cx="4800600" cy="469900"/>
          </a:xfrm>
          <a:prstGeom prst="rect">
            <a:avLst/>
          </a:prstGeom>
          <a:solidFill>
            <a:schemeClr val="accent1">
              <a:lumMod val="60000"/>
              <a:lumOff val="4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98425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11684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6637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06934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73101" y="5993209"/>
            <a:ext cx="4394199" cy="279400"/>
          </a:xfrm>
          <a:custGeom>
            <a:avLst/>
            <a:gdLst>
              <a:gd name="connsiteX0" fmla="*/ 4114799 w 4394199"/>
              <a:gd name="connsiteY0" fmla="*/ 0 h 279400"/>
              <a:gd name="connsiteX1" fmla="*/ 4254499 w 4394199"/>
              <a:gd name="connsiteY1" fmla="*/ 0 h 279400"/>
              <a:gd name="connsiteX2" fmla="*/ 4394199 w 4394199"/>
              <a:gd name="connsiteY2" fmla="*/ 139700 h 279400"/>
              <a:gd name="connsiteX3" fmla="*/ 4254499 w 4394199"/>
              <a:gd name="connsiteY3" fmla="*/ 279400 h 279400"/>
              <a:gd name="connsiteX4" fmla="*/ 4114799 w 4394199"/>
              <a:gd name="connsiteY4" fmla="*/ 279400 h 279400"/>
              <a:gd name="connsiteX5" fmla="*/ 4254499 w 4394199"/>
              <a:gd name="connsiteY5" fmla="*/ 139700 h 279400"/>
              <a:gd name="connsiteX6" fmla="*/ 3798275 w 4394199"/>
              <a:gd name="connsiteY6" fmla="*/ 0 h 279400"/>
              <a:gd name="connsiteX7" fmla="*/ 3937975 w 4394199"/>
              <a:gd name="connsiteY7" fmla="*/ 0 h 279400"/>
              <a:gd name="connsiteX8" fmla="*/ 4077675 w 4394199"/>
              <a:gd name="connsiteY8" fmla="*/ 139700 h 279400"/>
              <a:gd name="connsiteX9" fmla="*/ 3937975 w 4394199"/>
              <a:gd name="connsiteY9" fmla="*/ 279400 h 279400"/>
              <a:gd name="connsiteX10" fmla="*/ 3798275 w 4394199"/>
              <a:gd name="connsiteY10" fmla="*/ 279400 h 279400"/>
              <a:gd name="connsiteX11" fmla="*/ 3937975 w 4394199"/>
              <a:gd name="connsiteY11" fmla="*/ 139700 h 279400"/>
              <a:gd name="connsiteX12" fmla="*/ 3481752 w 4394199"/>
              <a:gd name="connsiteY12" fmla="*/ 0 h 279400"/>
              <a:gd name="connsiteX13" fmla="*/ 3621452 w 4394199"/>
              <a:gd name="connsiteY13" fmla="*/ 0 h 279400"/>
              <a:gd name="connsiteX14" fmla="*/ 3761152 w 4394199"/>
              <a:gd name="connsiteY14" fmla="*/ 139700 h 279400"/>
              <a:gd name="connsiteX15" fmla="*/ 3621452 w 4394199"/>
              <a:gd name="connsiteY15" fmla="*/ 279400 h 279400"/>
              <a:gd name="connsiteX16" fmla="*/ 3481752 w 4394199"/>
              <a:gd name="connsiteY16" fmla="*/ 279400 h 279400"/>
              <a:gd name="connsiteX17" fmla="*/ 3621452 w 4394199"/>
              <a:gd name="connsiteY17" fmla="*/ 139700 h 279400"/>
              <a:gd name="connsiteX18" fmla="*/ 3165229 w 4394199"/>
              <a:gd name="connsiteY18" fmla="*/ 0 h 279400"/>
              <a:gd name="connsiteX19" fmla="*/ 3304929 w 4394199"/>
              <a:gd name="connsiteY19" fmla="*/ 0 h 279400"/>
              <a:gd name="connsiteX20" fmla="*/ 3444629 w 4394199"/>
              <a:gd name="connsiteY20" fmla="*/ 139700 h 279400"/>
              <a:gd name="connsiteX21" fmla="*/ 3304929 w 4394199"/>
              <a:gd name="connsiteY21" fmla="*/ 279400 h 279400"/>
              <a:gd name="connsiteX22" fmla="*/ 3165229 w 4394199"/>
              <a:gd name="connsiteY22" fmla="*/ 279400 h 279400"/>
              <a:gd name="connsiteX23" fmla="*/ 3304929 w 4394199"/>
              <a:gd name="connsiteY23" fmla="*/ 139700 h 279400"/>
              <a:gd name="connsiteX24" fmla="*/ 2848706 w 4394199"/>
              <a:gd name="connsiteY24" fmla="*/ 0 h 279400"/>
              <a:gd name="connsiteX25" fmla="*/ 2988406 w 4394199"/>
              <a:gd name="connsiteY25" fmla="*/ 0 h 279400"/>
              <a:gd name="connsiteX26" fmla="*/ 3128106 w 4394199"/>
              <a:gd name="connsiteY26" fmla="*/ 139700 h 279400"/>
              <a:gd name="connsiteX27" fmla="*/ 2988406 w 4394199"/>
              <a:gd name="connsiteY27" fmla="*/ 279400 h 279400"/>
              <a:gd name="connsiteX28" fmla="*/ 2848706 w 4394199"/>
              <a:gd name="connsiteY28" fmla="*/ 279400 h 279400"/>
              <a:gd name="connsiteX29" fmla="*/ 2988406 w 4394199"/>
              <a:gd name="connsiteY29" fmla="*/ 139700 h 279400"/>
              <a:gd name="connsiteX30" fmla="*/ 2532183 w 4394199"/>
              <a:gd name="connsiteY30" fmla="*/ 0 h 279400"/>
              <a:gd name="connsiteX31" fmla="*/ 2671883 w 4394199"/>
              <a:gd name="connsiteY31" fmla="*/ 0 h 279400"/>
              <a:gd name="connsiteX32" fmla="*/ 2811583 w 4394199"/>
              <a:gd name="connsiteY32" fmla="*/ 139700 h 279400"/>
              <a:gd name="connsiteX33" fmla="*/ 2671883 w 4394199"/>
              <a:gd name="connsiteY33" fmla="*/ 279400 h 279400"/>
              <a:gd name="connsiteX34" fmla="*/ 2532183 w 4394199"/>
              <a:gd name="connsiteY34" fmla="*/ 279400 h 279400"/>
              <a:gd name="connsiteX35" fmla="*/ 2671883 w 4394199"/>
              <a:gd name="connsiteY35" fmla="*/ 139700 h 279400"/>
              <a:gd name="connsiteX36" fmla="*/ 2215660 w 4394199"/>
              <a:gd name="connsiteY36" fmla="*/ 0 h 279400"/>
              <a:gd name="connsiteX37" fmla="*/ 2355360 w 4394199"/>
              <a:gd name="connsiteY37" fmla="*/ 0 h 279400"/>
              <a:gd name="connsiteX38" fmla="*/ 2495060 w 4394199"/>
              <a:gd name="connsiteY38" fmla="*/ 139700 h 279400"/>
              <a:gd name="connsiteX39" fmla="*/ 2355360 w 4394199"/>
              <a:gd name="connsiteY39" fmla="*/ 279400 h 279400"/>
              <a:gd name="connsiteX40" fmla="*/ 2215660 w 4394199"/>
              <a:gd name="connsiteY40" fmla="*/ 279400 h 279400"/>
              <a:gd name="connsiteX41" fmla="*/ 2355360 w 4394199"/>
              <a:gd name="connsiteY41" fmla="*/ 139700 h 279400"/>
              <a:gd name="connsiteX42" fmla="*/ 1899137 w 4394199"/>
              <a:gd name="connsiteY42" fmla="*/ 0 h 279400"/>
              <a:gd name="connsiteX43" fmla="*/ 2038837 w 4394199"/>
              <a:gd name="connsiteY43" fmla="*/ 0 h 279400"/>
              <a:gd name="connsiteX44" fmla="*/ 2178537 w 4394199"/>
              <a:gd name="connsiteY44" fmla="*/ 139700 h 279400"/>
              <a:gd name="connsiteX45" fmla="*/ 2038837 w 4394199"/>
              <a:gd name="connsiteY45" fmla="*/ 279400 h 279400"/>
              <a:gd name="connsiteX46" fmla="*/ 1899137 w 4394199"/>
              <a:gd name="connsiteY46" fmla="*/ 279400 h 279400"/>
              <a:gd name="connsiteX47" fmla="*/ 2038837 w 4394199"/>
              <a:gd name="connsiteY47" fmla="*/ 139700 h 279400"/>
              <a:gd name="connsiteX48" fmla="*/ 1582614 w 4394199"/>
              <a:gd name="connsiteY48" fmla="*/ 0 h 279400"/>
              <a:gd name="connsiteX49" fmla="*/ 1722314 w 4394199"/>
              <a:gd name="connsiteY49" fmla="*/ 0 h 279400"/>
              <a:gd name="connsiteX50" fmla="*/ 1862014 w 4394199"/>
              <a:gd name="connsiteY50" fmla="*/ 139700 h 279400"/>
              <a:gd name="connsiteX51" fmla="*/ 1722314 w 4394199"/>
              <a:gd name="connsiteY51" fmla="*/ 279400 h 279400"/>
              <a:gd name="connsiteX52" fmla="*/ 1582614 w 4394199"/>
              <a:gd name="connsiteY52" fmla="*/ 279400 h 279400"/>
              <a:gd name="connsiteX53" fmla="*/ 1722314 w 4394199"/>
              <a:gd name="connsiteY53" fmla="*/ 139700 h 279400"/>
              <a:gd name="connsiteX54" fmla="*/ 1266091 w 4394199"/>
              <a:gd name="connsiteY54" fmla="*/ 0 h 279400"/>
              <a:gd name="connsiteX55" fmla="*/ 1405791 w 4394199"/>
              <a:gd name="connsiteY55" fmla="*/ 0 h 279400"/>
              <a:gd name="connsiteX56" fmla="*/ 1545491 w 4394199"/>
              <a:gd name="connsiteY56" fmla="*/ 139700 h 279400"/>
              <a:gd name="connsiteX57" fmla="*/ 1405791 w 4394199"/>
              <a:gd name="connsiteY57" fmla="*/ 279400 h 279400"/>
              <a:gd name="connsiteX58" fmla="*/ 1266091 w 4394199"/>
              <a:gd name="connsiteY58" fmla="*/ 279400 h 279400"/>
              <a:gd name="connsiteX59" fmla="*/ 1405791 w 4394199"/>
              <a:gd name="connsiteY59" fmla="*/ 139700 h 279400"/>
              <a:gd name="connsiteX60" fmla="*/ 949568 w 4394199"/>
              <a:gd name="connsiteY60" fmla="*/ 0 h 279400"/>
              <a:gd name="connsiteX61" fmla="*/ 1089268 w 4394199"/>
              <a:gd name="connsiteY61" fmla="*/ 0 h 279400"/>
              <a:gd name="connsiteX62" fmla="*/ 1228968 w 4394199"/>
              <a:gd name="connsiteY62" fmla="*/ 139700 h 279400"/>
              <a:gd name="connsiteX63" fmla="*/ 1089268 w 4394199"/>
              <a:gd name="connsiteY63" fmla="*/ 279400 h 279400"/>
              <a:gd name="connsiteX64" fmla="*/ 949568 w 4394199"/>
              <a:gd name="connsiteY64" fmla="*/ 279400 h 279400"/>
              <a:gd name="connsiteX65" fmla="*/ 1089268 w 4394199"/>
              <a:gd name="connsiteY65" fmla="*/ 139700 h 279400"/>
              <a:gd name="connsiteX66" fmla="*/ 633045 w 4394199"/>
              <a:gd name="connsiteY66" fmla="*/ 0 h 279400"/>
              <a:gd name="connsiteX67" fmla="*/ 772745 w 4394199"/>
              <a:gd name="connsiteY67" fmla="*/ 0 h 279400"/>
              <a:gd name="connsiteX68" fmla="*/ 912445 w 4394199"/>
              <a:gd name="connsiteY68" fmla="*/ 139700 h 279400"/>
              <a:gd name="connsiteX69" fmla="*/ 772745 w 4394199"/>
              <a:gd name="connsiteY69" fmla="*/ 279400 h 279400"/>
              <a:gd name="connsiteX70" fmla="*/ 633045 w 4394199"/>
              <a:gd name="connsiteY70" fmla="*/ 279400 h 279400"/>
              <a:gd name="connsiteX71" fmla="*/ 772745 w 4394199"/>
              <a:gd name="connsiteY71" fmla="*/ 139700 h 279400"/>
              <a:gd name="connsiteX72" fmla="*/ 316522 w 4394199"/>
              <a:gd name="connsiteY72" fmla="*/ 0 h 279400"/>
              <a:gd name="connsiteX73" fmla="*/ 456222 w 4394199"/>
              <a:gd name="connsiteY73" fmla="*/ 0 h 279400"/>
              <a:gd name="connsiteX74" fmla="*/ 595922 w 4394199"/>
              <a:gd name="connsiteY74" fmla="*/ 139700 h 279400"/>
              <a:gd name="connsiteX75" fmla="*/ 456222 w 4394199"/>
              <a:gd name="connsiteY75" fmla="*/ 279400 h 279400"/>
              <a:gd name="connsiteX76" fmla="*/ 316522 w 4394199"/>
              <a:gd name="connsiteY76" fmla="*/ 279400 h 279400"/>
              <a:gd name="connsiteX77" fmla="*/ 456222 w 4394199"/>
              <a:gd name="connsiteY77" fmla="*/ 139700 h 279400"/>
              <a:gd name="connsiteX78" fmla="*/ 0 w 4394199"/>
              <a:gd name="connsiteY78" fmla="*/ 0 h 279400"/>
              <a:gd name="connsiteX79" fmla="*/ 139700 w 4394199"/>
              <a:gd name="connsiteY79" fmla="*/ 0 h 279400"/>
              <a:gd name="connsiteX80" fmla="*/ 279400 w 4394199"/>
              <a:gd name="connsiteY80" fmla="*/ 139700 h 279400"/>
              <a:gd name="connsiteX81" fmla="*/ 139700 w 4394199"/>
              <a:gd name="connsiteY81" fmla="*/ 279400 h 279400"/>
              <a:gd name="connsiteX82" fmla="*/ 0 w 4394199"/>
              <a:gd name="connsiteY82" fmla="*/ 279400 h 279400"/>
              <a:gd name="connsiteX83" fmla="*/ 139700 w 4394199"/>
              <a:gd name="connsiteY83" fmla="*/ 139700 h 279400"/>
            </a:gdLst>
            <a:ahLst/>
            <a:cxnLst/>
            <a:rect l="l" t="t" r="r" b="b"/>
            <a:pathLst>
              <a:path w="4394199" h="279400">
                <a:moveTo>
                  <a:pt x="4114799" y="0"/>
                </a:moveTo>
                <a:lnTo>
                  <a:pt x="4254499" y="0"/>
                </a:lnTo>
                <a:lnTo>
                  <a:pt x="4394199" y="139700"/>
                </a:lnTo>
                <a:lnTo>
                  <a:pt x="4254499" y="279400"/>
                </a:lnTo>
                <a:lnTo>
                  <a:pt x="4114799" y="279400"/>
                </a:lnTo>
                <a:lnTo>
                  <a:pt x="4254499" y="139700"/>
                </a:lnTo>
                <a:close/>
                <a:moveTo>
                  <a:pt x="3798275" y="0"/>
                </a:moveTo>
                <a:lnTo>
                  <a:pt x="3937975" y="0"/>
                </a:lnTo>
                <a:lnTo>
                  <a:pt x="4077675" y="139700"/>
                </a:lnTo>
                <a:lnTo>
                  <a:pt x="3937975" y="279400"/>
                </a:lnTo>
                <a:lnTo>
                  <a:pt x="3798275" y="279400"/>
                </a:lnTo>
                <a:lnTo>
                  <a:pt x="3937975" y="139700"/>
                </a:lnTo>
                <a:close/>
                <a:moveTo>
                  <a:pt x="3481752" y="0"/>
                </a:moveTo>
                <a:lnTo>
                  <a:pt x="3621452" y="0"/>
                </a:lnTo>
                <a:lnTo>
                  <a:pt x="3761152" y="139700"/>
                </a:lnTo>
                <a:lnTo>
                  <a:pt x="3621452" y="279400"/>
                </a:lnTo>
                <a:lnTo>
                  <a:pt x="3481752" y="279400"/>
                </a:lnTo>
                <a:lnTo>
                  <a:pt x="3621452" y="139700"/>
                </a:lnTo>
                <a:close/>
                <a:moveTo>
                  <a:pt x="3165229" y="0"/>
                </a:moveTo>
                <a:lnTo>
                  <a:pt x="3304929" y="0"/>
                </a:lnTo>
                <a:lnTo>
                  <a:pt x="3444629" y="139700"/>
                </a:lnTo>
                <a:lnTo>
                  <a:pt x="3304929" y="279400"/>
                </a:lnTo>
                <a:lnTo>
                  <a:pt x="3165229" y="279400"/>
                </a:lnTo>
                <a:lnTo>
                  <a:pt x="3304929" y="139700"/>
                </a:lnTo>
                <a:close/>
                <a:moveTo>
                  <a:pt x="2848706" y="0"/>
                </a:moveTo>
                <a:lnTo>
                  <a:pt x="2988406" y="0"/>
                </a:lnTo>
                <a:lnTo>
                  <a:pt x="3128106" y="139700"/>
                </a:lnTo>
                <a:lnTo>
                  <a:pt x="2988406" y="279400"/>
                </a:lnTo>
                <a:lnTo>
                  <a:pt x="2848706" y="279400"/>
                </a:lnTo>
                <a:lnTo>
                  <a:pt x="2988406" y="139700"/>
                </a:lnTo>
                <a:close/>
                <a:moveTo>
                  <a:pt x="2532183" y="0"/>
                </a:moveTo>
                <a:lnTo>
                  <a:pt x="2671883" y="0"/>
                </a:lnTo>
                <a:lnTo>
                  <a:pt x="2811583" y="139700"/>
                </a:lnTo>
                <a:lnTo>
                  <a:pt x="2671883" y="279400"/>
                </a:lnTo>
                <a:lnTo>
                  <a:pt x="2532183" y="279400"/>
                </a:lnTo>
                <a:lnTo>
                  <a:pt x="2671883" y="139700"/>
                </a:lnTo>
                <a:close/>
                <a:moveTo>
                  <a:pt x="2215660" y="0"/>
                </a:moveTo>
                <a:lnTo>
                  <a:pt x="2355360" y="0"/>
                </a:lnTo>
                <a:lnTo>
                  <a:pt x="2495060" y="139700"/>
                </a:lnTo>
                <a:lnTo>
                  <a:pt x="2355360" y="279400"/>
                </a:lnTo>
                <a:lnTo>
                  <a:pt x="2215660" y="279400"/>
                </a:lnTo>
                <a:lnTo>
                  <a:pt x="2355360" y="139700"/>
                </a:lnTo>
                <a:close/>
                <a:moveTo>
                  <a:pt x="1899137" y="0"/>
                </a:moveTo>
                <a:lnTo>
                  <a:pt x="2038837" y="0"/>
                </a:lnTo>
                <a:lnTo>
                  <a:pt x="2178537" y="139700"/>
                </a:lnTo>
                <a:lnTo>
                  <a:pt x="2038837" y="279400"/>
                </a:lnTo>
                <a:lnTo>
                  <a:pt x="1899137" y="279400"/>
                </a:lnTo>
                <a:lnTo>
                  <a:pt x="2038837" y="139700"/>
                </a:lnTo>
                <a:close/>
                <a:moveTo>
                  <a:pt x="1582614" y="0"/>
                </a:moveTo>
                <a:lnTo>
                  <a:pt x="1722314" y="0"/>
                </a:lnTo>
                <a:lnTo>
                  <a:pt x="1862014" y="139700"/>
                </a:lnTo>
                <a:lnTo>
                  <a:pt x="1722314" y="279400"/>
                </a:lnTo>
                <a:lnTo>
                  <a:pt x="1582614" y="279400"/>
                </a:lnTo>
                <a:lnTo>
                  <a:pt x="1722314" y="139700"/>
                </a:lnTo>
                <a:close/>
                <a:moveTo>
                  <a:pt x="1266091" y="0"/>
                </a:moveTo>
                <a:lnTo>
                  <a:pt x="1405791" y="0"/>
                </a:lnTo>
                <a:lnTo>
                  <a:pt x="1545491" y="139700"/>
                </a:lnTo>
                <a:lnTo>
                  <a:pt x="1405791" y="279400"/>
                </a:lnTo>
                <a:lnTo>
                  <a:pt x="1266091" y="279400"/>
                </a:lnTo>
                <a:lnTo>
                  <a:pt x="1405791" y="139700"/>
                </a:lnTo>
                <a:close/>
                <a:moveTo>
                  <a:pt x="949568" y="0"/>
                </a:moveTo>
                <a:lnTo>
                  <a:pt x="1089268" y="0"/>
                </a:lnTo>
                <a:lnTo>
                  <a:pt x="1228968" y="139700"/>
                </a:lnTo>
                <a:lnTo>
                  <a:pt x="1089268" y="279400"/>
                </a:lnTo>
                <a:lnTo>
                  <a:pt x="949568" y="279400"/>
                </a:lnTo>
                <a:lnTo>
                  <a:pt x="1089268" y="139700"/>
                </a:lnTo>
                <a:close/>
                <a:moveTo>
                  <a:pt x="633045" y="0"/>
                </a:moveTo>
                <a:lnTo>
                  <a:pt x="772745" y="0"/>
                </a:lnTo>
                <a:lnTo>
                  <a:pt x="912445" y="139700"/>
                </a:lnTo>
                <a:lnTo>
                  <a:pt x="772745" y="279400"/>
                </a:lnTo>
                <a:lnTo>
                  <a:pt x="633045" y="279400"/>
                </a:lnTo>
                <a:lnTo>
                  <a:pt x="772745" y="139700"/>
                </a:lnTo>
                <a:close/>
                <a:moveTo>
                  <a:pt x="316522" y="0"/>
                </a:moveTo>
                <a:lnTo>
                  <a:pt x="456222" y="0"/>
                </a:lnTo>
                <a:lnTo>
                  <a:pt x="595922" y="139700"/>
                </a:lnTo>
                <a:lnTo>
                  <a:pt x="456222" y="279400"/>
                </a:lnTo>
                <a:lnTo>
                  <a:pt x="316522" y="279400"/>
                </a:lnTo>
                <a:lnTo>
                  <a:pt x="456222" y="139700"/>
                </a:lnTo>
                <a:close/>
                <a:moveTo>
                  <a:pt x="0" y="0"/>
                </a:moveTo>
                <a:lnTo>
                  <a:pt x="139700" y="0"/>
                </a:lnTo>
                <a:lnTo>
                  <a:pt x="279400" y="139700"/>
                </a:lnTo>
                <a:lnTo>
                  <a:pt x="139700" y="279400"/>
                </a:lnTo>
                <a:lnTo>
                  <a:pt x="0" y="279400"/>
                </a:lnTo>
                <a:lnTo>
                  <a:pt x="139700" y="139700"/>
                </a:lnTo>
                <a:close/>
              </a:path>
            </a:pathLst>
          </a:custGeom>
          <a:solidFill>
            <a:schemeClr val="accent1">
              <a:lumMod val="20000"/>
              <a:lumOff val="80000"/>
              <a:alpha val="4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5320394" y="1234883"/>
            <a:ext cx="1805213" cy="251200"/>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21" name="文本框 20">
            <a:extLst>
              <a:ext uri="{FF2B5EF4-FFF2-40B4-BE49-F238E27FC236}">
                <a16:creationId xmlns:a16="http://schemas.microsoft.com/office/drawing/2014/main" id="{B14B267D-98F8-45A3-AB58-4F5CA1400357}"/>
              </a:ext>
            </a:extLst>
          </p:cNvPr>
          <p:cNvSpPr txBox="1"/>
          <p:nvPr/>
        </p:nvSpPr>
        <p:spPr>
          <a:xfrm>
            <a:off x="1107980" y="765331"/>
            <a:ext cx="4031326" cy="461665"/>
          </a:xfrm>
          <a:prstGeom prst="rect">
            <a:avLst/>
          </a:prstGeom>
          <a:noFill/>
        </p:spPr>
        <p:txBody>
          <a:bodyPr wrap="square" rtlCol="0">
            <a:spAutoFit/>
          </a:bodyPr>
          <a:lstStyle/>
          <a:p>
            <a:r>
              <a:rPr lang="zh-CN" altLang="en-US" sz="2400"/>
              <a:t>事件介绍</a:t>
            </a:r>
          </a:p>
        </p:txBody>
      </p:sp>
      <p:sp>
        <p:nvSpPr>
          <p:cNvPr id="22" name="文本框 21">
            <a:extLst>
              <a:ext uri="{FF2B5EF4-FFF2-40B4-BE49-F238E27FC236}">
                <a16:creationId xmlns:a16="http://schemas.microsoft.com/office/drawing/2014/main" id="{D985B7EF-EA2B-4826-BF24-2776B834D5D6}"/>
              </a:ext>
            </a:extLst>
          </p:cNvPr>
          <p:cNvSpPr txBox="1"/>
          <p:nvPr/>
        </p:nvSpPr>
        <p:spPr>
          <a:xfrm>
            <a:off x="1842862" y="1730895"/>
            <a:ext cx="8979377" cy="3789627"/>
          </a:xfrm>
          <a:prstGeom prst="rect">
            <a:avLst/>
          </a:prstGeom>
          <a:noFill/>
        </p:spPr>
        <p:txBody>
          <a:bodyPr wrap="square" rtlCol="0">
            <a:spAutoFit/>
          </a:bodyPr>
          <a:lstStyle/>
          <a:p>
            <a:pPr indent="457200">
              <a:lnSpc>
                <a:spcPct val="150000"/>
              </a:lnSpc>
            </a:pPr>
            <a:r>
              <a:rPr lang="zh-CN" altLang="en-US"/>
              <a:t>近日，一名来自湖南怀化的理发师</a:t>
            </a:r>
            <a:r>
              <a:rPr lang="zh-CN" altLang="en-US" b="0" i="0">
                <a:solidFill>
                  <a:srgbClr val="05073B"/>
                </a:solidFill>
                <a:effectLst/>
                <a:latin typeface="Abadi" panose="020B0604020104020204" pitchFamily="34" charset="0"/>
              </a:rPr>
              <a:t>因其出色的技艺和亲民的服务态度在网络上迅速走红，她能够耐心倾听顾客的需求，并按照顾客的要求进行理发，从不擅自发挥。同时，她的理发价格也非常合理，男士</a:t>
            </a:r>
            <a:r>
              <a:rPr lang="en-US" altLang="zh-CN" b="0" i="0">
                <a:solidFill>
                  <a:srgbClr val="05073B"/>
                </a:solidFill>
                <a:effectLst/>
                <a:latin typeface="Abadi" panose="020B0604020104020204" pitchFamily="34" charset="0"/>
              </a:rPr>
              <a:t>30</a:t>
            </a:r>
            <a:r>
              <a:rPr lang="zh-CN" altLang="en-US" b="0" i="0">
                <a:solidFill>
                  <a:srgbClr val="05073B"/>
                </a:solidFill>
                <a:effectLst/>
                <a:latin typeface="Abadi" panose="020B0604020104020204" pitchFamily="34" charset="0"/>
              </a:rPr>
              <a:t>元，女士</a:t>
            </a:r>
            <a:r>
              <a:rPr lang="en-US" altLang="zh-CN" b="0" i="0">
                <a:solidFill>
                  <a:srgbClr val="05073B"/>
                </a:solidFill>
                <a:effectLst/>
                <a:latin typeface="Abadi" panose="020B0604020104020204" pitchFamily="34" charset="0"/>
              </a:rPr>
              <a:t>45</a:t>
            </a:r>
            <a:r>
              <a:rPr lang="zh-CN" altLang="en-US" b="0" i="0">
                <a:solidFill>
                  <a:srgbClr val="05073B"/>
                </a:solidFill>
                <a:effectLst/>
                <a:latin typeface="Abadi" panose="020B0604020104020204" pitchFamily="34" charset="0"/>
              </a:rPr>
              <a:t>元，远低于当地其他理发店的价格，因此深受顾客喜爱。随着李晓华在社交媒体上发布的理发视频受到越来越多网友的关注，她的理发店也成为了网红打卡地。</a:t>
            </a:r>
            <a:r>
              <a:rPr lang="zh-CN" altLang="en-US"/>
              <a:t>不少网友称其为“人民理发师” </a:t>
            </a:r>
            <a:r>
              <a:rPr lang="zh-CN" altLang="en-US" b="0" i="0">
                <a:solidFill>
                  <a:srgbClr val="05073B"/>
                </a:solidFill>
                <a:effectLst/>
                <a:latin typeface="Abadi" panose="020B0604020104020204" pitchFamily="34" charset="0"/>
              </a:rPr>
              <a:t>，并表示在她的理发店能够“笑着走出理发店”。随着知名度的提高，李晓华的理发店迎来了大量顾客。李晓华的走红还带动了周边商家的繁荣。</a:t>
            </a:r>
            <a:r>
              <a:rPr lang="zh-CN" altLang="en-US"/>
              <a:t>怀化当地还在理发店前提供免费矿泉水、免费盒饭，安排志愿者提供怀化文旅相关咨询服务，甚至推出了游客凭理发店“打卡照”可免费游览景区的服务。不夸张地说，李晓华以一己之力助推着当地文旅产业。</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标题 1"/>
          <p:cNvSpPr txBox="1"/>
          <p:nvPr/>
        </p:nvSpPr>
        <p:spPr>
          <a:xfrm>
            <a:off x="4469978" y="2824144"/>
            <a:ext cx="3239345" cy="1311128"/>
          </a:xfrm>
          <a:prstGeom prst="roundRect">
            <a:avLst>
              <a:gd name="adj" fmla="val 3748"/>
            </a:avLst>
          </a:prstGeom>
          <a:solidFill>
            <a:srgbClr val="FFFFFF">
              <a:alpha val="100000"/>
            </a:srgbClr>
          </a:solidFill>
          <a:ln w="12700" cap="sq">
            <a:solidFill>
              <a:schemeClr val="bg1">
                <a:lumMod val="65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576822" y="3484350"/>
            <a:ext cx="3025656" cy="460375"/>
          </a:xfrm>
          <a:prstGeom prst="rect">
            <a:avLst/>
          </a:prstGeom>
          <a:noFill/>
          <a:ln>
            <a:noFill/>
          </a:ln>
        </p:spPr>
        <p:txBody>
          <a:bodyPr vert="horz" wrap="square" lIns="91440" tIns="45720" rIns="91440" bIns="45720" rtlCol="0" anchor="ctr"/>
          <a:lstStyle>
            <a:defPPr>
              <a:defRPr lang="zh-CN"/>
            </a:defPPr>
            <a:lvl1pPr algn="ctr">
              <a:lnSpc>
                <a:spcPct val="110000"/>
              </a:lnSpc>
              <a:defRPr kumimoji="1" sz="2012">
                <a:ln w="12700">
                  <a:noFill/>
                </a:ln>
                <a:solidFill>
                  <a:srgbClr val="262626">
                    <a:alpha val="100000"/>
                  </a:srgbClr>
                </a:solidFill>
                <a:latin typeface="宋体" panose="02010600030101010101" pitchFamily="2" charset="-122"/>
                <a:ea typeface="宋体" panose="02010600030101010101" pitchFamily="2" charset="-122"/>
              </a:defRPr>
            </a:lvl1pPr>
          </a:lstStyle>
          <a:p>
            <a:r>
              <a:rPr lang="zh-CN" altLang="en-US"/>
              <a:t>马克思主义关于价值决定价格</a:t>
            </a:r>
          </a:p>
        </p:txBody>
      </p:sp>
      <p:sp>
        <p:nvSpPr>
          <p:cNvPr id="6" name="标题 1"/>
          <p:cNvSpPr txBox="1"/>
          <p:nvPr/>
        </p:nvSpPr>
        <p:spPr>
          <a:xfrm>
            <a:off x="5638807" y="2367869"/>
            <a:ext cx="901413" cy="901412"/>
          </a:xfrm>
          <a:prstGeom prst="ellipse">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759171" y="2488233"/>
            <a:ext cx="660684" cy="66068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5605987" y="2455612"/>
            <a:ext cx="967326" cy="725925"/>
          </a:xfrm>
          <a:prstGeom prst="rect">
            <a:avLst/>
          </a:prstGeom>
          <a:noFill/>
          <a:ln>
            <a:noFill/>
          </a:ln>
        </p:spPr>
        <p:txBody>
          <a:bodyPr vert="horz" wrap="square" lIns="91440" tIns="45720" rIns="91440" bIns="45720" rtlCol="0" anchor="ctr"/>
          <a:lstStyle/>
          <a:p>
            <a:pPr algn="ctr">
              <a:lnSpc>
                <a:spcPct val="110000"/>
              </a:lnSpc>
            </a:pPr>
            <a:r>
              <a:rPr kumimoji="1" lang="en-US" altLang="zh-CN" sz="2800">
                <a:ln w="12700">
                  <a:noFill/>
                </a:ln>
                <a:solidFill>
                  <a:srgbClr val="FFFFFF">
                    <a:alpha val="100000"/>
                  </a:srgbClr>
                </a:solidFill>
                <a:latin typeface="宋体" panose="02010600030101010101" pitchFamily="2" charset="-122"/>
                <a:ea typeface="宋体" panose="02010600030101010101" pitchFamily="2" charset="-122"/>
                <a:cs typeface="OPPOSans H"/>
              </a:rPr>
              <a:t>02</a:t>
            </a:r>
            <a:endParaRPr kumimoji="1" lang="zh-CN" altLang="en-US"/>
          </a:p>
        </p:txBody>
      </p:sp>
      <p:sp>
        <p:nvSpPr>
          <p:cNvPr id="9" name="标题 1"/>
          <p:cNvSpPr txBox="1"/>
          <p:nvPr/>
        </p:nvSpPr>
        <p:spPr>
          <a:xfrm>
            <a:off x="743788" y="2824144"/>
            <a:ext cx="3239345" cy="1311128"/>
          </a:xfrm>
          <a:prstGeom prst="roundRect">
            <a:avLst>
              <a:gd name="adj" fmla="val 3748"/>
            </a:avLst>
          </a:prstGeom>
          <a:solidFill>
            <a:srgbClr val="FFFFFF">
              <a:alpha val="100000"/>
            </a:srgbClr>
          </a:solidFill>
          <a:ln w="12700" cap="sq">
            <a:solidFill>
              <a:schemeClr val="bg1">
                <a:lumMod val="65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850632" y="3484350"/>
            <a:ext cx="3025656" cy="460375"/>
          </a:xfrm>
          <a:prstGeom prst="rect">
            <a:avLst/>
          </a:prstGeom>
          <a:noFill/>
          <a:ln>
            <a:noFill/>
          </a:ln>
        </p:spPr>
        <p:txBody>
          <a:bodyPr vert="horz" wrap="square" lIns="91440" tIns="45720" rIns="91440" bIns="45720" rtlCol="0" anchor="ctr"/>
          <a:lstStyle/>
          <a:p>
            <a:pPr algn="ctr">
              <a:lnSpc>
                <a:spcPct val="110000"/>
              </a:lnSpc>
            </a:pPr>
            <a:r>
              <a:rPr kumimoji="1" lang="zh-CN" altLang="en-US"/>
              <a:t>马克思主义关于人的全面发展</a:t>
            </a:r>
          </a:p>
        </p:txBody>
      </p:sp>
      <p:sp>
        <p:nvSpPr>
          <p:cNvPr id="11" name="标题 1"/>
          <p:cNvSpPr txBox="1"/>
          <p:nvPr/>
        </p:nvSpPr>
        <p:spPr>
          <a:xfrm>
            <a:off x="1912615" y="2367869"/>
            <a:ext cx="901413" cy="901412"/>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2032979" y="2488233"/>
            <a:ext cx="660684" cy="660684"/>
          </a:xfrm>
          <a:prstGeom prst="ellips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879797" y="2455612"/>
            <a:ext cx="967326" cy="725925"/>
          </a:xfrm>
          <a:prstGeom prst="rect">
            <a:avLst/>
          </a:prstGeom>
          <a:noFill/>
          <a:ln>
            <a:noFill/>
          </a:ln>
        </p:spPr>
        <p:txBody>
          <a:bodyPr vert="horz" wrap="square" lIns="91440" tIns="45720" rIns="91440" bIns="45720" rtlCol="0" anchor="ctr"/>
          <a:lstStyle/>
          <a:p>
            <a:pPr algn="ctr">
              <a:lnSpc>
                <a:spcPct val="110000"/>
              </a:lnSpc>
            </a:pPr>
            <a:r>
              <a:rPr kumimoji="1" lang="en-US" altLang="zh-CN" sz="2800">
                <a:ln w="12700">
                  <a:noFill/>
                </a:ln>
                <a:solidFill>
                  <a:srgbClr val="FFFFFF">
                    <a:alpha val="100000"/>
                  </a:srgbClr>
                </a:solidFill>
                <a:latin typeface="宋体" panose="02010600030101010101" pitchFamily="2" charset="-122"/>
                <a:ea typeface="宋体" panose="02010600030101010101" pitchFamily="2" charset="-122"/>
                <a:cs typeface="OPPOSans H"/>
              </a:rPr>
              <a:t>01</a:t>
            </a:r>
            <a:endParaRPr kumimoji="1" lang="zh-CN" altLang="en-US"/>
          </a:p>
        </p:txBody>
      </p:sp>
      <p:sp>
        <p:nvSpPr>
          <p:cNvPr id="14" name="标题 1"/>
          <p:cNvSpPr txBox="1"/>
          <p:nvPr/>
        </p:nvSpPr>
        <p:spPr>
          <a:xfrm>
            <a:off x="8196166" y="2824144"/>
            <a:ext cx="3239345" cy="1311128"/>
          </a:xfrm>
          <a:prstGeom prst="roundRect">
            <a:avLst>
              <a:gd name="adj" fmla="val 3748"/>
            </a:avLst>
          </a:prstGeom>
          <a:solidFill>
            <a:srgbClr val="FFFFFF">
              <a:alpha val="100000"/>
            </a:srgbClr>
          </a:solidFill>
          <a:ln w="12700" cap="sq">
            <a:solidFill>
              <a:schemeClr val="bg1">
                <a:lumMod val="65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8303010" y="3484350"/>
            <a:ext cx="3025656" cy="460375"/>
          </a:xfrm>
          <a:prstGeom prst="rect">
            <a:avLst/>
          </a:prstGeom>
          <a:noFill/>
          <a:ln>
            <a:noFill/>
          </a:ln>
        </p:spPr>
        <p:txBody>
          <a:bodyPr vert="horz" wrap="square" lIns="91440" tIns="45720" rIns="91440" bIns="45720" rtlCol="0" anchor="ctr"/>
          <a:lstStyle/>
          <a:p>
            <a:pPr algn="ctr">
              <a:lnSpc>
                <a:spcPct val="110000"/>
              </a:lnSpc>
            </a:pPr>
            <a:r>
              <a:rPr kumimoji="1" lang="zh-CN" altLang="en-US" sz="2012">
                <a:ln w="12700">
                  <a:noFill/>
                </a:ln>
                <a:solidFill>
                  <a:srgbClr val="262626">
                    <a:alpha val="100000"/>
                  </a:srgbClr>
                </a:solidFill>
                <a:latin typeface="宋体" panose="02010600030101010101" pitchFamily="2" charset="-122"/>
                <a:ea typeface="宋体" panose="02010600030101010101" pitchFamily="2" charset="-122"/>
              </a:rPr>
              <a:t>马克思主义矛盾观</a:t>
            </a:r>
            <a:endParaRPr kumimoji="1" lang="zh-CN" altLang="en-US"/>
          </a:p>
        </p:txBody>
      </p:sp>
      <p:sp>
        <p:nvSpPr>
          <p:cNvPr id="16" name="标题 1"/>
          <p:cNvSpPr txBox="1"/>
          <p:nvPr/>
        </p:nvSpPr>
        <p:spPr>
          <a:xfrm>
            <a:off x="9364994" y="2367869"/>
            <a:ext cx="901413" cy="901412"/>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9485358" y="2488233"/>
            <a:ext cx="660684" cy="660684"/>
          </a:xfrm>
          <a:prstGeom prst="ellips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9332175" y="2455612"/>
            <a:ext cx="967326" cy="725925"/>
          </a:xfrm>
          <a:prstGeom prst="rect">
            <a:avLst/>
          </a:prstGeom>
          <a:noFill/>
          <a:ln>
            <a:noFill/>
          </a:ln>
        </p:spPr>
        <p:txBody>
          <a:bodyPr vert="horz" wrap="square" lIns="91440" tIns="45720" rIns="91440" bIns="45720" rtlCol="0" anchor="ctr"/>
          <a:lstStyle/>
          <a:p>
            <a:pPr algn="ctr">
              <a:lnSpc>
                <a:spcPct val="110000"/>
              </a:lnSpc>
            </a:pPr>
            <a:r>
              <a:rPr kumimoji="1" lang="en-US" altLang="zh-CN" sz="2800">
                <a:ln w="12700">
                  <a:noFill/>
                </a:ln>
                <a:solidFill>
                  <a:srgbClr val="FFFFFF">
                    <a:alpha val="100000"/>
                  </a:srgbClr>
                </a:solidFill>
                <a:latin typeface="宋体" panose="02010600030101010101" pitchFamily="2" charset="-122"/>
                <a:ea typeface="宋体" panose="02010600030101010101" pitchFamily="2" charset="-122"/>
                <a:cs typeface="OPPOSans H"/>
              </a:rPr>
              <a:t>03</a:t>
            </a:r>
            <a:endParaRPr kumimoji="1" lang="zh-CN" altLang="en-US"/>
          </a:p>
        </p:txBody>
      </p:sp>
      <p:sp>
        <p:nvSpPr>
          <p:cNvPr id="19" name="标题 1"/>
          <p:cNvSpPr txBox="1"/>
          <p:nvPr/>
        </p:nvSpPr>
        <p:spPr>
          <a:xfrm rot="16200000" flipH="1">
            <a:off x="5058774" y="-5058774"/>
            <a:ext cx="2074454" cy="12192002"/>
          </a:xfrm>
          <a:prstGeom prst="round1Rect">
            <a:avLst>
              <a:gd name="adj" fmla="val 34982"/>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63477" y="-70769"/>
            <a:ext cx="2031325" cy="1107996"/>
          </a:xfrm>
          <a:prstGeom prst="rect">
            <a:avLst/>
          </a:prstGeom>
          <a:noFill/>
          <a:ln>
            <a:noFill/>
          </a:ln>
        </p:spPr>
        <p:txBody>
          <a:bodyPr vert="horz" wrap="none" lIns="91440" tIns="45720" rIns="91440" bIns="45720" rtlCol="0" anchor="t"/>
          <a:lstStyle/>
          <a:p>
            <a:pPr algn="l">
              <a:lnSpc>
                <a:spcPct val="110000"/>
              </a:lnSpc>
            </a:pPr>
            <a:r>
              <a:rPr kumimoji="1" lang="en-US" altLang="zh-CN" sz="6600">
                <a:ln w="12700">
                  <a:noFill/>
                </a:ln>
                <a:solidFill>
                  <a:srgbClr val="FFFFFF">
                    <a:alpha val="100000"/>
                  </a:srgbClr>
                </a:solidFill>
                <a:latin typeface="宋体" panose="02010600030101010101" pitchFamily="2" charset="-122"/>
                <a:ea typeface="宋体" panose="02010600030101010101" pitchFamily="2" charset="-122"/>
                <a:cs typeface="OPPOSans H"/>
              </a:rPr>
              <a:t>目录</a:t>
            </a:r>
            <a:endParaRPr kumimoji="1" lang="zh-CN" altLang="en-US"/>
          </a:p>
        </p:txBody>
      </p:sp>
      <p:sp>
        <p:nvSpPr>
          <p:cNvPr id="27" name="标题 1"/>
          <p:cNvSpPr txBox="1"/>
          <p:nvPr/>
        </p:nvSpPr>
        <p:spPr>
          <a:xfrm>
            <a:off x="4469978" y="4812805"/>
            <a:ext cx="3239345" cy="1311128"/>
          </a:xfrm>
          <a:prstGeom prst="roundRect">
            <a:avLst>
              <a:gd name="adj" fmla="val 3748"/>
            </a:avLst>
          </a:prstGeom>
          <a:solidFill>
            <a:srgbClr val="FFFFFF">
              <a:alpha val="100000"/>
            </a:srgbClr>
          </a:solidFill>
          <a:ln w="12700" cap="sq">
            <a:solidFill>
              <a:schemeClr val="bg1">
                <a:lumMod val="65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4576822" y="5473011"/>
            <a:ext cx="3025656" cy="460375"/>
          </a:xfrm>
          <a:prstGeom prst="rect">
            <a:avLst/>
          </a:prstGeom>
          <a:noFill/>
          <a:ln>
            <a:noFill/>
          </a:ln>
        </p:spPr>
        <p:txBody>
          <a:bodyPr vert="horz" wrap="square" lIns="91440" tIns="45720" rIns="91440" bIns="45720" rtlCol="0" anchor="ctr"/>
          <a:lstStyle/>
          <a:p>
            <a:pPr algn="ctr">
              <a:lnSpc>
                <a:spcPct val="110000"/>
              </a:lnSpc>
            </a:pPr>
            <a:r>
              <a:rPr kumimoji="1" lang="zh-CN" altLang="en-US">
                <a:ln w="12700">
                  <a:noFill/>
                </a:ln>
                <a:solidFill>
                  <a:srgbClr val="262626">
                    <a:alpha val="100000"/>
                  </a:srgbClr>
                </a:solidFill>
                <a:latin typeface="宋体" panose="02010600030101010101" pitchFamily="2" charset="-122"/>
                <a:ea typeface="宋体" panose="02010600030101010101" pitchFamily="2" charset="-122"/>
              </a:rPr>
              <a:t>马克思主义群众史观</a:t>
            </a:r>
            <a:endParaRPr kumimoji="1" lang="zh-CN" altLang="en-US"/>
          </a:p>
        </p:txBody>
      </p:sp>
      <p:sp>
        <p:nvSpPr>
          <p:cNvPr id="29" name="标题 1"/>
          <p:cNvSpPr txBox="1"/>
          <p:nvPr/>
        </p:nvSpPr>
        <p:spPr>
          <a:xfrm>
            <a:off x="743788" y="4812805"/>
            <a:ext cx="3239345" cy="1311128"/>
          </a:xfrm>
          <a:prstGeom prst="roundRect">
            <a:avLst>
              <a:gd name="adj" fmla="val 3748"/>
            </a:avLst>
          </a:prstGeom>
          <a:solidFill>
            <a:srgbClr val="FFFFFF">
              <a:alpha val="100000"/>
            </a:srgbClr>
          </a:solidFill>
          <a:ln w="12700" cap="sq">
            <a:solidFill>
              <a:schemeClr val="bg1">
                <a:lumMod val="65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a:off x="850632" y="5473011"/>
            <a:ext cx="3025656" cy="460375"/>
          </a:xfrm>
          <a:prstGeom prst="rect">
            <a:avLst/>
          </a:prstGeom>
          <a:noFill/>
          <a:ln>
            <a:noFill/>
          </a:ln>
        </p:spPr>
        <p:txBody>
          <a:bodyPr vert="horz" wrap="square" lIns="91440" tIns="45720" rIns="91440" bIns="45720" rtlCol="0" anchor="ctr"/>
          <a:lstStyle>
            <a:defPPr>
              <a:defRPr lang="zh-CN"/>
            </a:defPPr>
            <a:lvl1pPr algn="ctr">
              <a:lnSpc>
                <a:spcPct val="110000"/>
              </a:lnSpc>
              <a:defRPr kumimoji="1"/>
            </a:lvl1pPr>
          </a:lstStyle>
          <a:p>
            <a:r>
              <a:rPr lang="zh-CN" altLang="en-US"/>
              <a:t>马克思主义关于实践与认知</a:t>
            </a:r>
          </a:p>
        </p:txBody>
      </p:sp>
      <p:grpSp>
        <p:nvGrpSpPr>
          <p:cNvPr id="31" name="组合 30"/>
          <p:cNvGrpSpPr/>
          <p:nvPr/>
        </p:nvGrpSpPr>
        <p:grpSpPr>
          <a:xfrm>
            <a:off x="1879797" y="4356530"/>
            <a:ext cx="967326" cy="901412"/>
            <a:chOff x="1879797" y="4356530"/>
            <a:chExt cx="967326" cy="901412"/>
          </a:xfrm>
        </p:grpSpPr>
        <p:sp>
          <p:nvSpPr>
            <p:cNvPr id="32" name="标题 1"/>
            <p:cNvSpPr txBox="1"/>
            <p:nvPr/>
          </p:nvSpPr>
          <p:spPr>
            <a:xfrm>
              <a:off x="1912617" y="4356530"/>
              <a:ext cx="901413" cy="901412"/>
            </a:xfrm>
            <a:prstGeom prst="ellipse">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33" name="组合 32"/>
            <p:cNvGrpSpPr/>
            <p:nvPr/>
          </p:nvGrpSpPr>
          <p:grpSpPr>
            <a:xfrm>
              <a:off x="1879797" y="4444273"/>
              <a:ext cx="967326" cy="725925"/>
              <a:chOff x="1879797" y="4444273"/>
              <a:chExt cx="967326" cy="725925"/>
            </a:xfrm>
          </p:grpSpPr>
          <p:sp>
            <p:nvSpPr>
              <p:cNvPr id="34" name="标题 1"/>
              <p:cNvSpPr txBox="1"/>
              <p:nvPr/>
            </p:nvSpPr>
            <p:spPr>
              <a:xfrm>
                <a:off x="2032981" y="4476894"/>
                <a:ext cx="660684" cy="66068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a:off x="1879797" y="4444273"/>
                <a:ext cx="967326" cy="725925"/>
              </a:xfrm>
              <a:prstGeom prst="rect">
                <a:avLst/>
              </a:prstGeom>
              <a:noFill/>
              <a:ln>
                <a:noFill/>
              </a:ln>
            </p:spPr>
            <p:txBody>
              <a:bodyPr vert="horz" wrap="square" lIns="91440" tIns="45720" rIns="91440" bIns="45720" rtlCol="0" anchor="ctr"/>
              <a:lstStyle/>
              <a:p>
                <a:pPr algn="ctr">
                  <a:lnSpc>
                    <a:spcPct val="110000"/>
                  </a:lnSpc>
                </a:pPr>
                <a:r>
                  <a:rPr kumimoji="1" lang="en-US" altLang="zh-CN" sz="2800">
                    <a:ln w="12700">
                      <a:noFill/>
                    </a:ln>
                    <a:solidFill>
                      <a:srgbClr val="FFFFFF">
                        <a:alpha val="100000"/>
                      </a:srgbClr>
                    </a:solidFill>
                    <a:latin typeface="宋体" panose="02010600030101010101" pitchFamily="2" charset="-122"/>
                    <a:ea typeface="宋体" panose="02010600030101010101" pitchFamily="2" charset="-122"/>
                    <a:cs typeface="OPPOSans H"/>
                  </a:rPr>
                  <a:t>04</a:t>
                </a:r>
                <a:endParaRPr kumimoji="1" lang="zh-CN" altLang="en-US"/>
              </a:p>
            </p:txBody>
          </p:sp>
        </p:grpSp>
      </p:grpSp>
      <p:grpSp>
        <p:nvGrpSpPr>
          <p:cNvPr id="36" name="组合 35"/>
          <p:cNvGrpSpPr/>
          <p:nvPr/>
        </p:nvGrpSpPr>
        <p:grpSpPr>
          <a:xfrm>
            <a:off x="5605987" y="4356530"/>
            <a:ext cx="967326" cy="901412"/>
            <a:chOff x="5605987" y="4356530"/>
            <a:chExt cx="967326" cy="901412"/>
          </a:xfrm>
        </p:grpSpPr>
        <p:sp>
          <p:nvSpPr>
            <p:cNvPr id="37" name="标题 1"/>
            <p:cNvSpPr txBox="1"/>
            <p:nvPr/>
          </p:nvSpPr>
          <p:spPr>
            <a:xfrm>
              <a:off x="5638805" y="4356530"/>
              <a:ext cx="901413" cy="901412"/>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8" name="标题 1"/>
            <p:cNvSpPr txBox="1"/>
            <p:nvPr/>
          </p:nvSpPr>
          <p:spPr>
            <a:xfrm>
              <a:off x="5759169" y="4476894"/>
              <a:ext cx="660684" cy="660684"/>
            </a:xfrm>
            <a:prstGeom prst="ellips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9" name="标题 1"/>
            <p:cNvSpPr txBox="1"/>
            <p:nvPr/>
          </p:nvSpPr>
          <p:spPr>
            <a:xfrm>
              <a:off x="5605987" y="4444273"/>
              <a:ext cx="967326" cy="725925"/>
            </a:xfrm>
            <a:prstGeom prst="rect">
              <a:avLst/>
            </a:prstGeom>
            <a:noFill/>
            <a:ln>
              <a:noFill/>
            </a:ln>
          </p:spPr>
          <p:txBody>
            <a:bodyPr vert="horz" wrap="square" lIns="91440" tIns="45720" rIns="91440" bIns="45720" rtlCol="0" anchor="ctr"/>
            <a:lstStyle/>
            <a:p>
              <a:pPr algn="ctr">
                <a:lnSpc>
                  <a:spcPct val="110000"/>
                </a:lnSpc>
              </a:pPr>
              <a:r>
                <a:rPr kumimoji="1" lang="en-US" altLang="zh-CN" sz="2800">
                  <a:ln w="12700">
                    <a:noFill/>
                  </a:ln>
                  <a:solidFill>
                    <a:srgbClr val="FFFFFF">
                      <a:alpha val="100000"/>
                    </a:srgbClr>
                  </a:solidFill>
                  <a:latin typeface="宋体" panose="02010600030101010101" pitchFamily="2" charset="-122"/>
                  <a:ea typeface="宋体" panose="02010600030101010101" pitchFamily="2" charset="-122"/>
                  <a:cs typeface="OPPOSans H"/>
                </a:rPr>
                <a:t>05</a:t>
              </a:r>
              <a:endParaRPr kumimoji="1" lang="zh-CN" altLang="en-US"/>
            </a:p>
          </p:txBody>
        </p:sp>
      </p:grpSp>
      <p:sp>
        <p:nvSpPr>
          <p:cNvPr id="40" name="标题 1">
            <a:extLst>
              <a:ext uri="{FF2B5EF4-FFF2-40B4-BE49-F238E27FC236}">
                <a16:creationId xmlns:a16="http://schemas.microsoft.com/office/drawing/2014/main" id="{C638C863-14B7-4EB1-A0CD-5F25BAC88478}"/>
              </a:ext>
            </a:extLst>
          </p:cNvPr>
          <p:cNvSpPr txBox="1"/>
          <p:nvPr/>
        </p:nvSpPr>
        <p:spPr>
          <a:xfrm>
            <a:off x="8208867" y="4795478"/>
            <a:ext cx="3239345" cy="1311128"/>
          </a:xfrm>
          <a:prstGeom prst="roundRect">
            <a:avLst>
              <a:gd name="adj" fmla="val 3748"/>
            </a:avLst>
          </a:prstGeom>
          <a:solidFill>
            <a:srgbClr val="FFFFFF">
              <a:alpha val="100000"/>
            </a:srgbClr>
          </a:solidFill>
          <a:ln w="12700" cap="sq">
            <a:solidFill>
              <a:schemeClr val="bg1">
                <a:lumMod val="65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1" name="标题 1">
            <a:extLst>
              <a:ext uri="{FF2B5EF4-FFF2-40B4-BE49-F238E27FC236}">
                <a16:creationId xmlns:a16="http://schemas.microsoft.com/office/drawing/2014/main" id="{663DA1B8-E4CA-4904-B428-CB75D04641D9}"/>
              </a:ext>
            </a:extLst>
          </p:cNvPr>
          <p:cNvSpPr txBox="1"/>
          <p:nvPr/>
        </p:nvSpPr>
        <p:spPr>
          <a:xfrm>
            <a:off x="8315711" y="5455684"/>
            <a:ext cx="3025656" cy="460375"/>
          </a:xfrm>
          <a:prstGeom prst="rect">
            <a:avLst/>
          </a:prstGeom>
          <a:noFill/>
          <a:ln>
            <a:noFill/>
          </a:ln>
        </p:spPr>
        <p:txBody>
          <a:bodyPr vert="horz" wrap="square" lIns="91440" tIns="45720" rIns="91440" bIns="45720" rtlCol="0" anchor="ctr"/>
          <a:lstStyle/>
          <a:p>
            <a:pPr algn="ctr">
              <a:lnSpc>
                <a:spcPct val="110000"/>
              </a:lnSpc>
            </a:pPr>
            <a:r>
              <a:rPr kumimoji="1" lang="zh-CN" altLang="en-US" sz="2012">
                <a:ln w="12700">
                  <a:noFill/>
                </a:ln>
                <a:solidFill>
                  <a:srgbClr val="262626">
                    <a:alpha val="100000"/>
                  </a:srgbClr>
                </a:solidFill>
                <a:latin typeface="宋体" panose="02010600030101010101" pitchFamily="2" charset="-122"/>
                <a:ea typeface="宋体" panose="02010600030101010101" pitchFamily="2" charset="-122"/>
              </a:rPr>
              <a:t>马克思主义服务观</a:t>
            </a:r>
            <a:endParaRPr kumimoji="1" lang="zh-CN" altLang="en-US"/>
          </a:p>
        </p:txBody>
      </p:sp>
      <p:sp>
        <p:nvSpPr>
          <p:cNvPr id="44" name="标题 1">
            <a:extLst>
              <a:ext uri="{FF2B5EF4-FFF2-40B4-BE49-F238E27FC236}">
                <a16:creationId xmlns:a16="http://schemas.microsoft.com/office/drawing/2014/main" id="{C4621759-A40E-4EC4-BD70-F53EF9127714}"/>
              </a:ext>
            </a:extLst>
          </p:cNvPr>
          <p:cNvSpPr txBox="1"/>
          <p:nvPr/>
        </p:nvSpPr>
        <p:spPr>
          <a:xfrm>
            <a:off x="9364856" y="4345980"/>
            <a:ext cx="901413" cy="901412"/>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a:extLst>
              <a:ext uri="{FF2B5EF4-FFF2-40B4-BE49-F238E27FC236}">
                <a16:creationId xmlns:a16="http://schemas.microsoft.com/office/drawing/2014/main" id="{42E75771-030A-4B3A-B553-A1A75775BDB9}"/>
              </a:ext>
            </a:extLst>
          </p:cNvPr>
          <p:cNvSpPr txBox="1"/>
          <p:nvPr/>
        </p:nvSpPr>
        <p:spPr>
          <a:xfrm>
            <a:off x="9498059" y="4459567"/>
            <a:ext cx="660684" cy="660684"/>
          </a:xfrm>
          <a:prstGeom prst="ellips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3" name="标题 1">
            <a:extLst>
              <a:ext uri="{FF2B5EF4-FFF2-40B4-BE49-F238E27FC236}">
                <a16:creationId xmlns:a16="http://schemas.microsoft.com/office/drawing/2014/main" id="{D6E6997C-F106-455A-91C7-41128C9D4C2C}"/>
              </a:ext>
            </a:extLst>
          </p:cNvPr>
          <p:cNvSpPr txBox="1"/>
          <p:nvPr/>
        </p:nvSpPr>
        <p:spPr>
          <a:xfrm>
            <a:off x="9331900" y="4426946"/>
            <a:ext cx="967326" cy="725925"/>
          </a:xfrm>
          <a:prstGeom prst="rect">
            <a:avLst/>
          </a:prstGeom>
          <a:noFill/>
          <a:ln>
            <a:noFill/>
          </a:ln>
        </p:spPr>
        <p:txBody>
          <a:bodyPr vert="horz" wrap="square" lIns="91440" tIns="45720" rIns="91440" bIns="45720" rtlCol="0" anchor="ctr"/>
          <a:lstStyle/>
          <a:p>
            <a:pPr algn="ctr">
              <a:lnSpc>
                <a:spcPct val="110000"/>
              </a:lnSpc>
            </a:pPr>
            <a:r>
              <a:rPr kumimoji="1" lang="en-US" altLang="zh-CN" sz="2800">
                <a:ln w="12700">
                  <a:noFill/>
                </a:ln>
                <a:solidFill>
                  <a:srgbClr val="FFFFFF">
                    <a:alpha val="100000"/>
                  </a:srgbClr>
                </a:solidFill>
                <a:latin typeface="宋体" panose="02010600030101010101" pitchFamily="2" charset="-122"/>
                <a:ea typeface="宋体" panose="02010600030101010101" pitchFamily="2" charset="-122"/>
                <a:cs typeface="OPPOSans H"/>
              </a:rPr>
              <a:t>06</a:t>
            </a: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93848"/>
            <a:ext cx="12192000" cy="6470305"/>
          </a:xfrm>
          <a:custGeom>
            <a:avLst/>
            <a:gdLst>
              <a:gd name="connsiteX0" fmla="*/ 12166698 w 12192000"/>
              <a:gd name="connsiteY0" fmla="*/ 6280001 h 6470305"/>
              <a:gd name="connsiteX1" fmla="*/ 12192000 w 12192000"/>
              <a:gd name="connsiteY1" fmla="*/ 6285109 h 6470305"/>
              <a:gd name="connsiteX2" fmla="*/ 12192000 w 12192000"/>
              <a:gd name="connsiteY2" fmla="*/ 6465197 h 6470305"/>
              <a:gd name="connsiteX3" fmla="*/ 12166698 w 12192000"/>
              <a:gd name="connsiteY3" fmla="*/ 6470305 h 6470305"/>
              <a:gd name="connsiteX4" fmla="*/ 12071546 w 12192000"/>
              <a:gd name="connsiteY4" fmla="*/ 6375153 h 6470305"/>
              <a:gd name="connsiteX5" fmla="*/ 12166698 w 12192000"/>
              <a:gd name="connsiteY5" fmla="*/ 6280001 h 6470305"/>
              <a:gd name="connsiteX6" fmla="*/ 11748029 w 12192000"/>
              <a:gd name="connsiteY6" fmla="*/ 6280001 h 6470305"/>
              <a:gd name="connsiteX7" fmla="*/ 11843181 w 12192000"/>
              <a:gd name="connsiteY7" fmla="*/ 6375153 h 6470305"/>
              <a:gd name="connsiteX8" fmla="*/ 11748029 w 12192000"/>
              <a:gd name="connsiteY8" fmla="*/ 6470305 h 6470305"/>
              <a:gd name="connsiteX9" fmla="*/ 11652877 w 12192000"/>
              <a:gd name="connsiteY9" fmla="*/ 6375153 h 6470305"/>
              <a:gd name="connsiteX10" fmla="*/ 11748029 w 12192000"/>
              <a:gd name="connsiteY10" fmla="*/ 6280001 h 6470305"/>
              <a:gd name="connsiteX11" fmla="*/ 11329360 w 12192000"/>
              <a:gd name="connsiteY11" fmla="*/ 6280001 h 6470305"/>
              <a:gd name="connsiteX12" fmla="*/ 11424512 w 12192000"/>
              <a:gd name="connsiteY12" fmla="*/ 6375153 h 6470305"/>
              <a:gd name="connsiteX13" fmla="*/ 11329360 w 12192000"/>
              <a:gd name="connsiteY13" fmla="*/ 6470305 h 6470305"/>
              <a:gd name="connsiteX14" fmla="*/ 11234208 w 12192000"/>
              <a:gd name="connsiteY14" fmla="*/ 6375153 h 6470305"/>
              <a:gd name="connsiteX15" fmla="*/ 11329360 w 12192000"/>
              <a:gd name="connsiteY15" fmla="*/ 6280001 h 6470305"/>
              <a:gd name="connsiteX16" fmla="*/ 10910691 w 12192000"/>
              <a:gd name="connsiteY16" fmla="*/ 6280001 h 6470305"/>
              <a:gd name="connsiteX17" fmla="*/ 11005843 w 12192000"/>
              <a:gd name="connsiteY17" fmla="*/ 6375153 h 6470305"/>
              <a:gd name="connsiteX18" fmla="*/ 10910691 w 12192000"/>
              <a:gd name="connsiteY18" fmla="*/ 6470305 h 6470305"/>
              <a:gd name="connsiteX19" fmla="*/ 10815539 w 12192000"/>
              <a:gd name="connsiteY19" fmla="*/ 6375153 h 6470305"/>
              <a:gd name="connsiteX20" fmla="*/ 10910691 w 12192000"/>
              <a:gd name="connsiteY20" fmla="*/ 6280001 h 6470305"/>
              <a:gd name="connsiteX21" fmla="*/ 10492022 w 12192000"/>
              <a:gd name="connsiteY21" fmla="*/ 6280001 h 6470305"/>
              <a:gd name="connsiteX22" fmla="*/ 10587174 w 12192000"/>
              <a:gd name="connsiteY22" fmla="*/ 6375153 h 6470305"/>
              <a:gd name="connsiteX23" fmla="*/ 10492022 w 12192000"/>
              <a:gd name="connsiteY23" fmla="*/ 6470305 h 6470305"/>
              <a:gd name="connsiteX24" fmla="*/ 10396870 w 12192000"/>
              <a:gd name="connsiteY24" fmla="*/ 6375153 h 6470305"/>
              <a:gd name="connsiteX25" fmla="*/ 10492022 w 12192000"/>
              <a:gd name="connsiteY25" fmla="*/ 6280001 h 6470305"/>
              <a:gd name="connsiteX26" fmla="*/ 10073353 w 12192000"/>
              <a:gd name="connsiteY26" fmla="*/ 6280001 h 6470305"/>
              <a:gd name="connsiteX27" fmla="*/ 10168505 w 12192000"/>
              <a:gd name="connsiteY27" fmla="*/ 6375153 h 6470305"/>
              <a:gd name="connsiteX28" fmla="*/ 10073353 w 12192000"/>
              <a:gd name="connsiteY28" fmla="*/ 6470305 h 6470305"/>
              <a:gd name="connsiteX29" fmla="*/ 9978201 w 12192000"/>
              <a:gd name="connsiteY29" fmla="*/ 6375153 h 6470305"/>
              <a:gd name="connsiteX30" fmla="*/ 10073353 w 12192000"/>
              <a:gd name="connsiteY30" fmla="*/ 6280001 h 6470305"/>
              <a:gd name="connsiteX31" fmla="*/ 9654684 w 12192000"/>
              <a:gd name="connsiteY31" fmla="*/ 6280001 h 6470305"/>
              <a:gd name="connsiteX32" fmla="*/ 9749836 w 12192000"/>
              <a:gd name="connsiteY32" fmla="*/ 6375153 h 6470305"/>
              <a:gd name="connsiteX33" fmla="*/ 9654684 w 12192000"/>
              <a:gd name="connsiteY33" fmla="*/ 6470305 h 6470305"/>
              <a:gd name="connsiteX34" fmla="*/ 9559532 w 12192000"/>
              <a:gd name="connsiteY34" fmla="*/ 6375153 h 6470305"/>
              <a:gd name="connsiteX35" fmla="*/ 9654684 w 12192000"/>
              <a:gd name="connsiteY35" fmla="*/ 6280001 h 6470305"/>
              <a:gd name="connsiteX36" fmla="*/ 9236015 w 12192000"/>
              <a:gd name="connsiteY36" fmla="*/ 6280001 h 6470305"/>
              <a:gd name="connsiteX37" fmla="*/ 9331167 w 12192000"/>
              <a:gd name="connsiteY37" fmla="*/ 6375153 h 6470305"/>
              <a:gd name="connsiteX38" fmla="*/ 9236015 w 12192000"/>
              <a:gd name="connsiteY38" fmla="*/ 6470305 h 6470305"/>
              <a:gd name="connsiteX39" fmla="*/ 9140863 w 12192000"/>
              <a:gd name="connsiteY39" fmla="*/ 6375153 h 6470305"/>
              <a:gd name="connsiteX40" fmla="*/ 9236015 w 12192000"/>
              <a:gd name="connsiteY40" fmla="*/ 6280001 h 6470305"/>
              <a:gd name="connsiteX41" fmla="*/ 8817346 w 12192000"/>
              <a:gd name="connsiteY41" fmla="*/ 6280001 h 6470305"/>
              <a:gd name="connsiteX42" fmla="*/ 8912498 w 12192000"/>
              <a:gd name="connsiteY42" fmla="*/ 6375153 h 6470305"/>
              <a:gd name="connsiteX43" fmla="*/ 8817346 w 12192000"/>
              <a:gd name="connsiteY43" fmla="*/ 6470305 h 6470305"/>
              <a:gd name="connsiteX44" fmla="*/ 8722194 w 12192000"/>
              <a:gd name="connsiteY44" fmla="*/ 6375153 h 6470305"/>
              <a:gd name="connsiteX45" fmla="*/ 8817346 w 12192000"/>
              <a:gd name="connsiteY45" fmla="*/ 6280001 h 6470305"/>
              <a:gd name="connsiteX46" fmla="*/ 8398677 w 12192000"/>
              <a:gd name="connsiteY46" fmla="*/ 6280001 h 6470305"/>
              <a:gd name="connsiteX47" fmla="*/ 8493829 w 12192000"/>
              <a:gd name="connsiteY47" fmla="*/ 6375153 h 6470305"/>
              <a:gd name="connsiteX48" fmla="*/ 8398677 w 12192000"/>
              <a:gd name="connsiteY48" fmla="*/ 6470305 h 6470305"/>
              <a:gd name="connsiteX49" fmla="*/ 8303526 w 12192000"/>
              <a:gd name="connsiteY49" fmla="*/ 6375153 h 6470305"/>
              <a:gd name="connsiteX50" fmla="*/ 8398677 w 12192000"/>
              <a:gd name="connsiteY50" fmla="*/ 6280001 h 6470305"/>
              <a:gd name="connsiteX51" fmla="*/ 7980009 w 12192000"/>
              <a:gd name="connsiteY51" fmla="*/ 6280001 h 6470305"/>
              <a:gd name="connsiteX52" fmla="*/ 8075161 w 12192000"/>
              <a:gd name="connsiteY52" fmla="*/ 6375153 h 6470305"/>
              <a:gd name="connsiteX53" fmla="*/ 7980009 w 12192000"/>
              <a:gd name="connsiteY53" fmla="*/ 6470305 h 6470305"/>
              <a:gd name="connsiteX54" fmla="*/ 7884857 w 12192000"/>
              <a:gd name="connsiteY54" fmla="*/ 6375153 h 6470305"/>
              <a:gd name="connsiteX55" fmla="*/ 7980009 w 12192000"/>
              <a:gd name="connsiteY55" fmla="*/ 6280001 h 6470305"/>
              <a:gd name="connsiteX56" fmla="*/ 7561340 w 12192000"/>
              <a:gd name="connsiteY56" fmla="*/ 6280001 h 6470305"/>
              <a:gd name="connsiteX57" fmla="*/ 7656492 w 12192000"/>
              <a:gd name="connsiteY57" fmla="*/ 6375153 h 6470305"/>
              <a:gd name="connsiteX58" fmla="*/ 7561340 w 12192000"/>
              <a:gd name="connsiteY58" fmla="*/ 6470305 h 6470305"/>
              <a:gd name="connsiteX59" fmla="*/ 7466188 w 12192000"/>
              <a:gd name="connsiteY59" fmla="*/ 6375153 h 6470305"/>
              <a:gd name="connsiteX60" fmla="*/ 7561340 w 12192000"/>
              <a:gd name="connsiteY60" fmla="*/ 6280001 h 6470305"/>
              <a:gd name="connsiteX61" fmla="*/ 7142671 w 12192000"/>
              <a:gd name="connsiteY61" fmla="*/ 6280001 h 6470305"/>
              <a:gd name="connsiteX62" fmla="*/ 7237823 w 12192000"/>
              <a:gd name="connsiteY62" fmla="*/ 6375153 h 6470305"/>
              <a:gd name="connsiteX63" fmla="*/ 7142671 w 12192000"/>
              <a:gd name="connsiteY63" fmla="*/ 6470305 h 6470305"/>
              <a:gd name="connsiteX64" fmla="*/ 7047519 w 12192000"/>
              <a:gd name="connsiteY64" fmla="*/ 6375153 h 6470305"/>
              <a:gd name="connsiteX65" fmla="*/ 7142671 w 12192000"/>
              <a:gd name="connsiteY65" fmla="*/ 6280001 h 6470305"/>
              <a:gd name="connsiteX66" fmla="*/ 6724002 w 12192000"/>
              <a:gd name="connsiteY66" fmla="*/ 6280001 h 6470305"/>
              <a:gd name="connsiteX67" fmla="*/ 6819154 w 12192000"/>
              <a:gd name="connsiteY67" fmla="*/ 6375153 h 6470305"/>
              <a:gd name="connsiteX68" fmla="*/ 6724002 w 12192000"/>
              <a:gd name="connsiteY68" fmla="*/ 6470305 h 6470305"/>
              <a:gd name="connsiteX69" fmla="*/ 6628850 w 12192000"/>
              <a:gd name="connsiteY69" fmla="*/ 6375153 h 6470305"/>
              <a:gd name="connsiteX70" fmla="*/ 6724002 w 12192000"/>
              <a:gd name="connsiteY70" fmla="*/ 6280001 h 6470305"/>
              <a:gd name="connsiteX71" fmla="*/ 6305333 w 12192000"/>
              <a:gd name="connsiteY71" fmla="*/ 6280001 h 6470305"/>
              <a:gd name="connsiteX72" fmla="*/ 6400485 w 12192000"/>
              <a:gd name="connsiteY72" fmla="*/ 6375153 h 6470305"/>
              <a:gd name="connsiteX73" fmla="*/ 6305333 w 12192000"/>
              <a:gd name="connsiteY73" fmla="*/ 6470305 h 6470305"/>
              <a:gd name="connsiteX74" fmla="*/ 6210181 w 12192000"/>
              <a:gd name="connsiteY74" fmla="*/ 6375153 h 6470305"/>
              <a:gd name="connsiteX75" fmla="*/ 6305333 w 12192000"/>
              <a:gd name="connsiteY75" fmla="*/ 6280001 h 6470305"/>
              <a:gd name="connsiteX76" fmla="*/ 5886664 w 12192000"/>
              <a:gd name="connsiteY76" fmla="*/ 6280001 h 6470305"/>
              <a:gd name="connsiteX77" fmla="*/ 5981816 w 12192000"/>
              <a:gd name="connsiteY77" fmla="*/ 6375153 h 6470305"/>
              <a:gd name="connsiteX78" fmla="*/ 5886664 w 12192000"/>
              <a:gd name="connsiteY78" fmla="*/ 6470305 h 6470305"/>
              <a:gd name="connsiteX79" fmla="*/ 5791512 w 12192000"/>
              <a:gd name="connsiteY79" fmla="*/ 6375153 h 6470305"/>
              <a:gd name="connsiteX80" fmla="*/ 5886664 w 12192000"/>
              <a:gd name="connsiteY80" fmla="*/ 6280001 h 6470305"/>
              <a:gd name="connsiteX81" fmla="*/ 5467994 w 12192000"/>
              <a:gd name="connsiteY81" fmla="*/ 6280001 h 6470305"/>
              <a:gd name="connsiteX82" fmla="*/ 5563146 w 12192000"/>
              <a:gd name="connsiteY82" fmla="*/ 6375153 h 6470305"/>
              <a:gd name="connsiteX83" fmla="*/ 5467994 w 12192000"/>
              <a:gd name="connsiteY83" fmla="*/ 6470305 h 6470305"/>
              <a:gd name="connsiteX84" fmla="*/ 5372842 w 12192000"/>
              <a:gd name="connsiteY84" fmla="*/ 6375153 h 6470305"/>
              <a:gd name="connsiteX85" fmla="*/ 5467994 w 12192000"/>
              <a:gd name="connsiteY85" fmla="*/ 6280001 h 6470305"/>
              <a:gd name="connsiteX86" fmla="*/ 5049325 w 12192000"/>
              <a:gd name="connsiteY86" fmla="*/ 6280001 h 6470305"/>
              <a:gd name="connsiteX87" fmla="*/ 5144478 w 12192000"/>
              <a:gd name="connsiteY87" fmla="*/ 6375153 h 6470305"/>
              <a:gd name="connsiteX88" fmla="*/ 5049325 w 12192000"/>
              <a:gd name="connsiteY88" fmla="*/ 6470305 h 6470305"/>
              <a:gd name="connsiteX89" fmla="*/ 4954173 w 12192000"/>
              <a:gd name="connsiteY89" fmla="*/ 6375153 h 6470305"/>
              <a:gd name="connsiteX90" fmla="*/ 5049325 w 12192000"/>
              <a:gd name="connsiteY90" fmla="*/ 6280001 h 6470305"/>
              <a:gd name="connsiteX91" fmla="*/ 4630656 w 12192000"/>
              <a:gd name="connsiteY91" fmla="*/ 6280001 h 6470305"/>
              <a:gd name="connsiteX92" fmla="*/ 4725808 w 12192000"/>
              <a:gd name="connsiteY92" fmla="*/ 6375153 h 6470305"/>
              <a:gd name="connsiteX93" fmla="*/ 4630656 w 12192000"/>
              <a:gd name="connsiteY93" fmla="*/ 6470305 h 6470305"/>
              <a:gd name="connsiteX94" fmla="*/ 4535504 w 12192000"/>
              <a:gd name="connsiteY94" fmla="*/ 6375153 h 6470305"/>
              <a:gd name="connsiteX95" fmla="*/ 4630656 w 12192000"/>
              <a:gd name="connsiteY95" fmla="*/ 6280001 h 6470305"/>
              <a:gd name="connsiteX96" fmla="*/ 4211987 w 12192000"/>
              <a:gd name="connsiteY96" fmla="*/ 6280001 h 6470305"/>
              <a:gd name="connsiteX97" fmla="*/ 4307139 w 12192000"/>
              <a:gd name="connsiteY97" fmla="*/ 6375153 h 6470305"/>
              <a:gd name="connsiteX98" fmla="*/ 4211987 w 12192000"/>
              <a:gd name="connsiteY98" fmla="*/ 6470305 h 6470305"/>
              <a:gd name="connsiteX99" fmla="*/ 4116835 w 12192000"/>
              <a:gd name="connsiteY99" fmla="*/ 6375153 h 6470305"/>
              <a:gd name="connsiteX100" fmla="*/ 4211987 w 12192000"/>
              <a:gd name="connsiteY100" fmla="*/ 6280001 h 6470305"/>
              <a:gd name="connsiteX101" fmla="*/ 3793342 w 12192000"/>
              <a:gd name="connsiteY101" fmla="*/ 6280001 h 6470305"/>
              <a:gd name="connsiteX102" fmla="*/ 3888470 w 12192000"/>
              <a:gd name="connsiteY102" fmla="*/ 6375153 h 6470305"/>
              <a:gd name="connsiteX103" fmla="*/ 3793342 w 12192000"/>
              <a:gd name="connsiteY103" fmla="*/ 6470305 h 6470305"/>
              <a:gd name="connsiteX104" fmla="*/ 3698190 w 12192000"/>
              <a:gd name="connsiteY104" fmla="*/ 6375153 h 6470305"/>
              <a:gd name="connsiteX105" fmla="*/ 3793342 w 12192000"/>
              <a:gd name="connsiteY105" fmla="*/ 6280001 h 6470305"/>
              <a:gd name="connsiteX106" fmla="*/ 3374671 w 12192000"/>
              <a:gd name="connsiteY106" fmla="*/ 6280001 h 6470305"/>
              <a:gd name="connsiteX107" fmla="*/ 3469825 w 12192000"/>
              <a:gd name="connsiteY107" fmla="*/ 6375153 h 6470305"/>
              <a:gd name="connsiteX108" fmla="*/ 3374671 w 12192000"/>
              <a:gd name="connsiteY108" fmla="*/ 6470305 h 6470305"/>
              <a:gd name="connsiteX109" fmla="*/ 3279519 w 12192000"/>
              <a:gd name="connsiteY109" fmla="*/ 6375153 h 6470305"/>
              <a:gd name="connsiteX110" fmla="*/ 3374671 w 12192000"/>
              <a:gd name="connsiteY110" fmla="*/ 6280001 h 6470305"/>
              <a:gd name="connsiteX111" fmla="*/ 2956001 w 12192000"/>
              <a:gd name="connsiteY111" fmla="*/ 6280001 h 6470305"/>
              <a:gd name="connsiteX112" fmla="*/ 3051154 w 12192000"/>
              <a:gd name="connsiteY112" fmla="*/ 6375153 h 6470305"/>
              <a:gd name="connsiteX113" fmla="*/ 2956001 w 12192000"/>
              <a:gd name="connsiteY113" fmla="*/ 6470305 h 6470305"/>
              <a:gd name="connsiteX114" fmla="*/ 2860848 w 12192000"/>
              <a:gd name="connsiteY114" fmla="*/ 6375153 h 6470305"/>
              <a:gd name="connsiteX115" fmla="*/ 2956001 w 12192000"/>
              <a:gd name="connsiteY115" fmla="*/ 6280001 h 6470305"/>
              <a:gd name="connsiteX116" fmla="*/ 2537330 w 12192000"/>
              <a:gd name="connsiteY116" fmla="*/ 6280001 h 6470305"/>
              <a:gd name="connsiteX117" fmla="*/ 2632482 w 12192000"/>
              <a:gd name="connsiteY117" fmla="*/ 6375153 h 6470305"/>
              <a:gd name="connsiteX118" fmla="*/ 2537330 w 12192000"/>
              <a:gd name="connsiteY118" fmla="*/ 6470305 h 6470305"/>
              <a:gd name="connsiteX119" fmla="*/ 2442177 w 12192000"/>
              <a:gd name="connsiteY119" fmla="*/ 6375153 h 6470305"/>
              <a:gd name="connsiteX120" fmla="*/ 2537330 w 12192000"/>
              <a:gd name="connsiteY120" fmla="*/ 6280001 h 6470305"/>
              <a:gd name="connsiteX121" fmla="*/ 2118660 w 12192000"/>
              <a:gd name="connsiteY121" fmla="*/ 6280001 h 6470305"/>
              <a:gd name="connsiteX122" fmla="*/ 2213812 w 12192000"/>
              <a:gd name="connsiteY122" fmla="*/ 6375153 h 6470305"/>
              <a:gd name="connsiteX123" fmla="*/ 2118660 w 12192000"/>
              <a:gd name="connsiteY123" fmla="*/ 6470305 h 6470305"/>
              <a:gd name="connsiteX124" fmla="*/ 2023508 w 12192000"/>
              <a:gd name="connsiteY124" fmla="*/ 6375153 h 6470305"/>
              <a:gd name="connsiteX125" fmla="*/ 2118660 w 12192000"/>
              <a:gd name="connsiteY125" fmla="*/ 6280001 h 6470305"/>
              <a:gd name="connsiteX126" fmla="*/ 1699989 w 12192000"/>
              <a:gd name="connsiteY126" fmla="*/ 6280001 h 6470305"/>
              <a:gd name="connsiteX127" fmla="*/ 1795142 w 12192000"/>
              <a:gd name="connsiteY127" fmla="*/ 6375153 h 6470305"/>
              <a:gd name="connsiteX128" fmla="*/ 1699989 w 12192000"/>
              <a:gd name="connsiteY128" fmla="*/ 6470305 h 6470305"/>
              <a:gd name="connsiteX129" fmla="*/ 1604835 w 12192000"/>
              <a:gd name="connsiteY129" fmla="*/ 6375153 h 6470305"/>
              <a:gd name="connsiteX130" fmla="*/ 1699989 w 12192000"/>
              <a:gd name="connsiteY130" fmla="*/ 6280001 h 6470305"/>
              <a:gd name="connsiteX131" fmla="*/ 1281318 w 12192000"/>
              <a:gd name="connsiteY131" fmla="*/ 6280001 h 6470305"/>
              <a:gd name="connsiteX132" fmla="*/ 1376471 w 12192000"/>
              <a:gd name="connsiteY132" fmla="*/ 6375153 h 6470305"/>
              <a:gd name="connsiteX133" fmla="*/ 1281318 w 12192000"/>
              <a:gd name="connsiteY133" fmla="*/ 6470305 h 6470305"/>
              <a:gd name="connsiteX134" fmla="*/ 1186165 w 12192000"/>
              <a:gd name="connsiteY134" fmla="*/ 6375153 h 6470305"/>
              <a:gd name="connsiteX135" fmla="*/ 1281318 w 12192000"/>
              <a:gd name="connsiteY135" fmla="*/ 6280001 h 6470305"/>
              <a:gd name="connsiteX136" fmla="*/ 862650 w 12192000"/>
              <a:gd name="connsiteY136" fmla="*/ 6280001 h 6470305"/>
              <a:gd name="connsiteX137" fmla="*/ 957802 w 12192000"/>
              <a:gd name="connsiteY137" fmla="*/ 6375153 h 6470305"/>
              <a:gd name="connsiteX138" fmla="*/ 862650 w 12192000"/>
              <a:gd name="connsiteY138" fmla="*/ 6470305 h 6470305"/>
              <a:gd name="connsiteX139" fmla="*/ 767498 w 12192000"/>
              <a:gd name="connsiteY139" fmla="*/ 6375153 h 6470305"/>
              <a:gd name="connsiteX140" fmla="*/ 862650 w 12192000"/>
              <a:gd name="connsiteY140" fmla="*/ 6280001 h 6470305"/>
              <a:gd name="connsiteX141" fmla="*/ 443982 w 12192000"/>
              <a:gd name="connsiteY141" fmla="*/ 6280001 h 6470305"/>
              <a:gd name="connsiteX142" fmla="*/ 539134 w 12192000"/>
              <a:gd name="connsiteY142" fmla="*/ 6375153 h 6470305"/>
              <a:gd name="connsiteX143" fmla="*/ 443982 w 12192000"/>
              <a:gd name="connsiteY143" fmla="*/ 6470305 h 6470305"/>
              <a:gd name="connsiteX144" fmla="*/ 348830 w 12192000"/>
              <a:gd name="connsiteY144" fmla="*/ 6375153 h 6470305"/>
              <a:gd name="connsiteX145" fmla="*/ 443982 w 12192000"/>
              <a:gd name="connsiteY145" fmla="*/ 6280001 h 6470305"/>
              <a:gd name="connsiteX146" fmla="*/ 25313 w 12192000"/>
              <a:gd name="connsiteY146" fmla="*/ 6280001 h 6470305"/>
              <a:gd name="connsiteX147" fmla="*/ 120465 w 12192000"/>
              <a:gd name="connsiteY147" fmla="*/ 6375153 h 6470305"/>
              <a:gd name="connsiteX148" fmla="*/ 25313 w 12192000"/>
              <a:gd name="connsiteY148" fmla="*/ 6470305 h 6470305"/>
              <a:gd name="connsiteX149" fmla="*/ 0 w 12192000"/>
              <a:gd name="connsiteY149" fmla="*/ 6465195 h 6470305"/>
              <a:gd name="connsiteX150" fmla="*/ 0 w 12192000"/>
              <a:gd name="connsiteY150" fmla="*/ 6285112 h 6470305"/>
              <a:gd name="connsiteX151" fmla="*/ 12166698 w 12192000"/>
              <a:gd name="connsiteY151" fmla="*/ 5861332 h 6470305"/>
              <a:gd name="connsiteX152" fmla="*/ 12192000 w 12192000"/>
              <a:gd name="connsiteY152" fmla="*/ 5866441 h 6470305"/>
              <a:gd name="connsiteX153" fmla="*/ 12192000 w 12192000"/>
              <a:gd name="connsiteY153" fmla="*/ 6046528 h 6470305"/>
              <a:gd name="connsiteX154" fmla="*/ 12166698 w 12192000"/>
              <a:gd name="connsiteY154" fmla="*/ 6051636 h 6470305"/>
              <a:gd name="connsiteX155" fmla="*/ 12071546 w 12192000"/>
              <a:gd name="connsiteY155" fmla="*/ 5956484 h 6470305"/>
              <a:gd name="connsiteX156" fmla="*/ 12166698 w 12192000"/>
              <a:gd name="connsiteY156" fmla="*/ 5861332 h 6470305"/>
              <a:gd name="connsiteX157" fmla="*/ 11748029 w 12192000"/>
              <a:gd name="connsiteY157" fmla="*/ 5861332 h 6470305"/>
              <a:gd name="connsiteX158" fmla="*/ 11843181 w 12192000"/>
              <a:gd name="connsiteY158" fmla="*/ 5956484 h 6470305"/>
              <a:gd name="connsiteX159" fmla="*/ 11748029 w 12192000"/>
              <a:gd name="connsiteY159" fmla="*/ 6051636 h 6470305"/>
              <a:gd name="connsiteX160" fmla="*/ 11652877 w 12192000"/>
              <a:gd name="connsiteY160" fmla="*/ 5956484 h 6470305"/>
              <a:gd name="connsiteX161" fmla="*/ 11748029 w 12192000"/>
              <a:gd name="connsiteY161" fmla="*/ 5861332 h 6470305"/>
              <a:gd name="connsiteX162" fmla="*/ 11329360 w 12192000"/>
              <a:gd name="connsiteY162" fmla="*/ 5861332 h 6470305"/>
              <a:gd name="connsiteX163" fmla="*/ 11424512 w 12192000"/>
              <a:gd name="connsiteY163" fmla="*/ 5956484 h 6470305"/>
              <a:gd name="connsiteX164" fmla="*/ 11329360 w 12192000"/>
              <a:gd name="connsiteY164" fmla="*/ 6051636 h 6470305"/>
              <a:gd name="connsiteX165" fmla="*/ 11234208 w 12192000"/>
              <a:gd name="connsiteY165" fmla="*/ 5956484 h 6470305"/>
              <a:gd name="connsiteX166" fmla="*/ 11329360 w 12192000"/>
              <a:gd name="connsiteY166" fmla="*/ 5861332 h 6470305"/>
              <a:gd name="connsiteX167" fmla="*/ 10910691 w 12192000"/>
              <a:gd name="connsiteY167" fmla="*/ 5861332 h 6470305"/>
              <a:gd name="connsiteX168" fmla="*/ 11005843 w 12192000"/>
              <a:gd name="connsiteY168" fmla="*/ 5956484 h 6470305"/>
              <a:gd name="connsiteX169" fmla="*/ 10910691 w 12192000"/>
              <a:gd name="connsiteY169" fmla="*/ 6051636 h 6470305"/>
              <a:gd name="connsiteX170" fmla="*/ 10815539 w 12192000"/>
              <a:gd name="connsiteY170" fmla="*/ 5956484 h 6470305"/>
              <a:gd name="connsiteX171" fmla="*/ 10910691 w 12192000"/>
              <a:gd name="connsiteY171" fmla="*/ 5861332 h 6470305"/>
              <a:gd name="connsiteX172" fmla="*/ 10492022 w 12192000"/>
              <a:gd name="connsiteY172" fmla="*/ 5861332 h 6470305"/>
              <a:gd name="connsiteX173" fmla="*/ 10587174 w 12192000"/>
              <a:gd name="connsiteY173" fmla="*/ 5956484 h 6470305"/>
              <a:gd name="connsiteX174" fmla="*/ 10492022 w 12192000"/>
              <a:gd name="connsiteY174" fmla="*/ 6051636 h 6470305"/>
              <a:gd name="connsiteX175" fmla="*/ 10396870 w 12192000"/>
              <a:gd name="connsiteY175" fmla="*/ 5956484 h 6470305"/>
              <a:gd name="connsiteX176" fmla="*/ 10492022 w 12192000"/>
              <a:gd name="connsiteY176" fmla="*/ 5861332 h 6470305"/>
              <a:gd name="connsiteX177" fmla="*/ 10073353 w 12192000"/>
              <a:gd name="connsiteY177" fmla="*/ 5861332 h 6470305"/>
              <a:gd name="connsiteX178" fmla="*/ 10168505 w 12192000"/>
              <a:gd name="connsiteY178" fmla="*/ 5956484 h 6470305"/>
              <a:gd name="connsiteX179" fmla="*/ 10073353 w 12192000"/>
              <a:gd name="connsiteY179" fmla="*/ 6051636 h 6470305"/>
              <a:gd name="connsiteX180" fmla="*/ 9978201 w 12192000"/>
              <a:gd name="connsiteY180" fmla="*/ 5956484 h 6470305"/>
              <a:gd name="connsiteX181" fmla="*/ 10073353 w 12192000"/>
              <a:gd name="connsiteY181" fmla="*/ 5861332 h 6470305"/>
              <a:gd name="connsiteX182" fmla="*/ 9654684 w 12192000"/>
              <a:gd name="connsiteY182" fmla="*/ 5861332 h 6470305"/>
              <a:gd name="connsiteX183" fmla="*/ 9749836 w 12192000"/>
              <a:gd name="connsiteY183" fmla="*/ 5956484 h 6470305"/>
              <a:gd name="connsiteX184" fmla="*/ 9654684 w 12192000"/>
              <a:gd name="connsiteY184" fmla="*/ 6051636 h 6470305"/>
              <a:gd name="connsiteX185" fmla="*/ 9559532 w 12192000"/>
              <a:gd name="connsiteY185" fmla="*/ 5956484 h 6470305"/>
              <a:gd name="connsiteX186" fmla="*/ 9654684 w 12192000"/>
              <a:gd name="connsiteY186" fmla="*/ 5861332 h 6470305"/>
              <a:gd name="connsiteX187" fmla="*/ 9236015 w 12192000"/>
              <a:gd name="connsiteY187" fmla="*/ 5861332 h 6470305"/>
              <a:gd name="connsiteX188" fmla="*/ 9331167 w 12192000"/>
              <a:gd name="connsiteY188" fmla="*/ 5956484 h 6470305"/>
              <a:gd name="connsiteX189" fmla="*/ 9236015 w 12192000"/>
              <a:gd name="connsiteY189" fmla="*/ 6051636 h 6470305"/>
              <a:gd name="connsiteX190" fmla="*/ 9140863 w 12192000"/>
              <a:gd name="connsiteY190" fmla="*/ 5956484 h 6470305"/>
              <a:gd name="connsiteX191" fmla="*/ 9236015 w 12192000"/>
              <a:gd name="connsiteY191" fmla="*/ 5861332 h 6470305"/>
              <a:gd name="connsiteX192" fmla="*/ 8817346 w 12192000"/>
              <a:gd name="connsiteY192" fmla="*/ 5861332 h 6470305"/>
              <a:gd name="connsiteX193" fmla="*/ 8912498 w 12192000"/>
              <a:gd name="connsiteY193" fmla="*/ 5956484 h 6470305"/>
              <a:gd name="connsiteX194" fmla="*/ 8817346 w 12192000"/>
              <a:gd name="connsiteY194" fmla="*/ 6051636 h 6470305"/>
              <a:gd name="connsiteX195" fmla="*/ 8722194 w 12192000"/>
              <a:gd name="connsiteY195" fmla="*/ 5956484 h 6470305"/>
              <a:gd name="connsiteX196" fmla="*/ 8817346 w 12192000"/>
              <a:gd name="connsiteY196" fmla="*/ 5861332 h 6470305"/>
              <a:gd name="connsiteX197" fmla="*/ 8398677 w 12192000"/>
              <a:gd name="connsiteY197" fmla="*/ 5861332 h 6470305"/>
              <a:gd name="connsiteX198" fmla="*/ 8493829 w 12192000"/>
              <a:gd name="connsiteY198" fmla="*/ 5956484 h 6470305"/>
              <a:gd name="connsiteX199" fmla="*/ 8398677 w 12192000"/>
              <a:gd name="connsiteY199" fmla="*/ 6051636 h 6470305"/>
              <a:gd name="connsiteX200" fmla="*/ 8303526 w 12192000"/>
              <a:gd name="connsiteY200" fmla="*/ 5956484 h 6470305"/>
              <a:gd name="connsiteX201" fmla="*/ 8398677 w 12192000"/>
              <a:gd name="connsiteY201" fmla="*/ 5861332 h 6470305"/>
              <a:gd name="connsiteX202" fmla="*/ 7980009 w 12192000"/>
              <a:gd name="connsiteY202" fmla="*/ 5861332 h 6470305"/>
              <a:gd name="connsiteX203" fmla="*/ 8075161 w 12192000"/>
              <a:gd name="connsiteY203" fmla="*/ 5956484 h 6470305"/>
              <a:gd name="connsiteX204" fmla="*/ 7980009 w 12192000"/>
              <a:gd name="connsiteY204" fmla="*/ 6051636 h 6470305"/>
              <a:gd name="connsiteX205" fmla="*/ 7884857 w 12192000"/>
              <a:gd name="connsiteY205" fmla="*/ 5956484 h 6470305"/>
              <a:gd name="connsiteX206" fmla="*/ 7980009 w 12192000"/>
              <a:gd name="connsiteY206" fmla="*/ 5861332 h 6470305"/>
              <a:gd name="connsiteX207" fmla="*/ 7561340 w 12192000"/>
              <a:gd name="connsiteY207" fmla="*/ 5861332 h 6470305"/>
              <a:gd name="connsiteX208" fmla="*/ 7656492 w 12192000"/>
              <a:gd name="connsiteY208" fmla="*/ 5956484 h 6470305"/>
              <a:gd name="connsiteX209" fmla="*/ 7561340 w 12192000"/>
              <a:gd name="connsiteY209" fmla="*/ 6051636 h 6470305"/>
              <a:gd name="connsiteX210" fmla="*/ 7466188 w 12192000"/>
              <a:gd name="connsiteY210" fmla="*/ 5956484 h 6470305"/>
              <a:gd name="connsiteX211" fmla="*/ 7561340 w 12192000"/>
              <a:gd name="connsiteY211" fmla="*/ 5861332 h 6470305"/>
              <a:gd name="connsiteX212" fmla="*/ 7142671 w 12192000"/>
              <a:gd name="connsiteY212" fmla="*/ 5861332 h 6470305"/>
              <a:gd name="connsiteX213" fmla="*/ 7237823 w 12192000"/>
              <a:gd name="connsiteY213" fmla="*/ 5956484 h 6470305"/>
              <a:gd name="connsiteX214" fmla="*/ 7142671 w 12192000"/>
              <a:gd name="connsiteY214" fmla="*/ 6051636 h 6470305"/>
              <a:gd name="connsiteX215" fmla="*/ 7047519 w 12192000"/>
              <a:gd name="connsiteY215" fmla="*/ 5956484 h 6470305"/>
              <a:gd name="connsiteX216" fmla="*/ 7142671 w 12192000"/>
              <a:gd name="connsiteY216" fmla="*/ 5861332 h 6470305"/>
              <a:gd name="connsiteX217" fmla="*/ 6724002 w 12192000"/>
              <a:gd name="connsiteY217" fmla="*/ 5861332 h 6470305"/>
              <a:gd name="connsiteX218" fmla="*/ 6819154 w 12192000"/>
              <a:gd name="connsiteY218" fmla="*/ 5956484 h 6470305"/>
              <a:gd name="connsiteX219" fmla="*/ 6724002 w 12192000"/>
              <a:gd name="connsiteY219" fmla="*/ 6051636 h 6470305"/>
              <a:gd name="connsiteX220" fmla="*/ 6628850 w 12192000"/>
              <a:gd name="connsiteY220" fmla="*/ 5956484 h 6470305"/>
              <a:gd name="connsiteX221" fmla="*/ 6724002 w 12192000"/>
              <a:gd name="connsiteY221" fmla="*/ 5861332 h 6470305"/>
              <a:gd name="connsiteX222" fmla="*/ 6305333 w 12192000"/>
              <a:gd name="connsiteY222" fmla="*/ 5861332 h 6470305"/>
              <a:gd name="connsiteX223" fmla="*/ 6400485 w 12192000"/>
              <a:gd name="connsiteY223" fmla="*/ 5956484 h 6470305"/>
              <a:gd name="connsiteX224" fmla="*/ 6305333 w 12192000"/>
              <a:gd name="connsiteY224" fmla="*/ 6051636 h 6470305"/>
              <a:gd name="connsiteX225" fmla="*/ 6210181 w 12192000"/>
              <a:gd name="connsiteY225" fmla="*/ 5956484 h 6470305"/>
              <a:gd name="connsiteX226" fmla="*/ 6305333 w 12192000"/>
              <a:gd name="connsiteY226" fmla="*/ 5861332 h 6470305"/>
              <a:gd name="connsiteX227" fmla="*/ 5886664 w 12192000"/>
              <a:gd name="connsiteY227" fmla="*/ 5861332 h 6470305"/>
              <a:gd name="connsiteX228" fmla="*/ 5981816 w 12192000"/>
              <a:gd name="connsiteY228" fmla="*/ 5956484 h 6470305"/>
              <a:gd name="connsiteX229" fmla="*/ 5886664 w 12192000"/>
              <a:gd name="connsiteY229" fmla="*/ 6051636 h 6470305"/>
              <a:gd name="connsiteX230" fmla="*/ 5791512 w 12192000"/>
              <a:gd name="connsiteY230" fmla="*/ 5956484 h 6470305"/>
              <a:gd name="connsiteX231" fmla="*/ 5886664 w 12192000"/>
              <a:gd name="connsiteY231" fmla="*/ 5861332 h 6470305"/>
              <a:gd name="connsiteX232" fmla="*/ 5467994 w 12192000"/>
              <a:gd name="connsiteY232" fmla="*/ 5861332 h 6470305"/>
              <a:gd name="connsiteX233" fmla="*/ 5563146 w 12192000"/>
              <a:gd name="connsiteY233" fmla="*/ 5956484 h 6470305"/>
              <a:gd name="connsiteX234" fmla="*/ 5467994 w 12192000"/>
              <a:gd name="connsiteY234" fmla="*/ 6051636 h 6470305"/>
              <a:gd name="connsiteX235" fmla="*/ 5372842 w 12192000"/>
              <a:gd name="connsiteY235" fmla="*/ 5956484 h 6470305"/>
              <a:gd name="connsiteX236" fmla="*/ 5467994 w 12192000"/>
              <a:gd name="connsiteY236" fmla="*/ 5861332 h 6470305"/>
              <a:gd name="connsiteX237" fmla="*/ 5049325 w 12192000"/>
              <a:gd name="connsiteY237" fmla="*/ 5861332 h 6470305"/>
              <a:gd name="connsiteX238" fmla="*/ 5144478 w 12192000"/>
              <a:gd name="connsiteY238" fmla="*/ 5956484 h 6470305"/>
              <a:gd name="connsiteX239" fmla="*/ 5049325 w 12192000"/>
              <a:gd name="connsiteY239" fmla="*/ 6051636 h 6470305"/>
              <a:gd name="connsiteX240" fmla="*/ 4954173 w 12192000"/>
              <a:gd name="connsiteY240" fmla="*/ 5956484 h 6470305"/>
              <a:gd name="connsiteX241" fmla="*/ 5049325 w 12192000"/>
              <a:gd name="connsiteY241" fmla="*/ 5861332 h 6470305"/>
              <a:gd name="connsiteX242" fmla="*/ 4630656 w 12192000"/>
              <a:gd name="connsiteY242" fmla="*/ 5861332 h 6470305"/>
              <a:gd name="connsiteX243" fmla="*/ 4725808 w 12192000"/>
              <a:gd name="connsiteY243" fmla="*/ 5956484 h 6470305"/>
              <a:gd name="connsiteX244" fmla="*/ 4630656 w 12192000"/>
              <a:gd name="connsiteY244" fmla="*/ 6051636 h 6470305"/>
              <a:gd name="connsiteX245" fmla="*/ 4535504 w 12192000"/>
              <a:gd name="connsiteY245" fmla="*/ 5956484 h 6470305"/>
              <a:gd name="connsiteX246" fmla="*/ 4630656 w 12192000"/>
              <a:gd name="connsiteY246" fmla="*/ 5861332 h 6470305"/>
              <a:gd name="connsiteX247" fmla="*/ 4211987 w 12192000"/>
              <a:gd name="connsiteY247" fmla="*/ 5861332 h 6470305"/>
              <a:gd name="connsiteX248" fmla="*/ 4307139 w 12192000"/>
              <a:gd name="connsiteY248" fmla="*/ 5956484 h 6470305"/>
              <a:gd name="connsiteX249" fmla="*/ 4211987 w 12192000"/>
              <a:gd name="connsiteY249" fmla="*/ 6051636 h 6470305"/>
              <a:gd name="connsiteX250" fmla="*/ 4116835 w 12192000"/>
              <a:gd name="connsiteY250" fmla="*/ 5956484 h 6470305"/>
              <a:gd name="connsiteX251" fmla="*/ 4211987 w 12192000"/>
              <a:gd name="connsiteY251" fmla="*/ 5861332 h 6470305"/>
              <a:gd name="connsiteX252" fmla="*/ 3793350 w 12192000"/>
              <a:gd name="connsiteY252" fmla="*/ 5861332 h 6470305"/>
              <a:gd name="connsiteX253" fmla="*/ 3888470 w 12192000"/>
              <a:gd name="connsiteY253" fmla="*/ 5956484 h 6470305"/>
              <a:gd name="connsiteX254" fmla="*/ 3793350 w 12192000"/>
              <a:gd name="connsiteY254" fmla="*/ 6051636 h 6470305"/>
              <a:gd name="connsiteX255" fmla="*/ 3698198 w 12192000"/>
              <a:gd name="connsiteY255" fmla="*/ 5956484 h 6470305"/>
              <a:gd name="connsiteX256" fmla="*/ 3793350 w 12192000"/>
              <a:gd name="connsiteY256" fmla="*/ 5861332 h 6470305"/>
              <a:gd name="connsiteX257" fmla="*/ 3374679 w 12192000"/>
              <a:gd name="connsiteY257" fmla="*/ 5861332 h 6470305"/>
              <a:gd name="connsiteX258" fmla="*/ 3469833 w 12192000"/>
              <a:gd name="connsiteY258" fmla="*/ 5956484 h 6470305"/>
              <a:gd name="connsiteX259" fmla="*/ 3374679 w 12192000"/>
              <a:gd name="connsiteY259" fmla="*/ 6051636 h 6470305"/>
              <a:gd name="connsiteX260" fmla="*/ 3279526 w 12192000"/>
              <a:gd name="connsiteY260" fmla="*/ 5956484 h 6470305"/>
              <a:gd name="connsiteX261" fmla="*/ 3374679 w 12192000"/>
              <a:gd name="connsiteY261" fmla="*/ 5861332 h 6470305"/>
              <a:gd name="connsiteX262" fmla="*/ 2956009 w 12192000"/>
              <a:gd name="connsiteY262" fmla="*/ 5861332 h 6470305"/>
              <a:gd name="connsiteX263" fmla="*/ 3051162 w 12192000"/>
              <a:gd name="connsiteY263" fmla="*/ 5956484 h 6470305"/>
              <a:gd name="connsiteX264" fmla="*/ 2956009 w 12192000"/>
              <a:gd name="connsiteY264" fmla="*/ 6051636 h 6470305"/>
              <a:gd name="connsiteX265" fmla="*/ 2860854 w 12192000"/>
              <a:gd name="connsiteY265" fmla="*/ 5956484 h 6470305"/>
              <a:gd name="connsiteX266" fmla="*/ 2956009 w 12192000"/>
              <a:gd name="connsiteY266" fmla="*/ 5861332 h 6470305"/>
              <a:gd name="connsiteX267" fmla="*/ 2537336 w 12192000"/>
              <a:gd name="connsiteY267" fmla="*/ 5861332 h 6470305"/>
              <a:gd name="connsiteX268" fmla="*/ 2632490 w 12192000"/>
              <a:gd name="connsiteY268" fmla="*/ 5956484 h 6470305"/>
              <a:gd name="connsiteX269" fmla="*/ 2537336 w 12192000"/>
              <a:gd name="connsiteY269" fmla="*/ 6051636 h 6470305"/>
              <a:gd name="connsiteX270" fmla="*/ 2442183 w 12192000"/>
              <a:gd name="connsiteY270" fmla="*/ 5956484 h 6470305"/>
              <a:gd name="connsiteX271" fmla="*/ 2537336 w 12192000"/>
              <a:gd name="connsiteY271" fmla="*/ 5861332 h 6470305"/>
              <a:gd name="connsiteX272" fmla="*/ 2118666 w 12192000"/>
              <a:gd name="connsiteY272" fmla="*/ 5861332 h 6470305"/>
              <a:gd name="connsiteX273" fmla="*/ 2213818 w 12192000"/>
              <a:gd name="connsiteY273" fmla="*/ 5956484 h 6470305"/>
              <a:gd name="connsiteX274" fmla="*/ 2118666 w 12192000"/>
              <a:gd name="connsiteY274" fmla="*/ 6051636 h 6470305"/>
              <a:gd name="connsiteX275" fmla="*/ 2023514 w 12192000"/>
              <a:gd name="connsiteY275" fmla="*/ 5956484 h 6470305"/>
              <a:gd name="connsiteX276" fmla="*/ 2118666 w 12192000"/>
              <a:gd name="connsiteY276" fmla="*/ 5861332 h 6470305"/>
              <a:gd name="connsiteX277" fmla="*/ 1699995 w 12192000"/>
              <a:gd name="connsiteY277" fmla="*/ 5861332 h 6470305"/>
              <a:gd name="connsiteX278" fmla="*/ 1795147 w 12192000"/>
              <a:gd name="connsiteY278" fmla="*/ 5956484 h 6470305"/>
              <a:gd name="connsiteX279" fmla="*/ 1699995 w 12192000"/>
              <a:gd name="connsiteY279" fmla="*/ 6051636 h 6470305"/>
              <a:gd name="connsiteX280" fmla="*/ 1604840 w 12192000"/>
              <a:gd name="connsiteY280" fmla="*/ 5956484 h 6470305"/>
              <a:gd name="connsiteX281" fmla="*/ 1699995 w 12192000"/>
              <a:gd name="connsiteY281" fmla="*/ 5861332 h 6470305"/>
              <a:gd name="connsiteX282" fmla="*/ 1281322 w 12192000"/>
              <a:gd name="connsiteY282" fmla="*/ 5861332 h 6470305"/>
              <a:gd name="connsiteX283" fmla="*/ 1376474 w 12192000"/>
              <a:gd name="connsiteY283" fmla="*/ 5956484 h 6470305"/>
              <a:gd name="connsiteX284" fmla="*/ 1281322 w 12192000"/>
              <a:gd name="connsiteY284" fmla="*/ 6051636 h 6470305"/>
              <a:gd name="connsiteX285" fmla="*/ 1186170 w 12192000"/>
              <a:gd name="connsiteY285" fmla="*/ 5956484 h 6470305"/>
              <a:gd name="connsiteX286" fmla="*/ 1281322 w 12192000"/>
              <a:gd name="connsiteY286" fmla="*/ 5861332 h 6470305"/>
              <a:gd name="connsiteX287" fmla="*/ 862654 w 12192000"/>
              <a:gd name="connsiteY287" fmla="*/ 5861332 h 6470305"/>
              <a:gd name="connsiteX288" fmla="*/ 957807 w 12192000"/>
              <a:gd name="connsiteY288" fmla="*/ 5956484 h 6470305"/>
              <a:gd name="connsiteX289" fmla="*/ 862654 w 12192000"/>
              <a:gd name="connsiteY289" fmla="*/ 6051636 h 6470305"/>
              <a:gd name="connsiteX290" fmla="*/ 767502 w 12192000"/>
              <a:gd name="connsiteY290" fmla="*/ 5956484 h 6470305"/>
              <a:gd name="connsiteX291" fmla="*/ 862654 w 12192000"/>
              <a:gd name="connsiteY291" fmla="*/ 5861332 h 6470305"/>
              <a:gd name="connsiteX292" fmla="*/ 443987 w 12192000"/>
              <a:gd name="connsiteY292" fmla="*/ 5861332 h 6470305"/>
              <a:gd name="connsiteX293" fmla="*/ 539139 w 12192000"/>
              <a:gd name="connsiteY293" fmla="*/ 5956484 h 6470305"/>
              <a:gd name="connsiteX294" fmla="*/ 443987 w 12192000"/>
              <a:gd name="connsiteY294" fmla="*/ 6051636 h 6470305"/>
              <a:gd name="connsiteX295" fmla="*/ 348835 w 12192000"/>
              <a:gd name="connsiteY295" fmla="*/ 5956484 h 6470305"/>
              <a:gd name="connsiteX296" fmla="*/ 443987 w 12192000"/>
              <a:gd name="connsiteY296" fmla="*/ 5861332 h 6470305"/>
              <a:gd name="connsiteX297" fmla="*/ 25318 w 12192000"/>
              <a:gd name="connsiteY297" fmla="*/ 5861332 h 6470305"/>
              <a:gd name="connsiteX298" fmla="*/ 120470 w 12192000"/>
              <a:gd name="connsiteY298" fmla="*/ 5956484 h 6470305"/>
              <a:gd name="connsiteX299" fmla="*/ 25318 w 12192000"/>
              <a:gd name="connsiteY299" fmla="*/ 6051636 h 6470305"/>
              <a:gd name="connsiteX300" fmla="*/ 0 w 12192000"/>
              <a:gd name="connsiteY300" fmla="*/ 6046525 h 6470305"/>
              <a:gd name="connsiteX301" fmla="*/ 0 w 12192000"/>
              <a:gd name="connsiteY301" fmla="*/ 5866444 h 6470305"/>
              <a:gd name="connsiteX302" fmla="*/ 12166698 w 12192000"/>
              <a:gd name="connsiteY302" fmla="*/ 5442663 h 6470305"/>
              <a:gd name="connsiteX303" fmla="*/ 12192000 w 12192000"/>
              <a:gd name="connsiteY303" fmla="*/ 5447772 h 6470305"/>
              <a:gd name="connsiteX304" fmla="*/ 12192000 w 12192000"/>
              <a:gd name="connsiteY304" fmla="*/ 5627859 h 6470305"/>
              <a:gd name="connsiteX305" fmla="*/ 12166698 w 12192000"/>
              <a:gd name="connsiteY305" fmla="*/ 5632967 h 6470305"/>
              <a:gd name="connsiteX306" fmla="*/ 12071546 w 12192000"/>
              <a:gd name="connsiteY306" fmla="*/ 5537815 h 6470305"/>
              <a:gd name="connsiteX307" fmla="*/ 12166698 w 12192000"/>
              <a:gd name="connsiteY307" fmla="*/ 5442663 h 6470305"/>
              <a:gd name="connsiteX308" fmla="*/ 11748029 w 12192000"/>
              <a:gd name="connsiteY308" fmla="*/ 5442663 h 6470305"/>
              <a:gd name="connsiteX309" fmla="*/ 11843181 w 12192000"/>
              <a:gd name="connsiteY309" fmla="*/ 5537815 h 6470305"/>
              <a:gd name="connsiteX310" fmla="*/ 11748029 w 12192000"/>
              <a:gd name="connsiteY310" fmla="*/ 5632967 h 6470305"/>
              <a:gd name="connsiteX311" fmla="*/ 11652877 w 12192000"/>
              <a:gd name="connsiteY311" fmla="*/ 5537815 h 6470305"/>
              <a:gd name="connsiteX312" fmla="*/ 11748029 w 12192000"/>
              <a:gd name="connsiteY312" fmla="*/ 5442663 h 6470305"/>
              <a:gd name="connsiteX313" fmla="*/ 11329360 w 12192000"/>
              <a:gd name="connsiteY313" fmla="*/ 5442663 h 6470305"/>
              <a:gd name="connsiteX314" fmla="*/ 11424512 w 12192000"/>
              <a:gd name="connsiteY314" fmla="*/ 5537815 h 6470305"/>
              <a:gd name="connsiteX315" fmla="*/ 11329360 w 12192000"/>
              <a:gd name="connsiteY315" fmla="*/ 5632967 h 6470305"/>
              <a:gd name="connsiteX316" fmla="*/ 11234208 w 12192000"/>
              <a:gd name="connsiteY316" fmla="*/ 5537815 h 6470305"/>
              <a:gd name="connsiteX317" fmla="*/ 11329360 w 12192000"/>
              <a:gd name="connsiteY317" fmla="*/ 5442663 h 6470305"/>
              <a:gd name="connsiteX318" fmla="*/ 10910691 w 12192000"/>
              <a:gd name="connsiteY318" fmla="*/ 5442663 h 6470305"/>
              <a:gd name="connsiteX319" fmla="*/ 11005843 w 12192000"/>
              <a:gd name="connsiteY319" fmla="*/ 5537815 h 6470305"/>
              <a:gd name="connsiteX320" fmla="*/ 10910691 w 12192000"/>
              <a:gd name="connsiteY320" fmla="*/ 5632967 h 6470305"/>
              <a:gd name="connsiteX321" fmla="*/ 10815539 w 12192000"/>
              <a:gd name="connsiteY321" fmla="*/ 5537815 h 6470305"/>
              <a:gd name="connsiteX322" fmla="*/ 10910691 w 12192000"/>
              <a:gd name="connsiteY322" fmla="*/ 5442663 h 6470305"/>
              <a:gd name="connsiteX323" fmla="*/ 10492022 w 12192000"/>
              <a:gd name="connsiteY323" fmla="*/ 5442663 h 6470305"/>
              <a:gd name="connsiteX324" fmla="*/ 10587174 w 12192000"/>
              <a:gd name="connsiteY324" fmla="*/ 5537815 h 6470305"/>
              <a:gd name="connsiteX325" fmla="*/ 10492022 w 12192000"/>
              <a:gd name="connsiteY325" fmla="*/ 5632967 h 6470305"/>
              <a:gd name="connsiteX326" fmla="*/ 10396870 w 12192000"/>
              <a:gd name="connsiteY326" fmla="*/ 5537815 h 6470305"/>
              <a:gd name="connsiteX327" fmla="*/ 10492022 w 12192000"/>
              <a:gd name="connsiteY327" fmla="*/ 5442663 h 6470305"/>
              <a:gd name="connsiteX328" fmla="*/ 10073353 w 12192000"/>
              <a:gd name="connsiteY328" fmla="*/ 5442663 h 6470305"/>
              <a:gd name="connsiteX329" fmla="*/ 10168505 w 12192000"/>
              <a:gd name="connsiteY329" fmla="*/ 5537815 h 6470305"/>
              <a:gd name="connsiteX330" fmla="*/ 10073353 w 12192000"/>
              <a:gd name="connsiteY330" fmla="*/ 5632967 h 6470305"/>
              <a:gd name="connsiteX331" fmla="*/ 9978201 w 12192000"/>
              <a:gd name="connsiteY331" fmla="*/ 5537815 h 6470305"/>
              <a:gd name="connsiteX332" fmla="*/ 10073353 w 12192000"/>
              <a:gd name="connsiteY332" fmla="*/ 5442663 h 6470305"/>
              <a:gd name="connsiteX333" fmla="*/ 9654684 w 12192000"/>
              <a:gd name="connsiteY333" fmla="*/ 5442663 h 6470305"/>
              <a:gd name="connsiteX334" fmla="*/ 9749836 w 12192000"/>
              <a:gd name="connsiteY334" fmla="*/ 5537815 h 6470305"/>
              <a:gd name="connsiteX335" fmla="*/ 9654684 w 12192000"/>
              <a:gd name="connsiteY335" fmla="*/ 5632967 h 6470305"/>
              <a:gd name="connsiteX336" fmla="*/ 9559532 w 12192000"/>
              <a:gd name="connsiteY336" fmla="*/ 5537815 h 6470305"/>
              <a:gd name="connsiteX337" fmla="*/ 9654684 w 12192000"/>
              <a:gd name="connsiteY337" fmla="*/ 5442663 h 6470305"/>
              <a:gd name="connsiteX338" fmla="*/ 9236015 w 12192000"/>
              <a:gd name="connsiteY338" fmla="*/ 5442663 h 6470305"/>
              <a:gd name="connsiteX339" fmla="*/ 9331167 w 12192000"/>
              <a:gd name="connsiteY339" fmla="*/ 5537815 h 6470305"/>
              <a:gd name="connsiteX340" fmla="*/ 9236015 w 12192000"/>
              <a:gd name="connsiteY340" fmla="*/ 5632967 h 6470305"/>
              <a:gd name="connsiteX341" fmla="*/ 9140863 w 12192000"/>
              <a:gd name="connsiteY341" fmla="*/ 5537815 h 6470305"/>
              <a:gd name="connsiteX342" fmla="*/ 9236015 w 12192000"/>
              <a:gd name="connsiteY342" fmla="*/ 5442663 h 6470305"/>
              <a:gd name="connsiteX343" fmla="*/ 8817346 w 12192000"/>
              <a:gd name="connsiteY343" fmla="*/ 5442663 h 6470305"/>
              <a:gd name="connsiteX344" fmla="*/ 8912498 w 12192000"/>
              <a:gd name="connsiteY344" fmla="*/ 5537815 h 6470305"/>
              <a:gd name="connsiteX345" fmla="*/ 8817346 w 12192000"/>
              <a:gd name="connsiteY345" fmla="*/ 5632967 h 6470305"/>
              <a:gd name="connsiteX346" fmla="*/ 8722194 w 12192000"/>
              <a:gd name="connsiteY346" fmla="*/ 5537815 h 6470305"/>
              <a:gd name="connsiteX347" fmla="*/ 8817346 w 12192000"/>
              <a:gd name="connsiteY347" fmla="*/ 5442663 h 6470305"/>
              <a:gd name="connsiteX348" fmla="*/ 8398677 w 12192000"/>
              <a:gd name="connsiteY348" fmla="*/ 5442663 h 6470305"/>
              <a:gd name="connsiteX349" fmla="*/ 8493829 w 12192000"/>
              <a:gd name="connsiteY349" fmla="*/ 5537815 h 6470305"/>
              <a:gd name="connsiteX350" fmla="*/ 8398677 w 12192000"/>
              <a:gd name="connsiteY350" fmla="*/ 5632967 h 6470305"/>
              <a:gd name="connsiteX351" fmla="*/ 8303526 w 12192000"/>
              <a:gd name="connsiteY351" fmla="*/ 5537815 h 6470305"/>
              <a:gd name="connsiteX352" fmla="*/ 8398677 w 12192000"/>
              <a:gd name="connsiteY352" fmla="*/ 5442663 h 6470305"/>
              <a:gd name="connsiteX353" fmla="*/ 7980009 w 12192000"/>
              <a:gd name="connsiteY353" fmla="*/ 5442663 h 6470305"/>
              <a:gd name="connsiteX354" fmla="*/ 8075161 w 12192000"/>
              <a:gd name="connsiteY354" fmla="*/ 5537815 h 6470305"/>
              <a:gd name="connsiteX355" fmla="*/ 7980009 w 12192000"/>
              <a:gd name="connsiteY355" fmla="*/ 5632967 h 6470305"/>
              <a:gd name="connsiteX356" fmla="*/ 7884857 w 12192000"/>
              <a:gd name="connsiteY356" fmla="*/ 5537815 h 6470305"/>
              <a:gd name="connsiteX357" fmla="*/ 7980009 w 12192000"/>
              <a:gd name="connsiteY357" fmla="*/ 5442663 h 6470305"/>
              <a:gd name="connsiteX358" fmla="*/ 7561340 w 12192000"/>
              <a:gd name="connsiteY358" fmla="*/ 5442663 h 6470305"/>
              <a:gd name="connsiteX359" fmla="*/ 7656492 w 12192000"/>
              <a:gd name="connsiteY359" fmla="*/ 5537815 h 6470305"/>
              <a:gd name="connsiteX360" fmla="*/ 7561340 w 12192000"/>
              <a:gd name="connsiteY360" fmla="*/ 5632967 h 6470305"/>
              <a:gd name="connsiteX361" fmla="*/ 7466188 w 12192000"/>
              <a:gd name="connsiteY361" fmla="*/ 5537815 h 6470305"/>
              <a:gd name="connsiteX362" fmla="*/ 7561340 w 12192000"/>
              <a:gd name="connsiteY362" fmla="*/ 5442663 h 6470305"/>
              <a:gd name="connsiteX363" fmla="*/ 7142671 w 12192000"/>
              <a:gd name="connsiteY363" fmla="*/ 5442663 h 6470305"/>
              <a:gd name="connsiteX364" fmla="*/ 7237823 w 12192000"/>
              <a:gd name="connsiteY364" fmla="*/ 5537815 h 6470305"/>
              <a:gd name="connsiteX365" fmla="*/ 7142671 w 12192000"/>
              <a:gd name="connsiteY365" fmla="*/ 5632967 h 6470305"/>
              <a:gd name="connsiteX366" fmla="*/ 7047519 w 12192000"/>
              <a:gd name="connsiteY366" fmla="*/ 5537815 h 6470305"/>
              <a:gd name="connsiteX367" fmla="*/ 7142671 w 12192000"/>
              <a:gd name="connsiteY367" fmla="*/ 5442663 h 6470305"/>
              <a:gd name="connsiteX368" fmla="*/ 6724002 w 12192000"/>
              <a:gd name="connsiteY368" fmla="*/ 5442663 h 6470305"/>
              <a:gd name="connsiteX369" fmla="*/ 6819154 w 12192000"/>
              <a:gd name="connsiteY369" fmla="*/ 5537815 h 6470305"/>
              <a:gd name="connsiteX370" fmla="*/ 6724002 w 12192000"/>
              <a:gd name="connsiteY370" fmla="*/ 5632967 h 6470305"/>
              <a:gd name="connsiteX371" fmla="*/ 6628850 w 12192000"/>
              <a:gd name="connsiteY371" fmla="*/ 5537815 h 6470305"/>
              <a:gd name="connsiteX372" fmla="*/ 6724002 w 12192000"/>
              <a:gd name="connsiteY372" fmla="*/ 5442663 h 6470305"/>
              <a:gd name="connsiteX373" fmla="*/ 6305333 w 12192000"/>
              <a:gd name="connsiteY373" fmla="*/ 5442663 h 6470305"/>
              <a:gd name="connsiteX374" fmla="*/ 6400485 w 12192000"/>
              <a:gd name="connsiteY374" fmla="*/ 5537815 h 6470305"/>
              <a:gd name="connsiteX375" fmla="*/ 6305333 w 12192000"/>
              <a:gd name="connsiteY375" fmla="*/ 5632967 h 6470305"/>
              <a:gd name="connsiteX376" fmla="*/ 6210181 w 12192000"/>
              <a:gd name="connsiteY376" fmla="*/ 5537815 h 6470305"/>
              <a:gd name="connsiteX377" fmla="*/ 6305333 w 12192000"/>
              <a:gd name="connsiteY377" fmla="*/ 5442663 h 6470305"/>
              <a:gd name="connsiteX378" fmla="*/ 5886664 w 12192000"/>
              <a:gd name="connsiteY378" fmla="*/ 5442663 h 6470305"/>
              <a:gd name="connsiteX379" fmla="*/ 5981816 w 12192000"/>
              <a:gd name="connsiteY379" fmla="*/ 5537815 h 6470305"/>
              <a:gd name="connsiteX380" fmla="*/ 5886664 w 12192000"/>
              <a:gd name="connsiteY380" fmla="*/ 5632967 h 6470305"/>
              <a:gd name="connsiteX381" fmla="*/ 5791512 w 12192000"/>
              <a:gd name="connsiteY381" fmla="*/ 5537815 h 6470305"/>
              <a:gd name="connsiteX382" fmla="*/ 5886664 w 12192000"/>
              <a:gd name="connsiteY382" fmla="*/ 5442663 h 6470305"/>
              <a:gd name="connsiteX383" fmla="*/ 5467994 w 12192000"/>
              <a:gd name="connsiteY383" fmla="*/ 5442663 h 6470305"/>
              <a:gd name="connsiteX384" fmla="*/ 5563146 w 12192000"/>
              <a:gd name="connsiteY384" fmla="*/ 5537815 h 6470305"/>
              <a:gd name="connsiteX385" fmla="*/ 5467994 w 12192000"/>
              <a:gd name="connsiteY385" fmla="*/ 5632967 h 6470305"/>
              <a:gd name="connsiteX386" fmla="*/ 5372842 w 12192000"/>
              <a:gd name="connsiteY386" fmla="*/ 5537815 h 6470305"/>
              <a:gd name="connsiteX387" fmla="*/ 5467994 w 12192000"/>
              <a:gd name="connsiteY387" fmla="*/ 5442663 h 6470305"/>
              <a:gd name="connsiteX388" fmla="*/ 5049325 w 12192000"/>
              <a:gd name="connsiteY388" fmla="*/ 5442663 h 6470305"/>
              <a:gd name="connsiteX389" fmla="*/ 5144478 w 12192000"/>
              <a:gd name="connsiteY389" fmla="*/ 5537815 h 6470305"/>
              <a:gd name="connsiteX390" fmla="*/ 5049325 w 12192000"/>
              <a:gd name="connsiteY390" fmla="*/ 5632967 h 6470305"/>
              <a:gd name="connsiteX391" fmla="*/ 4954173 w 12192000"/>
              <a:gd name="connsiteY391" fmla="*/ 5537815 h 6470305"/>
              <a:gd name="connsiteX392" fmla="*/ 5049325 w 12192000"/>
              <a:gd name="connsiteY392" fmla="*/ 5442663 h 6470305"/>
              <a:gd name="connsiteX393" fmla="*/ 4630656 w 12192000"/>
              <a:gd name="connsiteY393" fmla="*/ 5442663 h 6470305"/>
              <a:gd name="connsiteX394" fmla="*/ 4725808 w 12192000"/>
              <a:gd name="connsiteY394" fmla="*/ 5537815 h 6470305"/>
              <a:gd name="connsiteX395" fmla="*/ 4630656 w 12192000"/>
              <a:gd name="connsiteY395" fmla="*/ 5632967 h 6470305"/>
              <a:gd name="connsiteX396" fmla="*/ 4535504 w 12192000"/>
              <a:gd name="connsiteY396" fmla="*/ 5537815 h 6470305"/>
              <a:gd name="connsiteX397" fmla="*/ 4630656 w 12192000"/>
              <a:gd name="connsiteY397" fmla="*/ 5442663 h 6470305"/>
              <a:gd name="connsiteX398" fmla="*/ 4211987 w 12192000"/>
              <a:gd name="connsiteY398" fmla="*/ 5442663 h 6470305"/>
              <a:gd name="connsiteX399" fmla="*/ 4307139 w 12192000"/>
              <a:gd name="connsiteY399" fmla="*/ 5537815 h 6470305"/>
              <a:gd name="connsiteX400" fmla="*/ 4211987 w 12192000"/>
              <a:gd name="connsiteY400" fmla="*/ 5632967 h 6470305"/>
              <a:gd name="connsiteX401" fmla="*/ 4116835 w 12192000"/>
              <a:gd name="connsiteY401" fmla="*/ 5537815 h 6470305"/>
              <a:gd name="connsiteX402" fmla="*/ 4211987 w 12192000"/>
              <a:gd name="connsiteY402" fmla="*/ 5442663 h 6470305"/>
              <a:gd name="connsiteX403" fmla="*/ 3793358 w 12192000"/>
              <a:gd name="connsiteY403" fmla="*/ 5442663 h 6470305"/>
              <a:gd name="connsiteX404" fmla="*/ 3888470 w 12192000"/>
              <a:gd name="connsiteY404" fmla="*/ 5537815 h 6470305"/>
              <a:gd name="connsiteX405" fmla="*/ 3793358 w 12192000"/>
              <a:gd name="connsiteY405" fmla="*/ 5632967 h 6470305"/>
              <a:gd name="connsiteX406" fmla="*/ 3698207 w 12192000"/>
              <a:gd name="connsiteY406" fmla="*/ 5537815 h 6470305"/>
              <a:gd name="connsiteX407" fmla="*/ 3793358 w 12192000"/>
              <a:gd name="connsiteY407" fmla="*/ 5442663 h 6470305"/>
              <a:gd name="connsiteX408" fmla="*/ 3374686 w 12192000"/>
              <a:gd name="connsiteY408" fmla="*/ 5442663 h 6470305"/>
              <a:gd name="connsiteX409" fmla="*/ 3469841 w 12192000"/>
              <a:gd name="connsiteY409" fmla="*/ 5537815 h 6470305"/>
              <a:gd name="connsiteX410" fmla="*/ 3374686 w 12192000"/>
              <a:gd name="connsiteY410" fmla="*/ 5632967 h 6470305"/>
              <a:gd name="connsiteX411" fmla="*/ 3279534 w 12192000"/>
              <a:gd name="connsiteY411" fmla="*/ 5537815 h 6470305"/>
              <a:gd name="connsiteX412" fmla="*/ 3374686 w 12192000"/>
              <a:gd name="connsiteY412" fmla="*/ 5442663 h 6470305"/>
              <a:gd name="connsiteX413" fmla="*/ 2956015 w 12192000"/>
              <a:gd name="connsiteY413" fmla="*/ 5442663 h 6470305"/>
              <a:gd name="connsiteX414" fmla="*/ 3051169 w 12192000"/>
              <a:gd name="connsiteY414" fmla="*/ 5537815 h 6470305"/>
              <a:gd name="connsiteX415" fmla="*/ 2956015 w 12192000"/>
              <a:gd name="connsiteY415" fmla="*/ 5632967 h 6470305"/>
              <a:gd name="connsiteX416" fmla="*/ 2860862 w 12192000"/>
              <a:gd name="connsiteY416" fmla="*/ 5537815 h 6470305"/>
              <a:gd name="connsiteX417" fmla="*/ 2956015 w 12192000"/>
              <a:gd name="connsiteY417" fmla="*/ 5442663 h 6470305"/>
              <a:gd name="connsiteX418" fmla="*/ 2537342 w 12192000"/>
              <a:gd name="connsiteY418" fmla="*/ 5442663 h 6470305"/>
              <a:gd name="connsiteX419" fmla="*/ 2632497 w 12192000"/>
              <a:gd name="connsiteY419" fmla="*/ 5537815 h 6470305"/>
              <a:gd name="connsiteX420" fmla="*/ 2537342 w 12192000"/>
              <a:gd name="connsiteY420" fmla="*/ 5632967 h 6470305"/>
              <a:gd name="connsiteX421" fmla="*/ 2442190 w 12192000"/>
              <a:gd name="connsiteY421" fmla="*/ 5537815 h 6470305"/>
              <a:gd name="connsiteX422" fmla="*/ 2537342 w 12192000"/>
              <a:gd name="connsiteY422" fmla="*/ 5442663 h 6470305"/>
              <a:gd name="connsiteX423" fmla="*/ 2118672 w 12192000"/>
              <a:gd name="connsiteY423" fmla="*/ 5442663 h 6470305"/>
              <a:gd name="connsiteX424" fmla="*/ 2213824 w 12192000"/>
              <a:gd name="connsiteY424" fmla="*/ 5537815 h 6470305"/>
              <a:gd name="connsiteX425" fmla="*/ 2118672 w 12192000"/>
              <a:gd name="connsiteY425" fmla="*/ 5632967 h 6470305"/>
              <a:gd name="connsiteX426" fmla="*/ 2023520 w 12192000"/>
              <a:gd name="connsiteY426" fmla="*/ 5537815 h 6470305"/>
              <a:gd name="connsiteX427" fmla="*/ 2118672 w 12192000"/>
              <a:gd name="connsiteY427" fmla="*/ 5442663 h 6470305"/>
              <a:gd name="connsiteX428" fmla="*/ 1700000 w 12192000"/>
              <a:gd name="connsiteY428" fmla="*/ 5442663 h 6470305"/>
              <a:gd name="connsiteX429" fmla="*/ 1795153 w 12192000"/>
              <a:gd name="connsiteY429" fmla="*/ 5537815 h 6470305"/>
              <a:gd name="connsiteX430" fmla="*/ 1700000 w 12192000"/>
              <a:gd name="connsiteY430" fmla="*/ 5632967 h 6470305"/>
              <a:gd name="connsiteX431" fmla="*/ 1604845 w 12192000"/>
              <a:gd name="connsiteY431" fmla="*/ 5537815 h 6470305"/>
              <a:gd name="connsiteX432" fmla="*/ 1700000 w 12192000"/>
              <a:gd name="connsiteY432" fmla="*/ 5442663 h 6470305"/>
              <a:gd name="connsiteX433" fmla="*/ 1281327 w 12192000"/>
              <a:gd name="connsiteY433" fmla="*/ 5442663 h 6470305"/>
              <a:gd name="connsiteX434" fmla="*/ 1376479 w 12192000"/>
              <a:gd name="connsiteY434" fmla="*/ 5537815 h 6470305"/>
              <a:gd name="connsiteX435" fmla="*/ 1281327 w 12192000"/>
              <a:gd name="connsiteY435" fmla="*/ 5632967 h 6470305"/>
              <a:gd name="connsiteX436" fmla="*/ 1186175 w 12192000"/>
              <a:gd name="connsiteY436" fmla="*/ 5537815 h 6470305"/>
              <a:gd name="connsiteX437" fmla="*/ 1281327 w 12192000"/>
              <a:gd name="connsiteY437" fmla="*/ 5442663 h 6470305"/>
              <a:gd name="connsiteX438" fmla="*/ 862659 w 12192000"/>
              <a:gd name="connsiteY438" fmla="*/ 5442663 h 6470305"/>
              <a:gd name="connsiteX439" fmla="*/ 957811 w 12192000"/>
              <a:gd name="connsiteY439" fmla="*/ 5537815 h 6470305"/>
              <a:gd name="connsiteX440" fmla="*/ 862659 w 12192000"/>
              <a:gd name="connsiteY440" fmla="*/ 5632967 h 6470305"/>
              <a:gd name="connsiteX441" fmla="*/ 767507 w 12192000"/>
              <a:gd name="connsiteY441" fmla="*/ 5537815 h 6470305"/>
              <a:gd name="connsiteX442" fmla="*/ 862659 w 12192000"/>
              <a:gd name="connsiteY442" fmla="*/ 5442663 h 6470305"/>
              <a:gd name="connsiteX443" fmla="*/ 443991 w 12192000"/>
              <a:gd name="connsiteY443" fmla="*/ 5442663 h 6470305"/>
              <a:gd name="connsiteX444" fmla="*/ 539144 w 12192000"/>
              <a:gd name="connsiteY444" fmla="*/ 5537815 h 6470305"/>
              <a:gd name="connsiteX445" fmla="*/ 443991 w 12192000"/>
              <a:gd name="connsiteY445" fmla="*/ 5632967 h 6470305"/>
              <a:gd name="connsiteX446" fmla="*/ 348839 w 12192000"/>
              <a:gd name="connsiteY446" fmla="*/ 5537815 h 6470305"/>
              <a:gd name="connsiteX447" fmla="*/ 443991 w 12192000"/>
              <a:gd name="connsiteY447" fmla="*/ 5442663 h 6470305"/>
              <a:gd name="connsiteX448" fmla="*/ 25323 w 12192000"/>
              <a:gd name="connsiteY448" fmla="*/ 5442663 h 6470305"/>
              <a:gd name="connsiteX449" fmla="*/ 120475 w 12192000"/>
              <a:gd name="connsiteY449" fmla="*/ 5537815 h 6470305"/>
              <a:gd name="connsiteX450" fmla="*/ 25323 w 12192000"/>
              <a:gd name="connsiteY450" fmla="*/ 5632967 h 6470305"/>
              <a:gd name="connsiteX451" fmla="*/ 0 w 12192000"/>
              <a:gd name="connsiteY451" fmla="*/ 5627855 h 6470305"/>
              <a:gd name="connsiteX452" fmla="*/ 0 w 12192000"/>
              <a:gd name="connsiteY452" fmla="*/ 5447776 h 6470305"/>
              <a:gd name="connsiteX453" fmla="*/ 12166698 w 12192000"/>
              <a:gd name="connsiteY453" fmla="*/ 5023994 h 6470305"/>
              <a:gd name="connsiteX454" fmla="*/ 12192000 w 12192000"/>
              <a:gd name="connsiteY454" fmla="*/ 5029103 h 6470305"/>
              <a:gd name="connsiteX455" fmla="*/ 12192000 w 12192000"/>
              <a:gd name="connsiteY455" fmla="*/ 5209190 h 6470305"/>
              <a:gd name="connsiteX456" fmla="*/ 12166698 w 12192000"/>
              <a:gd name="connsiteY456" fmla="*/ 5214298 h 6470305"/>
              <a:gd name="connsiteX457" fmla="*/ 12071546 w 12192000"/>
              <a:gd name="connsiteY457" fmla="*/ 5119146 h 6470305"/>
              <a:gd name="connsiteX458" fmla="*/ 12166698 w 12192000"/>
              <a:gd name="connsiteY458" fmla="*/ 5023994 h 6470305"/>
              <a:gd name="connsiteX459" fmla="*/ 11748029 w 12192000"/>
              <a:gd name="connsiteY459" fmla="*/ 5023994 h 6470305"/>
              <a:gd name="connsiteX460" fmla="*/ 11843181 w 12192000"/>
              <a:gd name="connsiteY460" fmla="*/ 5119146 h 6470305"/>
              <a:gd name="connsiteX461" fmla="*/ 11748029 w 12192000"/>
              <a:gd name="connsiteY461" fmla="*/ 5214298 h 6470305"/>
              <a:gd name="connsiteX462" fmla="*/ 11652877 w 12192000"/>
              <a:gd name="connsiteY462" fmla="*/ 5119146 h 6470305"/>
              <a:gd name="connsiteX463" fmla="*/ 11748029 w 12192000"/>
              <a:gd name="connsiteY463" fmla="*/ 5023994 h 6470305"/>
              <a:gd name="connsiteX464" fmla="*/ 11329360 w 12192000"/>
              <a:gd name="connsiteY464" fmla="*/ 5023994 h 6470305"/>
              <a:gd name="connsiteX465" fmla="*/ 11424512 w 12192000"/>
              <a:gd name="connsiteY465" fmla="*/ 5119146 h 6470305"/>
              <a:gd name="connsiteX466" fmla="*/ 11329360 w 12192000"/>
              <a:gd name="connsiteY466" fmla="*/ 5214298 h 6470305"/>
              <a:gd name="connsiteX467" fmla="*/ 11234208 w 12192000"/>
              <a:gd name="connsiteY467" fmla="*/ 5119146 h 6470305"/>
              <a:gd name="connsiteX468" fmla="*/ 11329360 w 12192000"/>
              <a:gd name="connsiteY468" fmla="*/ 5023994 h 6470305"/>
              <a:gd name="connsiteX469" fmla="*/ 10910691 w 12192000"/>
              <a:gd name="connsiteY469" fmla="*/ 5023994 h 6470305"/>
              <a:gd name="connsiteX470" fmla="*/ 11005843 w 12192000"/>
              <a:gd name="connsiteY470" fmla="*/ 5119146 h 6470305"/>
              <a:gd name="connsiteX471" fmla="*/ 10910691 w 12192000"/>
              <a:gd name="connsiteY471" fmla="*/ 5214298 h 6470305"/>
              <a:gd name="connsiteX472" fmla="*/ 10815539 w 12192000"/>
              <a:gd name="connsiteY472" fmla="*/ 5119146 h 6470305"/>
              <a:gd name="connsiteX473" fmla="*/ 10910691 w 12192000"/>
              <a:gd name="connsiteY473" fmla="*/ 5023994 h 6470305"/>
              <a:gd name="connsiteX474" fmla="*/ 10492022 w 12192000"/>
              <a:gd name="connsiteY474" fmla="*/ 5023994 h 6470305"/>
              <a:gd name="connsiteX475" fmla="*/ 10587174 w 12192000"/>
              <a:gd name="connsiteY475" fmla="*/ 5119146 h 6470305"/>
              <a:gd name="connsiteX476" fmla="*/ 10492022 w 12192000"/>
              <a:gd name="connsiteY476" fmla="*/ 5214298 h 6470305"/>
              <a:gd name="connsiteX477" fmla="*/ 10396870 w 12192000"/>
              <a:gd name="connsiteY477" fmla="*/ 5119146 h 6470305"/>
              <a:gd name="connsiteX478" fmla="*/ 10492022 w 12192000"/>
              <a:gd name="connsiteY478" fmla="*/ 5023994 h 6470305"/>
              <a:gd name="connsiteX479" fmla="*/ 10073353 w 12192000"/>
              <a:gd name="connsiteY479" fmla="*/ 5023994 h 6470305"/>
              <a:gd name="connsiteX480" fmla="*/ 10168505 w 12192000"/>
              <a:gd name="connsiteY480" fmla="*/ 5119146 h 6470305"/>
              <a:gd name="connsiteX481" fmla="*/ 10073353 w 12192000"/>
              <a:gd name="connsiteY481" fmla="*/ 5214298 h 6470305"/>
              <a:gd name="connsiteX482" fmla="*/ 9978201 w 12192000"/>
              <a:gd name="connsiteY482" fmla="*/ 5119146 h 6470305"/>
              <a:gd name="connsiteX483" fmla="*/ 10073353 w 12192000"/>
              <a:gd name="connsiteY483" fmla="*/ 5023994 h 6470305"/>
              <a:gd name="connsiteX484" fmla="*/ 9654684 w 12192000"/>
              <a:gd name="connsiteY484" fmla="*/ 5023994 h 6470305"/>
              <a:gd name="connsiteX485" fmla="*/ 9749836 w 12192000"/>
              <a:gd name="connsiteY485" fmla="*/ 5119146 h 6470305"/>
              <a:gd name="connsiteX486" fmla="*/ 9654684 w 12192000"/>
              <a:gd name="connsiteY486" fmla="*/ 5214298 h 6470305"/>
              <a:gd name="connsiteX487" fmla="*/ 9559532 w 12192000"/>
              <a:gd name="connsiteY487" fmla="*/ 5119146 h 6470305"/>
              <a:gd name="connsiteX488" fmla="*/ 9654684 w 12192000"/>
              <a:gd name="connsiteY488" fmla="*/ 5023994 h 6470305"/>
              <a:gd name="connsiteX489" fmla="*/ 9236015 w 12192000"/>
              <a:gd name="connsiteY489" fmla="*/ 5023994 h 6470305"/>
              <a:gd name="connsiteX490" fmla="*/ 9331167 w 12192000"/>
              <a:gd name="connsiteY490" fmla="*/ 5119146 h 6470305"/>
              <a:gd name="connsiteX491" fmla="*/ 9236015 w 12192000"/>
              <a:gd name="connsiteY491" fmla="*/ 5214298 h 6470305"/>
              <a:gd name="connsiteX492" fmla="*/ 9140863 w 12192000"/>
              <a:gd name="connsiteY492" fmla="*/ 5119146 h 6470305"/>
              <a:gd name="connsiteX493" fmla="*/ 9236015 w 12192000"/>
              <a:gd name="connsiteY493" fmla="*/ 5023994 h 6470305"/>
              <a:gd name="connsiteX494" fmla="*/ 8817346 w 12192000"/>
              <a:gd name="connsiteY494" fmla="*/ 5023994 h 6470305"/>
              <a:gd name="connsiteX495" fmla="*/ 8912498 w 12192000"/>
              <a:gd name="connsiteY495" fmla="*/ 5119146 h 6470305"/>
              <a:gd name="connsiteX496" fmla="*/ 8817346 w 12192000"/>
              <a:gd name="connsiteY496" fmla="*/ 5214298 h 6470305"/>
              <a:gd name="connsiteX497" fmla="*/ 8722194 w 12192000"/>
              <a:gd name="connsiteY497" fmla="*/ 5119146 h 6470305"/>
              <a:gd name="connsiteX498" fmla="*/ 8817346 w 12192000"/>
              <a:gd name="connsiteY498" fmla="*/ 5023994 h 6470305"/>
              <a:gd name="connsiteX499" fmla="*/ 8398677 w 12192000"/>
              <a:gd name="connsiteY499" fmla="*/ 5023994 h 6470305"/>
              <a:gd name="connsiteX500" fmla="*/ 8493829 w 12192000"/>
              <a:gd name="connsiteY500" fmla="*/ 5119146 h 6470305"/>
              <a:gd name="connsiteX501" fmla="*/ 8398677 w 12192000"/>
              <a:gd name="connsiteY501" fmla="*/ 5214298 h 6470305"/>
              <a:gd name="connsiteX502" fmla="*/ 8303526 w 12192000"/>
              <a:gd name="connsiteY502" fmla="*/ 5119146 h 6470305"/>
              <a:gd name="connsiteX503" fmla="*/ 8398677 w 12192000"/>
              <a:gd name="connsiteY503" fmla="*/ 5023994 h 6470305"/>
              <a:gd name="connsiteX504" fmla="*/ 7980009 w 12192000"/>
              <a:gd name="connsiteY504" fmla="*/ 5023994 h 6470305"/>
              <a:gd name="connsiteX505" fmla="*/ 8075161 w 12192000"/>
              <a:gd name="connsiteY505" fmla="*/ 5119146 h 6470305"/>
              <a:gd name="connsiteX506" fmla="*/ 7980009 w 12192000"/>
              <a:gd name="connsiteY506" fmla="*/ 5214298 h 6470305"/>
              <a:gd name="connsiteX507" fmla="*/ 7884857 w 12192000"/>
              <a:gd name="connsiteY507" fmla="*/ 5119146 h 6470305"/>
              <a:gd name="connsiteX508" fmla="*/ 7980009 w 12192000"/>
              <a:gd name="connsiteY508" fmla="*/ 5023994 h 6470305"/>
              <a:gd name="connsiteX509" fmla="*/ 7561340 w 12192000"/>
              <a:gd name="connsiteY509" fmla="*/ 5023994 h 6470305"/>
              <a:gd name="connsiteX510" fmla="*/ 7656492 w 12192000"/>
              <a:gd name="connsiteY510" fmla="*/ 5119146 h 6470305"/>
              <a:gd name="connsiteX511" fmla="*/ 7561340 w 12192000"/>
              <a:gd name="connsiteY511" fmla="*/ 5214298 h 6470305"/>
              <a:gd name="connsiteX512" fmla="*/ 7466188 w 12192000"/>
              <a:gd name="connsiteY512" fmla="*/ 5119146 h 6470305"/>
              <a:gd name="connsiteX513" fmla="*/ 7561340 w 12192000"/>
              <a:gd name="connsiteY513" fmla="*/ 5023994 h 6470305"/>
              <a:gd name="connsiteX514" fmla="*/ 7142671 w 12192000"/>
              <a:gd name="connsiteY514" fmla="*/ 5023994 h 6470305"/>
              <a:gd name="connsiteX515" fmla="*/ 7237823 w 12192000"/>
              <a:gd name="connsiteY515" fmla="*/ 5119146 h 6470305"/>
              <a:gd name="connsiteX516" fmla="*/ 7142671 w 12192000"/>
              <a:gd name="connsiteY516" fmla="*/ 5214298 h 6470305"/>
              <a:gd name="connsiteX517" fmla="*/ 7047519 w 12192000"/>
              <a:gd name="connsiteY517" fmla="*/ 5119146 h 6470305"/>
              <a:gd name="connsiteX518" fmla="*/ 7142671 w 12192000"/>
              <a:gd name="connsiteY518" fmla="*/ 5023994 h 6470305"/>
              <a:gd name="connsiteX519" fmla="*/ 6724002 w 12192000"/>
              <a:gd name="connsiteY519" fmla="*/ 5023994 h 6470305"/>
              <a:gd name="connsiteX520" fmla="*/ 6819154 w 12192000"/>
              <a:gd name="connsiteY520" fmla="*/ 5119146 h 6470305"/>
              <a:gd name="connsiteX521" fmla="*/ 6724002 w 12192000"/>
              <a:gd name="connsiteY521" fmla="*/ 5214298 h 6470305"/>
              <a:gd name="connsiteX522" fmla="*/ 6628850 w 12192000"/>
              <a:gd name="connsiteY522" fmla="*/ 5119146 h 6470305"/>
              <a:gd name="connsiteX523" fmla="*/ 6724002 w 12192000"/>
              <a:gd name="connsiteY523" fmla="*/ 5023994 h 6470305"/>
              <a:gd name="connsiteX524" fmla="*/ 6305333 w 12192000"/>
              <a:gd name="connsiteY524" fmla="*/ 5023994 h 6470305"/>
              <a:gd name="connsiteX525" fmla="*/ 6400485 w 12192000"/>
              <a:gd name="connsiteY525" fmla="*/ 5119146 h 6470305"/>
              <a:gd name="connsiteX526" fmla="*/ 6305333 w 12192000"/>
              <a:gd name="connsiteY526" fmla="*/ 5214298 h 6470305"/>
              <a:gd name="connsiteX527" fmla="*/ 6210181 w 12192000"/>
              <a:gd name="connsiteY527" fmla="*/ 5119146 h 6470305"/>
              <a:gd name="connsiteX528" fmla="*/ 6305333 w 12192000"/>
              <a:gd name="connsiteY528" fmla="*/ 5023994 h 6470305"/>
              <a:gd name="connsiteX529" fmla="*/ 5886664 w 12192000"/>
              <a:gd name="connsiteY529" fmla="*/ 5023994 h 6470305"/>
              <a:gd name="connsiteX530" fmla="*/ 5981816 w 12192000"/>
              <a:gd name="connsiteY530" fmla="*/ 5119146 h 6470305"/>
              <a:gd name="connsiteX531" fmla="*/ 5886664 w 12192000"/>
              <a:gd name="connsiteY531" fmla="*/ 5214298 h 6470305"/>
              <a:gd name="connsiteX532" fmla="*/ 5791512 w 12192000"/>
              <a:gd name="connsiteY532" fmla="*/ 5119146 h 6470305"/>
              <a:gd name="connsiteX533" fmla="*/ 5886664 w 12192000"/>
              <a:gd name="connsiteY533" fmla="*/ 5023994 h 6470305"/>
              <a:gd name="connsiteX534" fmla="*/ 5467994 w 12192000"/>
              <a:gd name="connsiteY534" fmla="*/ 5023994 h 6470305"/>
              <a:gd name="connsiteX535" fmla="*/ 5563146 w 12192000"/>
              <a:gd name="connsiteY535" fmla="*/ 5119146 h 6470305"/>
              <a:gd name="connsiteX536" fmla="*/ 5467994 w 12192000"/>
              <a:gd name="connsiteY536" fmla="*/ 5214298 h 6470305"/>
              <a:gd name="connsiteX537" fmla="*/ 5372842 w 12192000"/>
              <a:gd name="connsiteY537" fmla="*/ 5119146 h 6470305"/>
              <a:gd name="connsiteX538" fmla="*/ 5467994 w 12192000"/>
              <a:gd name="connsiteY538" fmla="*/ 5023994 h 6470305"/>
              <a:gd name="connsiteX539" fmla="*/ 5049325 w 12192000"/>
              <a:gd name="connsiteY539" fmla="*/ 5023994 h 6470305"/>
              <a:gd name="connsiteX540" fmla="*/ 5144478 w 12192000"/>
              <a:gd name="connsiteY540" fmla="*/ 5119146 h 6470305"/>
              <a:gd name="connsiteX541" fmla="*/ 5049325 w 12192000"/>
              <a:gd name="connsiteY541" fmla="*/ 5214298 h 6470305"/>
              <a:gd name="connsiteX542" fmla="*/ 4954173 w 12192000"/>
              <a:gd name="connsiteY542" fmla="*/ 5119146 h 6470305"/>
              <a:gd name="connsiteX543" fmla="*/ 5049325 w 12192000"/>
              <a:gd name="connsiteY543" fmla="*/ 5023994 h 6470305"/>
              <a:gd name="connsiteX544" fmla="*/ 4630656 w 12192000"/>
              <a:gd name="connsiteY544" fmla="*/ 5023994 h 6470305"/>
              <a:gd name="connsiteX545" fmla="*/ 4725808 w 12192000"/>
              <a:gd name="connsiteY545" fmla="*/ 5119146 h 6470305"/>
              <a:gd name="connsiteX546" fmla="*/ 4630656 w 12192000"/>
              <a:gd name="connsiteY546" fmla="*/ 5214298 h 6470305"/>
              <a:gd name="connsiteX547" fmla="*/ 4535504 w 12192000"/>
              <a:gd name="connsiteY547" fmla="*/ 5119146 h 6470305"/>
              <a:gd name="connsiteX548" fmla="*/ 4630656 w 12192000"/>
              <a:gd name="connsiteY548" fmla="*/ 5023994 h 6470305"/>
              <a:gd name="connsiteX549" fmla="*/ 4211987 w 12192000"/>
              <a:gd name="connsiteY549" fmla="*/ 5023994 h 6470305"/>
              <a:gd name="connsiteX550" fmla="*/ 4307139 w 12192000"/>
              <a:gd name="connsiteY550" fmla="*/ 5119146 h 6470305"/>
              <a:gd name="connsiteX551" fmla="*/ 4211987 w 12192000"/>
              <a:gd name="connsiteY551" fmla="*/ 5214298 h 6470305"/>
              <a:gd name="connsiteX552" fmla="*/ 4116835 w 12192000"/>
              <a:gd name="connsiteY552" fmla="*/ 5119146 h 6470305"/>
              <a:gd name="connsiteX553" fmla="*/ 4211987 w 12192000"/>
              <a:gd name="connsiteY553" fmla="*/ 5023994 h 6470305"/>
              <a:gd name="connsiteX554" fmla="*/ 3793367 w 12192000"/>
              <a:gd name="connsiteY554" fmla="*/ 5023994 h 6470305"/>
              <a:gd name="connsiteX555" fmla="*/ 3888470 w 12192000"/>
              <a:gd name="connsiteY555" fmla="*/ 5119146 h 6470305"/>
              <a:gd name="connsiteX556" fmla="*/ 3793367 w 12192000"/>
              <a:gd name="connsiteY556" fmla="*/ 5214298 h 6470305"/>
              <a:gd name="connsiteX557" fmla="*/ 3698215 w 12192000"/>
              <a:gd name="connsiteY557" fmla="*/ 5119146 h 6470305"/>
              <a:gd name="connsiteX558" fmla="*/ 3793367 w 12192000"/>
              <a:gd name="connsiteY558" fmla="*/ 5023994 h 6470305"/>
              <a:gd name="connsiteX559" fmla="*/ 3374694 w 12192000"/>
              <a:gd name="connsiteY559" fmla="*/ 5023994 h 6470305"/>
              <a:gd name="connsiteX560" fmla="*/ 3469850 w 12192000"/>
              <a:gd name="connsiteY560" fmla="*/ 5119146 h 6470305"/>
              <a:gd name="connsiteX561" fmla="*/ 3374694 w 12192000"/>
              <a:gd name="connsiteY561" fmla="*/ 5214298 h 6470305"/>
              <a:gd name="connsiteX562" fmla="*/ 3279542 w 12192000"/>
              <a:gd name="connsiteY562" fmla="*/ 5119146 h 6470305"/>
              <a:gd name="connsiteX563" fmla="*/ 3374694 w 12192000"/>
              <a:gd name="connsiteY563" fmla="*/ 5023994 h 6470305"/>
              <a:gd name="connsiteX564" fmla="*/ 2956022 w 12192000"/>
              <a:gd name="connsiteY564" fmla="*/ 5023994 h 6470305"/>
              <a:gd name="connsiteX565" fmla="*/ 3051176 w 12192000"/>
              <a:gd name="connsiteY565" fmla="*/ 5119146 h 6470305"/>
              <a:gd name="connsiteX566" fmla="*/ 2956022 w 12192000"/>
              <a:gd name="connsiteY566" fmla="*/ 5214298 h 6470305"/>
              <a:gd name="connsiteX567" fmla="*/ 2860869 w 12192000"/>
              <a:gd name="connsiteY567" fmla="*/ 5119146 h 6470305"/>
              <a:gd name="connsiteX568" fmla="*/ 2956022 w 12192000"/>
              <a:gd name="connsiteY568" fmla="*/ 5023994 h 6470305"/>
              <a:gd name="connsiteX569" fmla="*/ 2537348 w 12192000"/>
              <a:gd name="connsiteY569" fmla="*/ 5023994 h 6470305"/>
              <a:gd name="connsiteX570" fmla="*/ 2632504 w 12192000"/>
              <a:gd name="connsiteY570" fmla="*/ 5119146 h 6470305"/>
              <a:gd name="connsiteX571" fmla="*/ 2537348 w 12192000"/>
              <a:gd name="connsiteY571" fmla="*/ 5214298 h 6470305"/>
              <a:gd name="connsiteX572" fmla="*/ 2442196 w 12192000"/>
              <a:gd name="connsiteY572" fmla="*/ 5119146 h 6470305"/>
              <a:gd name="connsiteX573" fmla="*/ 2537348 w 12192000"/>
              <a:gd name="connsiteY573" fmla="*/ 5023994 h 6470305"/>
              <a:gd name="connsiteX574" fmla="*/ 2118678 w 12192000"/>
              <a:gd name="connsiteY574" fmla="*/ 5023994 h 6470305"/>
              <a:gd name="connsiteX575" fmla="*/ 2213831 w 12192000"/>
              <a:gd name="connsiteY575" fmla="*/ 5119146 h 6470305"/>
              <a:gd name="connsiteX576" fmla="*/ 2118678 w 12192000"/>
              <a:gd name="connsiteY576" fmla="*/ 5214298 h 6470305"/>
              <a:gd name="connsiteX577" fmla="*/ 2023526 w 12192000"/>
              <a:gd name="connsiteY577" fmla="*/ 5119146 h 6470305"/>
              <a:gd name="connsiteX578" fmla="*/ 2118678 w 12192000"/>
              <a:gd name="connsiteY578" fmla="*/ 5023994 h 6470305"/>
              <a:gd name="connsiteX579" fmla="*/ 1700005 w 12192000"/>
              <a:gd name="connsiteY579" fmla="*/ 5023994 h 6470305"/>
              <a:gd name="connsiteX580" fmla="*/ 1795158 w 12192000"/>
              <a:gd name="connsiteY580" fmla="*/ 5119146 h 6470305"/>
              <a:gd name="connsiteX581" fmla="*/ 1700005 w 12192000"/>
              <a:gd name="connsiteY581" fmla="*/ 5214298 h 6470305"/>
              <a:gd name="connsiteX582" fmla="*/ 1604850 w 12192000"/>
              <a:gd name="connsiteY582" fmla="*/ 5119146 h 6470305"/>
              <a:gd name="connsiteX583" fmla="*/ 1700005 w 12192000"/>
              <a:gd name="connsiteY583" fmla="*/ 5023994 h 6470305"/>
              <a:gd name="connsiteX584" fmla="*/ 1281332 w 12192000"/>
              <a:gd name="connsiteY584" fmla="*/ 5023994 h 6470305"/>
              <a:gd name="connsiteX585" fmla="*/ 1376484 w 12192000"/>
              <a:gd name="connsiteY585" fmla="*/ 5119146 h 6470305"/>
              <a:gd name="connsiteX586" fmla="*/ 1281332 w 12192000"/>
              <a:gd name="connsiteY586" fmla="*/ 5214298 h 6470305"/>
              <a:gd name="connsiteX587" fmla="*/ 1186180 w 12192000"/>
              <a:gd name="connsiteY587" fmla="*/ 5119146 h 6470305"/>
              <a:gd name="connsiteX588" fmla="*/ 1281332 w 12192000"/>
              <a:gd name="connsiteY588" fmla="*/ 5023994 h 6470305"/>
              <a:gd name="connsiteX589" fmla="*/ 862664 w 12192000"/>
              <a:gd name="connsiteY589" fmla="*/ 5023994 h 6470305"/>
              <a:gd name="connsiteX590" fmla="*/ 957816 w 12192000"/>
              <a:gd name="connsiteY590" fmla="*/ 5119146 h 6470305"/>
              <a:gd name="connsiteX591" fmla="*/ 862664 w 12192000"/>
              <a:gd name="connsiteY591" fmla="*/ 5214298 h 6470305"/>
              <a:gd name="connsiteX592" fmla="*/ 767512 w 12192000"/>
              <a:gd name="connsiteY592" fmla="*/ 5119146 h 6470305"/>
              <a:gd name="connsiteX593" fmla="*/ 862664 w 12192000"/>
              <a:gd name="connsiteY593" fmla="*/ 5023994 h 6470305"/>
              <a:gd name="connsiteX594" fmla="*/ 443996 w 12192000"/>
              <a:gd name="connsiteY594" fmla="*/ 5023994 h 6470305"/>
              <a:gd name="connsiteX595" fmla="*/ 539148 w 12192000"/>
              <a:gd name="connsiteY595" fmla="*/ 5119146 h 6470305"/>
              <a:gd name="connsiteX596" fmla="*/ 443996 w 12192000"/>
              <a:gd name="connsiteY596" fmla="*/ 5214298 h 6470305"/>
              <a:gd name="connsiteX597" fmla="*/ 348844 w 12192000"/>
              <a:gd name="connsiteY597" fmla="*/ 5119146 h 6470305"/>
              <a:gd name="connsiteX598" fmla="*/ 443996 w 12192000"/>
              <a:gd name="connsiteY598" fmla="*/ 5023994 h 6470305"/>
              <a:gd name="connsiteX599" fmla="*/ 25327 w 12192000"/>
              <a:gd name="connsiteY599" fmla="*/ 5023994 h 6470305"/>
              <a:gd name="connsiteX600" fmla="*/ 120479 w 12192000"/>
              <a:gd name="connsiteY600" fmla="*/ 5119146 h 6470305"/>
              <a:gd name="connsiteX601" fmla="*/ 25327 w 12192000"/>
              <a:gd name="connsiteY601" fmla="*/ 5214298 h 6470305"/>
              <a:gd name="connsiteX602" fmla="*/ 0 w 12192000"/>
              <a:gd name="connsiteY602" fmla="*/ 5209185 h 6470305"/>
              <a:gd name="connsiteX603" fmla="*/ 0 w 12192000"/>
              <a:gd name="connsiteY603" fmla="*/ 5029108 h 6470305"/>
              <a:gd name="connsiteX604" fmla="*/ 12166698 w 12192000"/>
              <a:gd name="connsiteY604" fmla="*/ 4605325 h 6470305"/>
              <a:gd name="connsiteX605" fmla="*/ 12192000 w 12192000"/>
              <a:gd name="connsiteY605" fmla="*/ 4610434 h 6470305"/>
              <a:gd name="connsiteX606" fmla="*/ 12192000 w 12192000"/>
              <a:gd name="connsiteY606" fmla="*/ 4790521 h 6470305"/>
              <a:gd name="connsiteX607" fmla="*/ 12166698 w 12192000"/>
              <a:gd name="connsiteY607" fmla="*/ 4795629 h 6470305"/>
              <a:gd name="connsiteX608" fmla="*/ 12071546 w 12192000"/>
              <a:gd name="connsiteY608" fmla="*/ 4700477 h 6470305"/>
              <a:gd name="connsiteX609" fmla="*/ 12166698 w 12192000"/>
              <a:gd name="connsiteY609" fmla="*/ 4605325 h 6470305"/>
              <a:gd name="connsiteX610" fmla="*/ 11748029 w 12192000"/>
              <a:gd name="connsiteY610" fmla="*/ 4605325 h 6470305"/>
              <a:gd name="connsiteX611" fmla="*/ 11843181 w 12192000"/>
              <a:gd name="connsiteY611" fmla="*/ 4700477 h 6470305"/>
              <a:gd name="connsiteX612" fmla="*/ 11748029 w 12192000"/>
              <a:gd name="connsiteY612" fmla="*/ 4795629 h 6470305"/>
              <a:gd name="connsiteX613" fmla="*/ 11652877 w 12192000"/>
              <a:gd name="connsiteY613" fmla="*/ 4700477 h 6470305"/>
              <a:gd name="connsiteX614" fmla="*/ 11748029 w 12192000"/>
              <a:gd name="connsiteY614" fmla="*/ 4605325 h 6470305"/>
              <a:gd name="connsiteX615" fmla="*/ 11329360 w 12192000"/>
              <a:gd name="connsiteY615" fmla="*/ 4605325 h 6470305"/>
              <a:gd name="connsiteX616" fmla="*/ 11424512 w 12192000"/>
              <a:gd name="connsiteY616" fmla="*/ 4700477 h 6470305"/>
              <a:gd name="connsiteX617" fmla="*/ 11329360 w 12192000"/>
              <a:gd name="connsiteY617" fmla="*/ 4795629 h 6470305"/>
              <a:gd name="connsiteX618" fmla="*/ 11234208 w 12192000"/>
              <a:gd name="connsiteY618" fmla="*/ 4700477 h 6470305"/>
              <a:gd name="connsiteX619" fmla="*/ 11329360 w 12192000"/>
              <a:gd name="connsiteY619" fmla="*/ 4605325 h 6470305"/>
              <a:gd name="connsiteX620" fmla="*/ 10910691 w 12192000"/>
              <a:gd name="connsiteY620" fmla="*/ 4605325 h 6470305"/>
              <a:gd name="connsiteX621" fmla="*/ 11005843 w 12192000"/>
              <a:gd name="connsiteY621" fmla="*/ 4700477 h 6470305"/>
              <a:gd name="connsiteX622" fmla="*/ 10910691 w 12192000"/>
              <a:gd name="connsiteY622" fmla="*/ 4795629 h 6470305"/>
              <a:gd name="connsiteX623" fmla="*/ 10815539 w 12192000"/>
              <a:gd name="connsiteY623" fmla="*/ 4700477 h 6470305"/>
              <a:gd name="connsiteX624" fmla="*/ 10910691 w 12192000"/>
              <a:gd name="connsiteY624" fmla="*/ 4605325 h 6470305"/>
              <a:gd name="connsiteX625" fmla="*/ 10492022 w 12192000"/>
              <a:gd name="connsiteY625" fmla="*/ 4605325 h 6470305"/>
              <a:gd name="connsiteX626" fmla="*/ 10587174 w 12192000"/>
              <a:gd name="connsiteY626" fmla="*/ 4700477 h 6470305"/>
              <a:gd name="connsiteX627" fmla="*/ 10492022 w 12192000"/>
              <a:gd name="connsiteY627" fmla="*/ 4795629 h 6470305"/>
              <a:gd name="connsiteX628" fmla="*/ 10396870 w 12192000"/>
              <a:gd name="connsiteY628" fmla="*/ 4700477 h 6470305"/>
              <a:gd name="connsiteX629" fmla="*/ 10492022 w 12192000"/>
              <a:gd name="connsiteY629" fmla="*/ 4605325 h 6470305"/>
              <a:gd name="connsiteX630" fmla="*/ 10073353 w 12192000"/>
              <a:gd name="connsiteY630" fmla="*/ 4605325 h 6470305"/>
              <a:gd name="connsiteX631" fmla="*/ 10168505 w 12192000"/>
              <a:gd name="connsiteY631" fmla="*/ 4700477 h 6470305"/>
              <a:gd name="connsiteX632" fmla="*/ 10073353 w 12192000"/>
              <a:gd name="connsiteY632" fmla="*/ 4795629 h 6470305"/>
              <a:gd name="connsiteX633" fmla="*/ 9978201 w 12192000"/>
              <a:gd name="connsiteY633" fmla="*/ 4700477 h 6470305"/>
              <a:gd name="connsiteX634" fmla="*/ 10073353 w 12192000"/>
              <a:gd name="connsiteY634" fmla="*/ 4605325 h 6470305"/>
              <a:gd name="connsiteX635" fmla="*/ 9654684 w 12192000"/>
              <a:gd name="connsiteY635" fmla="*/ 4605325 h 6470305"/>
              <a:gd name="connsiteX636" fmla="*/ 9749836 w 12192000"/>
              <a:gd name="connsiteY636" fmla="*/ 4700477 h 6470305"/>
              <a:gd name="connsiteX637" fmla="*/ 9654684 w 12192000"/>
              <a:gd name="connsiteY637" fmla="*/ 4795629 h 6470305"/>
              <a:gd name="connsiteX638" fmla="*/ 9559532 w 12192000"/>
              <a:gd name="connsiteY638" fmla="*/ 4700477 h 6470305"/>
              <a:gd name="connsiteX639" fmla="*/ 9654684 w 12192000"/>
              <a:gd name="connsiteY639" fmla="*/ 4605325 h 6470305"/>
              <a:gd name="connsiteX640" fmla="*/ 9236015 w 12192000"/>
              <a:gd name="connsiteY640" fmla="*/ 4605325 h 6470305"/>
              <a:gd name="connsiteX641" fmla="*/ 9331167 w 12192000"/>
              <a:gd name="connsiteY641" fmla="*/ 4700477 h 6470305"/>
              <a:gd name="connsiteX642" fmla="*/ 9236015 w 12192000"/>
              <a:gd name="connsiteY642" fmla="*/ 4795629 h 6470305"/>
              <a:gd name="connsiteX643" fmla="*/ 9140863 w 12192000"/>
              <a:gd name="connsiteY643" fmla="*/ 4700477 h 6470305"/>
              <a:gd name="connsiteX644" fmla="*/ 9236015 w 12192000"/>
              <a:gd name="connsiteY644" fmla="*/ 4605325 h 6470305"/>
              <a:gd name="connsiteX645" fmla="*/ 8817346 w 12192000"/>
              <a:gd name="connsiteY645" fmla="*/ 4605325 h 6470305"/>
              <a:gd name="connsiteX646" fmla="*/ 8912498 w 12192000"/>
              <a:gd name="connsiteY646" fmla="*/ 4700477 h 6470305"/>
              <a:gd name="connsiteX647" fmla="*/ 8817346 w 12192000"/>
              <a:gd name="connsiteY647" fmla="*/ 4795629 h 6470305"/>
              <a:gd name="connsiteX648" fmla="*/ 8722194 w 12192000"/>
              <a:gd name="connsiteY648" fmla="*/ 4700477 h 6470305"/>
              <a:gd name="connsiteX649" fmla="*/ 8817346 w 12192000"/>
              <a:gd name="connsiteY649" fmla="*/ 4605325 h 6470305"/>
              <a:gd name="connsiteX650" fmla="*/ 8398677 w 12192000"/>
              <a:gd name="connsiteY650" fmla="*/ 4605325 h 6470305"/>
              <a:gd name="connsiteX651" fmla="*/ 8493829 w 12192000"/>
              <a:gd name="connsiteY651" fmla="*/ 4700477 h 6470305"/>
              <a:gd name="connsiteX652" fmla="*/ 8398677 w 12192000"/>
              <a:gd name="connsiteY652" fmla="*/ 4795629 h 6470305"/>
              <a:gd name="connsiteX653" fmla="*/ 8303526 w 12192000"/>
              <a:gd name="connsiteY653" fmla="*/ 4700477 h 6470305"/>
              <a:gd name="connsiteX654" fmla="*/ 8398677 w 12192000"/>
              <a:gd name="connsiteY654" fmla="*/ 4605325 h 6470305"/>
              <a:gd name="connsiteX655" fmla="*/ 7980009 w 12192000"/>
              <a:gd name="connsiteY655" fmla="*/ 4605325 h 6470305"/>
              <a:gd name="connsiteX656" fmla="*/ 8075161 w 12192000"/>
              <a:gd name="connsiteY656" fmla="*/ 4700477 h 6470305"/>
              <a:gd name="connsiteX657" fmla="*/ 7980009 w 12192000"/>
              <a:gd name="connsiteY657" fmla="*/ 4795629 h 6470305"/>
              <a:gd name="connsiteX658" fmla="*/ 7884857 w 12192000"/>
              <a:gd name="connsiteY658" fmla="*/ 4700477 h 6470305"/>
              <a:gd name="connsiteX659" fmla="*/ 7980009 w 12192000"/>
              <a:gd name="connsiteY659" fmla="*/ 4605325 h 6470305"/>
              <a:gd name="connsiteX660" fmla="*/ 7561340 w 12192000"/>
              <a:gd name="connsiteY660" fmla="*/ 4605325 h 6470305"/>
              <a:gd name="connsiteX661" fmla="*/ 7656492 w 12192000"/>
              <a:gd name="connsiteY661" fmla="*/ 4700477 h 6470305"/>
              <a:gd name="connsiteX662" fmla="*/ 7561340 w 12192000"/>
              <a:gd name="connsiteY662" fmla="*/ 4795629 h 6470305"/>
              <a:gd name="connsiteX663" fmla="*/ 7466188 w 12192000"/>
              <a:gd name="connsiteY663" fmla="*/ 4700477 h 6470305"/>
              <a:gd name="connsiteX664" fmla="*/ 7561340 w 12192000"/>
              <a:gd name="connsiteY664" fmla="*/ 4605325 h 6470305"/>
              <a:gd name="connsiteX665" fmla="*/ 7142671 w 12192000"/>
              <a:gd name="connsiteY665" fmla="*/ 4605325 h 6470305"/>
              <a:gd name="connsiteX666" fmla="*/ 7237823 w 12192000"/>
              <a:gd name="connsiteY666" fmla="*/ 4700477 h 6470305"/>
              <a:gd name="connsiteX667" fmla="*/ 7142671 w 12192000"/>
              <a:gd name="connsiteY667" fmla="*/ 4795629 h 6470305"/>
              <a:gd name="connsiteX668" fmla="*/ 7047519 w 12192000"/>
              <a:gd name="connsiteY668" fmla="*/ 4700477 h 6470305"/>
              <a:gd name="connsiteX669" fmla="*/ 7142671 w 12192000"/>
              <a:gd name="connsiteY669" fmla="*/ 4605325 h 6470305"/>
              <a:gd name="connsiteX670" fmla="*/ 6724002 w 12192000"/>
              <a:gd name="connsiteY670" fmla="*/ 4605325 h 6470305"/>
              <a:gd name="connsiteX671" fmla="*/ 6819154 w 12192000"/>
              <a:gd name="connsiteY671" fmla="*/ 4700477 h 6470305"/>
              <a:gd name="connsiteX672" fmla="*/ 6724002 w 12192000"/>
              <a:gd name="connsiteY672" fmla="*/ 4795629 h 6470305"/>
              <a:gd name="connsiteX673" fmla="*/ 6628850 w 12192000"/>
              <a:gd name="connsiteY673" fmla="*/ 4700477 h 6470305"/>
              <a:gd name="connsiteX674" fmla="*/ 6724002 w 12192000"/>
              <a:gd name="connsiteY674" fmla="*/ 4605325 h 6470305"/>
              <a:gd name="connsiteX675" fmla="*/ 6305333 w 12192000"/>
              <a:gd name="connsiteY675" fmla="*/ 4605325 h 6470305"/>
              <a:gd name="connsiteX676" fmla="*/ 6400485 w 12192000"/>
              <a:gd name="connsiteY676" fmla="*/ 4700477 h 6470305"/>
              <a:gd name="connsiteX677" fmla="*/ 6305333 w 12192000"/>
              <a:gd name="connsiteY677" fmla="*/ 4795629 h 6470305"/>
              <a:gd name="connsiteX678" fmla="*/ 6210181 w 12192000"/>
              <a:gd name="connsiteY678" fmla="*/ 4700477 h 6470305"/>
              <a:gd name="connsiteX679" fmla="*/ 6305333 w 12192000"/>
              <a:gd name="connsiteY679" fmla="*/ 4605325 h 6470305"/>
              <a:gd name="connsiteX680" fmla="*/ 5886664 w 12192000"/>
              <a:gd name="connsiteY680" fmla="*/ 4605325 h 6470305"/>
              <a:gd name="connsiteX681" fmla="*/ 5981816 w 12192000"/>
              <a:gd name="connsiteY681" fmla="*/ 4700477 h 6470305"/>
              <a:gd name="connsiteX682" fmla="*/ 5886664 w 12192000"/>
              <a:gd name="connsiteY682" fmla="*/ 4795629 h 6470305"/>
              <a:gd name="connsiteX683" fmla="*/ 5791512 w 12192000"/>
              <a:gd name="connsiteY683" fmla="*/ 4700477 h 6470305"/>
              <a:gd name="connsiteX684" fmla="*/ 5886664 w 12192000"/>
              <a:gd name="connsiteY684" fmla="*/ 4605325 h 6470305"/>
              <a:gd name="connsiteX685" fmla="*/ 5467994 w 12192000"/>
              <a:gd name="connsiteY685" fmla="*/ 4605325 h 6470305"/>
              <a:gd name="connsiteX686" fmla="*/ 5563146 w 12192000"/>
              <a:gd name="connsiteY686" fmla="*/ 4700477 h 6470305"/>
              <a:gd name="connsiteX687" fmla="*/ 5467994 w 12192000"/>
              <a:gd name="connsiteY687" fmla="*/ 4795629 h 6470305"/>
              <a:gd name="connsiteX688" fmla="*/ 5372842 w 12192000"/>
              <a:gd name="connsiteY688" fmla="*/ 4700477 h 6470305"/>
              <a:gd name="connsiteX689" fmla="*/ 5467994 w 12192000"/>
              <a:gd name="connsiteY689" fmla="*/ 4605325 h 6470305"/>
              <a:gd name="connsiteX690" fmla="*/ 5049325 w 12192000"/>
              <a:gd name="connsiteY690" fmla="*/ 4605325 h 6470305"/>
              <a:gd name="connsiteX691" fmla="*/ 5144478 w 12192000"/>
              <a:gd name="connsiteY691" fmla="*/ 4700477 h 6470305"/>
              <a:gd name="connsiteX692" fmla="*/ 5049325 w 12192000"/>
              <a:gd name="connsiteY692" fmla="*/ 4795629 h 6470305"/>
              <a:gd name="connsiteX693" fmla="*/ 4954173 w 12192000"/>
              <a:gd name="connsiteY693" fmla="*/ 4700477 h 6470305"/>
              <a:gd name="connsiteX694" fmla="*/ 5049325 w 12192000"/>
              <a:gd name="connsiteY694" fmla="*/ 4605325 h 6470305"/>
              <a:gd name="connsiteX695" fmla="*/ 4630656 w 12192000"/>
              <a:gd name="connsiteY695" fmla="*/ 4605325 h 6470305"/>
              <a:gd name="connsiteX696" fmla="*/ 4725808 w 12192000"/>
              <a:gd name="connsiteY696" fmla="*/ 4700477 h 6470305"/>
              <a:gd name="connsiteX697" fmla="*/ 4630656 w 12192000"/>
              <a:gd name="connsiteY697" fmla="*/ 4795629 h 6470305"/>
              <a:gd name="connsiteX698" fmla="*/ 4535504 w 12192000"/>
              <a:gd name="connsiteY698" fmla="*/ 4700477 h 6470305"/>
              <a:gd name="connsiteX699" fmla="*/ 4630656 w 12192000"/>
              <a:gd name="connsiteY699" fmla="*/ 4605325 h 6470305"/>
              <a:gd name="connsiteX700" fmla="*/ 4211987 w 12192000"/>
              <a:gd name="connsiteY700" fmla="*/ 4605325 h 6470305"/>
              <a:gd name="connsiteX701" fmla="*/ 4307139 w 12192000"/>
              <a:gd name="connsiteY701" fmla="*/ 4700477 h 6470305"/>
              <a:gd name="connsiteX702" fmla="*/ 4211987 w 12192000"/>
              <a:gd name="connsiteY702" fmla="*/ 4795629 h 6470305"/>
              <a:gd name="connsiteX703" fmla="*/ 4116835 w 12192000"/>
              <a:gd name="connsiteY703" fmla="*/ 4700477 h 6470305"/>
              <a:gd name="connsiteX704" fmla="*/ 4211987 w 12192000"/>
              <a:gd name="connsiteY704" fmla="*/ 4605325 h 6470305"/>
              <a:gd name="connsiteX705" fmla="*/ 3793376 w 12192000"/>
              <a:gd name="connsiteY705" fmla="*/ 4605325 h 6470305"/>
              <a:gd name="connsiteX706" fmla="*/ 3888470 w 12192000"/>
              <a:gd name="connsiteY706" fmla="*/ 4700477 h 6470305"/>
              <a:gd name="connsiteX707" fmla="*/ 3793376 w 12192000"/>
              <a:gd name="connsiteY707" fmla="*/ 4795629 h 6470305"/>
              <a:gd name="connsiteX708" fmla="*/ 3698224 w 12192000"/>
              <a:gd name="connsiteY708" fmla="*/ 4700477 h 6470305"/>
              <a:gd name="connsiteX709" fmla="*/ 3793376 w 12192000"/>
              <a:gd name="connsiteY709" fmla="*/ 4605325 h 6470305"/>
              <a:gd name="connsiteX710" fmla="*/ 3374703 w 12192000"/>
              <a:gd name="connsiteY710" fmla="*/ 4605325 h 6470305"/>
              <a:gd name="connsiteX711" fmla="*/ 3469858 w 12192000"/>
              <a:gd name="connsiteY711" fmla="*/ 4700477 h 6470305"/>
              <a:gd name="connsiteX712" fmla="*/ 3374703 w 12192000"/>
              <a:gd name="connsiteY712" fmla="*/ 4795629 h 6470305"/>
              <a:gd name="connsiteX713" fmla="*/ 3279550 w 12192000"/>
              <a:gd name="connsiteY713" fmla="*/ 4700477 h 6470305"/>
              <a:gd name="connsiteX714" fmla="*/ 3374703 w 12192000"/>
              <a:gd name="connsiteY714" fmla="*/ 4605325 h 6470305"/>
              <a:gd name="connsiteX715" fmla="*/ 2956029 w 12192000"/>
              <a:gd name="connsiteY715" fmla="*/ 4605325 h 6470305"/>
              <a:gd name="connsiteX716" fmla="*/ 3051184 w 12192000"/>
              <a:gd name="connsiteY716" fmla="*/ 4700477 h 6470305"/>
              <a:gd name="connsiteX717" fmla="*/ 2956029 w 12192000"/>
              <a:gd name="connsiteY717" fmla="*/ 4795629 h 6470305"/>
              <a:gd name="connsiteX718" fmla="*/ 2860876 w 12192000"/>
              <a:gd name="connsiteY718" fmla="*/ 4700477 h 6470305"/>
              <a:gd name="connsiteX719" fmla="*/ 2956029 w 12192000"/>
              <a:gd name="connsiteY719" fmla="*/ 4605325 h 6470305"/>
              <a:gd name="connsiteX720" fmla="*/ 2537355 w 12192000"/>
              <a:gd name="connsiteY720" fmla="*/ 4605325 h 6470305"/>
              <a:gd name="connsiteX721" fmla="*/ 2632511 w 12192000"/>
              <a:gd name="connsiteY721" fmla="*/ 4700477 h 6470305"/>
              <a:gd name="connsiteX722" fmla="*/ 2537355 w 12192000"/>
              <a:gd name="connsiteY722" fmla="*/ 4795629 h 6470305"/>
              <a:gd name="connsiteX723" fmla="*/ 2442202 w 12192000"/>
              <a:gd name="connsiteY723" fmla="*/ 4700477 h 6470305"/>
              <a:gd name="connsiteX724" fmla="*/ 2537355 w 12192000"/>
              <a:gd name="connsiteY724" fmla="*/ 4605325 h 6470305"/>
              <a:gd name="connsiteX725" fmla="*/ 2118684 w 12192000"/>
              <a:gd name="connsiteY725" fmla="*/ 4605325 h 6470305"/>
              <a:gd name="connsiteX726" fmla="*/ 2213837 w 12192000"/>
              <a:gd name="connsiteY726" fmla="*/ 4700477 h 6470305"/>
              <a:gd name="connsiteX727" fmla="*/ 2118684 w 12192000"/>
              <a:gd name="connsiteY727" fmla="*/ 4795629 h 6470305"/>
              <a:gd name="connsiteX728" fmla="*/ 2023532 w 12192000"/>
              <a:gd name="connsiteY728" fmla="*/ 4700477 h 6470305"/>
              <a:gd name="connsiteX729" fmla="*/ 2118684 w 12192000"/>
              <a:gd name="connsiteY729" fmla="*/ 4605325 h 6470305"/>
              <a:gd name="connsiteX730" fmla="*/ 1700010 w 12192000"/>
              <a:gd name="connsiteY730" fmla="*/ 4605325 h 6470305"/>
              <a:gd name="connsiteX731" fmla="*/ 1795163 w 12192000"/>
              <a:gd name="connsiteY731" fmla="*/ 4700477 h 6470305"/>
              <a:gd name="connsiteX732" fmla="*/ 1700010 w 12192000"/>
              <a:gd name="connsiteY732" fmla="*/ 4795629 h 6470305"/>
              <a:gd name="connsiteX733" fmla="*/ 1604856 w 12192000"/>
              <a:gd name="connsiteY733" fmla="*/ 4700477 h 6470305"/>
              <a:gd name="connsiteX734" fmla="*/ 1700010 w 12192000"/>
              <a:gd name="connsiteY734" fmla="*/ 4605325 h 6470305"/>
              <a:gd name="connsiteX735" fmla="*/ 1281336 w 12192000"/>
              <a:gd name="connsiteY735" fmla="*/ 4605325 h 6470305"/>
              <a:gd name="connsiteX736" fmla="*/ 1376489 w 12192000"/>
              <a:gd name="connsiteY736" fmla="*/ 4700477 h 6470305"/>
              <a:gd name="connsiteX737" fmla="*/ 1281336 w 12192000"/>
              <a:gd name="connsiteY737" fmla="*/ 4795629 h 6470305"/>
              <a:gd name="connsiteX738" fmla="*/ 1186185 w 12192000"/>
              <a:gd name="connsiteY738" fmla="*/ 4700477 h 6470305"/>
              <a:gd name="connsiteX739" fmla="*/ 1281336 w 12192000"/>
              <a:gd name="connsiteY739" fmla="*/ 4605325 h 6470305"/>
              <a:gd name="connsiteX740" fmla="*/ 862669 w 12192000"/>
              <a:gd name="connsiteY740" fmla="*/ 4605325 h 6470305"/>
              <a:gd name="connsiteX741" fmla="*/ 957821 w 12192000"/>
              <a:gd name="connsiteY741" fmla="*/ 4700477 h 6470305"/>
              <a:gd name="connsiteX742" fmla="*/ 862669 w 12192000"/>
              <a:gd name="connsiteY742" fmla="*/ 4795629 h 6470305"/>
              <a:gd name="connsiteX743" fmla="*/ 767517 w 12192000"/>
              <a:gd name="connsiteY743" fmla="*/ 4700477 h 6470305"/>
              <a:gd name="connsiteX744" fmla="*/ 862669 w 12192000"/>
              <a:gd name="connsiteY744" fmla="*/ 4605325 h 6470305"/>
              <a:gd name="connsiteX745" fmla="*/ 444001 w 12192000"/>
              <a:gd name="connsiteY745" fmla="*/ 4605325 h 6470305"/>
              <a:gd name="connsiteX746" fmla="*/ 539154 w 12192000"/>
              <a:gd name="connsiteY746" fmla="*/ 4700477 h 6470305"/>
              <a:gd name="connsiteX747" fmla="*/ 444001 w 12192000"/>
              <a:gd name="connsiteY747" fmla="*/ 4795629 h 6470305"/>
              <a:gd name="connsiteX748" fmla="*/ 348849 w 12192000"/>
              <a:gd name="connsiteY748" fmla="*/ 4700477 h 6470305"/>
              <a:gd name="connsiteX749" fmla="*/ 444001 w 12192000"/>
              <a:gd name="connsiteY749" fmla="*/ 4605325 h 6470305"/>
              <a:gd name="connsiteX750" fmla="*/ 25333 w 12192000"/>
              <a:gd name="connsiteY750" fmla="*/ 4605325 h 6470305"/>
              <a:gd name="connsiteX751" fmla="*/ 120485 w 12192000"/>
              <a:gd name="connsiteY751" fmla="*/ 4700477 h 6470305"/>
              <a:gd name="connsiteX752" fmla="*/ 25333 w 12192000"/>
              <a:gd name="connsiteY752" fmla="*/ 4795629 h 6470305"/>
              <a:gd name="connsiteX753" fmla="*/ 0 w 12192000"/>
              <a:gd name="connsiteY753" fmla="*/ 4790515 h 6470305"/>
              <a:gd name="connsiteX754" fmla="*/ 0 w 12192000"/>
              <a:gd name="connsiteY754" fmla="*/ 4610440 h 6470305"/>
              <a:gd name="connsiteX755" fmla="*/ 12166698 w 12192000"/>
              <a:gd name="connsiteY755" fmla="*/ 4186656 h 6470305"/>
              <a:gd name="connsiteX756" fmla="*/ 12192000 w 12192000"/>
              <a:gd name="connsiteY756" fmla="*/ 4191765 h 6470305"/>
              <a:gd name="connsiteX757" fmla="*/ 12192000 w 12192000"/>
              <a:gd name="connsiteY757" fmla="*/ 4371852 h 6470305"/>
              <a:gd name="connsiteX758" fmla="*/ 12166698 w 12192000"/>
              <a:gd name="connsiteY758" fmla="*/ 4376960 h 6470305"/>
              <a:gd name="connsiteX759" fmla="*/ 12071546 w 12192000"/>
              <a:gd name="connsiteY759" fmla="*/ 4281808 h 6470305"/>
              <a:gd name="connsiteX760" fmla="*/ 12166698 w 12192000"/>
              <a:gd name="connsiteY760" fmla="*/ 4186656 h 6470305"/>
              <a:gd name="connsiteX761" fmla="*/ 11748029 w 12192000"/>
              <a:gd name="connsiteY761" fmla="*/ 4186656 h 6470305"/>
              <a:gd name="connsiteX762" fmla="*/ 11843181 w 12192000"/>
              <a:gd name="connsiteY762" fmla="*/ 4281808 h 6470305"/>
              <a:gd name="connsiteX763" fmla="*/ 11748029 w 12192000"/>
              <a:gd name="connsiteY763" fmla="*/ 4376960 h 6470305"/>
              <a:gd name="connsiteX764" fmla="*/ 11652877 w 12192000"/>
              <a:gd name="connsiteY764" fmla="*/ 4281808 h 6470305"/>
              <a:gd name="connsiteX765" fmla="*/ 11748029 w 12192000"/>
              <a:gd name="connsiteY765" fmla="*/ 4186656 h 6470305"/>
              <a:gd name="connsiteX766" fmla="*/ 11329360 w 12192000"/>
              <a:gd name="connsiteY766" fmla="*/ 4186656 h 6470305"/>
              <a:gd name="connsiteX767" fmla="*/ 11424512 w 12192000"/>
              <a:gd name="connsiteY767" fmla="*/ 4281808 h 6470305"/>
              <a:gd name="connsiteX768" fmla="*/ 11329360 w 12192000"/>
              <a:gd name="connsiteY768" fmla="*/ 4376960 h 6470305"/>
              <a:gd name="connsiteX769" fmla="*/ 11234208 w 12192000"/>
              <a:gd name="connsiteY769" fmla="*/ 4281808 h 6470305"/>
              <a:gd name="connsiteX770" fmla="*/ 11329360 w 12192000"/>
              <a:gd name="connsiteY770" fmla="*/ 4186656 h 6470305"/>
              <a:gd name="connsiteX771" fmla="*/ 10910691 w 12192000"/>
              <a:gd name="connsiteY771" fmla="*/ 4186656 h 6470305"/>
              <a:gd name="connsiteX772" fmla="*/ 11005843 w 12192000"/>
              <a:gd name="connsiteY772" fmla="*/ 4281808 h 6470305"/>
              <a:gd name="connsiteX773" fmla="*/ 10910691 w 12192000"/>
              <a:gd name="connsiteY773" fmla="*/ 4376960 h 6470305"/>
              <a:gd name="connsiteX774" fmla="*/ 10815539 w 12192000"/>
              <a:gd name="connsiteY774" fmla="*/ 4281808 h 6470305"/>
              <a:gd name="connsiteX775" fmla="*/ 10910691 w 12192000"/>
              <a:gd name="connsiteY775" fmla="*/ 4186656 h 6470305"/>
              <a:gd name="connsiteX776" fmla="*/ 10492022 w 12192000"/>
              <a:gd name="connsiteY776" fmla="*/ 4186656 h 6470305"/>
              <a:gd name="connsiteX777" fmla="*/ 10587174 w 12192000"/>
              <a:gd name="connsiteY777" fmla="*/ 4281808 h 6470305"/>
              <a:gd name="connsiteX778" fmla="*/ 10492022 w 12192000"/>
              <a:gd name="connsiteY778" fmla="*/ 4376960 h 6470305"/>
              <a:gd name="connsiteX779" fmla="*/ 10396870 w 12192000"/>
              <a:gd name="connsiteY779" fmla="*/ 4281808 h 6470305"/>
              <a:gd name="connsiteX780" fmla="*/ 10492022 w 12192000"/>
              <a:gd name="connsiteY780" fmla="*/ 4186656 h 6470305"/>
              <a:gd name="connsiteX781" fmla="*/ 10073353 w 12192000"/>
              <a:gd name="connsiteY781" fmla="*/ 4186656 h 6470305"/>
              <a:gd name="connsiteX782" fmla="*/ 10168505 w 12192000"/>
              <a:gd name="connsiteY782" fmla="*/ 4281808 h 6470305"/>
              <a:gd name="connsiteX783" fmla="*/ 10073353 w 12192000"/>
              <a:gd name="connsiteY783" fmla="*/ 4376960 h 6470305"/>
              <a:gd name="connsiteX784" fmla="*/ 9978201 w 12192000"/>
              <a:gd name="connsiteY784" fmla="*/ 4281808 h 6470305"/>
              <a:gd name="connsiteX785" fmla="*/ 10073353 w 12192000"/>
              <a:gd name="connsiteY785" fmla="*/ 4186656 h 6470305"/>
              <a:gd name="connsiteX786" fmla="*/ 9654684 w 12192000"/>
              <a:gd name="connsiteY786" fmla="*/ 4186656 h 6470305"/>
              <a:gd name="connsiteX787" fmla="*/ 9749836 w 12192000"/>
              <a:gd name="connsiteY787" fmla="*/ 4281808 h 6470305"/>
              <a:gd name="connsiteX788" fmla="*/ 9654684 w 12192000"/>
              <a:gd name="connsiteY788" fmla="*/ 4376960 h 6470305"/>
              <a:gd name="connsiteX789" fmla="*/ 9559532 w 12192000"/>
              <a:gd name="connsiteY789" fmla="*/ 4281808 h 6470305"/>
              <a:gd name="connsiteX790" fmla="*/ 9654684 w 12192000"/>
              <a:gd name="connsiteY790" fmla="*/ 4186656 h 6470305"/>
              <a:gd name="connsiteX791" fmla="*/ 9236015 w 12192000"/>
              <a:gd name="connsiteY791" fmla="*/ 4186656 h 6470305"/>
              <a:gd name="connsiteX792" fmla="*/ 9331167 w 12192000"/>
              <a:gd name="connsiteY792" fmla="*/ 4281808 h 6470305"/>
              <a:gd name="connsiteX793" fmla="*/ 9236015 w 12192000"/>
              <a:gd name="connsiteY793" fmla="*/ 4376960 h 6470305"/>
              <a:gd name="connsiteX794" fmla="*/ 9140863 w 12192000"/>
              <a:gd name="connsiteY794" fmla="*/ 4281808 h 6470305"/>
              <a:gd name="connsiteX795" fmla="*/ 9236015 w 12192000"/>
              <a:gd name="connsiteY795" fmla="*/ 4186656 h 6470305"/>
              <a:gd name="connsiteX796" fmla="*/ 8817346 w 12192000"/>
              <a:gd name="connsiteY796" fmla="*/ 4186656 h 6470305"/>
              <a:gd name="connsiteX797" fmla="*/ 8912498 w 12192000"/>
              <a:gd name="connsiteY797" fmla="*/ 4281808 h 6470305"/>
              <a:gd name="connsiteX798" fmla="*/ 8817346 w 12192000"/>
              <a:gd name="connsiteY798" fmla="*/ 4376960 h 6470305"/>
              <a:gd name="connsiteX799" fmla="*/ 8722194 w 12192000"/>
              <a:gd name="connsiteY799" fmla="*/ 4281808 h 6470305"/>
              <a:gd name="connsiteX800" fmla="*/ 8817346 w 12192000"/>
              <a:gd name="connsiteY800" fmla="*/ 4186656 h 6470305"/>
              <a:gd name="connsiteX801" fmla="*/ 8398677 w 12192000"/>
              <a:gd name="connsiteY801" fmla="*/ 4186656 h 6470305"/>
              <a:gd name="connsiteX802" fmla="*/ 8493829 w 12192000"/>
              <a:gd name="connsiteY802" fmla="*/ 4281808 h 6470305"/>
              <a:gd name="connsiteX803" fmla="*/ 8398677 w 12192000"/>
              <a:gd name="connsiteY803" fmla="*/ 4376960 h 6470305"/>
              <a:gd name="connsiteX804" fmla="*/ 8303526 w 12192000"/>
              <a:gd name="connsiteY804" fmla="*/ 4281808 h 6470305"/>
              <a:gd name="connsiteX805" fmla="*/ 8398677 w 12192000"/>
              <a:gd name="connsiteY805" fmla="*/ 4186656 h 6470305"/>
              <a:gd name="connsiteX806" fmla="*/ 7980009 w 12192000"/>
              <a:gd name="connsiteY806" fmla="*/ 4186656 h 6470305"/>
              <a:gd name="connsiteX807" fmla="*/ 8075161 w 12192000"/>
              <a:gd name="connsiteY807" fmla="*/ 4281808 h 6470305"/>
              <a:gd name="connsiteX808" fmla="*/ 7980009 w 12192000"/>
              <a:gd name="connsiteY808" fmla="*/ 4376960 h 6470305"/>
              <a:gd name="connsiteX809" fmla="*/ 7884857 w 12192000"/>
              <a:gd name="connsiteY809" fmla="*/ 4281808 h 6470305"/>
              <a:gd name="connsiteX810" fmla="*/ 7980009 w 12192000"/>
              <a:gd name="connsiteY810" fmla="*/ 4186656 h 6470305"/>
              <a:gd name="connsiteX811" fmla="*/ 7561340 w 12192000"/>
              <a:gd name="connsiteY811" fmla="*/ 4186656 h 6470305"/>
              <a:gd name="connsiteX812" fmla="*/ 7656492 w 12192000"/>
              <a:gd name="connsiteY812" fmla="*/ 4281808 h 6470305"/>
              <a:gd name="connsiteX813" fmla="*/ 7561340 w 12192000"/>
              <a:gd name="connsiteY813" fmla="*/ 4376960 h 6470305"/>
              <a:gd name="connsiteX814" fmla="*/ 7466188 w 12192000"/>
              <a:gd name="connsiteY814" fmla="*/ 4281808 h 6470305"/>
              <a:gd name="connsiteX815" fmla="*/ 7561340 w 12192000"/>
              <a:gd name="connsiteY815" fmla="*/ 4186656 h 6470305"/>
              <a:gd name="connsiteX816" fmla="*/ 7142671 w 12192000"/>
              <a:gd name="connsiteY816" fmla="*/ 4186656 h 6470305"/>
              <a:gd name="connsiteX817" fmla="*/ 7237823 w 12192000"/>
              <a:gd name="connsiteY817" fmla="*/ 4281808 h 6470305"/>
              <a:gd name="connsiteX818" fmla="*/ 7142671 w 12192000"/>
              <a:gd name="connsiteY818" fmla="*/ 4376960 h 6470305"/>
              <a:gd name="connsiteX819" fmla="*/ 7047519 w 12192000"/>
              <a:gd name="connsiteY819" fmla="*/ 4281808 h 6470305"/>
              <a:gd name="connsiteX820" fmla="*/ 7142671 w 12192000"/>
              <a:gd name="connsiteY820" fmla="*/ 4186656 h 6470305"/>
              <a:gd name="connsiteX821" fmla="*/ 6724002 w 12192000"/>
              <a:gd name="connsiteY821" fmla="*/ 4186656 h 6470305"/>
              <a:gd name="connsiteX822" fmla="*/ 6819154 w 12192000"/>
              <a:gd name="connsiteY822" fmla="*/ 4281808 h 6470305"/>
              <a:gd name="connsiteX823" fmla="*/ 6724002 w 12192000"/>
              <a:gd name="connsiteY823" fmla="*/ 4376960 h 6470305"/>
              <a:gd name="connsiteX824" fmla="*/ 6628850 w 12192000"/>
              <a:gd name="connsiteY824" fmla="*/ 4281808 h 6470305"/>
              <a:gd name="connsiteX825" fmla="*/ 6724002 w 12192000"/>
              <a:gd name="connsiteY825" fmla="*/ 4186656 h 6470305"/>
              <a:gd name="connsiteX826" fmla="*/ 6305333 w 12192000"/>
              <a:gd name="connsiteY826" fmla="*/ 4186656 h 6470305"/>
              <a:gd name="connsiteX827" fmla="*/ 6400485 w 12192000"/>
              <a:gd name="connsiteY827" fmla="*/ 4281808 h 6470305"/>
              <a:gd name="connsiteX828" fmla="*/ 6305333 w 12192000"/>
              <a:gd name="connsiteY828" fmla="*/ 4376960 h 6470305"/>
              <a:gd name="connsiteX829" fmla="*/ 6210181 w 12192000"/>
              <a:gd name="connsiteY829" fmla="*/ 4281808 h 6470305"/>
              <a:gd name="connsiteX830" fmla="*/ 6305333 w 12192000"/>
              <a:gd name="connsiteY830" fmla="*/ 4186656 h 6470305"/>
              <a:gd name="connsiteX831" fmla="*/ 5886664 w 12192000"/>
              <a:gd name="connsiteY831" fmla="*/ 4186656 h 6470305"/>
              <a:gd name="connsiteX832" fmla="*/ 5981816 w 12192000"/>
              <a:gd name="connsiteY832" fmla="*/ 4281808 h 6470305"/>
              <a:gd name="connsiteX833" fmla="*/ 5886664 w 12192000"/>
              <a:gd name="connsiteY833" fmla="*/ 4376960 h 6470305"/>
              <a:gd name="connsiteX834" fmla="*/ 5791512 w 12192000"/>
              <a:gd name="connsiteY834" fmla="*/ 4281808 h 6470305"/>
              <a:gd name="connsiteX835" fmla="*/ 5886664 w 12192000"/>
              <a:gd name="connsiteY835" fmla="*/ 4186656 h 6470305"/>
              <a:gd name="connsiteX836" fmla="*/ 5467994 w 12192000"/>
              <a:gd name="connsiteY836" fmla="*/ 4186656 h 6470305"/>
              <a:gd name="connsiteX837" fmla="*/ 5563146 w 12192000"/>
              <a:gd name="connsiteY837" fmla="*/ 4281808 h 6470305"/>
              <a:gd name="connsiteX838" fmla="*/ 5467994 w 12192000"/>
              <a:gd name="connsiteY838" fmla="*/ 4376960 h 6470305"/>
              <a:gd name="connsiteX839" fmla="*/ 5372842 w 12192000"/>
              <a:gd name="connsiteY839" fmla="*/ 4281808 h 6470305"/>
              <a:gd name="connsiteX840" fmla="*/ 5467994 w 12192000"/>
              <a:gd name="connsiteY840" fmla="*/ 4186656 h 6470305"/>
              <a:gd name="connsiteX841" fmla="*/ 5049325 w 12192000"/>
              <a:gd name="connsiteY841" fmla="*/ 4186656 h 6470305"/>
              <a:gd name="connsiteX842" fmla="*/ 5144478 w 12192000"/>
              <a:gd name="connsiteY842" fmla="*/ 4281808 h 6470305"/>
              <a:gd name="connsiteX843" fmla="*/ 5049325 w 12192000"/>
              <a:gd name="connsiteY843" fmla="*/ 4376960 h 6470305"/>
              <a:gd name="connsiteX844" fmla="*/ 4954173 w 12192000"/>
              <a:gd name="connsiteY844" fmla="*/ 4281808 h 6470305"/>
              <a:gd name="connsiteX845" fmla="*/ 5049325 w 12192000"/>
              <a:gd name="connsiteY845" fmla="*/ 4186656 h 6470305"/>
              <a:gd name="connsiteX846" fmla="*/ 4630656 w 12192000"/>
              <a:gd name="connsiteY846" fmla="*/ 4186656 h 6470305"/>
              <a:gd name="connsiteX847" fmla="*/ 4725808 w 12192000"/>
              <a:gd name="connsiteY847" fmla="*/ 4281808 h 6470305"/>
              <a:gd name="connsiteX848" fmla="*/ 4630656 w 12192000"/>
              <a:gd name="connsiteY848" fmla="*/ 4376960 h 6470305"/>
              <a:gd name="connsiteX849" fmla="*/ 4535504 w 12192000"/>
              <a:gd name="connsiteY849" fmla="*/ 4281808 h 6470305"/>
              <a:gd name="connsiteX850" fmla="*/ 4630656 w 12192000"/>
              <a:gd name="connsiteY850" fmla="*/ 4186656 h 6470305"/>
              <a:gd name="connsiteX851" fmla="*/ 4211987 w 12192000"/>
              <a:gd name="connsiteY851" fmla="*/ 4186656 h 6470305"/>
              <a:gd name="connsiteX852" fmla="*/ 4307139 w 12192000"/>
              <a:gd name="connsiteY852" fmla="*/ 4281808 h 6470305"/>
              <a:gd name="connsiteX853" fmla="*/ 4211987 w 12192000"/>
              <a:gd name="connsiteY853" fmla="*/ 4376960 h 6470305"/>
              <a:gd name="connsiteX854" fmla="*/ 4116835 w 12192000"/>
              <a:gd name="connsiteY854" fmla="*/ 4281808 h 6470305"/>
              <a:gd name="connsiteX855" fmla="*/ 4211987 w 12192000"/>
              <a:gd name="connsiteY855" fmla="*/ 4186656 h 6470305"/>
              <a:gd name="connsiteX856" fmla="*/ 3793385 w 12192000"/>
              <a:gd name="connsiteY856" fmla="*/ 4186656 h 6470305"/>
              <a:gd name="connsiteX857" fmla="*/ 3888470 w 12192000"/>
              <a:gd name="connsiteY857" fmla="*/ 4281808 h 6470305"/>
              <a:gd name="connsiteX858" fmla="*/ 3793385 w 12192000"/>
              <a:gd name="connsiteY858" fmla="*/ 4376960 h 6470305"/>
              <a:gd name="connsiteX859" fmla="*/ 3698233 w 12192000"/>
              <a:gd name="connsiteY859" fmla="*/ 4281808 h 6470305"/>
              <a:gd name="connsiteX860" fmla="*/ 3793385 w 12192000"/>
              <a:gd name="connsiteY860" fmla="*/ 4186656 h 6470305"/>
              <a:gd name="connsiteX861" fmla="*/ 3374710 w 12192000"/>
              <a:gd name="connsiteY861" fmla="*/ 4186656 h 6470305"/>
              <a:gd name="connsiteX862" fmla="*/ 3469866 w 12192000"/>
              <a:gd name="connsiteY862" fmla="*/ 4281808 h 6470305"/>
              <a:gd name="connsiteX863" fmla="*/ 3374710 w 12192000"/>
              <a:gd name="connsiteY863" fmla="*/ 4376960 h 6470305"/>
              <a:gd name="connsiteX864" fmla="*/ 3279558 w 12192000"/>
              <a:gd name="connsiteY864" fmla="*/ 4281808 h 6470305"/>
              <a:gd name="connsiteX865" fmla="*/ 3374710 w 12192000"/>
              <a:gd name="connsiteY865" fmla="*/ 4186656 h 6470305"/>
              <a:gd name="connsiteX866" fmla="*/ 2956037 w 12192000"/>
              <a:gd name="connsiteY866" fmla="*/ 4186656 h 6470305"/>
              <a:gd name="connsiteX867" fmla="*/ 3051192 w 12192000"/>
              <a:gd name="connsiteY867" fmla="*/ 4281808 h 6470305"/>
              <a:gd name="connsiteX868" fmla="*/ 2956037 w 12192000"/>
              <a:gd name="connsiteY868" fmla="*/ 4376960 h 6470305"/>
              <a:gd name="connsiteX869" fmla="*/ 2860883 w 12192000"/>
              <a:gd name="connsiteY869" fmla="*/ 4281808 h 6470305"/>
              <a:gd name="connsiteX870" fmla="*/ 2956037 w 12192000"/>
              <a:gd name="connsiteY870" fmla="*/ 4186656 h 6470305"/>
              <a:gd name="connsiteX871" fmla="*/ 2537361 w 12192000"/>
              <a:gd name="connsiteY871" fmla="*/ 4186656 h 6470305"/>
              <a:gd name="connsiteX872" fmla="*/ 2632518 w 12192000"/>
              <a:gd name="connsiteY872" fmla="*/ 4281808 h 6470305"/>
              <a:gd name="connsiteX873" fmla="*/ 2537361 w 12192000"/>
              <a:gd name="connsiteY873" fmla="*/ 4376960 h 6470305"/>
              <a:gd name="connsiteX874" fmla="*/ 2442208 w 12192000"/>
              <a:gd name="connsiteY874" fmla="*/ 4281808 h 6470305"/>
              <a:gd name="connsiteX875" fmla="*/ 2537361 w 12192000"/>
              <a:gd name="connsiteY875" fmla="*/ 4186656 h 6470305"/>
              <a:gd name="connsiteX876" fmla="*/ 2118691 w 12192000"/>
              <a:gd name="connsiteY876" fmla="*/ 4186656 h 6470305"/>
              <a:gd name="connsiteX877" fmla="*/ 2213843 w 12192000"/>
              <a:gd name="connsiteY877" fmla="*/ 4281808 h 6470305"/>
              <a:gd name="connsiteX878" fmla="*/ 2118691 w 12192000"/>
              <a:gd name="connsiteY878" fmla="*/ 4376960 h 6470305"/>
              <a:gd name="connsiteX879" fmla="*/ 2023537 w 12192000"/>
              <a:gd name="connsiteY879" fmla="*/ 4281808 h 6470305"/>
              <a:gd name="connsiteX880" fmla="*/ 2118691 w 12192000"/>
              <a:gd name="connsiteY880" fmla="*/ 4186656 h 6470305"/>
              <a:gd name="connsiteX881" fmla="*/ 1700016 w 12192000"/>
              <a:gd name="connsiteY881" fmla="*/ 4186656 h 6470305"/>
              <a:gd name="connsiteX882" fmla="*/ 1795168 w 12192000"/>
              <a:gd name="connsiteY882" fmla="*/ 4281808 h 6470305"/>
              <a:gd name="connsiteX883" fmla="*/ 1700016 w 12192000"/>
              <a:gd name="connsiteY883" fmla="*/ 4376960 h 6470305"/>
              <a:gd name="connsiteX884" fmla="*/ 1604860 w 12192000"/>
              <a:gd name="connsiteY884" fmla="*/ 4281808 h 6470305"/>
              <a:gd name="connsiteX885" fmla="*/ 1700016 w 12192000"/>
              <a:gd name="connsiteY885" fmla="*/ 4186656 h 6470305"/>
              <a:gd name="connsiteX886" fmla="*/ 1281341 w 12192000"/>
              <a:gd name="connsiteY886" fmla="*/ 4186656 h 6470305"/>
              <a:gd name="connsiteX887" fmla="*/ 1376493 w 12192000"/>
              <a:gd name="connsiteY887" fmla="*/ 4281808 h 6470305"/>
              <a:gd name="connsiteX888" fmla="*/ 1281341 w 12192000"/>
              <a:gd name="connsiteY888" fmla="*/ 4376960 h 6470305"/>
              <a:gd name="connsiteX889" fmla="*/ 1186189 w 12192000"/>
              <a:gd name="connsiteY889" fmla="*/ 4281808 h 6470305"/>
              <a:gd name="connsiteX890" fmla="*/ 1281341 w 12192000"/>
              <a:gd name="connsiteY890" fmla="*/ 4186656 h 6470305"/>
              <a:gd name="connsiteX891" fmla="*/ 862675 w 12192000"/>
              <a:gd name="connsiteY891" fmla="*/ 4186656 h 6470305"/>
              <a:gd name="connsiteX892" fmla="*/ 957826 w 12192000"/>
              <a:gd name="connsiteY892" fmla="*/ 4281808 h 6470305"/>
              <a:gd name="connsiteX893" fmla="*/ 862675 w 12192000"/>
              <a:gd name="connsiteY893" fmla="*/ 4376960 h 6470305"/>
              <a:gd name="connsiteX894" fmla="*/ 767521 w 12192000"/>
              <a:gd name="connsiteY894" fmla="*/ 4281808 h 6470305"/>
              <a:gd name="connsiteX895" fmla="*/ 862675 w 12192000"/>
              <a:gd name="connsiteY895" fmla="*/ 4186656 h 6470305"/>
              <a:gd name="connsiteX896" fmla="*/ 444007 w 12192000"/>
              <a:gd name="connsiteY896" fmla="*/ 4186656 h 6470305"/>
              <a:gd name="connsiteX897" fmla="*/ 539159 w 12192000"/>
              <a:gd name="connsiteY897" fmla="*/ 4281808 h 6470305"/>
              <a:gd name="connsiteX898" fmla="*/ 444007 w 12192000"/>
              <a:gd name="connsiteY898" fmla="*/ 4376960 h 6470305"/>
              <a:gd name="connsiteX899" fmla="*/ 348855 w 12192000"/>
              <a:gd name="connsiteY899" fmla="*/ 4281808 h 6470305"/>
              <a:gd name="connsiteX900" fmla="*/ 444007 w 12192000"/>
              <a:gd name="connsiteY900" fmla="*/ 4186656 h 6470305"/>
              <a:gd name="connsiteX901" fmla="*/ 25338 w 12192000"/>
              <a:gd name="connsiteY901" fmla="*/ 4186656 h 6470305"/>
              <a:gd name="connsiteX902" fmla="*/ 120490 w 12192000"/>
              <a:gd name="connsiteY902" fmla="*/ 4281808 h 6470305"/>
              <a:gd name="connsiteX903" fmla="*/ 25338 w 12192000"/>
              <a:gd name="connsiteY903" fmla="*/ 4376960 h 6470305"/>
              <a:gd name="connsiteX904" fmla="*/ 0 w 12192000"/>
              <a:gd name="connsiteY904" fmla="*/ 4371845 h 6470305"/>
              <a:gd name="connsiteX905" fmla="*/ 0 w 12192000"/>
              <a:gd name="connsiteY905" fmla="*/ 4191772 h 6470305"/>
              <a:gd name="connsiteX906" fmla="*/ 12166698 w 12192000"/>
              <a:gd name="connsiteY906" fmla="*/ 3767987 h 6470305"/>
              <a:gd name="connsiteX907" fmla="*/ 12192000 w 12192000"/>
              <a:gd name="connsiteY907" fmla="*/ 3773095 h 6470305"/>
              <a:gd name="connsiteX908" fmla="*/ 12192000 w 12192000"/>
              <a:gd name="connsiteY908" fmla="*/ 3953183 h 6470305"/>
              <a:gd name="connsiteX909" fmla="*/ 12166698 w 12192000"/>
              <a:gd name="connsiteY909" fmla="*/ 3958292 h 6470305"/>
              <a:gd name="connsiteX910" fmla="*/ 12071546 w 12192000"/>
              <a:gd name="connsiteY910" fmla="*/ 3863139 h 6470305"/>
              <a:gd name="connsiteX911" fmla="*/ 12166698 w 12192000"/>
              <a:gd name="connsiteY911" fmla="*/ 3767987 h 6470305"/>
              <a:gd name="connsiteX912" fmla="*/ 11748029 w 12192000"/>
              <a:gd name="connsiteY912" fmla="*/ 3767987 h 6470305"/>
              <a:gd name="connsiteX913" fmla="*/ 11843181 w 12192000"/>
              <a:gd name="connsiteY913" fmla="*/ 3863139 h 6470305"/>
              <a:gd name="connsiteX914" fmla="*/ 11748029 w 12192000"/>
              <a:gd name="connsiteY914" fmla="*/ 3958292 h 6470305"/>
              <a:gd name="connsiteX915" fmla="*/ 11652877 w 12192000"/>
              <a:gd name="connsiteY915" fmla="*/ 3863139 h 6470305"/>
              <a:gd name="connsiteX916" fmla="*/ 11748029 w 12192000"/>
              <a:gd name="connsiteY916" fmla="*/ 3767987 h 6470305"/>
              <a:gd name="connsiteX917" fmla="*/ 11329360 w 12192000"/>
              <a:gd name="connsiteY917" fmla="*/ 3767987 h 6470305"/>
              <a:gd name="connsiteX918" fmla="*/ 11424512 w 12192000"/>
              <a:gd name="connsiteY918" fmla="*/ 3863139 h 6470305"/>
              <a:gd name="connsiteX919" fmla="*/ 11329360 w 12192000"/>
              <a:gd name="connsiteY919" fmla="*/ 3958292 h 6470305"/>
              <a:gd name="connsiteX920" fmla="*/ 11234208 w 12192000"/>
              <a:gd name="connsiteY920" fmla="*/ 3863139 h 6470305"/>
              <a:gd name="connsiteX921" fmla="*/ 11329360 w 12192000"/>
              <a:gd name="connsiteY921" fmla="*/ 3767987 h 6470305"/>
              <a:gd name="connsiteX922" fmla="*/ 10910691 w 12192000"/>
              <a:gd name="connsiteY922" fmla="*/ 3767987 h 6470305"/>
              <a:gd name="connsiteX923" fmla="*/ 11005843 w 12192000"/>
              <a:gd name="connsiteY923" fmla="*/ 3863139 h 6470305"/>
              <a:gd name="connsiteX924" fmla="*/ 10910691 w 12192000"/>
              <a:gd name="connsiteY924" fmla="*/ 3958292 h 6470305"/>
              <a:gd name="connsiteX925" fmla="*/ 10815539 w 12192000"/>
              <a:gd name="connsiteY925" fmla="*/ 3863139 h 6470305"/>
              <a:gd name="connsiteX926" fmla="*/ 10910691 w 12192000"/>
              <a:gd name="connsiteY926" fmla="*/ 3767987 h 6470305"/>
              <a:gd name="connsiteX927" fmla="*/ 10492022 w 12192000"/>
              <a:gd name="connsiteY927" fmla="*/ 3767987 h 6470305"/>
              <a:gd name="connsiteX928" fmla="*/ 10587174 w 12192000"/>
              <a:gd name="connsiteY928" fmla="*/ 3863139 h 6470305"/>
              <a:gd name="connsiteX929" fmla="*/ 10492022 w 12192000"/>
              <a:gd name="connsiteY929" fmla="*/ 3958292 h 6470305"/>
              <a:gd name="connsiteX930" fmla="*/ 10396870 w 12192000"/>
              <a:gd name="connsiteY930" fmla="*/ 3863139 h 6470305"/>
              <a:gd name="connsiteX931" fmla="*/ 10492022 w 12192000"/>
              <a:gd name="connsiteY931" fmla="*/ 3767987 h 6470305"/>
              <a:gd name="connsiteX932" fmla="*/ 10073353 w 12192000"/>
              <a:gd name="connsiteY932" fmla="*/ 3767987 h 6470305"/>
              <a:gd name="connsiteX933" fmla="*/ 10168505 w 12192000"/>
              <a:gd name="connsiteY933" fmla="*/ 3863139 h 6470305"/>
              <a:gd name="connsiteX934" fmla="*/ 10073353 w 12192000"/>
              <a:gd name="connsiteY934" fmla="*/ 3958292 h 6470305"/>
              <a:gd name="connsiteX935" fmla="*/ 9978201 w 12192000"/>
              <a:gd name="connsiteY935" fmla="*/ 3863139 h 6470305"/>
              <a:gd name="connsiteX936" fmla="*/ 10073353 w 12192000"/>
              <a:gd name="connsiteY936" fmla="*/ 3767987 h 6470305"/>
              <a:gd name="connsiteX937" fmla="*/ 9654684 w 12192000"/>
              <a:gd name="connsiteY937" fmla="*/ 3767987 h 6470305"/>
              <a:gd name="connsiteX938" fmla="*/ 9749836 w 12192000"/>
              <a:gd name="connsiteY938" fmla="*/ 3863139 h 6470305"/>
              <a:gd name="connsiteX939" fmla="*/ 9654684 w 12192000"/>
              <a:gd name="connsiteY939" fmla="*/ 3958292 h 6470305"/>
              <a:gd name="connsiteX940" fmla="*/ 9559532 w 12192000"/>
              <a:gd name="connsiteY940" fmla="*/ 3863139 h 6470305"/>
              <a:gd name="connsiteX941" fmla="*/ 9654684 w 12192000"/>
              <a:gd name="connsiteY941" fmla="*/ 3767987 h 6470305"/>
              <a:gd name="connsiteX942" fmla="*/ 9236015 w 12192000"/>
              <a:gd name="connsiteY942" fmla="*/ 3767987 h 6470305"/>
              <a:gd name="connsiteX943" fmla="*/ 9331167 w 12192000"/>
              <a:gd name="connsiteY943" fmla="*/ 3863139 h 6470305"/>
              <a:gd name="connsiteX944" fmla="*/ 9236015 w 12192000"/>
              <a:gd name="connsiteY944" fmla="*/ 3958292 h 6470305"/>
              <a:gd name="connsiteX945" fmla="*/ 9140863 w 12192000"/>
              <a:gd name="connsiteY945" fmla="*/ 3863139 h 6470305"/>
              <a:gd name="connsiteX946" fmla="*/ 9236015 w 12192000"/>
              <a:gd name="connsiteY946" fmla="*/ 3767987 h 6470305"/>
              <a:gd name="connsiteX947" fmla="*/ 8817346 w 12192000"/>
              <a:gd name="connsiteY947" fmla="*/ 3767987 h 6470305"/>
              <a:gd name="connsiteX948" fmla="*/ 8912498 w 12192000"/>
              <a:gd name="connsiteY948" fmla="*/ 3863139 h 6470305"/>
              <a:gd name="connsiteX949" fmla="*/ 8817346 w 12192000"/>
              <a:gd name="connsiteY949" fmla="*/ 3958292 h 6470305"/>
              <a:gd name="connsiteX950" fmla="*/ 8722194 w 12192000"/>
              <a:gd name="connsiteY950" fmla="*/ 3863139 h 6470305"/>
              <a:gd name="connsiteX951" fmla="*/ 8817346 w 12192000"/>
              <a:gd name="connsiteY951" fmla="*/ 3767987 h 6470305"/>
              <a:gd name="connsiteX952" fmla="*/ 8398677 w 12192000"/>
              <a:gd name="connsiteY952" fmla="*/ 3767987 h 6470305"/>
              <a:gd name="connsiteX953" fmla="*/ 8493829 w 12192000"/>
              <a:gd name="connsiteY953" fmla="*/ 3863139 h 6470305"/>
              <a:gd name="connsiteX954" fmla="*/ 8398677 w 12192000"/>
              <a:gd name="connsiteY954" fmla="*/ 3958292 h 6470305"/>
              <a:gd name="connsiteX955" fmla="*/ 8303526 w 12192000"/>
              <a:gd name="connsiteY955" fmla="*/ 3863139 h 6470305"/>
              <a:gd name="connsiteX956" fmla="*/ 8398677 w 12192000"/>
              <a:gd name="connsiteY956" fmla="*/ 3767987 h 6470305"/>
              <a:gd name="connsiteX957" fmla="*/ 7980009 w 12192000"/>
              <a:gd name="connsiteY957" fmla="*/ 3767987 h 6470305"/>
              <a:gd name="connsiteX958" fmla="*/ 8075161 w 12192000"/>
              <a:gd name="connsiteY958" fmla="*/ 3863139 h 6470305"/>
              <a:gd name="connsiteX959" fmla="*/ 7980009 w 12192000"/>
              <a:gd name="connsiteY959" fmla="*/ 3958292 h 6470305"/>
              <a:gd name="connsiteX960" fmla="*/ 7884857 w 12192000"/>
              <a:gd name="connsiteY960" fmla="*/ 3863139 h 6470305"/>
              <a:gd name="connsiteX961" fmla="*/ 7980009 w 12192000"/>
              <a:gd name="connsiteY961" fmla="*/ 3767987 h 6470305"/>
              <a:gd name="connsiteX962" fmla="*/ 7561340 w 12192000"/>
              <a:gd name="connsiteY962" fmla="*/ 3767987 h 6470305"/>
              <a:gd name="connsiteX963" fmla="*/ 7656492 w 12192000"/>
              <a:gd name="connsiteY963" fmla="*/ 3863139 h 6470305"/>
              <a:gd name="connsiteX964" fmla="*/ 7561340 w 12192000"/>
              <a:gd name="connsiteY964" fmla="*/ 3958292 h 6470305"/>
              <a:gd name="connsiteX965" fmla="*/ 7466188 w 12192000"/>
              <a:gd name="connsiteY965" fmla="*/ 3863139 h 6470305"/>
              <a:gd name="connsiteX966" fmla="*/ 7561340 w 12192000"/>
              <a:gd name="connsiteY966" fmla="*/ 3767987 h 6470305"/>
              <a:gd name="connsiteX967" fmla="*/ 7142671 w 12192000"/>
              <a:gd name="connsiteY967" fmla="*/ 3767987 h 6470305"/>
              <a:gd name="connsiteX968" fmla="*/ 7237823 w 12192000"/>
              <a:gd name="connsiteY968" fmla="*/ 3863139 h 6470305"/>
              <a:gd name="connsiteX969" fmla="*/ 7142671 w 12192000"/>
              <a:gd name="connsiteY969" fmla="*/ 3958292 h 6470305"/>
              <a:gd name="connsiteX970" fmla="*/ 7047519 w 12192000"/>
              <a:gd name="connsiteY970" fmla="*/ 3863139 h 6470305"/>
              <a:gd name="connsiteX971" fmla="*/ 7142671 w 12192000"/>
              <a:gd name="connsiteY971" fmla="*/ 3767987 h 6470305"/>
              <a:gd name="connsiteX972" fmla="*/ 6724002 w 12192000"/>
              <a:gd name="connsiteY972" fmla="*/ 3767987 h 6470305"/>
              <a:gd name="connsiteX973" fmla="*/ 6819154 w 12192000"/>
              <a:gd name="connsiteY973" fmla="*/ 3863139 h 6470305"/>
              <a:gd name="connsiteX974" fmla="*/ 6724002 w 12192000"/>
              <a:gd name="connsiteY974" fmla="*/ 3958292 h 6470305"/>
              <a:gd name="connsiteX975" fmla="*/ 6628850 w 12192000"/>
              <a:gd name="connsiteY975" fmla="*/ 3863139 h 6470305"/>
              <a:gd name="connsiteX976" fmla="*/ 6724002 w 12192000"/>
              <a:gd name="connsiteY976" fmla="*/ 3767987 h 6470305"/>
              <a:gd name="connsiteX977" fmla="*/ 6305333 w 12192000"/>
              <a:gd name="connsiteY977" fmla="*/ 3767987 h 6470305"/>
              <a:gd name="connsiteX978" fmla="*/ 6400485 w 12192000"/>
              <a:gd name="connsiteY978" fmla="*/ 3863139 h 6470305"/>
              <a:gd name="connsiteX979" fmla="*/ 6305333 w 12192000"/>
              <a:gd name="connsiteY979" fmla="*/ 3958292 h 6470305"/>
              <a:gd name="connsiteX980" fmla="*/ 6210181 w 12192000"/>
              <a:gd name="connsiteY980" fmla="*/ 3863139 h 6470305"/>
              <a:gd name="connsiteX981" fmla="*/ 6305333 w 12192000"/>
              <a:gd name="connsiteY981" fmla="*/ 3767987 h 6470305"/>
              <a:gd name="connsiteX982" fmla="*/ 5886664 w 12192000"/>
              <a:gd name="connsiteY982" fmla="*/ 3767987 h 6470305"/>
              <a:gd name="connsiteX983" fmla="*/ 5981816 w 12192000"/>
              <a:gd name="connsiteY983" fmla="*/ 3863139 h 6470305"/>
              <a:gd name="connsiteX984" fmla="*/ 5886664 w 12192000"/>
              <a:gd name="connsiteY984" fmla="*/ 3958292 h 6470305"/>
              <a:gd name="connsiteX985" fmla="*/ 5791512 w 12192000"/>
              <a:gd name="connsiteY985" fmla="*/ 3863139 h 6470305"/>
              <a:gd name="connsiteX986" fmla="*/ 5886664 w 12192000"/>
              <a:gd name="connsiteY986" fmla="*/ 3767987 h 6470305"/>
              <a:gd name="connsiteX987" fmla="*/ 5467994 w 12192000"/>
              <a:gd name="connsiteY987" fmla="*/ 3767987 h 6470305"/>
              <a:gd name="connsiteX988" fmla="*/ 5563146 w 12192000"/>
              <a:gd name="connsiteY988" fmla="*/ 3863139 h 6470305"/>
              <a:gd name="connsiteX989" fmla="*/ 5467994 w 12192000"/>
              <a:gd name="connsiteY989" fmla="*/ 3958292 h 6470305"/>
              <a:gd name="connsiteX990" fmla="*/ 5372842 w 12192000"/>
              <a:gd name="connsiteY990" fmla="*/ 3863139 h 6470305"/>
              <a:gd name="connsiteX991" fmla="*/ 5467994 w 12192000"/>
              <a:gd name="connsiteY991" fmla="*/ 3767987 h 6470305"/>
              <a:gd name="connsiteX992" fmla="*/ 5049325 w 12192000"/>
              <a:gd name="connsiteY992" fmla="*/ 3767987 h 6470305"/>
              <a:gd name="connsiteX993" fmla="*/ 5144478 w 12192000"/>
              <a:gd name="connsiteY993" fmla="*/ 3863139 h 6470305"/>
              <a:gd name="connsiteX994" fmla="*/ 5049325 w 12192000"/>
              <a:gd name="connsiteY994" fmla="*/ 3958292 h 6470305"/>
              <a:gd name="connsiteX995" fmla="*/ 4954173 w 12192000"/>
              <a:gd name="connsiteY995" fmla="*/ 3863139 h 6470305"/>
              <a:gd name="connsiteX996" fmla="*/ 5049325 w 12192000"/>
              <a:gd name="connsiteY996" fmla="*/ 3767987 h 6470305"/>
              <a:gd name="connsiteX997" fmla="*/ 4630656 w 12192000"/>
              <a:gd name="connsiteY997" fmla="*/ 3767987 h 6470305"/>
              <a:gd name="connsiteX998" fmla="*/ 4725808 w 12192000"/>
              <a:gd name="connsiteY998" fmla="*/ 3863139 h 6470305"/>
              <a:gd name="connsiteX999" fmla="*/ 4630656 w 12192000"/>
              <a:gd name="connsiteY999" fmla="*/ 3958292 h 6470305"/>
              <a:gd name="connsiteX1000" fmla="*/ 4535504 w 12192000"/>
              <a:gd name="connsiteY1000" fmla="*/ 3863139 h 6470305"/>
              <a:gd name="connsiteX1001" fmla="*/ 4630656 w 12192000"/>
              <a:gd name="connsiteY1001" fmla="*/ 3767987 h 6470305"/>
              <a:gd name="connsiteX1002" fmla="*/ 4211987 w 12192000"/>
              <a:gd name="connsiteY1002" fmla="*/ 3767987 h 6470305"/>
              <a:gd name="connsiteX1003" fmla="*/ 4307139 w 12192000"/>
              <a:gd name="connsiteY1003" fmla="*/ 3863139 h 6470305"/>
              <a:gd name="connsiteX1004" fmla="*/ 4211987 w 12192000"/>
              <a:gd name="connsiteY1004" fmla="*/ 3958292 h 6470305"/>
              <a:gd name="connsiteX1005" fmla="*/ 4116835 w 12192000"/>
              <a:gd name="connsiteY1005" fmla="*/ 3863139 h 6470305"/>
              <a:gd name="connsiteX1006" fmla="*/ 4211987 w 12192000"/>
              <a:gd name="connsiteY1006" fmla="*/ 3767987 h 6470305"/>
              <a:gd name="connsiteX1007" fmla="*/ 3793393 w 12192000"/>
              <a:gd name="connsiteY1007" fmla="*/ 3767987 h 6470305"/>
              <a:gd name="connsiteX1008" fmla="*/ 3888470 w 12192000"/>
              <a:gd name="connsiteY1008" fmla="*/ 3863139 h 6470305"/>
              <a:gd name="connsiteX1009" fmla="*/ 3793393 w 12192000"/>
              <a:gd name="connsiteY1009" fmla="*/ 3958292 h 6470305"/>
              <a:gd name="connsiteX1010" fmla="*/ 3698241 w 12192000"/>
              <a:gd name="connsiteY1010" fmla="*/ 3863139 h 6470305"/>
              <a:gd name="connsiteX1011" fmla="*/ 3793393 w 12192000"/>
              <a:gd name="connsiteY1011" fmla="*/ 3767987 h 6470305"/>
              <a:gd name="connsiteX1012" fmla="*/ 3374718 w 12192000"/>
              <a:gd name="connsiteY1012" fmla="*/ 3767987 h 6470305"/>
              <a:gd name="connsiteX1013" fmla="*/ 3469874 w 12192000"/>
              <a:gd name="connsiteY1013" fmla="*/ 3863139 h 6470305"/>
              <a:gd name="connsiteX1014" fmla="*/ 3374718 w 12192000"/>
              <a:gd name="connsiteY1014" fmla="*/ 3958292 h 6470305"/>
              <a:gd name="connsiteX1015" fmla="*/ 3279565 w 12192000"/>
              <a:gd name="connsiteY1015" fmla="*/ 3863139 h 6470305"/>
              <a:gd name="connsiteX1016" fmla="*/ 3374718 w 12192000"/>
              <a:gd name="connsiteY1016" fmla="*/ 3767987 h 6470305"/>
              <a:gd name="connsiteX1017" fmla="*/ 2956045 w 12192000"/>
              <a:gd name="connsiteY1017" fmla="*/ 3767987 h 6470305"/>
              <a:gd name="connsiteX1018" fmla="*/ 3051199 w 12192000"/>
              <a:gd name="connsiteY1018" fmla="*/ 3863139 h 6470305"/>
              <a:gd name="connsiteX1019" fmla="*/ 2956045 w 12192000"/>
              <a:gd name="connsiteY1019" fmla="*/ 3958292 h 6470305"/>
              <a:gd name="connsiteX1020" fmla="*/ 2860890 w 12192000"/>
              <a:gd name="connsiteY1020" fmla="*/ 3863139 h 6470305"/>
              <a:gd name="connsiteX1021" fmla="*/ 2956045 w 12192000"/>
              <a:gd name="connsiteY1021" fmla="*/ 3767987 h 6470305"/>
              <a:gd name="connsiteX1022" fmla="*/ 2537367 w 12192000"/>
              <a:gd name="connsiteY1022" fmla="*/ 3767987 h 6470305"/>
              <a:gd name="connsiteX1023" fmla="*/ 2632525 w 12192000"/>
              <a:gd name="connsiteY1023" fmla="*/ 3863139 h 6470305"/>
              <a:gd name="connsiteX1024" fmla="*/ 2537367 w 12192000"/>
              <a:gd name="connsiteY1024" fmla="*/ 3958292 h 6470305"/>
              <a:gd name="connsiteX1025" fmla="*/ 2442215 w 12192000"/>
              <a:gd name="connsiteY1025" fmla="*/ 3863139 h 6470305"/>
              <a:gd name="connsiteX1026" fmla="*/ 2537367 w 12192000"/>
              <a:gd name="connsiteY1026" fmla="*/ 3767987 h 6470305"/>
              <a:gd name="connsiteX1027" fmla="*/ 2118697 w 12192000"/>
              <a:gd name="connsiteY1027" fmla="*/ 3767987 h 6470305"/>
              <a:gd name="connsiteX1028" fmla="*/ 2213849 w 12192000"/>
              <a:gd name="connsiteY1028" fmla="*/ 3863139 h 6470305"/>
              <a:gd name="connsiteX1029" fmla="*/ 2118697 w 12192000"/>
              <a:gd name="connsiteY1029" fmla="*/ 3958292 h 6470305"/>
              <a:gd name="connsiteX1030" fmla="*/ 2023543 w 12192000"/>
              <a:gd name="connsiteY1030" fmla="*/ 3863139 h 6470305"/>
              <a:gd name="connsiteX1031" fmla="*/ 2118697 w 12192000"/>
              <a:gd name="connsiteY1031" fmla="*/ 3767987 h 6470305"/>
              <a:gd name="connsiteX1032" fmla="*/ 1700022 w 12192000"/>
              <a:gd name="connsiteY1032" fmla="*/ 3767987 h 6470305"/>
              <a:gd name="connsiteX1033" fmla="*/ 1795174 w 12192000"/>
              <a:gd name="connsiteY1033" fmla="*/ 3863139 h 6470305"/>
              <a:gd name="connsiteX1034" fmla="*/ 1700022 w 12192000"/>
              <a:gd name="connsiteY1034" fmla="*/ 3958292 h 6470305"/>
              <a:gd name="connsiteX1035" fmla="*/ 1604865 w 12192000"/>
              <a:gd name="connsiteY1035" fmla="*/ 3863139 h 6470305"/>
              <a:gd name="connsiteX1036" fmla="*/ 1700022 w 12192000"/>
              <a:gd name="connsiteY1036" fmla="*/ 3767987 h 6470305"/>
              <a:gd name="connsiteX1037" fmla="*/ 1281346 w 12192000"/>
              <a:gd name="connsiteY1037" fmla="*/ 3767987 h 6470305"/>
              <a:gd name="connsiteX1038" fmla="*/ 1376498 w 12192000"/>
              <a:gd name="connsiteY1038" fmla="*/ 3863139 h 6470305"/>
              <a:gd name="connsiteX1039" fmla="*/ 1281346 w 12192000"/>
              <a:gd name="connsiteY1039" fmla="*/ 3958292 h 6470305"/>
              <a:gd name="connsiteX1040" fmla="*/ 1186194 w 12192000"/>
              <a:gd name="connsiteY1040" fmla="*/ 3863139 h 6470305"/>
              <a:gd name="connsiteX1041" fmla="*/ 1281346 w 12192000"/>
              <a:gd name="connsiteY1041" fmla="*/ 3767987 h 6470305"/>
              <a:gd name="connsiteX1042" fmla="*/ 862679 w 12192000"/>
              <a:gd name="connsiteY1042" fmla="*/ 3767987 h 6470305"/>
              <a:gd name="connsiteX1043" fmla="*/ 957830 w 12192000"/>
              <a:gd name="connsiteY1043" fmla="*/ 3863139 h 6470305"/>
              <a:gd name="connsiteX1044" fmla="*/ 862679 w 12192000"/>
              <a:gd name="connsiteY1044" fmla="*/ 3958292 h 6470305"/>
              <a:gd name="connsiteX1045" fmla="*/ 767526 w 12192000"/>
              <a:gd name="connsiteY1045" fmla="*/ 3863139 h 6470305"/>
              <a:gd name="connsiteX1046" fmla="*/ 862679 w 12192000"/>
              <a:gd name="connsiteY1046" fmla="*/ 3767987 h 6470305"/>
              <a:gd name="connsiteX1047" fmla="*/ 444012 w 12192000"/>
              <a:gd name="connsiteY1047" fmla="*/ 3767987 h 6470305"/>
              <a:gd name="connsiteX1048" fmla="*/ 539164 w 12192000"/>
              <a:gd name="connsiteY1048" fmla="*/ 3863139 h 6470305"/>
              <a:gd name="connsiteX1049" fmla="*/ 444012 w 12192000"/>
              <a:gd name="connsiteY1049" fmla="*/ 3958292 h 6470305"/>
              <a:gd name="connsiteX1050" fmla="*/ 348860 w 12192000"/>
              <a:gd name="connsiteY1050" fmla="*/ 3863139 h 6470305"/>
              <a:gd name="connsiteX1051" fmla="*/ 444012 w 12192000"/>
              <a:gd name="connsiteY1051" fmla="*/ 3767987 h 6470305"/>
              <a:gd name="connsiteX1052" fmla="*/ 25343 w 12192000"/>
              <a:gd name="connsiteY1052" fmla="*/ 3767987 h 6470305"/>
              <a:gd name="connsiteX1053" fmla="*/ 120495 w 12192000"/>
              <a:gd name="connsiteY1053" fmla="*/ 3863139 h 6470305"/>
              <a:gd name="connsiteX1054" fmla="*/ 25343 w 12192000"/>
              <a:gd name="connsiteY1054" fmla="*/ 3958292 h 6470305"/>
              <a:gd name="connsiteX1055" fmla="*/ 0 w 12192000"/>
              <a:gd name="connsiteY1055" fmla="*/ 3953175 h 6470305"/>
              <a:gd name="connsiteX1056" fmla="*/ 0 w 12192000"/>
              <a:gd name="connsiteY1056" fmla="*/ 3773104 h 6470305"/>
              <a:gd name="connsiteX1057" fmla="*/ 12166698 w 12192000"/>
              <a:gd name="connsiteY1057" fmla="*/ 3349318 h 6470305"/>
              <a:gd name="connsiteX1058" fmla="*/ 12192000 w 12192000"/>
              <a:gd name="connsiteY1058" fmla="*/ 3354427 h 6470305"/>
              <a:gd name="connsiteX1059" fmla="*/ 12192000 w 12192000"/>
              <a:gd name="connsiteY1059" fmla="*/ 3534514 h 6470305"/>
              <a:gd name="connsiteX1060" fmla="*/ 12166698 w 12192000"/>
              <a:gd name="connsiteY1060" fmla="*/ 3539623 h 6470305"/>
              <a:gd name="connsiteX1061" fmla="*/ 12071546 w 12192000"/>
              <a:gd name="connsiteY1061" fmla="*/ 3444470 h 6470305"/>
              <a:gd name="connsiteX1062" fmla="*/ 12166698 w 12192000"/>
              <a:gd name="connsiteY1062" fmla="*/ 3349318 h 6470305"/>
              <a:gd name="connsiteX1063" fmla="*/ 11748029 w 12192000"/>
              <a:gd name="connsiteY1063" fmla="*/ 3349318 h 6470305"/>
              <a:gd name="connsiteX1064" fmla="*/ 11843181 w 12192000"/>
              <a:gd name="connsiteY1064" fmla="*/ 3444470 h 6470305"/>
              <a:gd name="connsiteX1065" fmla="*/ 11748029 w 12192000"/>
              <a:gd name="connsiteY1065" fmla="*/ 3539623 h 6470305"/>
              <a:gd name="connsiteX1066" fmla="*/ 11652877 w 12192000"/>
              <a:gd name="connsiteY1066" fmla="*/ 3444470 h 6470305"/>
              <a:gd name="connsiteX1067" fmla="*/ 11748029 w 12192000"/>
              <a:gd name="connsiteY1067" fmla="*/ 3349318 h 6470305"/>
              <a:gd name="connsiteX1068" fmla="*/ 11329360 w 12192000"/>
              <a:gd name="connsiteY1068" fmla="*/ 3349318 h 6470305"/>
              <a:gd name="connsiteX1069" fmla="*/ 11424512 w 12192000"/>
              <a:gd name="connsiteY1069" fmla="*/ 3444470 h 6470305"/>
              <a:gd name="connsiteX1070" fmla="*/ 11329360 w 12192000"/>
              <a:gd name="connsiteY1070" fmla="*/ 3539623 h 6470305"/>
              <a:gd name="connsiteX1071" fmla="*/ 11234208 w 12192000"/>
              <a:gd name="connsiteY1071" fmla="*/ 3444470 h 6470305"/>
              <a:gd name="connsiteX1072" fmla="*/ 11329360 w 12192000"/>
              <a:gd name="connsiteY1072" fmla="*/ 3349318 h 6470305"/>
              <a:gd name="connsiteX1073" fmla="*/ 10910691 w 12192000"/>
              <a:gd name="connsiteY1073" fmla="*/ 3349318 h 6470305"/>
              <a:gd name="connsiteX1074" fmla="*/ 11005843 w 12192000"/>
              <a:gd name="connsiteY1074" fmla="*/ 3444470 h 6470305"/>
              <a:gd name="connsiteX1075" fmla="*/ 10910691 w 12192000"/>
              <a:gd name="connsiteY1075" fmla="*/ 3539623 h 6470305"/>
              <a:gd name="connsiteX1076" fmla="*/ 10815539 w 12192000"/>
              <a:gd name="connsiteY1076" fmla="*/ 3444470 h 6470305"/>
              <a:gd name="connsiteX1077" fmla="*/ 10910691 w 12192000"/>
              <a:gd name="connsiteY1077" fmla="*/ 3349318 h 6470305"/>
              <a:gd name="connsiteX1078" fmla="*/ 10492022 w 12192000"/>
              <a:gd name="connsiteY1078" fmla="*/ 3349318 h 6470305"/>
              <a:gd name="connsiteX1079" fmla="*/ 10587174 w 12192000"/>
              <a:gd name="connsiteY1079" fmla="*/ 3444470 h 6470305"/>
              <a:gd name="connsiteX1080" fmla="*/ 10492022 w 12192000"/>
              <a:gd name="connsiteY1080" fmla="*/ 3539623 h 6470305"/>
              <a:gd name="connsiteX1081" fmla="*/ 10396870 w 12192000"/>
              <a:gd name="connsiteY1081" fmla="*/ 3444470 h 6470305"/>
              <a:gd name="connsiteX1082" fmla="*/ 10492022 w 12192000"/>
              <a:gd name="connsiteY1082" fmla="*/ 3349318 h 6470305"/>
              <a:gd name="connsiteX1083" fmla="*/ 10073353 w 12192000"/>
              <a:gd name="connsiteY1083" fmla="*/ 3349318 h 6470305"/>
              <a:gd name="connsiteX1084" fmla="*/ 10168505 w 12192000"/>
              <a:gd name="connsiteY1084" fmla="*/ 3444470 h 6470305"/>
              <a:gd name="connsiteX1085" fmla="*/ 10073353 w 12192000"/>
              <a:gd name="connsiteY1085" fmla="*/ 3539623 h 6470305"/>
              <a:gd name="connsiteX1086" fmla="*/ 9978201 w 12192000"/>
              <a:gd name="connsiteY1086" fmla="*/ 3444470 h 6470305"/>
              <a:gd name="connsiteX1087" fmla="*/ 10073353 w 12192000"/>
              <a:gd name="connsiteY1087" fmla="*/ 3349318 h 6470305"/>
              <a:gd name="connsiteX1088" fmla="*/ 9654684 w 12192000"/>
              <a:gd name="connsiteY1088" fmla="*/ 3349318 h 6470305"/>
              <a:gd name="connsiteX1089" fmla="*/ 9749836 w 12192000"/>
              <a:gd name="connsiteY1089" fmla="*/ 3444470 h 6470305"/>
              <a:gd name="connsiteX1090" fmla="*/ 9654684 w 12192000"/>
              <a:gd name="connsiteY1090" fmla="*/ 3539623 h 6470305"/>
              <a:gd name="connsiteX1091" fmla="*/ 9559532 w 12192000"/>
              <a:gd name="connsiteY1091" fmla="*/ 3444470 h 6470305"/>
              <a:gd name="connsiteX1092" fmla="*/ 9654684 w 12192000"/>
              <a:gd name="connsiteY1092" fmla="*/ 3349318 h 6470305"/>
              <a:gd name="connsiteX1093" fmla="*/ 9236015 w 12192000"/>
              <a:gd name="connsiteY1093" fmla="*/ 3349318 h 6470305"/>
              <a:gd name="connsiteX1094" fmla="*/ 9331167 w 12192000"/>
              <a:gd name="connsiteY1094" fmla="*/ 3444470 h 6470305"/>
              <a:gd name="connsiteX1095" fmla="*/ 9236015 w 12192000"/>
              <a:gd name="connsiteY1095" fmla="*/ 3539623 h 6470305"/>
              <a:gd name="connsiteX1096" fmla="*/ 9140863 w 12192000"/>
              <a:gd name="connsiteY1096" fmla="*/ 3444470 h 6470305"/>
              <a:gd name="connsiteX1097" fmla="*/ 9236015 w 12192000"/>
              <a:gd name="connsiteY1097" fmla="*/ 3349318 h 6470305"/>
              <a:gd name="connsiteX1098" fmla="*/ 8817346 w 12192000"/>
              <a:gd name="connsiteY1098" fmla="*/ 3349318 h 6470305"/>
              <a:gd name="connsiteX1099" fmla="*/ 8912498 w 12192000"/>
              <a:gd name="connsiteY1099" fmla="*/ 3444470 h 6470305"/>
              <a:gd name="connsiteX1100" fmla="*/ 8817346 w 12192000"/>
              <a:gd name="connsiteY1100" fmla="*/ 3539623 h 6470305"/>
              <a:gd name="connsiteX1101" fmla="*/ 8722194 w 12192000"/>
              <a:gd name="connsiteY1101" fmla="*/ 3444470 h 6470305"/>
              <a:gd name="connsiteX1102" fmla="*/ 8817346 w 12192000"/>
              <a:gd name="connsiteY1102" fmla="*/ 3349318 h 6470305"/>
              <a:gd name="connsiteX1103" fmla="*/ 8398677 w 12192000"/>
              <a:gd name="connsiteY1103" fmla="*/ 3349318 h 6470305"/>
              <a:gd name="connsiteX1104" fmla="*/ 8493829 w 12192000"/>
              <a:gd name="connsiteY1104" fmla="*/ 3444470 h 6470305"/>
              <a:gd name="connsiteX1105" fmla="*/ 8398677 w 12192000"/>
              <a:gd name="connsiteY1105" fmla="*/ 3539623 h 6470305"/>
              <a:gd name="connsiteX1106" fmla="*/ 8303526 w 12192000"/>
              <a:gd name="connsiteY1106" fmla="*/ 3444470 h 6470305"/>
              <a:gd name="connsiteX1107" fmla="*/ 8398677 w 12192000"/>
              <a:gd name="connsiteY1107" fmla="*/ 3349318 h 6470305"/>
              <a:gd name="connsiteX1108" fmla="*/ 7980009 w 12192000"/>
              <a:gd name="connsiteY1108" fmla="*/ 3349318 h 6470305"/>
              <a:gd name="connsiteX1109" fmla="*/ 8075161 w 12192000"/>
              <a:gd name="connsiteY1109" fmla="*/ 3444470 h 6470305"/>
              <a:gd name="connsiteX1110" fmla="*/ 7980009 w 12192000"/>
              <a:gd name="connsiteY1110" fmla="*/ 3539623 h 6470305"/>
              <a:gd name="connsiteX1111" fmla="*/ 7884857 w 12192000"/>
              <a:gd name="connsiteY1111" fmla="*/ 3444470 h 6470305"/>
              <a:gd name="connsiteX1112" fmla="*/ 7980009 w 12192000"/>
              <a:gd name="connsiteY1112" fmla="*/ 3349318 h 6470305"/>
              <a:gd name="connsiteX1113" fmla="*/ 7561340 w 12192000"/>
              <a:gd name="connsiteY1113" fmla="*/ 3349318 h 6470305"/>
              <a:gd name="connsiteX1114" fmla="*/ 7656492 w 12192000"/>
              <a:gd name="connsiteY1114" fmla="*/ 3444470 h 6470305"/>
              <a:gd name="connsiteX1115" fmla="*/ 7561340 w 12192000"/>
              <a:gd name="connsiteY1115" fmla="*/ 3539623 h 6470305"/>
              <a:gd name="connsiteX1116" fmla="*/ 7466188 w 12192000"/>
              <a:gd name="connsiteY1116" fmla="*/ 3444470 h 6470305"/>
              <a:gd name="connsiteX1117" fmla="*/ 7561340 w 12192000"/>
              <a:gd name="connsiteY1117" fmla="*/ 3349318 h 6470305"/>
              <a:gd name="connsiteX1118" fmla="*/ 7142671 w 12192000"/>
              <a:gd name="connsiteY1118" fmla="*/ 3349318 h 6470305"/>
              <a:gd name="connsiteX1119" fmla="*/ 7237823 w 12192000"/>
              <a:gd name="connsiteY1119" fmla="*/ 3444470 h 6470305"/>
              <a:gd name="connsiteX1120" fmla="*/ 7142671 w 12192000"/>
              <a:gd name="connsiteY1120" fmla="*/ 3539623 h 6470305"/>
              <a:gd name="connsiteX1121" fmla="*/ 7047519 w 12192000"/>
              <a:gd name="connsiteY1121" fmla="*/ 3444470 h 6470305"/>
              <a:gd name="connsiteX1122" fmla="*/ 7142671 w 12192000"/>
              <a:gd name="connsiteY1122" fmla="*/ 3349318 h 6470305"/>
              <a:gd name="connsiteX1123" fmla="*/ 6724002 w 12192000"/>
              <a:gd name="connsiteY1123" fmla="*/ 3349318 h 6470305"/>
              <a:gd name="connsiteX1124" fmla="*/ 6819154 w 12192000"/>
              <a:gd name="connsiteY1124" fmla="*/ 3444470 h 6470305"/>
              <a:gd name="connsiteX1125" fmla="*/ 6724002 w 12192000"/>
              <a:gd name="connsiteY1125" fmla="*/ 3539623 h 6470305"/>
              <a:gd name="connsiteX1126" fmla="*/ 6628850 w 12192000"/>
              <a:gd name="connsiteY1126" fmla="*/ 3444470 h 6470305"/>
              <a:gd name="connsiteX1127" fmla="*/ 6724002 w 12192000"/>
              <a:gd name="connsiteY1127" fmla="*/ 3349318 h 6470305"/>
              <a:gd name="connsiteX1128" fmla="*/ 6305333 w 12192000"/>
              <a:gd name="connsiteY1128" fmla="*/ 3349318 h 6470305"/>
              <a:gd name="connsiteX1129" fmla="*/ 6400485 w 12192000"/>
              <a:gd name="connsiteY1129" fmla="*/ 3444470 h 6470305"/>
              <a:gd name="connsiteX1130" fmla="*/ 6305333 w 12192000"/>
              <a:gd name="connsiteY1130" fmla="*/ 3539623 h 6470305"/>
              <a:gd name="connsiteX1131" fmla="*/ 6210181 w 12192000"/>
              <a:gd name="connsiteY1131" fmla="*/ 3444470 h 6470305"/>
              <a:gd name="connsiteX1132" fmla="*/ 6305333 w 12192000"/>
              <a:gd name="connsiteY1132" fmla="*/ 3349318 h 6470305"/>
              <a:gd name="connsiteX1133" fmla="*/ 5886664 w 12192000"/>
              <a:gd name="connsiteY1133" fmla="*/ 3349318 h 6470305"/>
              <a:gd name="connsiteX1134" fmla="*/ 5981816 w 12192000"/>
              <a:gd name="connsiteY1134" fmla="*/ 3444470 h 6470305"/>
              <a:gd name="connsiteX1135" fmla="*/ 5886664 w 12192000"/>
              <a:gd name="connsiteY1135" fmla="*/ 3539623 h 6470305"/>
              <a:gd name="connsiteX1136" fmla="*/ 5791512 w 12192000"/>
              <a:gd name="connsiteY1136" fmla="*/ 3444470 h 6470305"/>
              <a:gd name="connsiteX1137" fmla="*/ 5886664 w 12192000"/>
              <a:gd name="connsiteY1137" fmla="*/ 3349318 h 6470305"/>
              <a:gd name="connsiteX1138" fmla="*/ 5467994 w 12192000"/>
              <a:gd name="connsiteY1138" fmla="*/ 3349318 h 6470305"/>
              <a:gd name="connsiteX1139" fmla="*/ 5563146 w 12192000"/>
              <a:gd name="connsiteY1139" fmla="*/ 3444470 h 6470305"/>
              <a:gd name="connsiteX1140" fmla="*/ 5467994 w 12192000"/>
              <a:gd name="connsiteY1140" fmla="*/ 3539623 h 6470305"/>
              <a:gd name="connsiteX1141" fmla="*/ 5372842 w 12192000"/>
              <a:gd name="connsiteY1141" fmla="*/ 3444470 h 6470305"/>
              <a:gd name="connsiteX1142" fmla="*/ 5467994 w 12192000"/>
              <a:gd name="connsiteY1142" fmla="*/ 3349318 h 6470305"/>
              <a:gd name="connsiteX1143" fmla="*/ 5049325 w 12192000"/>
              <a:gd name="connsiteY1143" fmla="*/ 3349318 h 6470305"/>
              <a:gd name="connsiteX1144" fmla="*/ 5144478 w 12192000"/>
              <a:gd name="connsiteY1144" fmla="*/ 3444470 h 6470305"/>
              <a:gd name="connsiteX1145" fmla="*/ 5049325 w 12192000"/>
              <a:gd name="connsiteY1145" fmla="*/ 3539623 h 6470305"/>
              <a:gd name="connsiteX1146" fmla="*/ 4954173 w 12192000"/>
              <a:gd name="connsiteY1146" fmla="*/ 3444470 h 6470305"/>
              <a:gd name="connsiteX1147" fmla="*/ 5049325 w 12192000"/>
              <a:gd name="connsiteY1147" fmla="*/ 3349318 h 6470305"/>
              <a:gd name="connsiteX1148" fmla="*/ 4630656 w 12192000"/>
              <a:gd name="connsiteY1148" fmla="*/ 3349318 h 6470305"/>
              <a:gd name="connsiteX1149" fmla="*/ 4725808 w 12192000"/>
              <a:gd name="connsiteY1149" fmla="*/ 3444470 h 6470305"/>
              <a:gd name="connsiteX1150" fmla="*/ 4630656 w 12192000"/>
              <a:gd name="connsiteY1150" fmla="*/ 3539623 h 6470305"/>
              <a:gd name="connsiteX1151" fmla="*/ 4535504 w 12192000"/>
              <a:gd name="connsiteY1151" fmla="*/ 3444470 h 6470305"/>
              <a:gd name="connsiteX1152" fmla="*/ 4630656 w 12192000"/>
              <a:gd name="connsiteY1152" fmla="*/ 3349318 h 6470305"/>
              <a:gd name="connsiteX1153" fmla="*/ 4211987 w 12192000"/>
              <a:gd name="connsiteY1153" fmla="*/ 3349318 h 6470305"/>
              <a:gd name="connsiteX1154" fmla="*/ 4307139 w 12192000"/>
              <a:gd name="connsiteY1154" fmla="*/ 3444470 h 6470305"/>
              <a:gd name="connsiteX1155" fmla="*/ 4211987 w 12192000"/>
              <a:gd name="connsiteY1155" fmla="*/ 3539623 h 6470305"/>
              <a:gd name="connsiteX1156" fmla="*/ 4116835 w 12192000"/>
              <a:gd name="connsiteY1156" fmla="*/ 3444470 h 6470305"/>
              <a:gd name="connsiteX1157" fmla="*/ 4211987 w 12192000"/>
              <a:gd name="connsiteY1157" fmla="*/ 3349318 h 6470305"/>
              <a:gd name="connsiteX1158" fmla="*/ 3793401 w 12192000"/>
              <a:gd name="connsiteY1158" fmla="*/ 3349318 h 6470305"/>
              <a:gd name="connsiteX1159" fmla="*/ 3888470 w 12192000"/>
              <a:gd name="connsiteY1159" fmla="*/ 3444470 h 6470305"/>
              <a:gd name="connsiteX1160" fmla="*/ 3793401 w 12192000"/>
              <a:gd name="connsiteY1160" fmla="*/ 3539623 h 6470305"/>
              <a:gd name="connsiteX1161" fmla="*/ 3698249 w 12192000"/>
              <a:gd name="connsiteY1161" fmla="*/ 3444470 h 6470305"/>
              <a:gd name="connsiteX1162" fmla="*/ 3793401 w 12192000"/>
              <a:gd name="connsiteY1162" fmla="*/ 3349318 h 6470305"/>
              <a:gd name="connsiteX1163" fmla="*/ 3374725 w 12192000"/>
              <a:gd name="connsiteY1163" fmla="*/ 3349318 h 6470305"/>
              <a:gd name="connsiteX1164" fmla="*/ 3469882 w 12192000"/>
              <a:gd name="connsiteY1164" fmla="*/ 3444470 h 6470305"/>
              <a:gd name="connsiteX1165" fmla="*/ 3374725 w 12192000"/>
              <a:gd name="connsiteY1165" fmla="*/ 3539623 h 6470305"/>
              <a:gd name="connsiteX1166" fmla="*/ 3279573 w 12192000"/>
              <a:gd name="connsiteY1166" fmla="*/ 3444470 h 6470305"/>
              <a:gd name="connsiteX1167" fmla="*/ 3374725 w 12192000"/>
              <a:gd name="connsiteY1167" fmla="*/ 3349318 h 6470305"/>
              <a:gd name="connsiteX1168" fmla="*/ 2956052 w 12192000"/>
              <a:gd name="connsiteY1168" fmla="*/ 3349318 h 6470305"/>
              <a:gd name="connsiteX1169" fmla="*/ 3051206 w 12192000"/>
              <a:gd name="connsiteY1169" fmla="*/ 3444470 h 6470305"/>
              <a:gd name="connsiteX1170" fmla="*/ 2956052 w 12192000"/>
              <a:gd name="connsiteY1170" fmla="*/ 3539623 h 6470305"/>
              <a:gd name="connsiteX1171" fmla="*/ 2860897 w 12192000"/>
              <a:gd name="connsiteY1171" fmla="*/ 3444470 h 6470305"/>
              <a:gd name="connsiteX1172" fmla="*/ 2956052 w 12192000"/>
              <a:gd name="connsiteY1172" fmla="*/ 3349318 h 6470305"/>
              <a:gd name="connsiteX1173" fmla="*/ 2537373 w 12192000"/>
              <a:gd name="connsiteY1173" fmla="*/ 3349318 h 6470305"/>
              <a:gd name="connsiteX1174" fmla="*/ 2632532 w 12192000"/>
              <a:gd name="connsiteY1174" fmla="*/ 3444470 h 6470305"/>
              <a:gd name="connsiteX1175" fmla="*/ 2537373 w 12192000"/>
              <a:gd name="connsiteY1175" fmla="*/ 3539623 h 6470305"/>
              <a:gd name="connsiteX1176" fmla="*/ 2442221 w 12192000"/>
              <a:gd name="connsiteY1176" fmla="*/ 3444470 h 6470305"/>
              <a:gd name="connsiteX1177" fmla="*/ 2537373 w 12192000"/>
              <a:gd name="connsiteY1177" fmla="*/ 3349318 h 6470305"/>
              <a:gd name="connsiteX1178" fmla="*/ 2118703 w 12192000"/>
              <a:gd name="connsiteY1178" fmla="*/ 3349318 h 6470305"/>
              <a:gd name="connsiteX1179" fmla="*/ 2213856 w 12192000"/>
              <a:gd name="connsiteY1179" fmla="*/ 3444470 h 6470305"/>
              <a:gd name="connsiteX1180" fmla="*/ 2118703 w 12192000"/>
              <a:gd name="connsiteY1180" fmla="*/ 3539623 h 6470305"/>
              <a:gd name="connsiteX1181" fmla="*/ 2023548 w 12192000"/>
              <a:gd name="connsiteY1181" fmla="*/ 3444470 h 6470305"/>
              <a:gd name="connsiteX1182" fmla="*/ 2118703 w 12192000"/>
              <a:gd name="connsiteY1182" fmla="*/ 3349318 h 6470305"/>
              <a:gd name="connsiteX1183" fmla="*/ 1700027 w 12192000"/>
              <a:gd name="connsiteY1183" fmla="*/ 3349318 h 6470305"/>
              <a:gd name="connsiteX1184" fmla="*/ 1795180 w 12192000"/>
              <a:gd name="connsiteY1184" fmla="*/ 3444470 h 6470305"/>
              <a:gd name="connsiteX1185" fmla="*/ 1700027 w 12192000"/>
              <a:gd name="connsiteY1185" fmla="*/ 3539623 h 6470305"/>
              <a:gd name="connsiteX1186" fmla="*/ 1604870 w 12192000"/>
              <a:gd name="connsiteY1186" fmla="*/ 3444470 h 6470305"/>
              <a:gd name="connsiteX1187" fmla="*/ 1700027 w 12192000"/>
              <a:gd name="connsiteY1187" fmla="*/ 3349318 h 6470305"/>
              <a:gd name="connsiteX1188" fmla="*/ 1281351 w 12192000"/>
              <a:gd name="connsiteY1188" fmla="*/ 3349318 h 6470305"/>
              <a:gd name="connsiteX1189" fmla="*/ 1376503 w 12192000"/>
              <a:gd name="connsiteY1189" fmla="*/ 3444470 h 6470305"/>
              <a:gd name="connsiteX1190" fmla="*/ 1281351 w 12192000"/>
              <a:gd name="connsiteY1190" fmla="*/ 3539623 h 6470305"/>
              <a:gd name="connsiteX1191" fmla="*/ 1186199 w 12192000"/>
              <a:gd name="connsiteY1191" fmla="*/ 3444470 h 6470305"/>
              <a:gd name="connsiteX1192" fmla="*/ 1281351 w 12192000"/>
              <a:gd name="connsiteY1192" fmla="*/ 3349318 h 6470305"/>
              <a:gd name="connsiteX1193" fmla="*/ 862684 w 12192000"/>
              <a:gd name="connsiteY1193" fmla="*/ 3349318 h 6470305"/>
              <a:gd name="connsiteX1194" fmla="*/ 957835 w 12192000"/>
              <a:gd name="connsiteY1194" fmla="*/ 3444470 h 6470305"/>
              <a:gd name="connsiteX1195" fmla="*/ 862684 w 12192000"/>
              <a:gd name="connsiteY1195" fmla="*/ 3539623 h 6470305"/>
              <a:gd name="connsiteX1196" fmla="*/ 767531 w 12192000"/>
              <a:gd name="connsiteY1196" fmla="*/ 3444470 h 6470305"/>
              <a:gd name="connsiteX1197" fmla="*/ 862684 w 12192000"/>
              <a:gd name="connsiteY1197" fmla="*/ 3349318 h 6470305"/>
              <a:gd name="connsiteX1198" fmla="*/ 444017 w 12192000"/>
              <a:gd name="connsiteY1198" fmla="*/ 3349318 h 6470305"/>
              <a:gd name="connsiteX1199" fmla="*/ 539170 w 12192000"/>
              <a:gd name="connsiteY1199" fmla="*/ 3444470 h 6470305"/>
              <a:gd name="connsiteX1200" fmla="*/ 444017 w 12192000"/>
              <a:gd name="connsiteY1200" fmla="*/ 3539623 h 6470305"/>
              <a:gd name="connsiteX1201" fmla="*/ 348864 w 12192000"/>
              <a:gd name="connsiteY1201" fmla="*/ 3444470 h 6470305"/>
              <a:gd name="connsiteX1202" fmla="*/ 444017 w 12192000"/>
              <a:gd name="connsiteY1202" fmla="*/ 3349318 h 6470305"/>
              <a:gd name="connsiteX1203" fmla="*/ 25348 w 12192000"/>
              <a:gd name="connsiteY1203" fmla="*/ 3349318 h 6470305"/>
              <a:gd name="connsiteX1204" fmla="*/ 120500 w 12192000"/>
              <a:gd name="connsiteY1204" fmla="*/ 3444470 h 6470305"/>
              <a:gd name="connsiteX1205" fmla="*/ 25348 w 12192000"/>
              <a:gd name="connsiteY1205" fmla="*/ 3539623 h 6470305"/>
              <a:gd name="connsiteX1206" fmla="*/ 0 w 12192000"/>
              <a:gd name="connsiteY1206" fmla="*/ 3534505 h 6470305"/>
              <a:gd name="connsiteX1207" fmla="*/ 0 w 12192000"/>
              <a:gd name="connsiteY1207" fmla="*/ 3354436 h 6470305"/>
              <a:gd name="connsiteX1208" fmla="*/ 12166698 w 12192000"/>
              <a:gd name="connsiteY1208" fmla="*/ 2930653 h 6470305"/>
              <a:gd name="connsiteX1209" fmla="*/ 12192000 w 12192000"/>
              <a:gd name="connsiteY1209" fmla="*/ 2935761 h 6470305"/>
              <a:gd name="connsiteX1210" fmla="*/ 12192000 w 12192000"/>
              <a:gd name="connsiteY1210" fmla="*/ 3115847 h 6470305"/>
              <a:gd name="connsiteX1211" fmla="*/ 12166698 w 12192000"/>
              <a:gd name="connsiteY1211" fmla="*/ 3120955 h 6470305"/>
              <a:gd name="connsiteX1212" fmla="*/ 12071546 w 12192000"/>
              <a:gd name="connsiteY1212" fmla="*/ 3025805 h 6470305"/>
              <a:gd name="connsiteX1213" fmla="*/ 12166698 w 12192000"/>
              <a:gd name="connsiteY1213" fmla="*/ 2930653 h 6470305"/>
              <a:gd name="connsiteX1214" fmla="*/ 11748029 w 12192000"/>
              <a:gd name="connsiteY1214" fmla="*/ 2930653 h 6470305"/>
              <a:gd name="connsiteX1215" fmla="*/ 11843181 w 12192000"/>
              <a:gd name="connsiteY1215" fmla="*/ 3025805 h 6470305"/>
              <a:gd name="connsiteX1216" fmla="*/ 11748029 w 12192000"/>
              <a:gd name="connsiteY1216" fmla="*/ 3120955 h 6470305"/>
              <a:gd name="connsiteX1217" fmla="*/ 11652877 w 12192000"/>
              <a:gd name="connsiteY1217" fmla="*/ 3025805 h 6470305"/>
              <a:gd name="connsiteX1218" fmla="*/ 11748029 w 12192000"/>
              <a:gd name="connsiteY1218" fmla="*/ 2930653 h 6470305"/>
              <a:gd name="connsiteX1219" fmla="*/ 11329360 w 12192000"/>
              <a:gd name="connsiteY1219" fmla="*/ 2930653 h 6470305"/>
              <a:gd name="connsiteX1220" fmla="*/ 11424512 w 12192000"/>
              <a:gd name="connsiteY1220" fmla="*/ 3025805 h 6470305"/>
              <a:gd name="connsiteX1221" fmla="*/ 11329360 w 12192000"/>
              <a:gd name="connsiteY1221" fmla="*/ 3120955 h 6470305"/>
              <a:gd name="connsiteX1222" fmla="*/ 11234208 w 12192000"/>
              <a:gd name="connsiteY1222" fmla="*/ 3025805 h 6470305"/>
              <a:gd name="connsiteX1223" fmla="*/ 11329360 w 12192000"/>
              <a:gd name="connsiteY1223" fmla="*/ 2930653 h 6470305"/>
              <a:gd name="connsiteX1224" fmla="*/ 10910691 w 12192000"/>
              <a:gd name="connsiteY1224" fmla="*/ 2930653 h 6470305"/>
              <a:gd name="connsiteX1225" fmla="*/ 11005843 w 12192000"/>
              <a:gd name="connsiteY1225" fmla="*/ 3025805 h 6470305"/>
              <a:gd name="connsiteX1226" fmla="*/ 10910691 w 12192000"/>
              <a:gd name="connsiteY1226" fmla="*/ 3120955 h 6470305"/>
              <a:gd name="connsiteX1227" fmla="*/ 10815539 w 12192000"/>
              <a:gd name="connsiteY1227" fmla="*/ 3025805 h 6470305"/>
              <a:gd name="connsiteX1228" fmla="*/ 10910691 w 12192000"/>
              <a:gd name="connsiteY1228" fmla="*/ 2930653 h 6470305"/>
              <a:gd name="connsiteX1229" fmla="*/ 10492022 w 12192000"/>
              <a:gd name="connsiteY1229" fmla="*/ 2930653 h 6470305"/>
              <a:gd name="connsiteX1230" fmla="*/ 10587174 w 12192000"/>
              <a:gd name="connsiteY1230" fmla="*/ 3025805 h 6470305"/>
              <a:gd name="connsiteX1231" fmla="*/ 10492022 w 12192000"/>
              <a:gd name="connsiteY1231" fmla="*/ 3120955 h 6470305"/>
              <a:gd name="connsiteX1232" fmla="*/ 10396870 w 12192000"/>
              <a:gd name="connsiteY1232" fmla="*/ 3025805 h 6470305"/>
              <a:gd name="connsiteX1233" fmla="*/ 10492022 w 12192000"/>
              <a:gd name="connsiteY1233" fmla="*/ 2930653 h 6470305"/>
              <a:gd name="connsiteX1234" fmla="*/ 10073353 w 12192000"/>
              <a:gd name="connsiteY1234" fmla="*/ 2930653 h 6470305"/>
              <a:gd name="connsiteX1235" fmla="*/ 10168505 w 12192000"/>
              <a:gd name="connsiteY1235" fmla="*/ 3025805 h 6470305"/>
              <a:gd name="connsiteX1236" fmla="*/ 10073353 w 12192000"/>
              <a:gd name="connsiteY1236" fmla="*/ 3120955 h 6470305"/>
              <a:gd name="connsiteX1237" fmla="*/ 9978201 w 12192000"/>
              <a:gd name="connsiteY1237" fmla="*/ 3025805 h 6470305"/>
              <a:gd name="connsiteX1238" fmla="*/ 10073353 w 12192000"/>
              <a:gd name="connsiteY1238" fmla="*/ 2930653 h 6470305"/>
              <a:gd name="connsiteX1239" fmla="*/ 9654684 w 12192000"/>
              <a:gd name="connsiteY1239" fmla="*/ 2930653 h 6470305"/>
              <a:gd name="connsiteX1240" fmla="*/ 9749836 w 12192000"/>
              <a:gd name="connsiteY1240" fmla="*/ 3025805 h 6470305"/>
              <a:gd name="connsiteX1241" fmla="*/ 9654684 w 12192000"/>
              <a:gd name="connsiteY1241" fmla="*/ 3120955 h 6470305"/>
              <a:gd name="connsiteX1242" fmla="*/ 9559532 w 12192000"/>
              <a:gd name="connsiteY1242" fmla="*/ 3025805 h 6470305"/>
              <a:gd name="connsiteX1243" fmla="*/ 9654684 w 12192000"/>
              <a:gd name="connsiteY1243" fmla="*/ 2930653 h 6470305"/>
              <a:gd name="connsiteX1244" fmla="*/ 9236015 w 12192000"/>
              <a:gd name="connsiteY1244" fmla="*/ 2930653 h 6470305"/>
              <a:gd name="connsiteX1245" fmla="*/ 9331167 w 12192000"/>
              <a:gd name="connsiteY1245" fmla="*/ 3025805 h 6470305"/>
              <a:gd name="connsiteX1246" fmla="*/ 9236015 w 12192000"/>
              <a:gd name="connsiteY1246" fmla="*/ 3120955 h 6470305"/>
              <a:gd name="connsiteX1247" fmla="*/ 9140863 w 12192000"/>
              <a:gd name="connsiteY1247" fmla="*/ 3025805 h 6470305"/>
              <a:gd name="connsiteX1248" fmla="*/ 9236015 w 12192000"/>
              <a:gd name="connsiteY1248" fmla="*/ 2930653 h 6470305"/>
              <a:gd name="connsiteX1249" fmla="*/ 8817346 w 12192000"/>
              <a:gd name="connsiteY1249" fmla="*/ 2930653 h 6470305"/>
              <a:gd name="connsiteX1250" fmla="*/ 8912498 w 12192000"/>
              <a:gd name="connsiteY1250" fmla="*/ 3025805 h 6470305"/>
              <a:gd name="connsiteX1251" fmla="*/ 8817346 w 12192000"/>
              <a:gd name="connsiteY1251" fmla="*/ 3120955 h 6470305"/>
              <a:gd name="connsiteX1252" fmla="*/ 8722194 w 12192000"/>
              <a:gd name="connsiteY1252" fmla="*/ 3025805 h 6470305"/>
              <a:gd name="connsiteX1253" fmla="*/ 8817346 w 12192000"/>
              <a:gd name="connsiteY1253" fmla="*/ 2930653 h 6470305"/>
              <a:gd name="connsiteX1254" fmla="*/ 8398677 w 12192000"/>
              <a:gd name="connsiteY1254" fmla="*/ 2930653 h 6470305"/>
              <a:gd name="connsiteX1255" fmla="*/ 8493829 w 12192000"/>
              <a:gd name="connsiteY1255" fmla="*/ 3025805 h 6470305"/>
              <a:gd name="connsiteX1256" fmla="*/ 8398677 w 12192000"/>
              <a:gd name="connsiteY1256" fmla="*/ 3120955 h 6470305"/>
              <a:gd name="connsiteX1257" fmla="*/ 8303526 w 12192000"/>
              <a:gd name="connsiteY1257" fmla="*/ 3025805 h 6470305"/>
              <a:gd name="connsiteX1258" fmla="*/ 8398677 w 12192000"/>
              <a:gd name="connsiteY1258" fmla="*/ 2930653 h 6470305"/>
              <a:gd name="connsiteX1259" fmla="*/ 7980009 w 12192000"/>
              <a:gd name="connsiteY1259" fmla="*/ 2930653 h 6470305"/>
              <a:gd name="connsiteX1260" fmla="*/ 8075161 w 12192000"/>
              <a:gd name="connsiteY1260" fmla="*/ 3025805 h 6470305"/>
              <a:gd name="connsiteX1261" fmla="*/ 7980009 w 12192000"/>
              <a:gd name="connsiteY1261" fmla="*/ 3120955 h 6470305"/>
              <a:gd name="connsiteX1262" fmla="*/ 7884857 w 12192000"/>
              <a:gd name="connsiteY1262" fmla="*/ 3025805 h 6470305"/>
              <a:gd name="connsiteX1263" fmla="*/ 7980009 w 12192000"/>
              <a:gd name="connsiteY1263" fmla="*/ 2930653 h 6470305"/>
              <a:gd name="connsiteX1264" fmla="*/ 7561340 w 12192000"/>
              <a:gd name="connsiteY1264" fmla="*/ 2930653 h 6470305"/>
              <a:gd name="connsiteX1265" fmla="*/ 7656492 w 12192000"/>
              <a:gd name="connsiteY1265" fmla="*/ 3025805 h 6470305"/>
              <a:gd name="connsiteX1266" fmla="*/ 7561340 w 12192000"/>
              <a:gd name="connsiteY1266" fmla="*/ 3120955 h 6470305"/>
              <a:gd name="connsiteX1267" fmla="*/ 7466188 w 12192000"/>
              <a:gd name="connsiteY1267" fmla="*/ 3025805 h 6470305"/>
              <a:gd name="connsiteX1268" fmla="*/ 7561340 w 12192000"/>
              <a:gd name="connsiteY1268" fmla="*/ 2930653 h 6470305"/>
              <a:gd name="connsiteX1269" fmla="*/ 7142671 w 12192000"/>
              <a:gd name="connsiteY1269" fmla="*/ 2930653 h 6470305"/>
              <a:gd name="connsiteX1270" fmla="*/ 7237823 w 12192000"/>
              <a:gd name="connsiteY1270" fmla="*/ 3025805 h 6470305"/>
              <a:gd name="connsiteX1271" fmla="*/ 7142671 w 12192000"/>
              <a:gd name="connsiteY1271" fmla="*/ 3120955 h 6470305"/>
              <a:gd name="connsiteX1272" fmla="*/ 7047519 w 12192000"/>
              <a:gd name="connsiteY1272" fmla="*/ 3025805 h 6470305"/>
              <a:gd name="connsiteX1273" fmla="*/ 7142671 w 12192000"/>
              <a:gd name="connsiteY1273" fmla="*/ 2930653 h 6470305"/>
              <a:gd name="connsiteX1274" fmla="*/ 6724002 w 12192000"/>
              <a:gd name="connsiteY1274" fmla="*/ 2930653 h 6470305"/>
              <a:gd name="connsiteX1275" fmla="*/ 6819154 w 12192000"/>
              <a:gd name="connsiteY1275" fmla="*/ 3025805 h 6470305"/>
              <a:gd name="connsiteX1276" fmla="*/ 6724002 w 12192000"/>
              <a:gd name="connsiteY1276" fmla="*/ 3120955 h 6470305"/>
              <a:gd name="connsiteX1277" fmla="*/ 6628850 w 12192000"/>
              <a:gd name="connsiteY1277" fmla="*/ 3025805 h 6470305"/>
              <a:gd name="connsiteX1278" fmla="*/ 6724002 w 12192000"/>
              <a:gd name="connsiteY1278" fmla="*/ 2930653 h 6470305"/>
              <a:gd name="connsiteX1279" fmla="*/ 6305333 w 12192000"/>
              <a:gd name="connsiteY1279" fmla="*/ 2930653 h 6470305"/>
              <a:gd name="connsiteX1280" fmla="*/ 6400485 w 12192000"/>
              <a:gd name="connsiteY1280" fmla="*/ 3025805 h 6470305"/>
              <a:gd name="connsiteX1281" fmla="*/ 6305333 w 12192000"/>
              <a:gd name="connsiteY1281" fmla="*/ 3120955 h 6470305"/>
              <a:gd name="connsiteX1282" fmla="*/ 6210181 w 12192000"/>
              <a:gd name="connsiteY1282" fmla="*/ 3025805 h 6470305"/>
              <a:gd name="connsiteX1283" fmla="*/ 6305333 w 12192000"/>
              <a:gd name="connsiteY1283" fmla="*/ 2930653 h 6470305"/>
              <a:gd name="connsiteX1284" fmla="*/ 5886664 w 12192000"/>
              <a:gd name="connsiteY1284" fmla="*/ 2930653 h 6470305"/>
              <a:gd name="connsiteX1285" fmla="*/ 5981816 w 12192000"/>
              <a:gd name="connsiteY1285" fmla="*/ 3025805 h 6470305"/>
              <a:gd name="connsiteX1286" fmla="*/ 5886664 w 12192000"/>
              <a:gd name="connsiteY1286" fmla="*/ 3120955 h 6470305"/>
              <a:gd name="connsiteX1287" fmla="*/ 5791512 w 12192000"/>
              <a:gd name="connsiteY1287" fmla="*/ 3025805 h 6470305"/>
              <a:gd name="connsiteX1288" fmla="*/ 5886664 w 12192000"/>
              <a:gd name="connsiteY1288" fmla="*/ 2930653 h 6470305"/>
              <a:gd name="connsiteX1289" fmla="*/ 5467994 w 12192000"/>
              <a:gd name="connsiteY1289" fmla="*/ 2930653 h 6470305"/>
              <a:gd name="connsiteX1290" fmla="*/ 5563146 w 12192000"/>
              <a:gd name="connsiteY1290" fmla="*/ 3025805 h 6470305"/>
              <a:gd name="connsiteX1291" fmla="*/ 5467994 w 12192000"/>
              <a:gd name="connsiteY1291" fmla="*/ 3120955 h 6470305"/>
              <a:gd name="connsiteX1292" fmla="*/ 5372842 w 12192000"/>
              <a:gd name="connsiteY1292" fmla="*/ 3025805 h 6470305"/>
              <a:gd name="connsiteX1293" fmla="*/ 5467994 w 12192000"/>
              <a:gd name="connsiteY1293" fmla="*/ 2930653 h 6470305"/>
              <a:gd name="connsiteX1294" fmla="*/ 5049325 w 12192000"/>
              <a:gd name="connsiteY1294" fmla="*/ 2930653 h 6470305"/>
              <a:gd name="connsiteX1295" fmla="*/ 5144478 w 12192000"/>
              <a:gd name="connsiteY1295" fmla="*/ 3025805 h 6470305"/>
              <a:gd name="connsiteX1296" fmla="*/ 5049325 w 12192000"/>
              <a:gd name="connsiteY1296" fmla="*/ 3120955 h 6470305"/>
              <a:gd name="connsiteX1297" fmla="*/ 4954173 w 12192000"/>
              <a:gd name="connsiteY1297" fmla="*/ 3025805 h 6470305"/>
              <a:gd name="connsiteX1298" fmla="*/ 5049325 w 12192000"/>
              <a:gd name="connsiteY1298" fmla="*/ 2930653 h 6470305"/>
              <a:gd name="connsiteX1299" fmla="*/ 4630656 w 12192000"/>
              <a:gd name="connsiteY1299" fmla="*/ 2930653 h 6470305"/>
              <a:gd name="connsiteX1300" fmla="*/ 4725808 w 12192000"/>
              <a:gd name="connsiteY1300" fmla="*/ 3025805 h 6470305"/>
              <a:gd name="connsiteX1301" fmla="*/ 4630656 w 12192000"/>
              <a:gd name="connsiteY1301" fmla="*/ 3120955 h 6470305"/>
              <a:gd name="connsiteX1302" fmla="*/ 4535504 w 12192000"/>
              <a:gd name="connsiteY1302" fmla="*/ 3025805 h 6470305"/>
              <a:gd name="connsiteX1303" fmla="*/ 4630656 w 12192000"/>
              <a:gd name="connsiteY1303" fmla="*/ 2930653 h 6470305"/>
              <a:gd name="connsiteX1304" fmla="*/ 4211987 w 12192000"/>
              <a:gd name="connsiteY1304" fmla="*/ 2930653 h 6470305"/>
              <a:gd name="connsiteX1305" fmla="*/ 4307139 w 12192000"/>
              <a:gd name="connsiteY1305" fmla="*/ 3025805 h 6470305"/>
              <a:gd name="connsiteX1306" fmla="*/ 4211987 w 12192000"/>
              <a:gd name="connsiteY1306" fmla="*/ 3120955 h 6470305"/>
              <a:gd name="connsiteX1307" fmla="*/ 4116835 w 12192000"/>
              <a:gd name="connsiteY1307" fmla="*/ 3025805 h 6470305"/>
              <a:gd name="connsiteX1308" fmla="*/ 4211987 w 12192000"/>
              <a:gd name="connsiteY1308" fmla="*/ 2930653 h 6470305"/>
              <a:gd name="connsiteX1309" fmla="*/ 3793410 w 12192000"/>
              <a:gd name="connsiteY1309" fmla="*/ 2930653 h 6470305"/>
              <a:gd name="connsiteX1310" fmla="*/ 3888470 w 12192000"/>
              <a:gd name="connsiteY1310" fmla="*/ 3025805 h 6470305"/>
              <a:gd name="connsiteX1311" fmla="*/ 3793410 w 12192000"/>
              <a:gd name="connsiteY1311" fmla="*/ 3120955 h 6470305"/>
              <a:gd name="connsiteX1312" fmla="*/ 3698259 w 12192000"/>
              <a:gd name="connsiteY1312" fmla="*/ 3025805 h 6470305"/>
              <a:gd name="connsiteX1313" fmla="*/ 3793410 w 12192000"/>
              <a:gd name="connsiteY1313" fmla="*/ 2930653 h 6470305"/>
              <a:gd name="connsiteX1314" fmla="*/ 3374734 w 12192000"/>
              <a:gd name="connsiteY1314" fmla="*/ 2930653 h 6470305"/>
              <a:gd name="connsiteX1315" fmla="*/ 3469891 w 12192000"/>
              <a:gd name="connsiteY1315" fmla="*/ 3025805 h 6470305"/>
              <a:gd name="connsiteX1316" fmla="*/ 3374734 w 12192000"/>
              <a:gd name="connsiteY1316" fmla="*/ 3120955 h 6470305"/>
              <a:gd name="connsiteX1317" fmla="*/ 3279580 w 12192000"/>
              <a:gd name="connsiteY1317" fmla="*/ 3025805 h 6470305"/>
              <a:gd name="connsiteX1318" fmla="*/ 3374734 w 12192000"/>
              <a:gd name="connsiteY1318" fmla="*/ 2930653 h 6470305"/>
              <a:gd name="connsiteX1319" fmla="*/ 2956059 w 12192000"/>
              <a:gd name="connsiteY1319" fmla="*/ 2930653 h 6470305"/>
              <a:gd name="connsiteX1320" fmla="*/ 3051215 w 12192000"/>
              <a:gd name="connsiteY1320" fmla="*/ 3025805 h 6470305"/>
              <a:gd name="connsiteX1321" fmla="*/ 2956059 w 12192000"/>
              <a:gd name="connsiteY1321" fmla="*/ 3120955 h 6470305"/>
              <a:gd name="connsiteX1322" fmla="*/ 2860904 w 12192000"/>
              <a:gd name="connsiteY1322" fmla="*/ 3025805 h 6470305"/>
              <a:gd name="connsiteX1323" fmla="*/ 2956059 w 12192000"/>
              <a:gd name="connsiteY1323" fmla="*/ 2930653 h 6470305"/>
              <a:gd name="connsiteX1324" fmla="*/ 2537380 w 12192000"/>
              <a:gd name="connsiteY1324" fmla="*/ 2930653 h 6470305"/>
              <a:gd name="connsiteX1325" fmla="*/ 2632538 w 12192000"/>
              <a:gd name="connsiteY1325" fmla="*/ 3025805 h 6470305"/>
              <a:gd name="connsiteX1326" fmla="*/ 2537380 w 12192000"/>
              <a:gd name="connsiteY1326" fmla="*/ 3120955 h 6470305"/>
              <a:gd name="connsiteX1327" fmla="*/ 2442227 w 12192000"/>
              <a:gd name="connsiteY1327" fmla="*/ 3025805 h 6470305"/>
              <a:gd name="connsiteX1328" fmla="*/ 2537380 w 12192000"/>
              <a:gd name="connsiteY1328" fmla="*/ 2930653 h 6470305"/>
              <a:gd name="connsiteX1329" fmla="*/ 2118709 w 12192000"/>
              <a:gd name="connsiteY1329" fmla="*/ 2930653 h 6470305"/>
              <a:gd name="connsiteX1330" fmla="*/ 2213862 w 12192000"/>
              <a:gd name="connsiteY1330" fmla="*/ 3025805 h 6470305"/>
              <a:gd name="connsiteX1331" fmla="*/ 2118709 w 12192000"/>
              <a:gd name="connsiteY1331" fmla="*/ 3120955 h 6470305"/>
              <a:gd name="connsiteX1332" fmla="*/ 2023556 w 12192000"/>
              <a:gd name="connsiteY1332" fmla="*/ 3025805 h 6470305"/>
              <a:gd name="connsiteX1333" fmla="*/ 2118709 w 12192000"/>
              <a:gd name="connsiteY1333" fmla="*/ 2930653 h 6470305"/>
              <a:gd name="connsiteX1334" fmla="*/ 1700033 w 12192000"/>
              <a:gd name="connsiteY1334" fmla="*/ 2930653 h 6470305"/>
              <a:gd name="connsiteX1335" fmla="*/ 1795185 w 12192000"/>
              <a:gd name="connsiteY1335" fmla="*/ 3025805 h 6470305"/>
              <a:gd name="connsiteX1336" fmla="*/ 1700033 w 12192000"/>
              <a:gd name="connsiteY1336" fmla="*/ 3120955 h 6470305"/>
              <a:gd name="connsiteX1337" fmla="*/ 1604875 w 12192000"/>
              <a:gd name="connsiteY1337" fmla="*/ 3025805 h 6470305"/>
              <a:gd name="connsiteX1338" fmla="*/ 1700033 w 12192000"/>
              <a:gd name="connsiteY1338" fmla="*/ 2930653 h 6470305"/>
              <a:gd name="connsiteX1339" fmla="*/ 1281356 w 12192000"/>
              <a:gd name="connsiteY1339" fmla="*/ 2930653 h 6470305"/>
              <a:gd name="connsiteX1340" fmla="*/ 1376508 w 12192000"/>
              <a:gd name="connsiteY1340" fmla="*/ 3025805 h 6470305"/>
              <a:gd name="connsiteX1341" fmla="*/ 1281356 w 12192000"/>
              <a:gd name="connsiteY1341" fmla="*/ 3120955 h 6470305"/>
              <a:gd name="connsiteX1342" fmla="*/ 1186203 w 12192000"/>
              <a:gd name="connsiteY1342" fmla="*/ 3025805 h 6470305"/>
              <a:gd name="connsiteX1343" fmla="*/ 1281356 w 12192000"/>
              <a:gd name="connsiteY1343" fmla="*/ 2930653 h 6470305"/>
              <a:gd name="connsiteX1344" fmla="*/ 862689 w 12192000"/>
              <a:gd name="connsiteY1344" fmla="*/ 2930653 h 6470305"/>
              <a:gd name="connsiteX1345" fmla="*/ 957840 w 12192000"/>
              <a:gd name="connsiteY1345" fmla="*/ 3025805 h 6470305"/>
              <a:gd name="connsiteX1346" fmla="*/ 862689 w 12192000"/>
              <a:gd name="connsiteY1346" fmla="*/ 3120955 h 6470305"/>
              <a:gd name="connsiteX1347" fmla="*/ 767536 w 12192000"/>
              <a:gd name="connsiteY1347" fmla="*/ 3025805 h 6470305"/>
              <a:gd name="connsiteX1348" fmla="*/ 862689 w 12192000"/>
              <a:gd name="connsiteY1348" fmla="*/ 2930653 h 6470305"/>
              <a:gd name="connsiteX1349" fmla="*/ 444021 w 12192000"/>
              <a:gd name="connsiteY1349" fmla="*/ 2930653 h 6470305"/>
              <a:gd name="connsiteX1350" fmla="*/ 539175 w 12192000"/>
              <a:gd name="connsiteY1350" fmla="*/ 3025805 h 6470305"/>
              <a:gd name="connsiteX1351" fmla="*/ 444021 w 12192000"/>
              <a:gd name="connsiteY1351" fmla="*/ 3120955 h 6470305"/>
              <a:gd name="connsiteX1352" fmla="*/ 348870 w 12192000"/>
              <a:gd name="connsiteY1352" fmla="*/ 3025805 h 6470305"/>
              <a:gd name="connsiteX1353" fmla="*/ 444021 w 12192000"/>
              <a:gd name="connsiteY1353" fmla="*/ 2930653 h 6470305"/>
              <a:gd name="connsiteX1354" fmla="*/ 25352 w 12192000"/>
              <a:gd name="connsiteY1354" fmla="*/ 2930653 h 6470305"/>
              <a:gd name="connsiteX1355" fmla="*/ 120506 w 12192000"/>
              <a:gd name="connsiteY1355" fmla="*/ 3025805 h 6470305"/>
              <a:gd name="connsiteX1356" fmla="*/ 25352 w 12192000"/>
              <a:gd name="connsiteY1356" fmla="*/ 3120955 h 6470305"/>
              <a:gd name="connsiteX1357" fmla="*/ 0 w 12192000"/>
              <a:gd name="connsiteY1357" fmla="*/ 3115836 h 6470305"/>
              <a:gd name="connsiteX1358" fmla="*/ 0 w 12192000"/>
              <a:gd name="connsiteY1358" fmla="*/ 2935771 h 6470305"/>
              <a:gd name="connsiteX1359" fmla="*/ 12166698 w 12192000"/>
              <a:gd name="connsiteY1359" fmla="*/ 2511990 h 6470305"/>
              <a:gd name="connsiteX1360" fmla="*/ 12192000 w 12192000"/>
              <a:gd name="connsiteY1360" fmla="*/ 2517098 h 6470305"/>
              <a:gd name="connsiteX1361" fmla="*/ 12192000 w 12192000"/>
              <a:gd name="connsiteY1361" fmla="*/ 2697184 h 6470305"/>
              <a:gd name="connsiteX1362" fmla="*/ 12166698 w 12192000"/>
              <a:gd name="connsiteY1362" fmla="*/ 2702292 h 6470305"/>
              <a:gd name="connsiteX1363" fmla="*/ 12071546 w 12192000"/>
              <a:gd name="connsiteY1363" fmla="*/ 2607140 h 6470305"/>
              <a:gd name="connsiteX1364" fmla="*/ 12166698 w 12192000"/>
              <a:gd name="connsiteY1364" fmla="*/ 2511990 h 6470305"/>
              <a:gd name="connsiteX1365" fmla="*/ 11748029 w 12192000"/>
              <a:gd name="connsiteY1365" fmla="*/ 2511990 h 6470305"/>
              <a:gd name="connsiteX1366" fmla="*/ 11843181 w 12192000"/>
              <a:gd name="connsiteY1366" fmla="*/ 2607140 h 6470305"/>
              <a:gd name="connsiteX1367" fmla="*/ 11748029 w 12192000"/>
              <a:gd name="connsiteY1367" fmla="*/ 2702292 h 6470305"/>
              <a:gd name="connsiteX1368" fmla="*/ 11652877 w 12192000"/>
              <a:gd name="connsiteY1368" fmla="*/ 2607140 h 6470305"/>
              <a:gd name="connsiteX1369" fmla="*/ 11748029 w 12192000"/>
              <a:gd name="connsiteY1369" fmla="*/ 2511990 h 6470305"/>
              <a:gd name="connsiteX1370" fmla="*/ 11329360 w 12192000"/>
              <a:gd name="connsiteY1370" fmla="*/ 2511990 h 6470305"/>
              <a:gd name="connsiteX1371" fmla="*/ 11424512 w 12192000"/>
              <a:gd name="connsiteY1371" fmla="*/ 2607140 h 6470305"/>
              <a:gd name="connsiteX1372" fmla="*/ 11329360 w 12192000"/>
              <a:gd name="connsiteY1372" fmla="*/ 2702292 h 6470305"/>
              <a:gd name="connsiteX1373" fmla="*/ 11234208 w 12192000"/>
              <a:gd name="connsiteY1373" fmla="*/ 2607140 h 6470305"/>
              <a:gd name="connsiteX1374" fmla="*/ 11329360 w 12192000"/>
              <a:gd name="connsiteY1374" fmla="*/ 2511990 h 6470305"/>
              <a:gd name="connsiteX1375" fmla="*/ 10910691 w 12192000"/>
              <a:gd name="connsiteY1375" fmla="*/ 2511990 h 6470305"/>
              <a:gd name="connsiteX1376" fmla="*/ 11005843 w 12192000"/>
              <a:gd name="connsiteY1376" fmla="*/ 2607140 h 6470305"/>
              <a:gd name="connsiteX1377" fmla="*/ 10910691 w 12192000"/>
              <a:gd name="connsiteY1377" fmla="*/ 2702292 h 6470305"/>
              <a:gd name="connsiteX1378" fmla="*/ 10815539 w 12192000"/>
              <a:gd name="connsiteY1378" fmla="*/ 2607140 h 6470305"/>
              <a:gd name="connsiteX1379" fmla="*/ 10910691 w 12192000"/>
              <a:gd name="connsiteY1379" fmla="*/ 2511990 h 6470305"/>
              <a:gd name="connsiteX1380" fmla="*/ 10492022 w 12192000"/>
              <a:gd name="connsiteY1380" fmla="*/ 2511990 h 6470305"/>
              <a:gd name="connsiteX1381" fmla="*/ 10587174 w 12192000"/>
              <a:gd name="connsiteY1381" fmla="*/ 2607140 h 6470305"/>
              <a:gd name="connsiteX1382" fmla="*/ 10492022 w 12192000"/>
              <a:gd name="connsiteY1382" fmla="*/ 2702292 h 6470305"/>
              <a:gd name="connsiteX1383" fmla="*/ 10396870 w 12192000"/>
              <a:gd name="connsiteY1383" fmla="*/ 2607140 h 6470305"/>
              <a:gd name="connsiteX1384" fmla="*/ 10492022 w 12192000"/>
              <a:gd name="connsiteY1384" fmla="*/ 2511990 h 6470305"/>
              <a:gd name="connsiteX1385" fmla="*/ 10073353 w 12192000"/>
              <a:gd name="connsiteY1385" fmla="*/ 2511990 h 6470305"/>
              <a:gd name="connsiteX1386" fmla="*/ 10168505 w 12192000"/>
              <a:gd name="connsiteY1386" fmla="*/ 2607140 h 6470305"/>
              <a:gd name="connsiteX1387" fmla="*/ 10073353 w 12192000"/>
              <a:gd name="connsiteY1387" fmla="*/ 2702292 h 6470305"/>
              <a:gd name="connsiteX1388" fmla="*/ 9978201 w 12192000"/>
              <a:gd name="connsiteY1388" fmla="*/ 2607140 h 6470305"/>
              <a:gd name="connsiteX1389" fmla="*/ 10073353 w 12192000"/>
              <a:gd name="connsiteY1389" fmla="*/ 2511990 h 6470305"/>
              <a:gd name="connsiteX1390" fmla="*/ 9654684 w 12192000"/>
              <a:gd name="connsiteY1390" fmla="*/ 2511990 h 6470305"/>
              <a:gd name="connsiteX1391" fmla="*/ 9749836 w 12192000"/>
              <a:gd name="connsiteY1391" fmla="*/ 2607140 h 6470305"/>
              <a:gd name="connsiteX1392" fmla="*/ 9654684 w 12192000"/>
              <a:gd name="connsiteY1392" fmla="*/ 2702292 h 6470305"/>
              <a:gd name="connsiteX1393" fmla="*/ 9559532 w 12192000"/>
              <a:gd name="connsiteY1393" fmla="*/ 2607140 h 6470305"/>
              <a:gd name="connsiteX1394" fmla="*/ 9654684 w 12192000"/>
              <a:gd name="connsiteY1394" fmla="*/ 2511990 h 6470305"/>
              <a:gd name="connsiteX1395" fmla="*/ 9236015 w 12192000"/>
              <a:gd name="connsiteY1395" fmla="*/ 2511990 h 6470305"/>
              <a:gd name="connsiteX1396" fmla="*/ 9331167 w 12192000"/>
              <a:gd name="connsiteY1396" fmla="*/ 2607140 h 6470305"/>
              <a:gd name="connsiteX1397" fmla="*/ 9236015 w 12192000"/>
              <a:gd name="connsiteY1397" fmla="*/ 2702292 h 6470305"/>
              <a:gd name="connsiteX1398" fmla="*/ 9140863 w 12192000"/>
              <a:gd name="connsiteY1398" fmla="*/ 2607140 h 6470305"/>
              <a:gd name="connsiteX1399" fmla="*/ 9236015 w 12192000"/>
              <a:gd name="connsiteY1399" fmla="*/ 2511990 h 6470305"/>
              <a:gd name="connsiteX1400" fmla="*/ 8817346 w 12192000"/>
              <a:gd name="connsiteY1400" fmla="*/ 2511990 h 6470305"/>
              <a:gd name="connsiteX1401" fmla="*/ 8912498 w 12192000"/>
              <a:gd name="connsiteY1401" fmla="*/ 2607140 h 6470305"/>
              <a:gd name="connsiteX1402" fmla="*/ 8817346 w 12192000"/>
              <a:gd name="connsiteY1402" fmla="*/ 2702292 h 6470305"/>
              <a:gd name="connsiteX1403" fmla="*/ 8722194 w 12192000"/>
              <a:gd name="connsiteY1403" fmla="*/ 2607140 h 6470305"/>
              <a:gd name="connsiteX1404" fmla="*/ 8817346 w 12192000"/>
              <a:gd name="connsiteY1404" fmla="*/ 2511990 h 6470305"/>
              <a:gd name="connsiteX1405" fmla="*/ 8398677 w 12192000"/>
              <a:gd name="connsiteY1405" fmla="*/ 2511990 h 6470305"/>
              <a:gd name="connsiteX1406" fmla="*/ 8493829 w 12192000"/>
              <a:gd name="connsiteY1406" fmla="*/ 2607140 h 6470305"/>
              <a:gd name="connsiteX1407" fmla="*/ 8398677 w 12192000"/>
              <a:gd name="connsiteY1407" fmla="*/ 2702292 h 6470305"/>
              <a:gd name="connsiteX1408" fmla="*/ 8303526 w 12192000"/>
              <a:gd name="connsiteY1408" fmla="*/ 2607140 h 6470305"/>
              <a:gd name="connsiteX1409" fmla="*/ 8398677 w 12192000"/>
              <a:gd name="connsiteY1409" fmla="*/ 2511990 h 6470305"/>
              <a:gd name="connsiteX1410" fmla="*/ 7980009 w 12192000"/>
              <a:gd name="connsiteY1410" fmla="*/ 2511990 h 6470305"/>
              <a:gd name="connsiteX1411" fmla="*/ 8075161 w 12192000"/>
              <a:gd name="connsiteY1411" fmla="*/ 2607140 h 6470305"/>
              <a:gd name="connsiteX1412" fmla="*/ 7980009 w 12192000"/>
              <a:gd name="connsiteY1412" fmla="*/ 2702292 h 6470305"/>
              <a:gd name="connsiteX1413" fmla="*/ 7884857 w 12192000"/>
              <a:gd name="connsiteY1413" fmla="*/ 2607140 h 6470305"/>
              <a:gd name="connsiteX1414" fmla="*/ 7980009 w 12192000"/>
              <a:gd name="connsiteY1414" fmla="*/ 2511990 h 6470305"/>
              <a:gd name="connsiteX1415" fmla="*/ 7561340 w 12192000"/>
              <a:gd name="connsiteY1415" fmla="*/ 2511990 h 6470305"/>
              <a:gd name="connsiteX1416" fmla="*/ 7656492 w 12192000"/>
              <a:gd name="connsiteY1416" fmla="*/ 2607140 h 6470305"/>
              <a:gd name="connsiteX1417" fmla="*/ 7561340 w 12192000"/>
              <a:gd name="connsiteY1417" fmla="*/ 2702292 h 6470305"/>
              <a:gd name="connsiteX1418" fmla="*/ 7466188 w 12192000"/>
              <a:gd name="connsiteY1418" fmla="*/ 2607140 h 6470305"/>
              <a:gd name="connsiteX1419" fmla="*/ 7561340 w 12192000"/>
              <a:gd name="connsiteY1419" fmla="*/ 2511990 h 6470305"/>
              <a:gd name="connsiteX1420" fmla="*/ 7142671 w 12192000"/>
              <a:gd name="connsiteY1420" fmla="*/ 2511990 h 6470305"/>
              <a:gd name="connsiteX1421" fmla="*/ 7237823 w 12192000"/>
              <a:gd name="connsiteY1421" fmla="*/ 2607140 h 6470305"/>
              <a:gd name="connsiteX1422" fmla="*/ 7142671 w 12192000"/>
              <a:gd name="connsiteY1422" fmla="*/ 2702292 h 6470305"/>
              <a:gd name="connsiteX1423" fmla="*/ 7047519 w 12192000"/>
              <a:gd name="connsiteY1423" fmla="*/ 2607140 h 6470305"/>
              <a:gd name="connsiteX1424" fmla="*/ 7142671 w 12192000"/>
              <a:gd name="connsiteY1424" fmla="*/ 2511990 h 6470305"/>
              <a:gd name="connsiteX1425" fmla="*/ 6724002 w 12192000"/>
              <a:gd name="connsiteY1425" fmla="*/ 2511990 h 6470305"/>
              <a:gd name="connsiteX1426" fmla="*/ 6819154 w 12192000"/>
              <a:gd name="connsiteY1426" fmla="*/ 2607140 h 6470305"/>
              <a:gd name="connsiteX1427" fmla="*/ 6724002 w 12192000"/>
              <a:gd name="connsiteY1427" fmla="*/ 2702292 h 6470305"/>
              <a:gd name="connsiteX1428" fmla="*/ 6628850 w 12192000"/>
              <a:gd name="connsiteY1428" fmla="*/ 2607140 h 6470305"/>
              <a:gd name="connsiteX1429" fmla="*/ 6724002 w 12192000"/>
              <a:gd name="connsiteY1429" fmla="*/ 2511990 h 6470305"/>
              <a:gd name="connsiteX1430" fmla="*/ 6305333 w 12192000"/>
              <a:gd name="connsiteY1430" fmla="*/ 2511990 h 6470305"/>
              <a:gd name="connsiteX1431" fmla="*/ 6400485 w 12192000"/>
              <a:gd name="connsiteY1431" fmla="*/ 2607140 h 6470305"/>
              <a:gd name="connsiteX1432" fmla="*/ 6305333 w 12192000"/>
              <a:gd name="connsiteY1432" fmla="*/ 2702292 h 6470305"/>
              <a:gd name="connsiteX1433" fmla="*/ 6210181 w 12192000"/>
              <a:gd name="connsiteY1433" fmla="*/ 2607140 h 6470305"/>
              <a:gd name="connsiteX1434" fmla="*/ 6305333 w 12192000"/>
              <a:gd name="connsiteY1434" fmla="*/ 2511990 h 6470305"/>
              <a:gd name="connsiteX1435" fmla="*/ 5886664 w 12192000"/>
              <a:gd name="connsiteY1435" fmla="*/ 2511990 h 6470305"/>
              <a:gd name="connsiteX1436" fmla="*/ 5981816 w 12192000"/>
              <a:gd name="connsiteY1436" fmla="*/ 2607140 h 6470305"/>
              <a:gd name="connsiteX1437" fmla="*/ 5886664 w 12192000"/>
              <a:gd name="connsiteY1437" fmla="*/ 2702292 h 6470305"/>
              <a:gd name="connsiteX1438" fmla="*/ 5791512 w 12192000"/>
              <a:gd name="connsiteY1438" fmla="*/ 2607140 h 6470305"/>
              <a:gd name="connsiteX1439" fmla="*/ 5886664 w 12192000"/>
              <a:gd name="connsiteY1439" fmla="*/ 2511990 h 6470305"/>
              <a:gd name="connsiteX1440" fmla="*/ 5467994 w 12192000"/>
              <a:gd name="connsiteY1440" fmla="*/ 2511990 h 6470305"/>
              <a:gd name="connsiteX1441" fmla="*/ 5563146 w 12192000"/>
              <a:gd name="connsiteY1441" fmla="*/ 2607140 h 6470305"/>
              <a:gd name="connsiteX1442" fmla="*/ 5467994 w 12192000"/>
              <a:gd name="connsiteY1442" fmla="*/ 2702292 h 6470305"/>
              <a:gd name="connsiteX1443" fmla="*/ 5372842 w 12192000"/>
              <a:gd name="connsiteY1443" fmla="*/ 2607140 h 6470305"/>
              <a:gd name="connsiteX1444" fmla="*/ 5467994 w 12192000"/>
              <a:gd name="connsiteY1444" fmla="*/ 2511990 h 6470305"/>
              <a:gd name="connsiteX1445" fmla="*/ 5049325 w 12192000"/>
              <a:gd name="connsiteY1445" fmla="*/ 2511990 h 6470305"/>
              <a:gd name="connsiteX1446" fmla="*/ 5144478 w 12192000"/>
              <a:gd name="connsiteY1446" fmla="*/ 2607140 h 6470305"/>
              <a:gd name="connsiteX1447" fmla="*/ 5049325 w 12192000"/>
              <a:gd name="connsiteY1447" fmla="*/ 2702292 h 6470305"/>
              <a:gd name="connsiteX1448" fmla="*/ 4954173 w 12192000"/>
              <a:gd name="connsiteY1448" fmla="*/ 2607140 h 6470305"/>
              <a:gd name="connsiteX1449" fmla="*/ 5049325 w 12192000"/>
              <a:gd name="connsiteY1449" fmla="*/ 2511990 h 6470305"/>
              <a:gd name="connsiteX1450" fmla="*/ 4630656 w 12192000"/>
              <a:gd name="connsiteY1450" fmla="*/ 2511990 h 6470305"/>
              <a:gd name="connsiteX1451" fmla="*/ 4725808 w 12192000"/>
              <a:gd name="connsiteY1451" fmla="*/ 2607140 h 6470305"/>
              <a:gd name="connsiteX1452" fmla="*/ 4630656 w 12192000"/>
              <a:gd name="connsiteY1452" fmla="*/ 2702292 h 6470305"/>
              <a:gd name="connsiteX1453" fmla="*/ 4535504 w 12192000"/>
              <a:gd name="connsiteY1453" fmla="*/ 2607140 h 6470305"/>
              <a:gd name="connsiteX1454" fmla="*/ 4630656 w 12192000"/>
              <a:gd name="connsiteY1454" fmla="*/ 2511990 h 6470305"/>
              <a:gd name="connsiteX1455" fmla="*/ 4211987 w 12192000"/>
              <a:gd name="connsiteY1455" fmla="*/ 2511990 h 6470305"/>
              <a:gd name="connsiteX1456" fmla="*/ 4307139 w 12192000"/>
              <a:gd name="connsiteY1456" fmla="*/ 2607140 h 6470305"/>
              <a:gd name="connsiteX1457" fmla="*/ 4211987 w 12192000"/>
              <a:gd name="connsiteY1457" fmla="*/ 2702292 h 6470305"/>
              <a:gd name="connsiteX1458" fmla="*/ 4116835 w 12192000"/>
              <a:gd name="connsiteY1458" fmla="*/ 2607140 h 6470305"/>
              <a:gd name="connsiteX1459" fmla="*/ 4211987 w 12192000"/>
              <a:gd name="connsiteY1459" fmla="*/ 2511990 h 6470305"/>
              <a:gd name="connsiteX1460" fmla="*/ 3793419 w 12192000"/>
              <a:gd name="connsiteY1460" fmla="*/ 2511990 h 6470305"/>
              <a:gd name="connsiteX1461" fmla="*/ 3888470 w 12192000"/>
              <a:gd name="connsiteY1461" fmla="*/ 2607140 h 6470305"/>
              <a:gd name="connsiteX1462" fmla="*/ 3793419 w 12192000"/>
              <a:gd name="connsiteY1462" fmla="*/ 2702292 h 6470305"/>
              <a:gd name="connsiteX1463" fmla="*/ 3698267 w 12192000"/>
              <a:gd name="connsiteY1463" fmla="*/ 2607140 h 6470305"/>
              <a:gd name="connsiteX1464" fmla="*/ 3793419 w 12192000"/>
              <a:gd name="connsiteY1464" fmla="*/ 2511990 h 6470305"/>
              <a:gd name="connsiteX1465" fmla="*/ 3374741 w 12192000"/>
              <a:gd name="connsiteY1465" fmla="*/ 2511990 h 6470305"/>
              <a:gd name="connsiteX1466" fmla="*/ 3469899 w 12192000"/>
              <a:gd name="connsiteY1466" fmla="*/ 2607140 h 6470305"/>
              <a:gd name="connsiteX1467" fmla="*/ 3374741 w 12192000"/>
              <a:gd name="connsiteY1467" fmla="*/ 2702292 h 6470305"/>
              <a:gd name="connsiteX1468" fmla="*/ 3279589 w 12192000"/>
              <a:gd name="connsiteY1468" fmla="*/ 2607140 h 6470305"/>
              <a:gd name="connsiteX1469" fmla="*/ 3374741 w 12192000"/>
              <a:gd name="connsiteY1469" fmla="*/ 2511990 h 6470305"/>
              <a:gd name="connsiteX1470" fmla="*/ 2956066 w 12192000"/>
              <a:gd name="connsiteY1470" fmla="*/ 2511990 h 6470305"/>
              <a:gd name="connsiteX1471" fmla="*/ 3051222 w 12192000"/>
              <a:gd name="connsiteY1471" fmla="*/ 2607140 h 6470305"/>
              <a:gd name="connsiteX1472" fmla="*/ 2956066 w 12192000"/>
              <a:gd name="connsiteY1472" fmla="*/ 2702292 h 6470305"/>
              <a:gd name="connsiteX1473" fmla="*/ 2860912 w 12192000"/>
              <a:gd name="connsiteY1473" fmla="*/ 2607140 h 6470305"/>
              <a:gd name="connsiteX1474" fmla="*/ 2956066 w 12192000"/>
              <a:gd name="connsiteY1474" fmla="*/ 2511990 h 6470305"/>
              <a:gd name="connsiteX1475" fmla="*/ 2537386 w 12192000"/>
              <a:gd name="connsiteY1475" fmla="*/ 2511990 h 6470305"/>
              <a:gd name="connsiteX1476" fmla="*/ 2632545 w 12192000"/>
              <a:gd name="connsiteY1476" fmla="*/ 2607140 h 6470305"/>
              <a:gd name="connsiteX1477" fmla="*/ 2537386 w 12192000"/>
              <a:gd name="connsiteY1477" fmla="*/ 2702292 h 6470305"/>
              <a:gd name="connsiteX1478" fmla="*/ 2442233 w 12192000"/>
              <a:gd name="connsiteY1478" fmla="*/ 2607140 h 6470305"/>
              <a:gd name="connsiteX1479" fmla="*/ 2537386 w 12192000"/>
              <a:gd name="connsiteY1479" fmla="*/ 2511990 h 6470305"/>
              <a:gd name="connsiteX1480" fmla="*/ 2118716 w 12192000"/>
              <a:gd name="connsiteY1480" fmla="*/ 2511990 h 6470305"/>
              <a:gd name="connsiteX1481" fmla="*/ 2213868 w 12192000"/>
              <a:gd name="connsiteY1481" fmla="*/ 2607140 h 6470305"/>
              <a:gd name="connsiteX1482" fmla="*/ 2118716 w 12192000"/>
              <a:gd name="connsiteY1482" fmla="*/ 2702292 h 6470305"/>
              <a:gd name="connsiteX1483" fmla="*/ 2023562 w 12192000"/>
              <a:gd name="connsiteY1483" fmla="*/ 2607140 h 6470305"/>
              <a:gd name="connsiteX1484" fmla="*/ 2118716 w 12192000"/>
              <a:gd name="connsiteY1484" fmla="*/ 2511990 h 6470305"/>
              <a:gd name="connsiteX1485" fmla="*/ 1700038 w 12192000"/>
              <a:gd name="connsiteY1485" fmla="*/ 2511990 h 6470305"/>
              <a:gd name="connsiteX1486" fmla="*/ 1795191 w 12192000"/>
              <a:gd name="connsiteY1486" fmla="*/ 2607140 h 6470305"/>
              <a:gd name="connsiteX1487" fmla="*/ 1700038 w 12192000"/>
              <a:gd name="connsiteY1487" fmla="*/ 2702292 h 6470305"/>
              <a:gd name="connsiteX1488" fmla="*/ 1604881 w 12192000"/>
              <a:gd name="connsiteY1488" fmla="*/ 2607140 h 6470305"/>
              <a:gd name="connsiteX1489" fmla="*/ 1700038 w 12192000"/>
              <a:gd name="connsiteY1489" fmla="*/ 2511990 h 6470305"/>
              <a:gd name="connsiteX1490" fmla="*/ 1281360 w 12192000"/>
              <a:gd name="connsiteY1490" fmla="*/ 2511990 h 6470305"/>
              <a:gd name="connsiteX1491" fmla="*/ 1376512 w 12192000"/>
              <a:gd name="connsiteY1491" fmla="*/ 2607140 h 6470305"/>
              <a:gd name="connsiteX1492" fmla="*/ 1281360 w 12192000"/>
              <a:gd name="connsiteY1492" fmla="*/ 2702292 h 6470305"/>
              <a:gd name="connsiteX1493" fmla="*/ 1186208 w 12192000"/>
              <a:gd name="connsiteY1493" fmla="*/ 2607140 h 6470305"/>
              <a:gd name="connsiteX1494" fmla="*/ 1281360 w 12192000"/>
              <a:gd name="connsiteY1494" fmla="*/ 2511990 h 6470305"/>
              <a:gd name="connsiteX1495" fmla="*/ 862694 w 12192000"/>
              <a:gd name="connsiteY1495" fmla="*/ 2511990 h 6470305"/>
              <a:gd name="connsiteX1496" fmla="*/ 957845 w 12192000"/>
              <a:gd name="connsiteY1496" fmla="*/ 2607140 h 6470305"/>
              <a:gd name="connsiteX1497" fmla="*/ 862694 w 12192000"/>
              <a:gd name="connsiteY1497" fmla="*/ 2702292 h 6470305"/>
              <a:gd name="connsiteX1498" fmla="*/ 767541 w 12192000"/>
              <a:gd name="connsiteY1498" fmla="*/ 2607140 h 6470305"/>
              <a:gd name="connsiteX1499" fmla="*/ 862694 w 12192000"/>
              <a:gd name="connsiteY1499" fmla="*/ 2511990 h 6470305"/>
              <a:gd name="connsiteX1500" fmla="*/ 444027 w 12192000"/>
              <a:gd name="connsiteY1500" fmla="*/ 2511990 h 6470305"/>
              <a:gd name="connsiteX1501" fmla="*/ 539179 w 12192000"/>
              <a:gd name="connsiteY1501" fmla="*/ 2607140 h 6470305"/>
              <a:gd name="connsiteX1502" fmla="*/ 444027 w 12192000"/>
              <a:gd name="connsiteY1502" fmla="*/ 2702292 h 6470305"/>
              <a:gd name="connsiteX1503" fmla="*/ 348875 w 12192000"/>
              <a:gd name="connsiteY1503" fmla="*/ 2607140 h 6470305"/>
              <a:gd name="connsiteX1504" fmla="*/ 444027 w 12192000"/>
              <a:gd name="connsiteY1504" fmla="*/ 2511990 h 6470305"/>
              <a:gd name="connsiteX1505" fmla="*/ 25358 w 12192000"/>
              <a:gd name="connsiteY1505" fmla="*/ 2511990 h 6470305"/>
              <a:gd name="connsiteX1506" fmla="*/ 120510 w 12192000"/>
              <a:gd name="connsiteY1506" fmla="*/ 2607140 h 6470305"/>
              <a:gd name="connsiteX1507" fmla="*/ 25358 w 12192000"/>
              <a:gd name="connsiteY1507" fmla="*/ 2702292 h 6470305"/>
              <a:gd name="connsiteX1508" fmla="*/ 0 w 12192000"/>
              <a:gd name="connsiteY1508" fmla="*/ 2697172 h 6470305"/>
              <a:gd name="connsiteX1509" fmla="*/ 0 w 12192000"/>
              <a:gd name="connsiteY1509" fmla="*/ 2517109 h 6470305"/>
              <a:gd name="connsiteX1510" fmla="*/ 12166698 w 12192000"/>
              <a:gd name="connsiteY1510" fmla="*/ 2093322 h 6470305"/>
              <a:gd name="connsiteX1511" fmla="*/ 12192000 w 12192000"/>
              <a:gd name="connsiteY1511" fmla="*/ 2098431 h 6470305"/>
              <a:gd name="connsiteX1512" fmla="*/ 12192000 w 12192000"/>
              <a:gd name="connsiteY1512" fmla="*/ 2278521 h 6470305"/>
              <a:gd name="connsiteX1513" fmla="*/ 12166698 w 12192000"/>
              <a:gd name="connsiteY1513" fmla="*/ 2283630 h 6470305"/>
              <a:gd name="connsiteX1514" fmla="*/ 12071546 w 12192000"/>
              <a:gd name="connsiteY1514" fmla="*/ 2188474 h 6470305"/>
              <a:gd name="connsiteX1515" fmla="*/ 12166698 w 12192000"/>
              <a:gd name="connsiteY1515" fmla="*/ 2093322 h 6470305"/>
              <a:gd name="connsiteX1516" fmla="*/ 11748029 w 12192000"/>
              <a:gd name="connsiteY1516" fmla="*/ 2093322 h 6470305"/>
              <a:gd name="connsiteX1517" fmla="*/ 11843181 w 12192000"/>
              <a:gd name="connsiteY1517" fmla="*/ 2188474 h 6470305"/>
              <a:gd name="connsiteX1518" fmla="*/ 11748029 w 12192000"/>
              <a:gd name="connsiteY1518" fmla="*/ 2283630 h 6470305"/>
              <a:gd name="connsiteX1519" fmla="*/ 11652877 w 12192000"/>
              <a:gd name="connsiteY1519" fmla="*/ 2188474 h 6470305"/>
              <a:gd name="connsiteX1520" fmla="*/ 11748029 w 12192000"/>
              <a:gd name="connsiteY1520" fmla="*/ 2093322 h 6470305"/>
              <a:gd name="connsiteX1521" fmla="*/ 11329360 w 12192000"/>
              <a:gd name="connsiteY1521" fmla="*/ 2093322 h 6470305"/>
              <a:gd name="connsiteX1522" fmla="*/ 11424512 w 12192000"/>
              <a:gd name="connsiteY1522" fmla="*/ 2188474 h 6470305"/>
              <a:gd name="connsiteX1523" fmla="*/ 11329360 w 12192000"/>
              <a:gd name="connsiteY1523" fmla="*/ 2283630 h 6470305"/>
              <a:gd name="connsiteX1524" fmla="*/ 11234208 w 12192000"/>
              <a:gd name="connsiteY1524" fmla="*/ 2188474 h 6470305"/>
              <a:gd name="connsiteX1525" fmla="*/ 11329360 w 12192000"/>
              <a:gd name="connsiteY1525" fmla="*/ 2093322 h 6470305"/>
              <a:gd name="connsiteX1526" fmla="*/ 10910691 w 12192000"/>
              <a:gd name="connsiteY1526" fmla="*/ 2093322 h 6470305"/>
              <a:gd name="connsiteX1527" fmla="*/ 11005843 w 12192000"/>
              <a:gd name="connsiteY1527" fmla="*/ 2188474 h 6470305"/>
              <a:gd name="connsiteX1528" fmla="*/ 10910691 w 12192000"/>
              <a:gd name="connsiteY1528" fmla="*/ 2283630 h 6470305"/>
              <a:gd name="connsiteX1529" fmla="*/ 10815539 w 12192000"/>
              <a:gd name="connsiteY1529" fmla="*/ 2188474 h 6470305"/>
              <a:gd name="connsiteX1530" fmla="*/ 10910691 w 12192000"/>
              <a:gd name="connsiteY1530" fmla="*/ 2093322 h 6470305"/>
              <a:gd name="connsiteX1531" fmla="*/ 10492022 w 12192000"/>
              <a:gd name="connsiteY1531" fmla="*/ 2093322 h 6470305"/>
              <a:gd name="connsiteX1532" fmla="*/ 10587174 w 12192000"/>
              <a:gd name="connsiteY1532" fmla="*/ 2188474 h 6470305"/>
              <a:gd name="connsiteX1533" fmla="*/ 10492022 w 12192000"/>
              <a:gd name="connsiteY1533" fmla="*/ 2283630 h 6470305"/>
              <a:gd name="connsiteX1534" fmla="*/ 10396870 w 12192000"/>
              <a:gd name="connsiteY1534" fmla="*/ 2188474 h 6470305"/>
              <a:gd name="connsiteX1535" fmla="*/ 10492022 w 12192000"/>
              <a:gd name="connsiteY1535" fmla="*/ 2093322 h 6470305"/>
              <a:gd name="connsiteX1536" fmla="*/ 10073353 w 12192000"/>
              <a:gd name="connsiteY1536" fmla="*/ 2093322 h 6470305"/>
              <a:gd name="connsiteX1537" fmla="*/ 10168505 w 12192000"/>
              <a:gd name="connsiteY1537" fmla="*/ 2188474 h 6470305"/>
              <a:gd name="connsiteX1538" fmla="*/ 10073353 w 12192000"/>
              <a:gd name="connsiteY1538" fmla="*/ 2283630 h 6470305"/>
              <a:gd name="connsiteX1539" fmla="*/ 9978201 w 12192000"/>
              <a:gd name="connsiteY1539" fmla="*/ 2188474 h 6470305"/>
              <a:gd name="connsiteX1540" fmla="*/ 10073353 w 12192000"/>
              <a:gd name="connsiteY1540" fmla="*/ 2093322 h 6470305"/>
              <a:gd name="connsiteX1541" fmla="*/ 9654684 w 12192000"/>
              <a:gd name="connsiteY1541" fmla="*/ 2093322 h 6470305"/>
              <a:gd name="connsiteX1542" fmla="*/ 9749836 w 12192000"/>
              <a:gd name="connsiteY1542" fmla="*/ 2188474 h 6470305"/>
              <a:gd name="connsiteX1543" fmla="*/ 9654684 w 12192000"/>
              <a:gd name="connsiteY1543" fmla="*/ 2283630 h 6470305"/>
              <a:gd name="connsiteX1544" fmla="*/ 9559532 w 12192000"/>
              <a:gd name="connsiteY1544" fmla="*/ 2188474 h 6470305"/>
              <a:gd name="connsiteX1545" fmla="*/ 9654684 w 12192000"/>
              <a:gd name="connsiteY1545" fmla="*/ 2093322 h 6470305"/>
              <a:gd name="connsiteX1546" fmla="*/ 9236015 w 12192000"/>
              <a:gd name="connsiteY1546" fmla="*/ 2093322 h 6470305"/>
              <a:gd name="connsiteX1547" fmla="*/ 9331167 w 12192000"/>
              <a:gd name="connsiteY1547" fmla="*/ 2188474 h 6470305"/>
              <a:gd name="connsiteX1548" fmla="*/ 9236015 w 12192000"/>
              <a:gd name="connsiteY1548" fmla="*/ 2283630 h 6470305"/>
              <a:gd name="connsiteX1549" fmla="*/ 9140863 w 12192000"/>
              <a:gd name="connsiteY1549" fmla="*/ 2188474 h 6470305"/>
              <a:gd name="connsiteX1550" fmla="*/ 9236015 w 12192000"/>
              <a:gd name="connsiteY1550" fmla="*/ 2093322 h 6470305"/>
              <a:gd name="connsiteX1551" fmla="*/ 8817346 w 12192000"/>
              <a:gd name="connsiteY1551" fmla="*/ 2093322 h 6470305"/>
              <a:gd name="connsiteX1552" fmla="*/ 8912498 w 12192000"/>
              <a:gd name="connsiteY1552" fmla="*/ 2188474 h 6470305"/>
              <a:gd name="connsiteX1553" fmla="*/ 8817346 w 12192000"/>
              <a:gd name="connsiteY1553" fmla="*/ 2283630 h 6470305"/>
              <a:gd name="connsiteX1554" fmla="*/ 8722194 w 12192000"/>
              <a:gd name="connsiteY1554" fmla="*/ 2188474 h 6470305"/>
              <a:gd name="connsiteX1555" fmla="*/ 8817346 w 12192000"/>
              <a:gd name="connsiteY1555" fmla="*/ 2093322 h 6470305"/>
              <a:gd name="connsiteX1556" fmla="*/ 8398677 w 12192000"/>
              <a:gd name="connsiteY1556" fmla="*/ 2093322 h 6470305"/>
              <a:gd name="connsiteX1557" fmla="*/ 8493829 w 12192000"/>
              <a:gd name="connsiteY1557" fmla="*/ 2188474 h 6470305"/>
              <a:gd name="connsiteX1558" fmla="*/ 8398677 w 12192000"/>
              <a:gd name="connsiteY1558" fmla="*/ 2283630 h 6470305"/>
              <a:gd name="connsiteX1559" fmla="*/ 8303526 w 12192000"/>
              <a:gd name="connsiteY1559" fmla="*/ 2188474 h 6470305"/>
              <a:gd name="connsiteX1560" fmla="*/ 8398677 w 12192000"/>
              <a:gd name="connsiteY1560" fmla="*/ 2093322 h 6470305"/>
              <a:gd name="connsiteX1561" fmla="*/ 7980009 w 12192000"/>
              <a:gd name="connsiteY1561" fmla="*/ 2093322 h 6470305"/>
              <a:gd name="connsiteX1562" fmla="*/ 8075161 w 12192000"/>
              <a:gd name="connsiteY1562" fmla="*/ 2188474 h 6470305"/>
              <a:gd name="connsiteX1563" fmla="*/ 7980009 w 12192000"/>
              <a:gd name="connsiteY1563" fmla="*/ 2283630 h 6470305"/>
              <a:gd name="connsiteX1564" fmla="*/ 7884857 w 12192000"/>
              <a:gd name="connsiteY1564" fmla="*/ 2188474 h 6470305"/>
              <a:gd name="connsiteX1565" fmla="*/ 7980009 w 12192000"/>
              <a:gd name="connsiteY1565" fmla="*/ 2093322 h 6470305"/>
              <a:gd name="connsiteX1566" fmla="*/ 7561340 w 12192000"/>
              <a:gd name="connsiteY1566" fmla="*/ 2093322 h 6470305"/>
              <a:gd name="connsiteX1567" fmla="*/ 7656492 w 12192000"/>
              <a:gd name="connsiteY1567" fmla="*/ 2188474 h 6470305"/>
              <a:gd name="connsiteX1568" fmla="*/ 7561340 w 12192000"/>
              <a:gd name="connsiteY1568" fmla="*/ 2283630 h 6470305"/>
              <a:gd name="connsiteX1569" fmla="*/ 7466188 w 12192000"/>
              <a:gd name="connsiteY1569" fmla="*/ 2188474 h 6470305"/>
              <a:gd name="connsiteX1570" fmla="*/ 7561340 w 12192000"/>
              <a:gd name="connsiteY1570" fmla="*/ 2093322 h 6470305"/>
              <a:gd name="connsiteX1571" fmla="*/ 7142671 w 12192000"/>
              <a:gd name="connsiteY1571" fmla="*/ 2093322 h 6470305"/>
              <a:gd name="connsiteX1572" fmla="*/ 7237823 w 12192000"/>
              <a:gd name="connsiteY1572" fmla="*/ 2188474 h 6470305"/>
              <a:gd name="connsiteX1573" fmla="*/ 7142671 w 12192000"/>
              <a:gd name="connsiteY1573" fmla="*/ 2283630 h 6470305"/>
              <a:gd name="connsiteX1574" fmla="*/ 7047519 w 12192000"/>
              <a:gd name="connsiteY1574" fmla="*/ 2188474 h 6470305"/>
              <a:gd name="connsiteX1575" fmla="*/ 7142671 w 12192000"/>
              <a:gd name="connsiteY1575" fmla="*/ 2093322 h 6470305"/>
              <a:gd name="connsiteX1576" fmla="*/ 6724002 w 12192000"/>
              <a:gd name="connsiteY1576" fmla="*/ 2093322 h 6470305"/>
              <a:gd name="connsiteX1577" fmla="*/ 6819154 w 12192000"/>
              <a:gd name="connsiteY1577" fmla="*/ 2188474 h 6470305"/>
              <a:gd name="connsiteX1578" fmla="*/ 6724002 w 12192000"/>
              <a:gd name="connsiteY1578" fmla="*/ 2283630 h 6470305"/>
              <a:gd name="connsiteX1579" fmla="*/ 6628850 w 12192000"/>
              <a:gd name="connsiteY1579" fmla="*/ 2188474 h 6470305"/>
              <a:gd name="connsiteX1580" fmla="*/ 6724002 w 12192000"/>
              <a:gd name="connsiteY1580" fmla="*/ 2093322 h 6470305"/>
              <a:gd name="connsiteX1581" fmla="*/ 6305333 w 12192000"/>
              <a:gd name="connsiteY1581" fmla="*/ 2093322 h 6470305"/>
              <a:gd name="connsiteX1582" fmla="*/ 6400485 w 12192000"/>
              <a:gd name="connsiteY1582" fmla="*/ 2188474 h 6470305"/>
              <a:gd name="connsiteX1583" fmla="*/ 6305333 w 12192000"/>
              <a:gd name="connsiteY1583" fmla="*/ 2283630 h 6470305"/>
              <a:gd name="connsiteX1584" fmla="*/ 6210181 w 12192000"/>
              <a:gd name="connsiteY1584" fmla="*/ 2188474 h 6470305"/>
              <a:gd name="connsiteX1585" fmla="*/ 6305333 w 12192000"/>
              <a:gd name="connsiteY1585" fmla="*/ 2093322 h 6470305"/>
              <a:gd name="connsiteX1586" fmla="*/ 5886664 w 12192000"/>
              <a:gd name="connsiteY1586" fmla="*/ 2093322 h 6470305"/>
              <a:gd name="connsiteX1587" fmla="*/ 5981816 w 12192000"/>
              <a:gd name="connsiteY1587" fmla="*/ 2188474 h 6470305"/>
              <a:gd name="connsiteX1588" fmla="*/ 5886664 w 12192000"/>
              <a:gd name="connsiteY1588" fmla="*/ 2283630 h 6470305"/>
              <a:gd name="connsiteX1589" fmla="*/ 5791512 w 12192000"/>
              <a:gd name="connsiteY1589" fmla="*/ 2188474 h 6470305"/>
              <a:gd name="connsiteX1590" fmla="*/ 5886664 w 12192000"/>
              <a:gd name="connsiteY1590" fmla="*/ 2093322 h 6470305"/>
              <a:gd name="connsiteX1591" fmla="*/ 5467994 w 12192000"/>
              <a:gd name="connsiteY1591" fmla="*/ 2093322 h 6470305"/>
              <a:gd name="connsiteX1592" fmla="*/ 5563146 w 12192000"/>
              <a:gd name="connsiteY1592" fmla="*/ 2188474 h 6470305"/>
              <a:gd name="connsiteX1593" fmla="*/ 5467994 w 12192000"/>
              <a:gd name="connsiteY1593" fmla="*/ 2283630 h 6470305"/>
              <a:gd name="connsiteX1594" fmla="*/ 5372842 w 12192000"/>
              <a:gd name="connsiteY1594" fmla="*/ 2188474 h 6470305"/>
              <a:gd name="connsiteX1595" fmla="*/ 5467994 w 12192000"/>
              <a:gd name="connsiteY1595" fmla="*/ 2093322 h 6470305"/>
              <a:gd name="connsiteX1596" fmla="*/ 5049325 w 12192000"/>
              <a:gd name="connsiteY1596" fmla="*/ 2093322 h 6470305"/>
              <a:gd name="connsiteX1597" fmla="*/ 5144478 w 12192000"/>
              <a:gd name="connsiteY1597" fmla="*/ 2188474 h 6470305"/>
              <a:gd name="connsiteX1598" fmla="*/ 5049325 w 12192000"/>
              <a:gd name="connsiteY1598" fmla="*/ 2283630 h 6470305"/>
              <a:gd name="connsiteX1599" fmla="*/ 4954173 w 12192000"/>
              <a:gd name="connsiteY1599" fmla="*/ 2188474 h 6470305"/>
              <a:gd name="connsiteX1600" fmla="*/ 5049325 w 12192000"/>
              <a:gd name="connsiteY1600" fmla="*/ 2093322 h 6470305"/>
              <a:gd name="connsiteX1601" fmla="*/ 4630656 w 12192000"/>
              <a:gd name="connsiteY1601" fmla="*/ 2093322 h 6470305"/>
              <a:gd name="connsiteX1602" fmla="*/ 4725808 w 12192000"/>
              <a:gd name="connsiteY1602" fmla="*/ 2188474 h 6470305"/>
              <a:gd name="connsiteX1603" fmla="*/ 4630656 w 12192000"/>
              <a:gd name="connsiteY1603" fmla="*/ 2283630 h 6470305"/>
              <a:gd name="connsiteX1604" fmla="*/ 4535504 w 12192000"/>
              <a:gd name="connsiteY1604" fmla="*/ 2188474 h 6470305"/>
              <a:gd name="connsiteX1605" fmla="*/ 4630656 w 12192000"/>
              <a:gd name="connsiteY1605" fmla="*/ 2093322 h 6470305"/>
              <a:gd name="connsiteX1606" fmla="*/ 4211987 w 12192000"/>
              <a:gd name="connsiteY1606" fmla="*/ 2093322 h 6470305"/>
              <a:gd name="connsiteX1607" fmla="*/ 4307139 w 12192000"/>
              <a:gd name="connsiteY1607" fmla="*/ 2188474 h 6470305"/>
              <a:gd name="connsiteX1608" fmla="*/ 4211987 w 12192000"/>
              <a:gd name="connsiteY1608" fmla="*/ 2283630 h 6470305"/>
              <a:gd name="connsiteX1609" fmla="*/ 4116835 w 12192000"/>
              <a:gd name="connsiteY1609" fmla="*/ 2188474 h 6470305"/>
              <a:gd name="connsiteX1610" fmla="*/ 4211987 w 12192000"/>
              <a:gd name="connsiteY1610" fmla="*/ 2093322 h 6470305"/>
              <a:gd name="connsiteX1611" fmla="*/ 3793428 w 12192000"/>
              <a:gd name="connsiteY1611" fmla="*/ 2093322 h 6470305"/>
              <a:gd name="connsiteX1612" fmla="*/ 3888470 w 12192000"/>
              <a:gd name="connsiteY1612" fmla="*/ 2188474 h 6470305"/>
              <a:gd name="connsiteX1613" fmla="*/ 3793428 w 12192000"/>
              <a:gd name="connsiteY1613" fmla="*/ 2283630 h 6470305"/>
              <a:gd name="connsiteX1614" fmla="*/ 3698276 w 12192000"/>
              <a:gd name="connsiteY1614" fmla="*/ 2188474 h 6470305"/>
              <a:gd name="connsiteX1615" fmla="*/ 3793428 w 12192000"/>
              <a:gd name="connsiteY1615" fmla="*/ 2093322 h 6470305"/>
              <a:gd name="connsiteX1616" fmla="*/ 3374749 w 12192000"/>
              <a:gd name="connsiteY1616" fmla="*/ 2093322 h 6470305"/>
              <a:gd name="connsiteX1617" fmla="*/ 3469907 w 12192000"/>
              <a:gd name="connsiteY1617" fmla="*/ 2188474 h 6470305"/>
              <a:gd name="connsiteX1618" fmla="*/ 3374749 w 12192000"/>
              <a:gd name="connsiteY1618" fmla="*/ 2283630 h 6470305"/>
              <a:gd name="connsiteX1619" fmla="*/ 3279596 w 12192000"/>
              <a:gd name="connsiteY1619" fmla="*/ 2188474 h 6470305"/>
              <a:gd name="connsiteX1620" fmla="*/ 3374749 w 12192000"/>
              <a:gd name="connsiteY1620" fmla="*/ 2093322 h 6470305"/>
              <a:gd name="connsiteX1621" fmla="*/ 2956073 w 12192000"/>
              <a:gd name="connsiteY1621" fmla="*/ 2093322 h 6470305"/>
              <a:gd name="connsiteX1622" fmla="*/ 3051229 w 12192000"/>
              <a:gd name="connsiteY1622" fmla="*/ 2188474 h 6470305"/>
              <a:gd name="connsiteX1623" fmla="*/ 2956073 w 12192000"/>
              <a:gd name="connsiteY1623" fmla="*/ 2283630 h 6470305"/>
              <a:gd name="connsiteX1624" fmla="*/ 2860919 w 12192000"/>
              <a:gd name="connsiteY1624" fmla="*/ 2188474 h 6470305"/>
              <a:gd name="connsiteX1625" fmla="*/ 2956073 w 12192000"/>
              <a:gd name="connsiteY1625" fmla="*/ 2093322 h 6470305"/>
              <a:gd name="connsiteX1626" fmla="*/ 2537392 w 12192000"/>
              <a:gd name="connsiteY1626" fmla="*/ 2093322 h 6470305"/>
              <a:gd name="connsiteX1627" fmla="*/ 2632553 w 12192000"/>
              <a:gd name="connsiteY1627" fmla="*/ 2188474 h 6470305"/>
              <a:gd name="connsiteX1628" fmla="*/ 2537392 w 12192000"/>
              <a:gd name="connsiteY1628" fmla="*/ 2283630 h 6470305"/>
              <a:gd name="connsiteX1629" fmla="*/ 2442240 w 12192000"/>
              <a:gd name="connsiteY1629" fmla="*/ 2188474 h 6470305"/>
              <a:gd name="connsiteX1630" fmla="*/ 2537392 w 12192000"/>
              <a:gd name="connsiteY1630" fmla="*/ 2093322 h 6470305"/>
              <a:gd name="connsiteX1631" fmla="*/ 2118722 w 12192000"/>
              <a:gd name="connsiteY1631" fmla="*/ 2093322 h 6470305"/>
              <a:gd name="connsiteX1632" fmla="*/ 2213874 w 12192000"/>
              <a:gd name="connsiteY1632" fmla="*/ 2188474 h 6470305"/>
              <a:gd name="connsiteX1633" fmla="*/ 2118722 w 12192000"/>
              <a:gd name="connsiteY1633" fmla="*/ 2283630 h 6470305"/>
              <a:gd name="connsiteX1634" fmla="*/ 2023567 w 12192000"/>
              <a:gd name="connsiteY1634" fmla="*/ 2188474 h 6470305"/>
              <a:gd name="connsiteX1635" fmla="*/ 2118722 w 12192000"/>
              <a:gd name="connsiteY1635" fmla="*/ 2093322 h 6470305"/>
              <a:gd name="connsiteX1636" fmla="*/ 1700044 w 12192000"/>
              <a:gd name="connsiteY1636" fmla="*/ 2093322 h 6470305"/>
              <a:gd name="connsiteX1637" fmla="*/ 1795196 w 12192000"/>
              <a:gd name="connsiteY1637" fmla="*/ 2188474 h 6470305"/>
              <a:gd name="connsiteX1638" fmla="*/ 1700044 w 12192000"/>
              <a:gd name="connsiteY1638" fmla="*/ 2283630 h 6470305"/>
              <a:gd name="connsiteX1639" fmla="*/ 1604885 w 12192000"/>
              <a:gd name="connsiteY1639" fmla="*/ 2188474 h 6470305"/>
              <a:gd name="connsiteX1640" fmla="*/ 1700044 w 12192000"/>
              <a:gd name="connsiteY1640" fmla="*/ 2093322 h 6470305"/>
              <a:gd name="connsiteX1641" fmla="*/ 1281365 w 12192000"/>
              <a:gd name="connsiteY1641" fmla="*/ 2093322 h 6470305"/>
              <a:gd name="connsiteX1642" fmla="*/ 1376517 w 12192000"/>
              <a:gd name="connsiteY1642" fmla="*/ 2188474 h 6470305"/>
              <a:gd name="connsiteX1643" fmla="*/ 1281365 w 12192000"/>
              <a:gd name="connsiteY1643" fmla="*/ 2283630 h 6470305"/>
              <a:gd name="connsiteX1644" fmla="*/ 1186213 w 12192000"/>
              <a:gd name="connsiteY1644" fmla="*/ 2188474 h 6470305"/>
              <a:gd name="connsiteX1645" fmla="*/ 1281365 w 12192000"/>
              <a:gd name="connsiteY1645" fmla="*/ 2093322 h 6470305"/>
              <a:gd name="connsiteX1646" fmla="*/ 862699 w 12192000"/>
              <a:gd name="connsiteY1646" fmla="*/ 2093322 h 6470305"/>
              <a:gd name="connsiteX1647" fmla="*/ 957849 w 12192000"/>
              <a:gd name="connsiteY1647" fmla="*/ 2188474 h 6470305"/>
              <a:gd name="connsiteX1648" fmla="*/ 862699 w 12192000"/>
              <a:gd name="connsiteY1648" fmla="*/ 2283630 h 6470305"/>
              <a:gd name="connsiteX1649" fmla="*/ 767546 w 12192000"/>
              <a:gd name="connsiteY1649" fmla="*/ 2188474 h 6470305"/>
              <a:gd name="connsiteX1650" fmla="*/ 862699 w 12192000"/>
              <a:gd name="connsiteY1650" fmla="*/ 2093322 h 6470305"/>
              <a:gd name="connsiteX1651" fmla="*/ 444032 w 12192000"/>
              <a:gd name="connsiteY1651" fmla="*/ 2093322 h 6470305"/>
              <a:gd name="connsiteX1652" fmla="*/ 539184 w 12192000"/>
              <a:gd name="connsiteY1652" fmla="*/ 2188474 h 6470305"/>
              <a:gd name="connsiteX1653" fmla="*/ 444032 w 12192000"/>
              <a:gd name="connsiteY1653" fmla="*/ 2283630 h 6470305"/>
              <a:gd name="connsiteX1654" fmla="*/ 348880 w 12192000"/>
              <a:gd name="connsiteY1654" fmla="*/ 2188474 h 6470305"/>
              <a:gd name="connsiteX1655" fmla="*/ 444032 w 12192000"/>
              <a:gd name="connsiteY1655" fmla="*/ 2093322 h 6470305"/>
              <a:gd name="connsiteX1656" fmla="*/ 25363 w 12192000"/>
              <a:gd name="connsiteY1656" fmla="*/ 2093322 h 6470305"/>
              <a:gd name="connsiteX1657" fmla="*/ 120515 w 12192000"/>
              <a:gd name="connsiteY1657" fmla="*/ 2188474 h 6470305"/>
              <a:gd name="connsiteX1658" fmla="*/ 25363 w 12192000"/>
              <a:gd name="connsiteY1658" fmla="*/ 2283630 h 6470305"/>
              <a:gd name="connsiteX1659" fmla="*/ 0 w 12192000"/>
              <a:gd name="connsiteY1659" fmla="*/ 2278509 h 6470305"/>
              <a:gd name="connsiteX1660" fmla="*/ 0 w 12192000"/>
              <a:gd name="connsiteY1660" fmla="*/ 2098443 h 6470305"/>
              <a:gd name="connsiteX1661" fmla="*/ 12166698 w 12192000"/>
              <a:gd name="connsiteY1661" fmla="*/ 1674648 h 6470305"/>
              <a:gd name="connsiteX1662" fmla="*/ 12192000 w 12192000"/>
              <a:gd name="connsiteY1662" fmla="*/ 1679757 h 6470305"/>
              <a:gd name="connsiteX1663" fmla="*/ 12192000 w 12192000"/>
              <a:gd name="connsiteY1663" fmla="*/ 1859844 h 6470305"/>
              <a:gd name="connsiteX1664" fmla="*/ 12166698 w 12192000"/>
              <a:gd name="connsiteY1664" fmla="*/ 1864953 h 6470305"/>
              <a:gd name="connsiteX1665" fmla="*/ 12071546 w 12192000"/>
              <a:gd name="connsiteY1665" fmla="*/ 1769800 h 6470305"/>
              <a:gd name="connsiteX1666" fmla="*/ 12166698 w 12192000"/>
              <a:gd name="connsiteY1666" fmla="*/ 1674648 h 6470305"/>
              <a:gd name="connsiteX1667" fmla="*/ 11748029 w 12192000"/>
              <a:gd name="connsiteY1667" fmla="*/ 1674648 h 6470305"/>
              <a:gd name="connsiteX1668" fmla="*/ 11843181 w 12192000"/>
              <a:gd name="connsiteY1668" fmla="*/ 1769800 h 6470305"/>
              <a:gd name="connsiteX1669" fmla="*/ 11748029 w 12192000"/>
              <a:gd name="connsiteY1669" fmla="*/ 1864953 h 6470305"/>
              <a:gd name="connsiteX1670" fmla="*/ 11652877 w 12192000"/>
              <a:gd name="connsiteY1670" fmla="*/ 1769800 h 6470305"/>
              <a:gd name="connsiteX1671" fmla="*/ 11748029 w 12192000"/>
              <a:gd name="connsiteY1671" fmla="*/ 1674648 h 6470305"/>
              <a:gd name="connsiteX1672" fmla="*/ 11329360 w 12192000"/>
              <a:gd name="connsiteY1672" fmla="*/ 1674648 h 6470305"/>
              <a:gd name="connsiteX1673" fmla="*/ 11424512 w 12192000"/>
              <a:gd name="connsiteY1673" fmla="*/ 1769800 h 6470305"/>
              <a:gd name="connsiteX1674" fmla="*/ 11329360 w 12192000"/>
              <a:gd name="connsiteY1674" fmla="*/ 1864953 h 6470305"/>
              <a:gd name="connsiteX1675" fmla="*/ 11234208 w 12192000"/>
              <a:gd name="connsiteY1675" fmla="*/ 1769800 h 6470305"/>
              <a:gd name="connsiteX1676" fmla="*/ 11329360 w 12192000"/>
              <a:gd name="connsiteY1676" fmla="*/ 1674648 h 6470305"/>
              <a:gd name="connsiteX1677" fmla="*/ 10910691 w 12192000"/>
              <a:gd name="connsiteY1677" fmla="*/ 1674648 h 6470305"/>
              <a:gd name="connsiteX1678" fmla="*/ 11005843 w 12192000"/>
              <a:gd name="connsiteY1678" fmla="*/ 1769800 h 6470305"/>
              <a:gd name="connsiteX1679" fmla="*/ 10910691 w 12192000"/>
              <a:gd name="connsiteY1679" fmla="*/ 1864953 h 6470305"/>
              <a:gd name="connsiteX1680" fmla="*/ 10815539 w 12192000"/>
              <a:gd name="connsiteY1680" fmla="*/ 1769800 h 6470305"/>
              <a:gd name="connsiteX1681" fmla="*/ 10910691 w 12192000"/>
              <a:gd name="connsiteY1681" fmla="*/ 1674648 h 6470305"/>
              <a:gd name="connsiteX1682" fmla="*/ 10492022 w 12192000"/>
              <a:gd name="connsiteY1682" fmla="*/ 1674648 h 6470305"/>
              <a:gd name="connsiteX1683" fmla="*/ 10587174 w 12192000"/>
              <a:gd name="connsiteY1683" fmla="*/ 1769800 h 6470305"/>
              <a:gd name="connsiteX1684" fmla="*/ 10492022 w 12192000"/>
              <a:gd name="connsiteY1684" fmla="*/ 1864953 h 6470305"/>
              <a:gd name="connsiteX1685" fmla="*/ 10396870 w 12192000"/>
              <a:gd name="connsiteY1685" fmla="*/ 1769800 h 6470305"/>
              <a:gd name="connsiteX1686" fmla="*/ 10492022 w 12192000"/>
              <a:gd name="connsiteY1686" fmla="*/ 1674648 h 6470305"/>
              <a:gd name="connsiteX1687" fmla="*/ 10073353 w 12192000"/>
              <a:gd name="connsiteY1687" fmla="*/ 1674648 h 6470305"/>
              <a:gd name="connsiteX1688" fmla="*/ 10168505 w 12192000"/>
              <a:gd name="connsiteY1688" fmla="*/ 1769800 h 6470305"/>
              <a:gd name="connsiteX1689" fmla="*/ 10073353 w 12192000"/>
              <a:gd name="connsiteY1689" fmla="*/ 1864953 h 6470305"/>
              <a:gd name="connsiteX1690" fmla="*/ 9978201 w 12192000"/>
              <a:gd name="connsiteY1690" fmla="*/ 1769800 h 6470305"/>
              <a:gd name="connsiteX1691" fmla="*/ 10073353 w 12192000"/>
              <a:gd name="connsiteY1691" fmla="*/ 1674648 h 6470305"/>
              <a:gd name="connsiteX1692" fmla="*/ 9654684 w 12192000"/>
              <a:gd name="connsiteY1692" fmla="*/ 1674648 h 6470305"/>
              <a:gd name="connsiteX1693" fmla="*/ 9749836 w 12192000"/>
              <a:gd name="connsiteY1693" fmla="*/ 1769800 h 6470305"/>
              <a:gd name="connsiteX1694" fmla="*/ 9654684 w 12192000"/>
              <a:gd name="connsiteY1694" fmla="*/ 1864953 h 6470305"/>
              <a:gd name="connsiteX1695" fmla="*/ 9559532 w 12192000"/>
              <a:gd name="connsiteY1695" fmla="*/ 1769800 h 6470305"/>
              <a:gd name="connsiteX1696" fmla="*/ 9654684 w 12192000"/>
              <a:gd name="connsiteY1696" fmla="*/ 1674648 h 6470305"/>
              <a:gd name="connsiteX1697" fmla="*/ 9236015 w 12192000"/>
              <a:gd name="connsiteY1697" fmla="*/ 1674648 h 6470305"/>
              <a:gd name="connsiteX1698" fmla="*/ 9331167 w 12192000"/>
              <a:gd name="connsiteY1698" fmla="*/ 1769800 h 6470305"/>
              <a:gd name="connsiteX1699" fmla="*/ 9236015 w 12192000"/>
              <a:gd name="connsiteY1699" fmla="*/ 1864953 h 6470305"/>
              <a:gd name="connsiteX1700" fmla="*/ 9140863 w 12192000"/>
              <a:gd name="connsiteY1700" fmla="*/ 1769800 h 6470305"/>
              <a:gd name="connsiteX1701" fmla="*/ 9236015 w 12192000"/>
              <a:gd name="connsiteY1701" fmla="*/ 1674648 h 6470305"/>
              <a:gd name="connsiteX1702" fmla="*/ 8817346 w 12192000"/>
              <a:gd name="connsiteY1702" fmla="*/ 1674648 h 6470305"/>
              <a:gd name="connsiteX1703" fmla="*/ 8912498 w 12192000"/>
              <a:gd name="connsiteY1703" fmla="*/ 1769800 h 6470305"/>
              <a:gd name="connsiteX1704" fmla="*/ 8817346 w 12192000"/>
              <a:gd name="connsiteY1704" fmla="*/ 1864953 h 6470305"/>
              <a:gd name="connsiteX1705" fmla="*/ 8722194 w 12192000"/>
              <a:gd name="connsiteY1705" fmla="*/ 1769800 h 6470305"/>
              <a:gd name="connsiteX1706" fmla="*/ 8817346 w 12192000"/>
              <a:gd name="connsiteY1706" fmla="*/ 1674648 h 6470305"/>
              <a:gd name="connsiteX1707" fmla="*/ 8398677 w 12192000"/>
              <a:gd name="connsiteY1707" fmla="*/ 1674648 h 6470305"/>
              <a:gd name="connsiteX1708" fmla="*/ 8493829 w 12192000"/>
              <a:gd name="connsiteY1708" fmla="*/ 1769800 h 6470305"/>
              <a:gd name="connsiteX1709" fmla="*/ 8398677 w 12192000"/>
              <a:gd name="connsiteY1709" fmla="*/ 1864953 h 6470305"/>
              <a:gd name="connsiteX1710" fmla="*/ 8303526 w 12192000"/>
              <a:gd name="connsiteY1710" fmla="*/ 1769800 h 6470305"/>
              <a:gd name="connsiteX1711" fmla="*/ 8398677 w 12192000"/>
              <a:gd name="connsiteY1711" fmla="*/ 1674648 h 6470305"/>
              <a:gd name="connsiteX1712" fmla="*/ 7980009 w 12192000"/>
              <a:gd name="connsiteY1712" fmla="*/ 1674648 h 6470305"/>
              <a:gd name="connsiteX1713" fmla="*/ 8075161 w 12192000"/>
              <a:gd name="connsiteY1713" fmla="*/ 1769800 h 6470305"/>
              <a:gd name="connsiteX1714" fmla="*/ 7980009 w 12192000"/>
              <a:gd name="connsiteY1714" fmla="*/ 1864953 h 6470305"/>
              <a:gd name="connsiteX1715" fmla="*/ 7884857 w 12192000"/>
              <a:gd name="connsiteY1715" fmla="*/ 1769800 h 6470305"/>
              <a:gd name="connsiteX1716" fmla="*/ 7980009 w 12192000"/>
              <a:gd name="connsiteY1716" fmla="*/ 1674648 h 6470305"/>
              <a:gd name="connsiteX1717" fmla="*/ 7561340 w 12192000"/>
              <a:gd name="connsiteY1717" fmla="*/ 1674648 h 6470305"/>
              <a:gd name="connsiteX1718" fmla="*/ 7656492 w 12192000"/>
              <a:gd name="connsiteY1718" fmla="*/ 1769800 h 6470305"/>
              <a:gd name="connsiteX1719" fmla="*/ 7561340 w 12192000"/>
              <a:gd name="connsiteY1719" fmla="*/ 1864953 h 6470305"/>
              <a:gd name="connsiteX1720" fmla="*/ 7466188 w 12192000"/>
              <a:gd name="connsiteY1720" fmla="*/ 1769800 h 6470305"/>
              <a:gd name="connsiteX1721" fmla="*/ 7561340 w 12192000"/>
              <a:gd name="connsiteY1721" fmla="*/ 1674648 h 6470305"/>
              <a:gd name="connsiteX1722" fmla="*/ 7142671 w 12192000"/>
              <a:gd name="connsiteY1722" fmla="*/ 1674648 h 6470305"/>
              <a:gd name="connsiteX1723" fmla="*/ 7237823 w 12192000"/>
              <a:gd name="connsiteY1723" fmla="*/ 1769800 h 6470305"/>
              <a:gd name="connsiteX1724" fmla="*/ 7142671 w 12192000"/>
              <a:gd name="connsiteY1724" fmla="*/ 1864953 h 6470305"/>
              <a:gd name="connsiteX1725" fmla="*/ 7047519 w 12192000"/>
              <a:gd name="connsiteY1725" fmla="*/ 1769800 h 6470305"/>
              <a:gd name="connsiteX1726" fmla="*/ 7142671 w 12192000"/>
              <a:gd name="connsiteY1726" fmla="*/ 1674648 h 6470305"/>
              <a:gd name="connsiteX1727" fmla="*/ 6724002 w 12192000"/>
              <a:gd name="connsiteY1727" fmla="*/ 1674648 h 6470305"/>
              <a:gd name="connsiteX1728" fmla="*/ 6819154 w 12192000"/>
              <a:gd name="connsiteY1728" fmla="*/ 1769800 h 6470305"/>
              <a:gd name="connsiteX1729" fmla="*/ 6724002 w 12192000"/>
              <a:gd name="connsiteY1729" fmla="*/ 1864953 h 6470305"/>
              <a:gd name="connsiteX1730" fmla="*/ 6628850 w 12192000"/>
              <a:gd name="connsiteY1730" fmla="*/ 1769800 h 6470305"/>
              <a:gd name="connsiteX1731" fmla="*/ 6724002 w 12192000"/>
              <a:gd name="connsiteY1731" fmla="*/ 1674648 h 6470305"/>
              <a:gd name="connsiteX1732" fmla="*/ 6305333 w 12192000"/>
              <a:gd name="connsiteY1732" fmla="*/ 1674648 h 6470305"/>
              <a:gd name="connsiteX1733" fmla="*/ 6400485 w 12192000"/>
              <a:gd name="connsiteY1733" fmla="*/ 1769800 h 6470305"/>
              <a:gd name="connsiteX1734" fmla="*/ 6305333 w 12192000"/>
              <a:gd name="connsiteY1734" fmla="*/ 1864953 h 6470305"/>
              <a:gd name="connsiteX1735" fmla="*/ 6210181 w 12192000"/>
              <a:gd name="connsiteY1735" fmla="*/ 1769800 h 6470305"/>
              <a:gd name="connsiteX1736" fmla="*/ 6305333 w 12192000"/>
              <a:gd name="connsiteY1736" fmla="*/ 1674648 h 6470305"/>
              <a:gd name="connsiteX1737" fmla="*/ 5886664 w 12192000"/>
              <a:gd name="connsiteY1737" fmla="*/ 1674648 h 6470305"/>
              <a:gd name="connsiteX1738" fmla="*/ 5981816 w 12192000"/>
              <a:gd name="connsiteY1738" fmla="*/ 1769800 h 6470305"/>
              <a:gd name="connsiteX1739" fmla="*/ 5886664 w 12192000"/>
              <a:gd name="connsiteY1739" fmla="*/ 1864953 h 6470305"/>
              <a:gd name="connsiteX1740" fmla="*/ 5791512 w 12192000"/>
              <a:gd name="connsiteY1740" fmla="*/ 1769800 h 6470305"/>
              <a:gd name="connsiteX1741" fmla="*/ 5886664 w 12192000"/>
              <a:gd name="connsiteY1741" fmla="*/ 1674648 h 6470305"/>
              <a:gd name="connsiteX1742" fmla="*/ 5467994 w 12192000"/>
              <a:gd name="connsiteY1742" fmla="*/ 1674648 h 6470305"/>
              <a:gd name="connsiteX1743" fmla="*/ 5563146 w 12192000"/>
              <a:gd name="connsiteY1743" fmla="*/ 1769800 h 6470305"/>
              <a:gd name="connsiteX1744" fmla="*/ 5467994 w 12192000"/>
              <a:gd name="connsiteY1744" fmla="*/ 1864953 h 6470305"/>
              <a:gd name="connsiteX1745" fmla="*/ 5372842 w 12192000"/>
              <a:gd name="connsiteY1745" fmla="*/ 1769800 h 6470305"/>
              <a:gd name="connsiteX1746" fmla="*/ 5467994 w 12192000"/>
              <a:gd name="connsiteY1746" fmla="*/ 1674648 h 6470305"/>
              <a:gd name="connsiteX1747" fmla="*/ 5049325 w 12192000"/>
              <a:gd name="connsiteY1747" fmla="*/ 1674648 h 6470305"/>
              <a:gd name="connsiteX1748" fmla="*/ 5144478 w 12192000"/>
              <a:gd name="connsiteY1748" fmla="*/ 1769800 h 6470305"/>
              <a:gd name="connsiteX1749" fmla="*/ 5049325 w 12192000"/>
              <a:gd name="connsiteY1749" fmla="*/ 1864953 h 6470305"/>
              <a:gd name="connsiteX1750" fmla="*/ 4954173 w 12192000"/>
              <a:gd name="connsiteY1750" fmla="*/ 1769800 h 6470305"/>
              <a:gd name="connsiteX1751" fmla="*/ 5049325 w 12192000"/>
              <a:gd name="connsiteY1751" fmla="*/ 1674648 h 6470305"/>
              <a:gd name="connsiteX1752" fmla="*/ 4630656 w 12192000"/>
              <a:gd name="connsiteY1752" fmla="*/ 1674648 h 6470305"/>
              <a:gd name="connsiteX1753" fmla="*/ 4725808 w 12192000"/>
              <a:gd name="connsiteY1753" fmla="*/ 1769800 h 6470305"/>
              <a:gd name="connsiteX1754" fmla="*/ 4630656 w 12192000"/>
              <a:gd name="connsiteY1754" fmla="*/ 1864953 h 6470305"/>
              <a:gd name="connsiteX1755" fmla="*/ 4535504 w 12192000"/>
              <a:gd name="connsiteY1755" fmla="*/ 1769800 h 6470305"/>
              <a:gd name="connsiteX1756" fmla="*/ 4630656 w 12192000"/>
              <a:gd name="connsiteY1756" fmla="*/ 1674648 h 6470305"/>
              <a:gd name="connsiteX1757" fmla="*/ 4211987 w 12192000"/>
              <a:gd name="connsiteY1757" fmla="*/ 1674648 h 6470305"/>
              <a:gd name="connsiteX1758" fmla="*/ 4307139 w 12192000"/>
              <a:gd name="connsiteY1758" fmla="*/ 1769800 h 6470305"/>
              <a:gd name="connsiteX1759" fmla="*/ 4211987 w 12192000"/>
              <a:gd name="connsiteY1759" fmla="*/ 1864953 h 6470305"/>
              <a:gd name="connsiteX1760" fmla="*/ 4116835 w 12192000"/>
              <a:gd name="connsiteY1760" fmla="*/ 1769800 h 6470305"/>
              <a:gd name="connsiteX1761" fmla="*/ 4211987 w 12192000"/>
              <a:gd name="connsiteY1761" fmla="*/ 1674648 h 6470305"/>
              <a:gd name="connsiteX1762" fmla="*/ 3793436 w 12192000"/>
              <a:gd name="connsiteY1762" fmla="*/ 1674648 h 6470305"/>
              <a:gd name="connsiteX1763" fmla="*/ 3888470 w 12192000"/>
              <a:gd name="connsiteY1763" fmla="*/ 1769800 h 6470305"/>
              <a:gd name="connsiteX1764" fmla="*/ 3793436 w 12192000"/>
              <a:gd name="connsiteY1764" fmla="*/ 1864953 h 6470305"/>
              <a:gd name="connsiteX1765" fmla="*/ 3698284 w 12192000"/>
              <a:gd name="connsiteY1765" fmla="*/ 1769800 h 6470305"/>
              <a:gd name="connsiteX1766" fmla="*/ 3793436 w 12192000"/>
              <a:gd name="connsiteY1766" fmla="*/ 1674648 h 6470305"/>
              <a:gd name="connsiteX1767" fmla="*/ 3374758 w 12192000"/>
              <a:gd name="connsiteY1767" fmla="*/ 1674648 h 6470305"/>
              <a:gd name="connsiteX1768" fmla="*/ 3469916 w 12192000"/>
              <a:gd name="connsiteY1768" fmla="*/ 1769800 h 6470305"/>
              <a:gd name="connsiteX1769" fmla="*/ 3374758 w 12192000"/>
              <a:gd name="connsiteY1769" fmla="*/ 1864953 h 6470305"/>
              <a:gd name="connsiteX1770" fmla="*/ 3279604 w 12192000"/>
              <a:gd name="connsiteY1770" fmla="*/ 1769800 h 6470305"/>
              <a:gd name="connsiteX1771" fmla="*/ 3374758 w 12192000"/>
              <a:gd name="connsiteY1771" fmla="*/ 1674648 h 6470305"/>
              <a:gd name="connsiteX1772" fmla="*/ 2956081 w 12192000"/>
              <a:gd name="connsiteY1772" fmla="*/ 1674648 h 6470305"/>
              <a:gd name="connsiteX1773" fmla="*/ 3051237 w 12192000"/>
              <a:gd name="connsiteY1773" fmla="*/ 1769800 h 6470305"/>
              <a:gd name="connsiteX1774" fmla="*/ 2956081 w 12192000"/>
              <a:gd name="connsiteY1774" fmla="*/ 1864953 h 6470305"/>
              <a:gd name="connsiteX1775" fmla="*/ 2860924 w 12192000"/>
              <a:gd name="connsiteY1775" fmla="*/ 1769800 h 6470305"/>
              <a:gd name="connsiteX1776" fmla="*/ 2956081 w 12192000"/>
              <a:gd name="connsiteY1776" fmla="*/ 1674648 h 6470305"/>
              <a:gd name="connsiteX1777" fmla="*/ 2537398 w 12192000"/>
              <a:gd name="connsiteY1777" fmla="*/ 1674648 h 6470305"/>
              <a:gd name="connsiteX1778" fmla="*/ 2632560 w 12192000"/>
              <a:gd name="connsiteY1778" fmla="*/ 1769800 h 6470305"/>
              <a:gd name="connsiteX1779" fmla="*/ 2537398 w 12192000"/>
              <a:gd name="connsiteY1779" fmla="*/ 1864953 h 6470305"/>
              <a:gd name="connsiteX1780" fmla="*/ 2442246 w 12192000"/>
              <a:gd name="connsiteY1780" fmla="*/ 1769800 h 6470305"/>
              <a:gd name="connsiteX1781" fmla="*/ 2537398 w 12192000"/>
              <a:gd name="connsiteY1781" fmla="*/ 1674648 h 6470305"/>
              <a:gd name="connsiteX1782" fmla="*/ 2118728 w 12192000"/>
              <a:gd name="connsiteY1782" fmla="*/ 1674648 h 6470305"/>
              <a:gd name="connsiteX1783" fmla="*/ 2213881 w 12192000"/>
              <a:gd name="connsiteY1783" fmla="*/ 1769800 h 6470305"/>
              <a:gd name="connsiteX1784" fmla="*/ 2118728 w 12192000"/>
              <a:gd name="connsiteY1784" fmla="*/ 1864953 h 6470305"/>
              <a:gd name="connsiteX1785" fmla="*/ 2023573 w 12192000"/>
              <a:gd name="connsiteY1785" fmla="*/ 1769800 h 6470305"/>
              <a:gd name="connsiteX1786" fmla="*/ 2118728 w 12192000"/>
              <a:gd name="connsiteY1786" fmla="*/ 1674648 h 6470305"/>
              <a:gd name="connsiteX1787" fmla="*/ 1700050 w 12192000"/>
              <a:gd name="connsiteY1787" fmla="*/ 1674648 h 6470305"/>
              <a:gd name="connsiteX1788" fmla="*/ 1795202 w 12192000"/>
              <a:gd name="connsiteY1788" fmla="*/ 1769800 h 6470305"/>
              <a:gd name="connsiteX1789" fmla="*/ 1700050 w 12192000"/>
              <a:gd name="connsiteY1789" fmla="*/ 1864953 h 6470305"/>
              <a:gd name="connsiteX1790" fmla="*/ 1604890 w 12192000"/>
              <a:gd name="connsiteY1790" fmla="*/ 1769800 h 6470305"/>
              <a:gd name="connsiteX1791" fmla="*/ 1700050 w 12192000"/>
              <a:gd name="connsiteY1791" fmla="*/ 1674648 h 6470305"/>
              <a:gd name="connsiteX1792" fmla="*/ 1281369 w 12192000"/>
              <a:gd name="connsiteY1792" fmla="*/ 1674648 h 6470305"/>
              <a:gd name="connsiteX1793" fmla="*/ 1376522 w 12192000"/>
              <a:gd name="connsiteY1793" fmla="*/ 1769800 h 6470305"/>
              <a:gd name="connsiteX1794" fmla="*/ 1281369 w 12192000"/>
              <a:gd name="connsiteY1794" fmla="*/ 1864953 h 6470305"/>
              <a:gd name="connsiteX1795" fmla="*/ 1186218 w 12192000"/>
              <a:gd name="connsiteY1795" fmla="*/ 1769800 h 6470305"/>
              <a:gd name="connsiteX1796" fmla="*/ 1281369 w 12192000"/>
              <a:gd name="connsiteY1796" fmla="*/ 1674648 h 6470305"/>
              <a:gd name="connsiteX1797" fmla="*/ 862703 w 12192000"/>
              <a:gd name="connsiteY1797" fmla="*/ 1674648 h 6470305"/>
              <a:gd name="connsiteX1798" fmla="*/ 957854 w 12192000"/>
              <a:gd name="connsiteY1798" fmla="*/ 1769800 h 6470305"/>
              <a:gd name="connsiteX1799" fmla="*/ 862703 w 12192000"/>
              <a:gd name="connsiteY1799" fmla="*/ 1864953 h 6470305"/>
              <a:gd name="connsiteX1800" fmla="*/ 767551 w 12192000"/>
              <a:gd name="connsiteY1800" fmla="*/ 1769800 h 6470305"/>
              <a:gd name="connsiteX1801" fmla="*/ 862703 w 12192000"/>
              <a:gd name="connsiteY1801" fmla="*/ 1674648 h 6470305"/>
              <a:gd name="connsiteX1802" fmla="*/ 444037 w 12192000"/>
              <a:gd name="connsiteY1802" fmla="*/ 1674648 h 6470305"/>
              <a:gd name="connsiteX1803" fmla="*/ 539190 w 12192000"/>
              <a:gd name="connsiteY1803" fmla="*/ 1769800 h 6470305"/>
              <a:gd name="connsiteX1804" fmla="*/ 444037 w 12192000"/>
              <a:gd name="connsiteY1804" fmla="*/ 1864953 h 6470305"/>
              <a:gd name="connsiteX1805" fmla="*/ 348885 w 12192000"/>
              <a:gd name="connsiteY1805" fmla="*/ 1769800 h 6470305"/>
              <a:gd name="connsiteX1806" fmla="*/ 444037 w 12192000"/>
              <a:gd name="connsiteY1806" fmla="*/ 1674648 h 6470305"/>
              <a:gd name="connsiteX1807" fmla="*/ 25368 w 12192000"/>
              <a:gd name="connsiteY1807" fmla="*/ 1674648 h 6470305"/>
              <a:gd name="connsiteX1808" fmla="*/ 120521 w 12192000"/>
              <a:gd name="connsiteY1808" fmla="*/ 1769800 h 6470305"/>
              <a:gd name="connsiteX1809" fmla="*/ 25368 w 12192000"/>
              <a:gd name="connsiteY1809" fmla="*/ 1864953 h 6470305"/>
              <a:gd name="connsiteX1810" fmla="*/ 0 w 12192000"/>
              <a:gd name="connsiteY1810" fmla="*/ 1859831 h 6470305"/>
              <a:gd name="connsiteX1811" fmla="*/ 0 w 12192000"/>
              <a:gd name="connsiteY1811" fmla="*/ 1679770 h 6470305"/>
              <a:gd name="connsiteX1812" fmla="*/ 12166698 w 12192000"/>
              <a:gd name="connsiteY1812" fmla="*/ 1256004 h 6470305"/>
              <a:gd name="connsiteX1813" fmla="*/ 12192000 w 12192000"/>
              <a:gd name="connsiteY1813" fmla="*/ 1261113 h 6470305"/>
              <a:gd name="connsiteX1814" fmla="*/ 12192000 w 12192000"/>
              <a:gd name="connsiteY1814" fmla="*/ 1441198 h 6470305"/>
              <a:gd name="connsiteX1815" fmla="*/ 12166698 w 12192000"/>
              <a:gd name="connsiteY1815" fmla="*/ 1446306 h 6470305"/>
              <a:gd name="connsiteX1816" fmla="*/ 12071546 w 12192000"/>
              <a:gd name="connsiteY1816" fmla="*/ 1351155 h 6470305"/>
              <a:gd name="connsiteX1817" fmla="*/ 12166698 w 12192000"/>
              <a:gd name="connsiteY1817" fmla="*/ 1256004 h 6470305"/>
              <a:gd name="connsiteX1818" fmla="*/ 11748029 w 12192000"/>
              <a:gd name="connsiteY1818" fmla="*/ 1256004 h 6470305"/>
              <a:gd name="connsiteX1819" fmla="*/ 11843181 w 12192000"/>
              <a:gd name="connsiteY1819" fmla="*/ 1351155 h 6470305"/>
              <a:gd name="connsiteX1820" fmla="*/ 11748029 w 12192000"/>
              <a:gd name="connsiteY1820" fmla="*/ 1446306 h 6470305"/>
              <a:gd name="connsiteX1821" fmla="*/ 11652877 w 12192000"/>
              <a:gd name="connsiteY1821" fmla="*/ 1351155 h 6470305"/>
              <a:gd name="connsiteX1822" fmla="*/ 11748029 w 12192000"/>
              <a:gd name="connsiteY1822" fmla="*/ 1256004 h 6470305"/>
              <a:gd name="connsiteX1823" fmla="*/ 11329360 w 12192000"/>
              <a:gd name="connsiteY1823" fmla="*/ 1256004 h 6470305"/>
              <a:gd name="connsiteX1824" fmla="*/ 11424512 w 12192000"/>
              <a:gd name="connsiteY1824" fmla="*/ 1351155 h 6470305"/>
              <a:gd name="connsiteX1825" fmla="*/ 11329360 w 12192000"/>
              <a:gd name="connsiteY1825" fmla="*/ 1446306 h 6470305"/>
              <a:gd name="connsiteX1826" fmla="*/ 11234208 w 12192000"/>
              <a:gd name="connsiteY1826" fmla="*/ 1351155 h 6470305"/>
              <a:gd name="connsiteX1827" fmla="*/ 11329360 w 12192000"/>
              <a:gd name="connsiteY1827" fmla="*/ 1256004 h 6470305"/>
              <a:gd name="connsiteX1828" fmla="*/ 10910691 w 12192000"/>
              <a:gd name="connsiteY1828" fmla="*/ 1256004 h 6470305"/>
              <a:gd name="connsiteX1829" fmla="*/ 11005843 w 12192000"/>
              <a:gd name="connsiteY1829" fmla="*/ 1351155 h 6470305"/>
              <a:gd name="connsiteX1830" fmla="*/ 10910691 w 12192000"/>
              <a:gd name="connsiteY1830" fmla="*/ 1446306 h 6470305"/>
              <a:gd name="connsiteX1831" fmla="*/ 10815539 w 12192000"/>
              <a:gd name="connsiteY1831" fmla="*/ 1351155 h 6470305"/>
              <a:gd name="connsiteX1832" fmla="*/ 10910691 w 12192000"/>
              <a:gd name="connsiteY1832" fmla="*/ 1256004 h 6470305"/>
              <a:gd name="connsiteX1833" fmla="*/ 10492022 w 12192000"/>
              <a:gd name="connsiteY1833" fmla="*/ 1256004 h 6470305"/>
              <a:gd name="connsiteX1834" fmla="*/ 10587174 w 12192000"/>
              <a:gd name="connsiteY1834" fmla="*/ 1351155 h 6470305"/>
              <a:gd name="connsiteX1835" fmla="*/ 10492022 w 12192000"/>
              <a:gd name="connsiteY1835" fmla="*/ 1446306 h 6470305"/>
              <a:gd name="connsiteX1836" fmla="*/ 10396870 w 12192000"/>
              <a:gd name="connsiteY1836" fmla="*/ 1351155 h 6470305"/>
              <a:gd name="connsiteX1837" fmla="*/ 10492022 w 12192000"/>
              <a:gd name="connsiteY1837" fmla="*/ 1256004 h 6470305"/>
              <a:gd name="connsiteX1838" fmla="*/ 10073353 w 12192000"/>
              <a:gd name="connsiteY1838" fmla="*/ 1256004 h 6470305"/>
              <a:gd name="connsiteX1839" fmla="*/ 10168505 w 12192000"/>
              <a:gd name="connsiteY1839" fmla="*/ 1351155 h 6470305"/>
              <a:gd name="connsiteX1840" fmla="*/ 10073353 w 12192000"/>
              <a:gd name="connsiteY1840" fmla="*/ 1446306 h 6470305"/>
              <a:gd name="connsiteX1841" fmla="*/ 9978201 w 12192000"/>
              <a:gd name="connsiteY1841" fmla="*/ 1351155 h 6470305"/>
              <a:gd name="connsiteX1842" fmla="*/ 10073353 w 12192000"/>
              <a:gd name="connsiteY1842" fmla="*/ 1256004 h 6470305"/>
              <a:gd name="connsiteX1843" fmla="*/ 9654684 w 12192000"/>
              <a:gd name="connsiteY1843" fmla="*/ 1256004 h 6470305"/>
              <a:gd name="connsiteX1844" fmla="*/ 9749836 w 12192000"/>
              <a:gd name="connsiteY1844" fmla="*/ 1351155 h 6470305"/>
              <a:gd name="connsiteX1845" fmla="*/ 9654684 w 12192000"/>
              <a:gd name="connsiteY1845" fmla="*/ 1446306 h 6470305"/>
              <a:gd name="connsiteX1846" fmla="*/ 9559532 w 12192000"/>
              <a:gd name="connsiteY1846" fmla="*/ 1351155 h 6470305"/>
              <a:gd name="connsiteX1847" fmla="*/ 9654684 w 12192000"/>
              <a:gd name="connsiteY1847" fmla="*/ 1256004 h 6470305"/>
              <a:gd name="connsiteX1848" fmla="*/ 9236015 w 12192000"/>
              <a:gd name="connsiteY1848" fmla="*/ 1256004 h 6470305"/>
              <a:gd name="connsiteX1849" fmla="*/ 9331167 w 12192000"/>
              <a:gd name="connsiteY1849" fmla="*/ 1351155 h 6470305"/>
              <a:gd name="connsiteX1850" fmla="*/ 9236015 w 12192000"/>
              <a:gd name="connsiteY1850" fmla="*/ 1446306 h 6470305"/>
              <a:gd name="connsiteX1851" fmla="*/ 9140863 w 12192000"/>
              <a:gd name="connsiteY1851" fmla="*/ 1351155 h 6470305"/>
              <a:gd name="connsiteX1852" fmla="*/ 9236015 w 12192000"/>
              <a:gd name="connsiteY1852" fmla="*/ 1256004 h 6470305"/>
              <a:gd name="connsiteX1853" fmla="*/ 8817346 w 12192000"/>
              <a:gd name="connsiteY1853" fmla="*/ 1256004 h 6470305"/>
              <a:gd name="connsiteX1854" fmla="*/ 8912498 w 12192000"/>
              <a:gd name="connsiteY1854" fmla="*/ 1351155 h 6470305"/>
              <a:gd name="connsiteX1855" fmla="*/ 8817346 w 12192000"/>
              <a:gd name="connsiteY1855" fmla="*/ 1446306 h 6470305"/>
              <a:gd name="connsiteX1856" fmla="*/ 8722194 w 12192000"/>
              <a:gd name="connsiteY1856" fmla="*/ 1351155 h 6470305"/>
              <a:gd name="connsiteX1857" fmla="*/ 8817346 w 12192000"/>
              <a:gd name="connsiteY1857" fmla="*/ 1256004 h 6470305"/>
              <a:gd name="connsiteX1858" fmla="*/ 8398677 w 12192000"/>
              <a:gd name="connsiteY1858" fmla="*/ 1256004 h 6470305"/>
              <a:gd name="connsiteX1859" fmla="*/ 8493829 w 12192000"/>
              <a:gd name="connsiteY1859" fmla="*/ 1351155 h 6470305"/>
              <a:gd name="connsiteX1860" fmla="*/ 8398677 w 12192000"/>
              <a:gd name="connsiteY1860" fmla="*/ 1446306 h 6470305"/>
              <a:gd name="connsiteX1861" fmla="*/ 8303526 w 12192000"/>
              <a:gd name="connsiteY1861" fmla="*/ 1351155 h 6470305"/>
              <a:gd name="connsiteX1862" fmla="*/ 8398677 w 12192000"/>
              <a:gd name="connsiteY1862" fmla="*/ 1256004 h 6470305"/>
              <a:gd name="connsiteX1863" fmla="*/ 7980009 w 12192000"/>
              <a:gd name="connsiteY1863" fmla="*/ 1256004 h 6470305"/>
              <a:gd name="connsiteX1864" fmla="*/ 8075161 w 12192000"/>
              <a:gd name="connsiteY1864" fmla="*/ 1351155 h 6470305"/>
              <a:gd name="connsiteX1865" fmla="*/ 7980009 w 12192000"/>
              <a:gd name="connsiteY1865" fmla="*/ 1446306 h 6470305"/>
              <a:gd name="connsiteX1866" fmla="*/ 7884857 w 12192000"/>
              <a:gd name="connsiteY1866" fmla="*/ 1351155 h 6470305"/>
              <a:gd name="connsiteX1867" fmla="*/ 7980009 w 12192000"/>
              <a:gd name="connsiteY1867" fmla="*/ 1256004 h 6470305"/>
              <a:gd name="connsiteX1868" fmla="*/ 7561340 w 12192000"/>
              <a:gd name="connsiteY1868" fmla="*/ 1256004 h 6470305"/>
              <a:gd name="connsiteX1869" fmla="*/ 7656492 w 12192000"/>
              <a:gd name="connsiteY1869" fmla="*/ 1351155 h 6470305"/>
              <a:gd name="connsiteX1870" fmla="*/ 7561340 w 12192000"/>
              <a:gd name="connsiteY1870" fmla="*/ 1446306 h 6470305"/>
              <a:gd name="connsiteX1871" fmla="*/ 7466188 w 12192000"/>
              <a:gd name="connsiteY1871" fmla="*/ 1351155 h 6470305"/>
              <a:gd name="connsiteX1872" fmla="*/ 7561340 w 12192000"/>
              <a:gd name="connsiteY1872" fmla="*/ 1256004 h 6470305"/>
              <a:gd name="connsiteX1873" fmla="*/ 7142671 w 12192000"/>
              <a:gd name="connsiteY1873" fmla="*/ 1256004 h 6470305"/>
              <a:gd name="connsiteX1874" fmla="*/ 7237823 w 12192000"/>
              <a:gd name="connsiteY1874" fmla="*/ 1351155 h 6470305"/>
              <a:gd name="connsiteX1875" fmla="*/ 7142671 w 12192000"/>
              <a:gd name="connsiteY1875" fmla="*/ 1446306 h 6470305"/>
              <a:gd name="connsiteX1876" fmla="*/ 7047519 w 12192000"/>
              <a:gd name="connsiteY1876" fmla="*/ 1351155 h 6470305"/>
              <a:gd name="connsiteX1877" fmla="*/ 7142671 w 12192000"/>
              <a:gd name="connsiteY1877" fmla="*/ 1256004 h 6470305"/>
              <a:gd name="connsiteX1878" fmla="*/ 6724002 w 12192000"/>
              <a:gd name="connsiteY1878" fmla="*/ 1256004 h 6470305"/>
              <a:gd name="connsiteX1879" fmla="*/ 6819154 w 12192000"/>
              <a:gd name="connsiteY1879" fmla="*/ 1351155 h 6470305"/>
              <a:gd name="connsiteX1880" fmla="*/ 6724002 w 12192000"/>
              <a:gd name="connsiteY1880" fmla="*/ 1446306 h 6470305"/>
              <a:gd name="connsiteX1881" fmla="*/ 6628850 w 12192000"/>
              <a:gd name="connsiteY1881" fmla="*/ 1351155 h 6470305"/>
              <a:gd name="connsiteX1882" fmla="*/ 6724002 w 12192000"/>
              <a:gd name="connsiteY1882" fmla="*/ 1256004 h 6470305"/>
              <a:gd name="connsiteX1883" fmla="*/ 6305333 w 12192000"/>
              <a:gd name="connsiteY1883" fmla="*/ 1256004 h 6470305"/>
              <a:gd name="connsiteX1884" fmla="*/ 6400485 w 12192000"/>
              <a:gd name="connsiteY1884" fmla="*/ 1351155 h 6470305"/>
              <a:gd name="connsiteX1885" fmla="*/ 6305333 w 12192000"/>
              <a:gd name="connsiteY1885" fmla="*/ 1446306 h 6470305"/>
              <a:gd name="connsiteX1886" fmla="*/ 6210181 w 12192000"/>
              <a:gd name="connsiteY1886" fmla="*/ 1351155 h 6470305"/>
              <a:gd name="connsiteX1887" fmla="*/ 6305333 w 12192000"/>
              <a:gd name="connsiteY1887" fmla="*/ 1256004 h 6470305"/>
              <a:gd name="connsiteX1888" fmla="*/ 5886664 w 12192000"/>
              <a:gd name="connsiteY1888" fmla="*/ 1256004 h 6470305"/>
              <a:gd name="connsiteX1889" fmla="*/ 5981816 w 12192000"/>
              <a:gd name="connsiteY1889" fmla="*/ 1351155 h 6470305"/>
              <a:gd name="connsiteX1890" fmla="*/ 5886664 w 12192000"/>
              <a:gd name="connsiteY1890" fmla="*/ 1446306 h 6470305"/>
              <a:gd name="connsiteX1891" fmla="*/ 5791512 w 12192000"/>
              <a:gd name="connsiteY1891" fmla="*/ 1351155 h 6470305"/>
              <a:gd name="connsiteX1892" fmla="*/ 5886664 w 12192000"/>
              <a:gd name="connsiteY1892" fmla="*/ 1256004 h 6470305"/>
              <a:gd name="connsiteX1893" fmla="*/ 5467994 w 12192000"/>
              <a:gd name="connsiteY1893" fmla="*/ 1256004 h 6470305"/>
              <a:gd name="connsiteX1894" fmla="*/ 5563146 w 12192000"/>
              <a:gd name="connsiteY1894" fmla="*/ 1351155 h 6470305"/>
              <a:gd name="connsiteX1895" fmla="*/ 5467994 w 12192000"/>
              <a:gd name="connsiteY1895" fmla="*/ 1446306 h 6470305"/>
              <a:gd name="connsiteX1896" fmla="*/ 5372842 w 12192000"/>
              <a:gd name="connsiteY1896" fmla="*/ 1351155 h 6470305"/>
              <a:gd name="connsiteX1897" fmla="*/ 5467994 w 12192000"/>
              <a:gd name="connsiteY1897" fmla="*/ 1256004 h 6470305"/>
              <a:gd name="connsiteX1898" fmla="*/ 5049325 w 12192000"/>
              <a:gd name="connsiteY1898" fmla="*/ 1256004 h 6470305"/>
              <a:gd name="connsiteX1899" fmla="*/ 5144478 w 12192000"/>
              <a:gd name="connsiteY1899" fmla="*/ 1351155 h 6470305"/>
              <a:gd name="connsiteX1900" fmla="*/ 5049325 w 12192000"/>
              <a:gd name="connsiteY1900" fmla="*/ 1446306 h 6470305"/>
              <a:gd name="connsiteX1901" fmla="*/ 4954173 w 12192000"/>
              <a:gd name="connsiteY1901" fmla="*/ 1351155 h 6470305"/>
              <a:gd name="connsiteX1902" fmla="*/ 5049325 w 12192000"/>
              <a:gd name="connsiteY1902" fmla="*/ 1256004 h 6470305"/>
              <a:gd name="connsiteX1903" fmla="*/ 4630656 w 12192000"/>
              <a:gd name="connsiteY1903" fmla="*/ 1256004 h 6470305"/>
              <a:gd name="connsiteX1904" fmla="*/ 4725808 w 12192000"/>
              <a:gd name="connsiteY1904" fmla="*/ 1351155 h 6470305"/>
              <a:gd name="connsiteX1905" fmla="*/ 4630656 w 12192000"/>
              <a:gd name="connsiteY1905" fmla="*/ 1446306 h 6470305"/>
              <a:gd name="connsiteX1906" fmla="*/ 4535504 w 12192000"/>
              <a:gd name="connsiteY1906" fmla="*/ 1351155 h 6470305"/>
              <a:gd name="connsiteX1907" fmla="*/ 4630656 w 12192000"/>
              <a:gd name="connsiteY1907" fmla="*/ 1256004 h 6470305"/>
              <a:gd name="connsiteX1908" fmla="*/ 4211987 w 12192000"/>
              <a:gd name="connsiteY1908" fmla="*/ 1256004 h 6470305"/>
              <a:gd name="connsiteX1909" fmla="*/ 4307139 w 12192000"/>
              <a:gd name="connsiteY1909" fmla="*/ 1351155 h 6470305"/>
              <a:gd name="connsiteX1910" fmla="*/ 4211987 w 12192000"/>
              <a:gd name="connsiteY1910" fmla="*/ 1446306 h 6470305"/>
              <a:gd name="connsiteX1911" fmla="*/ 4116835 w 12192000"/>
              <a:gd name="connsiteY1911" fmla="*/ 1351155 h 6470305"/>
              <a:gd name="connsiteX1912" fmla="*/ 4211987 w 12192000"/>
              <a:gd name="connsiteY1912" fmla="*/ 1256004 h 6470305"/>
              <a:gd name="connsiteX1913" fmla="*/ 3793444 w 12192000"/>
              <a:gd name="connsiteY1913" fmla="*/ 1256004 h 6470305"/>
              <a:gd name="connsiteX1914" fmla="*/ 3888470 w 12192000"/>
              <a:gd name="connsiteY1914" fmla="*/ 1351155 h 6470305"/>
              <a:gd name="connsiteX1915" fmla="*/ 3793444 w 12192000"/>
              <a:gd name="connsiteY1915" fmla="*/ 1446306 h 6470305"/>
              <a:gd name="connsiteX1916" fmla="*/ 3698292 w 12192000"/>
              <a:gd name="connsiteY1916" fmla="*/ 1351155 h 6470305"/>
              <a:gd name="connsiteX1917" fmla="*/ 3793444 w 12192000"/>
              <a:gd name="connsiteY1917" fmla="*/ 1256004 h 6470305"/>
              <a:gd name="connsiteX1918" fmla="*/ 3374764 w 12192000"/>
              <a:gd name="connsiteY1918" fmla="*/ 1256004 h 6470305"/>
              <a:gd name="connsiteX1919" fmla="*/ 3469924 w 12192000"/>
              <a:gd name="connsiteY1919" fmla="*/ 1351155 h 6470305"/>
              <a:gd name="connsiteX1920" fmla="*/ 3374764 w 12192000"/>
              <a:gd name="connsiteY1920" fmla="*/ 1446306 h 6470305"/>
              <a:gd name="connsiteX1921" fmla="*/ 3279613 w 12192000"/>
              <a:gd name="connsiteY1921" fmla="*/ 1351155 h 6470305"/>
              <a:gd name="connsiteX1922" fmla="*/ 3374764 w 12192000"/>
              <a:gd name="connsiteY1922" fmla="*/ 1256004 h 6470305"/>
              <a:gd name="connsiteX1923" fmla="*/ 2956087 w 12192000"/>
              <a:gd name="connsiteY1923" fmla="*/ 1256004 h 6470305"/>
              <a:gd name="connsiteX1924" fmla="*/ 3051244 w 12192000"/>
              <a:gd name="connsiteY1924" fmla="*/ 1351155 h 6470305"/>
              <a:gd name="connsiteX1925" fmla="*/ 2956087 w 12192000"/>
              <a:gd name="connsiteY1925" fmla="*/ 1446306 h 6470305"/>
              <a:gd name="connsiteX1926" fmla="*/ 2860932 w 12192000"/>
              <a:gd name="connsiteY1926" fmla="*/ 1351155 h 6470305"/>
              <a:gd name="connsiteX1927" fmla="*/ 2956087 w 12192000"/>
              <a:gd name="connsiteY1927" fmla="*/ 1256004 h 6470305"/>
              <a:gd name="connsiteX1928" fmla="*/ 2537405 w 12192000"/>
              <a:gd name="connsiteY1928" fmla="*/ 1256004 h 6470305"/>
              <a:gd name="connsiteX1929" fmla="*/ 2632567 w 12192000"/>
              <a:gd name="connsiteY1929" fmla="*/ 1351155 h 6470305"/>
              <a:gd name="connsiteX1930" fmla="*/ 2537405 w 12192000"/>
              <a:gd name="connsiteY1930" fmla="*/ 1446306 h 6470305"/>
              <a:gd name="connsiteX1931" fmla="*/ 2442252 w 12192000"/>
              <a:gd name="connsiteY1931" fmla="*/ 1351155 h 6470305"/>
              <a:gd name="connsiteX1932" fmla="*/ 2537405 w 12192000"/>
              <a:gd name="connsiteY1932" fmla="*/ 1256004 h 6470305"/>
              <a:gd name="connsiteX1933" fmla="*/ 2118734 w 12192000"/>
              <a:gd name="connsiteY1933" fmla="*/ 1256004 h 6470305"/>
              <a:gd name="connsiteX1934" fmla="*/ 2213887 w 12192000"/>
              <a:gd name="connsiteY1934" fmla="*/ 1351155 h 6470305"/>
              <a:gd name="connsiteX1935" fmla="*/ 2118734 w 12192000"/>
              <a:gd name="connsiteY1935" fmla="*/ 1446306 h 6470305"/>
              <a:gd name="connsiteX1936" fmla="*/ 2023581 w 12192000"/>
              <a:gd name="connsiteY1936" fmla="*/ 1351155 h 6470305"/>
              <a:gd name="connsiteX1937" fmla="*/ 2118734 w 12192000"/>
              <a:gd name="connsiteY1937" fmla="*/ 1256004 h 6470305"/>
              <a:gd name="connsiteX1938" fmla="*/ 1700054 w 12192000"/>
              <a:gd name="connsiteY1938" fmla="*/ 1256004 h 6470305"/>
              <a:gd name="connsiteX1939" fmla="*/ 1795208 w 12192000"/>
              <a:gd name="connsiteY1939" fmla="*/ 1351155 h 6470305"/>
              <a:gd name="connsiteX1940" fmla="*/ 1700054 w 12192000"/>
              <a:gd name="connsiteY1940" fmla="*/ 1446306 h 6470305"/>
              <a:gd name="connsiteX1941" fmla="*/ 1604895 w 12192000"/>
              <a:gd name="connsiteY1941" fmla="*/ 1351155 h 6470305"/>
              <a:gd name="connsiteX1942" fmla="*/ 1700054 w 12192000"/>
              <a:gd name="connsiteY1942" fmla="*/ 1256004 h 6470305"/>
              <a:gd name="connsiteX1943" fmla="*/ 1281373 w 12192000"/>
              <a:gd name="connsiteY1943" fmla="*/ 1256004 h 6470305"/>
              <a:gd name="connsiteX1944" fmla="*/ 1376527 w 12192000"/>
              <a:gd name="connsiteY1944" fmla="*/ 1351155 h 6470305"/>
              <a:gd name="connsiteX1945" fmla="*/ 1281373 w 12192000"/>
              <a:gd name="connsiteY1945" fmla="*/ 1446306 h 6470305"/>
              <a:gd name="connsiteX1946" fmla="*/ 1186223 w 12192000"/>
              <a:gd name="connsiteY1946" fmla="*/ 1351155 h 6470305"/>
              <a:gd name="connsiteX1947" fmla="*/ 1281373 w 12192000"/>
              <a:gd name="connsiteY1947" fmla="*/ 1256004 h 6470305"/>
              <a:gd name="connsiteX1948" fmla="*/ 862708 w 12192000"/>
              <a:gd name="connsiteY1948" fmla="*/ 1256004 h 6470305"/>
              <a:gd name="connsiteX1949" fmla="*/ 957859 w 12192000"/>
              <a:gd name="connsiteY1949" fmla="*/ 1351155 h 6470305"/>
              <a:gd name="connsiteX1950" fmla="*/ 862708 w 12192000"/>
              <a:gd name="connsiteY1950" fmla="*/ 1446306 h 6470305"/>
              <a:gd name="connsiteX1951" fmla="*/ 767556 w 12192000"/>
              <a:gd name="connsiteY1951" fmla="*/ 1351155 h 6470305"/>
              <a:gd name="connsiteX1952" fmla="*/ 862708 w 12192000"/>
              <a:gd name="connsiteY1952" fmla="*/ 1256004 h 6470305"/>
              <a:gd name="connsiteX1953" fmla="*/ 444042 w 12192000"/>
              <a:gd name="connsiteY1953" fmla="*/ 1256004 h 6470305"/>
              <a:gd name="connsiteX1954" fmla="*/ 539195 w 12192000"/>
              <a:gd name="connsiteY1954" fmla="*/ 1351155 h 6470305"/>
              <a:gd name="connsiteX1955" fmla="*/ 444042 w 12192000"/>
              <a:gd name="connsiteY1955" fmla="*/ 1446306 h 6470305"/>
              <a:gd name="connsiteX1956" fmla="*/ 348889 w 12192000"/>
              <a:gd name="connsiteY1956" fmla="*/ 1351155 h 6470305"/>
              <a:gd name="connsiteX1957" fmla="*/ 444042 w 12192000"/>
              <a:gd name="connsiteY1957" fmla="*/ 1256004 h 6470305"/>
              <a:gd name="connsiteX1958" fmla="*/ 25373 w 12192000"/>
              <a:gd name="connsiteY1958" fmla="*/ 1256004 h 6470305"/>
              <a:gd name="connsiteX1959" fmla="*/ 120526 w 12192000"/>
              <a:gd name="connsiteY1959" fmla="*/ 1351155 h 6470305"/>
              <a:gd name="connsiteX1960" fmla="*/ 25373 w 12192000"/>
              <a:gd name="connsiteY1960" fmla="*/ 1446306 h 6470305"/>
              <a:gd name="connsiteX1961" fmla="*/ 0 w 12192000"/>
              <a:gd name="connsiteY1961" fmla="*/ 1441184 h 6470305"/>
              <a:gd name="connsiteX1962" fmla="*/ 0 w 12192000"/>
              <a:gd name="connsiteY1962" fmla="*/ 1261127 h 6470305"/>
              <a:gd name="connsiteX1963" fmla="*/ 12166698 w 12192000"/>
              <a:gd name="connsiteY1963" fmla="*/ 837337 h 6470305"/>
              <a:gd name="connsiteX1964" fmla="*/ 12192000 w 12192000"/>
              <a:gd name="connsiteY1964" fmla="*/ 842445 h 6470305"/>
              <a:gd name="connsiteX1965" fmla="*/ 12192000 w 12192000"/>
              <a:gd name="connsiteY1965" fmla="*/ 1022530 h 6470305"/>
              <a:gd name="connsiteX1966" fmla="*/ 12166698 w 12192000"/>
              <a:gd name="connsiteY1966" fmla="*/ 1027638 h 6470305"/>
              <a:gd name="connsiteX1967" fmla="*/ 12071546 w 12192000"/>
              <a:gd name="connsiteY1967" fmla="*/ 932489 h 6470305"/>
              <a:gd name="connsiteX1968" fmla="*/ 12166698 w 12192000"/>
              <a:gd name="connsiteY1968" fmla="*/ 837337 h 6470305"/>
              <a:gd name="connsiteX1969" fmla="*/ 11748029 w 12192000"/>
              <a:gd name="connsiteY1969" fmla="*/ 837337 h 6470305"/>
              <a:gd name="connsiteX1970" fmla="*/ 11843181 w 12192000"/>
              <a:gd name="connsiteY1970" fmla="*/ 932489 h 6470305"/>
              <a:gd name="connsiteX1971" fmla="*/ 11748029 w 12192000"/>
              <a:gd name="connsiteY1971" fmla="*/ 1027638 h 6470305"/>
              <a:gd name="connsiteX1972" fmla="*/ 11652877 w 12192000"/>
              <a:gd name="connsiteY1972" fmla="*/ 932489 h 6470305"/>
              <a:gd name="connsiteX1973" fmla="*/ 11748029 w 12192000"/>
              <a:gd name="connsiteY1973" fmla="*/ 837337 h 6470305"/>
              <a:gd name="connsiteX1974" fmla="*/ 11329360 w 12192000"/>
              <a:gd name="connsiteY1974" fmla="*/ 837337 h 6470305"/>
              <a:gd name="connsiteX1975" fmla="*/ 11424512 w 12192000"/>
              <a:gd name="connsiteY1975" fmla="*/ 932489 h 6470305"/>
              <a:gd name="connsiteX1976" fmla="*/ 11329360 w 12192000"/>
              <a:gd name="connsiteY1976" fmla="*/ 1027638 h 6470305"/>
              <a:gd name="connsiteX1977" fmla="*/ 11234208 w 12192000"/>
              <a:gd name="connsiteY1977" fmla="*/ 932489 h 6470305"/>
              <a:gd name="connsiteX1978" fmla="*/ 11329360 w 12192000"/>
              <a:gd name="connsiteY1978" fmla="*/ 837337 h 6470305"/>
              <a:gd name="connsiteX1979" fmla="*/ 10910691 w 12192000"/>
              <a:gd name="connsiteY1979" fmla="*/ 837337 h 6470305"/>
              <a:gd name="connsiteX1980" fmla="*/ 11005843 w 12192000"/>
              <a:gd name="connsiteY1980" fmla="*/ 932489 h 6470305"/>
              <a:gd name="connsiteX1981" fmla="*/ 10910691 w 12192000"/>
              <a:gd name="connsiteY1981" fmla="*/ 1027638 h 6470305"/>
              <a:gd name="connsiteX1982" fmla="*/ 10815539 w 12192000"/>
              <a:gd name="connsiteY1982" fmla="*/ 932489 h 6470305"/>
              <a:gd name="connsiteX1983" fmla="*/ 10910691 w 12192000"/>
              <a:gd name="connsiteY1983" fmla="*/ 837337 h 6470305"/>
              <a:gd name="connsiteX1984" fmla="*/ 10492022 w 12192000"/>
              <a:gd name="connsiteY1984" fmla="*/ 837337 h 6470305"/>
              <a:gd name="connsiteX1985" fmla="*/ 10587174 w 12192000"/>
              <a:gd name="connsiteY1985" fmla="*/ 932489 h 6470305"/>
              <a:gd name="connsiteX1986" fmla="*/ 10492022 w 12192000"/>
              <a:gd name="connsiteY1986" fmla="*/ 1027638 h 6470305"/>
              <a:gd name="connsiteX1987" fmla="*/ 10396870 w 12192000"/>
              <a:gd name="connsiteY1987" fmla="*/ 932489 h 6470305"/>
              <a:gd name="connsiteX1988" fmla="*/ 10492022 w 12192000"/>
              <a:gd name="connsiteY1988" fmla="*/ 837337 h 6470305"/>
              <a:gd name="connsiteX1989" fmla="*/ 10073353 w 12192000"/>
              <a:gd name="connsiteY1989" fmla="*/ 837337 h 6470305"/>
              <a:gd name="connsiteX1990" fmla="*/ 10168505 w 12192000"/>
              <a:gd name="connsiteY1990" fmla="*/ 932489 h 6470305"/>
              <a:gd name="connsiteX1991" fmla="*/ 10073353 w 12192000"/>
              <a:gd name="connsiteY1991" fmla="*/ 1027638 h 6470305"/>
              <a:gd name="connsiteX1992" fmla="*/ 9978201 w 12192000"/>
              <a:gd name="connsiteY1992" fmla="*/ 932489 h 6470305"/>
              <a:gd name="connsiteX1993" fmla="*/ 10073353 w 12192000"/>
              <a:gd name="connsiteY1993" fmla="*/ 837337 h 6470305"/>
              <a:gd name="connsiteX1994" fmla="*/ 9654684 w 12192000"/>
              <a:gd name="connsiteY1994" fmla="*/ 837337 h 6470305"/>
              <a:gd name="connsiteX1995" fmla="*/ 9749836 w 12192000"/>
              <a:gd name="connsiteY1995" fmla="*/ 932489 h 6470305"/>
              <a:gd name="connsiteX1996" fmla="*/ 9654684 w 12192000"/>
              <a:gd name="connsiteY1996" fmla="*/ 1027638 h 6470305"/>
              <a:gd name="connsiteX1997" fmla="*/ 9559532 w 12192000"/>
              <a:gd name="connsiteY1997" fmla="*/ 932489 h 6470305"/>
              <a:gd name="connsiteX1998" fmla="*/ 9654684 w 12192000"/>
              <a:gd name="connsiteY1998" fmla="*/ 837337 h 6470305"/>
              <a:gd name="connsiteX1999" fmla="*/ 9236015 w 12192000"/>
              <a:gd name="connsiteY1999" fmla="*/ 837337 h 6470305"/>
              <a:gd name="connsiteX2000" fmla="*/ 9331167 w 12192000"/>
              <a:gd name="connsiteY2000" fmla="*/ 932489 h 6470305"/>
              <a:gd name="connsiteX2001" fmla="*/ 9236015 w 12192000"/>
              <a:gd name="connsiteY2001" fmla="*/ 1027638 h 6470305"/>
              <a:gd name="connsiteX2002" fmla="*/ 9140863 w 12192000"/>
              <a:gd name="connsiteY2002" fmla="*/ 932489 h 6470305"/>
              <a:gd name="connsiteX2003" fmla="*/ 9236015 w 12192000"/>
              <a:gd name="connsiteY2003" fmla="*/ 837337 h 6470305"/>
              <a:gd name="connsiteX2004" fmla="*/ 8817346 w 12192000"/>
              <a:gd name="connsiteY2004" fmla="*/ 837337 h 6470305"/>
              <a:gd name="connsiteX2005" fmla="*/ 8912498 w 12192000"/>
              <a:gd name="connsiteY2005" fmla="*/ 932489 h 6470305"/>
              <a:gd name="connsiteX2006" fmla="*/ 8817346 w 12192000"/>
              <a:gd name="connsiteY2006" fmla="*/ 1027638 h 6470305"/>
              <a:gd name="connsiteX2007" fmla="*/ 8722194 w 12192000"/>
              <a:gd name="connsiteY2007" fmla="*/ 932489 h 6470305"/>
              <a:gd name="connsiteX2008" fmla="*/ 8817346 w 12192000"/>
              <a:gd name="connsiteY2008" fmla="*/ 837337 h 6470305"/>
              <a:gd name="connsiteX2009" fmla="*/ 8398677 w 12192000"/>
              <a:gd name="connsiteY2009" fmla="*/ 837337 h 6470305"/>
              <a:gd name="connsiteX2010" fmla="*/ 8493829 w 12192000"/>
              <a:gd name="connsiteY2010" fmla="*/ 932489 h 6470305"/>
              <a:gd name="connsiteX2011" fmla="*/ 8398677 w 12192000"/>
              <a:gd name="connsiteY2011" fmla="*/ 1027638 h 6470305"/>
              <a:gd name="connsiteX2012" fmla="*/ 8303526 w 12192000"/>
              <a:gd name="connsiteY2012" fmla="*/ 932489 h 6470305"/>
              <a:gd name="connsiteX2013" fmla="*/ 8398677 w 12192000"/>
              <a:gd name="connsiteY2013" fmla="*/ 837337 h 6470305"/>
              <a:gd name="connsiteX2014" fmla="*/ 7980009 w 12192000"/>
              <a:gd name="connsiteY2014" fmla="*/ 837337 h 6470305"/>
              <a:gd name="connsiteX2015" fmla="*/ 8075161 w 12192000"/>
              <a:gd name="connsiteY2015" fmla="*/ 932489 h 6470305"/>
              <a:gd name="connsiteX2016" fmla="*/ 7980009 w 12192000"/>
              <a:gd name="connsiteY2016" fmla="*/ 1027638 h 6470305"/>
              <a:gd name="connsiteX2017" fmla="*/ 7884857 w 12192000"/>
              <a:gd name="connsiteY2017" fmla="*/ 932489 h 6470305"/>
              <a:gd name="connsiteX2018" fmla="*/ 7980009 w 12192000"/>
              <a:gd name="connsiteY2018" fmla="*/ 837337 h 6470305"/>
              <a:gd name="connsiteX2019" fmla="*/ 7561340 w 12192000"/>
              <a:gd name="connsiteY2019" fmla="*/ 837337 h 6470305"/>
              <a:gd name="connsiteX2020" fmla="*/ 7656492 w 12192000"/>
              <a:gd name="connsiteY2020" fmla="*/ 932489 h 6470305"/>
              <a:gd name="connsiteX2021" fmla="*/ 7561340 w 12192000"/>
              <a:gd name="connsiteY2021" fmla="*/ 1027638 h 6470305"/>
              <a:gd name="connsiteX2022" fmla="*/ 7466188 w 12192000"/>
              <a:gd name="connsiteY2022" fmla="*/ 932489 h 6470305"/>
              <a:gd name="connsiteX2023" fmla="*/ 7561340 w 12192000"/>
              <a:gd name="connsiteY2023" fmla="*/ 837337 h 6470305"/>
              <a:gd name="connsiteX2024" fmla="*/ 7142671 w 12192000"/>
              <a:gd name="connsiteY2024" fmla="*/ 837337 h 6470305"/>
              <a:gd name="connsiteX2025" fmla="*/ 7237823 w 12192000"/>
              <a:gd name="connsiteY2025" fmla="*/ 932489 h 6470305"/>
              <a:gd name="connsiteX2026" fmla="*/ 7142671 w 12192000"/>
              <a:gd name="connsiteY2026" fmla="*/ 1027638 h 6470305"/>
              <a:gd name="connsiteX2027" fmla="*/ 7047519 w 12192000"/>
              <a:gd name="connsiteY2027" fmla="*/ 932489 h 6470305"/>
              <a:gd name="connsiteX2028" fmla="*/ 7142671 w 12192000"/>
              <a:gd name="connsiteY2028" fmla="*/ 837337 h 6470305"/>
              <a:gd name="connsiteX2029" fmla="*/ 6724002 w 12192000"/>
              <a:gd name="connsiteY2029" fmla="*/ 837337 h 6470305"/>
              <a:gd name="connsiteX2030" fmla="*/ 6819154 w 12192000"/>
              <a:gd name="connsiteY2030" fmla="*/ 932489 h 6470305"/>
              <a:gd name="connsiteX2031" fmla="*/ 6724002 w 12192000"/>
              <a:gd name="connsiteY2031" fmla="*/ 1027638 h 6470305"/>
              <a:gd name="connsiteX2032" fmla="*/ 6628850 w 12192000"/>
              <a:gd name="connsiteY2032" fmla="*/ 932489 h 6470305"/>
              <a:gd name="connsiteX2033" fmla="*/ 6724002 w 12192000"/>
              <a:gd name="connsiteY2033" fmla="*/ 837337 h 6470305"/>
              <a:gd name="connsiteX2034" fmla="*/ 6305333 w 12192000"/>
              <a:gd name="connsiteY2034" fmla="*/ 837337 h 6470305"/>
              <a:gd name="connsiteX2035" fmla="*/ 6400485 w 12192000"/>
              <a:gd name="connsiteY2035" fmla="*/ 932489 h 6470305"/>
              <a:gd name="connsiteX2036" fmla="*/ 6305333 w 12192000"/>
              <a:gd name="connsiteY2036" fmla="*/ 1027638 h 6470305"/>
              <a:gd name="connsiteX2037" fmla="*/ 6210181 w 12192000"/>
              <a:gd name="connsiteY2037" fmla="*/ 932489 h 6470305"/>
              <a:gd name="connsiteX2038" fmla="*/ 6305333 w 12192000"/>
              <a:gd name="connsiteY2038" fmla="*/ 837337 h 6470305"/>
              <a:gd name="connsiteX2039" fmla="*/ 5886664 w 12192000"/>
              <a:gd name="connsiteY2039" fmla="*/ 837337 h 6470305"/>
              <a:gd name="connsiteX2040" fmla="*/ 5981816 w 12192000"/>
              <a:gd name="connsiteY2040" fmla="*/ 932489 h 6470305"/>
              <a:gd name="connsiteX2041" fmla="*/ 5886664 w 12192000"/>
              <a:gd name="connsiteY2041" fmla="*/ 1027638 h 6470305"/>
              <a:gd name="connsiteX2042" fmla="*/ 5791512 w 12192000"/>
              <a:gd name="connsiteY2042" fmla="*/ 932489 h 6470305"/>
              <a:gd name="connsiteX2043" fmla="*/ 5886664 w 12192000"/>
              <a:gd name="connsiteY2043" fmla="*/ 837337 h 6470305"/>
              <a:gd name="connsiteX2044" fmla="*/ 5467994 w 12192000"/>
              <a:gd name="connsiteY2044" fmla="*/ 837337 h 6470305"/>
              <a:gd name="connsiteX2045" fmla="*/ 5563146 w 12192000"/>
              <a:gd name="connsiteY2045" fmla="*/ 932489 h 6470305"/>
              <a:gd name="connsiteX2046" fmla="*/ 5467994 w 12192000"/>
              <a:gd name="connsiteY2046" fmla="*/ 1027638 h 6470305"/>
              <a:gd name="connsiteX2047" fmla="*/ 5372842 w 12192000"/>
              <a:gd name="connsiteY2047" fmla="*/ 932489 h 6470305"/>
              <a:gd name="connsiteX2048" fmla="*/ 5467994 w 12192000"/>
              <a:gd name="connsiteY2048" fmla="*/ 837337 h 6470305"/>
              <a:gd name="connsiteX2049" fmla="*/ 5049325 w 12192000"/>
              <a:gd name="connsiteY2049" fmla="*/ 837337 h 6470305"/>
              <a:gd name="connsiteX2050" fmla="*/ 5144478 w 12192000"/>
              <a:gd name="connsiteY2050" fmla="*/ 932489 h 6470305"/>
              <a:gd name="connsiteX2051" fmla="*/ 5049325 w 12192000"/>
              <a:gd name="connsiteY2051" fmla="*/ 1027638 h 6470305"/>
              <a:gd name="connsiteX2052" fmla="*/ 4954173 w 12192000"/>
              <a:gd name="connsiteY2052" fmla="*/ 932489 h 6470305"/>
              <a:gd name="connsiteX2053" fmla="*/ 5049325 w 12192000"/>
              <a:gd name="connsiteY2053" fmla="*/ 837337 h 6470305"/>
              <a:gd name="connsiteX2054" fmla="*/ 4630656 w 12192000"/>
              <a:gd name="connsiteY2054" fmla="*/ 837337 h 6470305"/>
              <a:gd name="connsiteX2055" fmla="*/ 4725808 w 12192000"/>
              <a:gd name="connsiteY2055" fmla="*/ 932489 h 6470305"/>
              <a:gd name="connsiteX2056" fmla="*/ 4630656 w 12192000"/>
              <a:gd name="connsiteY2056" fmla="*/ 1027638 h 6470305"/>
              <a:gd name="connsiteX2057" fmla="*/ 4535504 w 12192000"/>
              <a:gd name="connsiteY2057" fmla="*/ 932489 h 6470305"/>
              <a:gd name="connsiteX2058" fmla="*/ 4630656 w 12192000"/>
              <a:gd name="connsiteY2058" fmla="*/ 837337 h 6470305"/>
              <a:gd name="connsiteX2059" fmla="*/ 4211987 w 12192000"/>
              <a:gd name="connsiteY2059" fmla="*/ 837337 h 6470305"/>
              <a:gd name="connsiteX2060" fmla="*/ 4307139 w 12192000"/>
              <a:gd name="connsiteY2060" fmla="*/ 932489 h 6470305"/>
              <a:gd name="connsiteX2061" fmla="*/ 4211987 w 12192000"/>
              <a:gd name="connsiteY2061" fmla="*/ 1027638 h 6470305"/>
              <a:gd name="connsiteX2062" fmla="*/ 4116835 w 12192000"/>
              <a:gd name="connsiteY2062" fmla="*/ 932489 h 6470305"/>
              <a:gd name="connsiteX2063" fmla="*/ 4211987 w 12192000"/>
              <a:gd name="connsiteY2063" fmla="*/ 837337 h 6470305"/>
              <a:gd name="connsiteX2064" fmla="*/ 3793453 w 12192000"/>
              <a:gd name="connsiteY2064" fmla="*/ 837337 h 6470305"/>
              <a:gd name="connsiteX2065" fmla="*/ 3888470 w 12192000"/>
              <a:gd name="connsiteY2065" fmla="*/ 932489 h 6470305"/>
              <a:gd name="connsiteX2066" fmla="*/ 3793453 w 12192000"/>
              <a:gd name="connsiteY2066" fmla="*/ 1027638 h 6470305"/>
              <a:gd name="connsiteX2067" fmla="*/ 3698302 w 12192000"/>
              <a:gd name="connsiteY2067" fmla="*/ 932489 h 6470305"/>
              <a:gd name="connsiteX2068" fmla="*/ 3793453 w 12192000"/>
              <a:gd name="connsiteY2068" fmla="*/ 837337 h 6470305"/>
              <a:gd name="connsiteX2069" fmla="*/ 3374773 w 12192000"/>
              <a:gd name="connsiteY2069" fmla="*/ 837337 h 6470305"/>
              <a:gd name="connsiteX2070" fmla="*/ 3469932 w 12192000"/>
              <a:gd name="connsiteY2070" fmla="*/ 932489 h 6470305"/>
              <a:gd name="connsiteX2071" fmla="*/ 3374773 w 12192000"/>
              <a:gd name="connsiteY2071" fmla="*/ 1027638 h 6470305"/>
              <a:gd name="connsiteX2072" fmla="*/ 3279620 w 12192000"/>
              <a:gd name="connsiteY2072" fmla="*/ 932489 h 6470305"/>
              <a:gd name="connsiteX2073" fmla="*/ 3374773 w 12192000"/>
              <a:gd name="connsiteY2073" fmla="*/ 837337 h 6470305"/>
              <a:gd name="connsiteX2074" fmla="*/ 2956095 w 12192000"/>
              <a:gd name="connsiteY2074" fmla="*/ 837337 h 6470305"/>
              <a:gd name="connsiteX2075" fmla="*/ 3051251 w 12192000"/>
              <a:gd name="connsiteY2075" fmla="*/ 932489 h 6470305"/>
              <a:gd name="connsiteX2076" fmla="*/ 2956095 w 12192000"/>
              <a:gd name="connsiteY2076" fmla="*/ 1027638 h 6470305"/>
              <a:gd name="connsiteX2077" fmla="*/ 2860939 w 12192000"/>
              <a:gd name="connsiteY2077" fmla="*/ 932489 h 6470305"/>
              <a:gd name="connsiteX2078" fmla="*/ 2956095 w 12192000"/>
              <a:gd name="connsiteY2078" fmla="*/ 837337 h 6470305"/>
              <a:gd name="connsiteX2079" fmla="*/ 2537411 w 12192000"/>
              <a:gd name="connsiteY2079" fmla="*/ 837337 h 6470305"/>
              <a:gd name="connsiteX2080" fmla="*/ 2632574 w 12192000"/>
              <a:gd name="connsiteY2080" fmla="*/ 932489 h 6470305"/>
              <a:gd name="connsiteX2081" fmla="*/ 2537411 w 12192000"/>
              <a:gd name="connsiteY2081" fmla="*/ 1027638 h 6470305"/>
              <a:gd name="connsiteX2082" fmla="*/ 2442258 w 12192000"/>
              <a:gd name="connsiteY2082" fmla="*/ 932489 h 6470305"/>
              <a:gd name="connsiteX2083" fmla="*/ 2537411 w 12192000"/>
              <a:gd name="connsiteY2083" fmla="*/ 837337 h 6470305"/>
              <a:gd name="connsiteX2084" fmla="*/ 2118741 w 12192000"/>
              <a:gd name="connsiteY2084" fmla="*/ 837337 h 6470305"/>
              <a:gd name="connsiteX2085" fmla="*/ 2213893 w 12192000"/>
              <a:gd name="connsiteY2085" fmla="*/ 932489 h 6470305"/>
              <a:gd name="connsiteX2086" fmla="*/ 2118741 w 12192000"/>
              <a:gd name="connsiteY2086" fmla="*/ 1027638 h 6470305"/>
              <a:gd name="connsiteX2087" fmla="*/ 2023587 w 12192000"/>
              <a:gd name="connsiteY2087" fmla="*/ 932489 h 6470305"/>
              <a:gd name="connsiteX2088" fmla="*/ 2118741 w 12192000"/>
              <a:gd name="connsiteY2088" fmla="*/ 837337 h 6470305"/>
              <a:gd name="connsiteX2089" fmla="*/ 1700060 w 12192000"/>
              <a:gd name="connsiteY2089" fmla="*/ 837337 h 6470305"/>
              <a:gd name="connsiteX2090" fmla="*/ 1795212 w 12192000"/>
              <a:gd name="connsiteY2090" fmla="*/ 932489 h 6470305"/>
              <a:gd name="connsiteX2091" fmla="*/ 1700060 w 12192000"/>
              <a:gd name="connsiteY2091" fmla="*/ 1027638 h 6470305"/>
              <a:gd name="connsiteX2092" fmla="*/ 1604900 w 12192000"/>
              <a:gd name="connsiteY2092" fmla="*/ 932489 h 6470305"/>
              <a:gd name="connsiteX2093" fmla="*/ 1700060 w 12192000"/>
              <a:gd name="connsiteY2093" fmla="*/ 837337 h 6470305"/>
              <a:gd name="connsiteX2094" fmla="*/ 1281378 w 12192000"/>
              <a:gd name="connsiteY2094" fmla="*/ 837337 h 6470305"/>
              <a:gd name="connsiteX2095" fmla="*/ 1376531 w 12192000"/>
              <a:gd name="connsiteY2095" fmla="*/ 932489 h 6470305"/>
              <a:gd name="connsiteX2096" fmla="*/ 1281378 w 12192000"/>
              <a:gd name="connsiteY2096" fmla="*/ 1027638 h 6470305"/>
              <a:gd name="connsiteX2097" fmla="*/ 1186227 w 12192000"/>
              <a:gd name="connsiteY2097" fmla="*/ 932489 h 6470305"/>
              <a:gd name="connsiteX2098" fmla="*/ 1281378 w 12192000"/>
              <a:gd name="connsiteY2098" fmla="*/ 837337 h 6470305"/>
              <a:gd name="connsiteX2099" fmla="*/ 862713 w 12192000"/>
              <a:gd name="connsiteY2099" fmla="*/ 837337 h 6470305"/>
              <a:gd name="connsiteX2100" fmla="*/ 957865 w 12192000"/>
              <a:gd name="connsiteY2100" fmla="*/ 932489 h 6470305"/>
              <a:gd name="connsiteX2101" fmla="*/ 862713 w 12192000"/>
              <a:gd name="connsiteY2101" fmla="*/ 1027638 h 6470305"/>
              <a:gd name="connsiteX2102" fmla="*/ 767561 w 12192000"/>
              <a:gd name="connsiteY2102" fmla="*/ 932489 h 6470305"/>
              <a:gd name="connsiteX2103" fmla="*/ 862713 w 12192000"/>
              <a:gd name="connsiteY2103" fmla="*/ 837337 h 6470305"/>
              <a:gd name="connsiteX2104" fmla="*/ 444046 w 12192000"/>
              <a:gd name="connsiteY2104" fmla="*/ 837337 h 6470305"/>
              <a:gd name="connsiteX2105" fmla="*/ 539200 w 12192000"/>
              <a:gd name="connsiteY2105" fmla="*/ 932489 h 6470305"/>
              <a:gd name="connsiteX2106" fmla="*/ 444046 w 12192000"/>
              <a:gd name="connsiteY2106" fmla="*/ 1027638 h 6470305"/>
              <a:gd name="connsiteX2107" fmla="*/ 348895 w 12192000"/>
              <a:gd name="connsiteY2107" fmla="*/ 932489 h 6470305"/>
              <a:gd name="connsiteX2108" fmla="*/ 444046 w 12192000"/>
              <a:gd name="connsiteY2108" fmla="*/ 837337 h 6470305"/>
              <a:gd name="connsiteX2109" fmla="*/ 25377 w 12192000"/>
              <a:gd name="connsiteY2109" fmla="*/ 837337 h 6470305"/>
              <a:gd name="connsiteX2110" fmla="*/ 120531 w 12192000"/>
              <a:gd name="connsiteY2110" fmla="*/ 932489 h 6470305"/>
              <a:gd name="connsiteX2111" fmla="*/ 25377 w 12192000"/>
              <a:gd name="connsiteY2111" fmla="*/ 1027638 h 6470305"/>
              <a:gd name="connsiteX2112" fmla="*/ 0 w 12192000"/>
              <a:gd name="connsiteY2112" fmla="*/ 1022515 h 6470305"/>
              <a:gd name="connsiteX2113" fmla="*/ 0 w 12192000"/>
              <a:gd name="connsiteY2113" fmla="*/ 842460 h 6470305"/>
              <a:gd name="connsiteX2114" fmla="*/ 12166698 w 12192000"/>
              <a:gd name="connsiteY2114" fmla="*/ 418667 h 6470305"/>
              <a:gd name="connsiteX2115" fmla="*/ 12192000 w 12192000"/>
              <a:gd name="connsiteY2115" fmla="*/ 423775 h 6470305"/>
              <a:gd name="connsiteX2116" fmla="*/ 12192000 w 12192000"/>
              <a:gd name="connsiteY2116" fmla="*/ 603865 h 6470305"/>
              <a:gd name="connsiteX2117" fmla="*/ 12166698 w 12192000"/>
              <a:gd name="connsiteY2117" fmla="*/ 608973 h 6470305"/>
              <a:gd name="connsiteX2118" fmla="*/ 12071546 w 12192000"/>
              <a:gd name="connsiteY2118" fmla="*/ 513818 h 6470305"/>
              <a:gd name="connsiteX2119" fmla="*/ 12166698 w 12192000"/>
              <a:gd name="connsiteY2119" fmla="*/ 418667 h 6470305"/>
              <a:gd name="connsiteX2120" fmla="*/ 11748029 w 12192000"/>
              <a:gd name="connsiteY2120" fmla="*/ 418667 h 6470305"/>
              <a:gd name="connsiteX2121" fmla="*/ 11843181 w 12192000"/>
              <a:gd name="connsiteY2121" fmla="*/ 513818 h 6470305"/>
              <a:gd name="connsiteX2122" fmla="*/ 11748029 w 12192000"/>
              <a:gd name="connsiteY2122" fmla="*/ 608973 h 6470305"/>
              <a:gd name="connsiteX2123" fmla="*/ 11652877 w 12192000"/>
              <a:gd name="connsiteY2123" fmla="*/ 513818 h 6470305"/>
              <a:gd name="connsiteX2124" fmla="*/ 11748029 w 12192000"/>
              <a:gd name="connsiteY2124" fmla="*/ 418667 h 6470305"/>
              <a:gd name="connsiteX2125" fmla="*/ 11329360 w 12192000"/>
              <a:gd name="connsiteY2125" fmla="*/ 418667 h 6470305"/>
              <a:gd name="connsiteX2126" fmla="*/ 11424512 w 12192000"/>
              <a:gd name="connsiteY2126" fmla="*/ 513818 h 6470305"/>
              <a:gd name="connsiteX2127" fmla="*/ 11329360 w 12192000"/>
              <a:gd name="connsiteY2127" fmla="*/ 608973 h 6470305"/>
              <a:gd name="connsiteX2128" fmla="*/ 11234208 w 12192000"/>
              <a:gd name="connsiteY2128" fmla="*/ 513818 h 6470305"/>
              <a:gd name="connsiteX2129" fmla="*/ 11329360 w 12192000"/>
              <a:gd name="connsiteY2129" fmla="*/ 418667 h 6470305"/>
              <a:gd name="connsiteX2130" fmla="*/ 10910691 w 12192000"/>
              <a:gd name="connsiteY2130" fmla="*/ 418667 h 6470305"/>
              <a:gd name="connsiteX2131" fmla="*/ 11005843 w 12192000"/>
              <a:gd name="connsiteY2131" fmla="*/ 513818 h 6470305"/>
              <a:gd name="connsiteX2132" fmla="*/ 10910691 w 12192000"/>
              <a:gd name="connsiteY2132" fmla="*/ 608973 h 6470305"/>
              <a:gd name="connsiteX2133" fmla="*/ 10815539 w 12192000"/>
              <a:gd name="connsiteY2133" fmla="*/ 513818 h 6470305"/>
              <a:gd name="connsiteX2134" fmla="*/ 10910691 w 12192000"/>
              <a:gd name="connsiteY2134" fmla="*/ 418667 h 6470305"/>
              <a:gd name="connsiteX2135" fmla="*/ 10492022 w 12192000"/>
              <a:gd name="connsiteY2135" fmla="*/ 418667 h 6470305"/>
              <a:gd name="connsiteX2136" fmla="*/ 10587174 w 12192000"/>
              <a:gd name="connsiteY2136" fmla="*/ 513818 h 6470305"/>
              <a:gd name="connsiteX2137" fmla="*/ 10492022 w 12192000"/>
              <a:gd name="connsiteY2137" fmla="*/ 608973 h 6470305"/>
              <a:gd name="connsiteX2138" fmla="*/ 10396870 w 12192000"/>
              <a:gd name="connsiteY2138" fmla="*/ 513818 h 6470305"/>
              <a:gd name="connsiteX2139" fmla="*/ 10492022 w 12192000"/>
              <a:gd name="connsiteY2139" fmla="*/ 418667 h 6470305"/>
              <a:gd name="connsiteX2140" fmla="*/ 10073353 w 12192000"/>
              <a:gd name="connsiteY2140" fmla="*/ 418667 h 6470305"/>
              <a:gd name="connsiteX2141" fmla="*/ 10168505 w 12192000"/>
              <a:gd name="connsiteY2141" fmla="*/ 513818 h 6470305"/>
              <a:gd name="connsiteX2142" fmla="*/ 10073353 w 12192000"/>
              <a:gd name="connsiteY2142" fmla="*/ 608973 h 6470305"/>
              <a:gd name="connsiteX2143" fmla="*/ 9978201 w 12192000"/>
              <a:gd name="connsiteY2143" fmla="*/ 513818 h 6470305"/>
              <a:gd name="connsiteX2144" fmla="*/ 10073353 w 12192000"/>
              <a:gd name="connsiteY2144" fmla="*/ 418667 h 6470305"/>
              <a:gd name="connsiteX2145" fmla="*/ 9654684 w 12192000"/>
              <a:gd name="connsiteY2145" fmla="*/ 418667 h 6470305"/>
              <a:gd name="connsiteX2146" fmla="*/ 9749836 w 12192000"/>
              <a:gd name="connsiteY2146" fmla="*/ 513818 h 6470305"/>
              <a:gd name="connsiteX2147" fmla="*/ 9654684 w 12192000"/>
              <a:gd name="connsiteY2147" fmla="*/ 608973 h 6470305"/>
              <a:gd name="connsiteX2148" fmla="*/ 9559532 w 12192000"/>
              <a:gd name="connsiteY2148" fmla="*/ 513818 h 6470305"/>
              <a:gd name="connsiteX2149" fmla="*/ 9654684 w 12192000"/>
              <a:gd name="connsiteY2149" fmla="*/ 418667 h 6470305"/>
              <a:gd name="connsiteX2150" fmla="*/ 9236015 w 12192000"/>
              <a:gd name="connsiteY2150" fmla="*/ 418667 h 6470305"/>
              <a:gd name="connsiteX2151" fmla="*/ 9331167 w 12192000"/>
              <a:gd name="connsiteY2151" fmla="*/ 513818 h 6470305"/>
              <a:gd name="connsiteX2152" fmla="*/ 9236015 w 12192000"/>
              <a:gd name="connsiteY2152" fmla="*/ 608973 h 6470305"/>
              <a:gd name="connsiteX2153" fmla="*/ 9140863 w 12192000"/>
              <a:gd name="connsiteY2153" fmla="*/ 513818 h 6470305"/>
              <a:gd name="connsiteX2154" fmla="*/ 9236015 w 12192000"/>
              <a:gd name="connsiteY2154" fmla="*/ 418667 h 6470305"/>
              <a:gd name="connsiteX2155" fmla="*/ 8817346 w 12192000"/>
              <a:gd name="connsiteY2155" fmla="*/ 418667 h 6470305"/>
              <a:gd name="connsiteX2156" fmla="*/ 8912498 w 12192000"/>
              <a:gd name="connsiteY2156" fmla="*/ 513818 h 6470305"/>
              <a:gd name="connsiteX2157" fmla="*/ 8817346 w 12192000"/>
              <a:gd name="connsiteY2157" fmla="*/ 608973 h 6470305"/>
              <a:gd name="connsiteX2158" fmla="*/ 8722194 w 12192000"/>
              <a:gd name="connsiteY2158" fmla="*/ 513818 h 6470305"/>
              <a:gd name="connsiteX2159" fmla="*/ 8817346 w 12192000"/>
              <a:gd name="connsiteY2159" fmla="*/ 418667 h 6470305"/>
              <a:gd name="connsiteX2160" fmla="*/ 8398677 w 12192000"/>
              <a:gd name="connsiteY2160" fmla="*/ 418667 h 6470305"/>
              <a:gd name="connsiteX2161" fmla="*/ 8493829 w 12192000"/>
              <a:gd name="connsiteY2161" fmla="*/ 513818 h 6470305"/>
              <a:gd name="connsiteX2162" fmla="*/ 8398677 w 12192000"/>
              <a:gd name="connsiteY2162" fmla="*/ 608973 h 6470305"/>
              <a:gd name="connsiteX2163" fmla="*/ 8303526 w 12192000"/>
              <a:gd name="connsiteY2163" fmla="*/ 513818 h 6470305"/>
              <a:gd name="connsiteX2164" fmla="*/ 8398677 w 12192000"/>
              <a:gd name="connsiteY2164" fmla="*/ 418667 h 6470305"/>
              <a:gd name="connsiteX2165" fmla="*/ 7980009 w 12192000"/>
              <a:gd name="connsiteY2165" fmla="*/ 418667 h 6470305"/>
              <a:gd name="connsiteX2166" fmla="*/ 8075161 w 12192000"/>
              <a:gd name="connsiteY2166" fmla="*/ 513818 h 6470305"/>
              <a:gd name="connsiteX2167" fmla="*/ 7980009 w 12192000"/>
              <a:gd name="connsiteY2167" fmla="*/ 608973 h 6470305"/>
              <a:gd name="connsiteX2168" fmla="*/ 7884857 w 12192000"/>
              <a:gd name="connsiteY2168" fmla="*/ 513818 h 6470305"/>
              <a:gd name="connsiteX2169" fmla="*/ 7980009 w 12192000"/>
              <a:gd name="connsiteY2169" fmla="*/ 418667 h 6470305"/>
              <a:gd name="connsiteX2170" fmla="*/ 7561340 w 12192000"/>
              <a:gd name="connsiteY2170" fmla="*/ 418667 h 6470305"/>
              <a:gd name="connsiteX2171" fmla="*/ 7656492 w 12192000"/>
              <a:gd name="connsiteY2171" fmla="*/ 513818 h 6470305"/>
              <a:gd name="connsiteX2172" fmla="*/ 7561340 w 12192000"/>
              <a:gd name="connsiteY2172" fmla="*/ 608973 h 6470305"/>
              <a:gd name="connsiteX2173" fmla="*/ 7466188 w 12192000"/>
              <a:gd name="connsiteY2173" fmla="*/ 513818 h 6470305"/>
              <a:gd name="connsiteX2174" fmla="*/ 7561340 w 12192000"/>
              <a:gd name="connsiteY2174" fmla="*/ 418667 h 6470305"/>
              <a:gd name="connsiteX2175" fmla="*/ 7142671 w 12192000"/>
              <a:gd name="connsiteY2175" fmla="*/ 418667 h 6470305"/>
              <a:gd name="connsiteX2176" fmla="*/ 7237823 w 12192000"/>
              <a:gd name="connsiteY2176" fmla="*/ 513818 h 6470305"/>
              <a:gd name="connsiteX2177" fmla="*/ 7142671 w 12192000"/>
              <a:gd name="connsiteY2177" fmla="*/ 608973 h 6470305"/>
              <a:gd name="connsiteX2178" fmla="*/ 7047519 w 12192000"/>
              <a:gd name="connsiteY2178" fmla="*/ 513818 h 6470305"/>
              <a:gd name="connsiteX2179" fmla="*/ 7142671 w 12192000"/>
              <a:gd name="connsiteY2179" fmla="*/ 418667 h 6470305"/>
              <a:gd name="connsiteX2180" fmla="*/ 6724002 w 12192000"/>
              <a:gd name="connsiteY2180" fmla="*/ 418667 h 6470305"/>
              <a:gd name="connsiteX2181" fmla="*/ 6819154 w 12192000"/>
              <a:gd name="connsiteY2181" fmla="*/ 513818 h 6470305"/>
              <a:gd name="connsiteX2182" fmla="*/ 6724002 w 12192000"/>
              <a:gd name="connsiteY2182" fmla="*/ 608973 h 6470305"/>
              <a:gd name="connsiteX2183" fmla="*/ 6628850 w 12192000"/>
              <a:gd name="connsiteY2183" fmla="*/ 513818 h 6470305"/>
              <a:gd name="connsiteX2184" fmla="*/ 6724002 w 12192000"/>
              <a:gd name="connsiteY2184" fmla="*/ 418667 h 6470305"/>
              <a:gd name="connsiteX2185" fmla="*/ 6305333 w 12192000"/>
              <a:gd name="connsiteY2185" fmla="*/ 418667 h 6470305"/>
              <a:gd name="connsiteX2186" fmla="*/ 6400485 w 12192000"/>
              <a:gd name="connsiteY2186" fmla="*/ 513818 h 6470305"/>
              <a:gd name="connsiteX2187" fmla="*/ 6305333 w 12192000"/>
              <a:gd name="connsiteY2187" fmla="*/ 608973 h 6470305"/>
              <a:gd name="connsiteX2188" fmla="*/ 6210181 w 12192000"/>
              <a:gd name="connsiteY2188" fmla="*/ 513818 h 6470305"/>
              <a:gd name="connsiteX2189" fmla="*/ 6305333 w 12192000"/>
              <a:gd name="connsiteY2189" fmla="*/ 418667 h 6470305"/>
              <a:gd name="connsiteX2190" fmla="*/ 5886664 w 12192000"/>
              <a:gd name="connsiteY2190" fmla="*/ 418667 h 6470305"/>
              <a:gd name="connsiteX2191" fmla="*/ 5981816 w 12192000"/>
              <a:gd name="connsiteY2191" fmla="*/ 513818 h 6470305"/>
              <a:gd name="connsiteX2192" fmla="*/ 5886664 w 12192000"/>
              <a:gd name="connsiteY2192" fmla="*/ 608973 h 6470305"/>
              <a:gd name="connsiteX2193" fmla="*/ 5791512 w 12192000"/>
              <a:gd name="connsiteY2193" fmla="*/ 513818 h 6470305"/>
              <a:gd name="connsiteX2194" fmla="*/ 5886664 w 12192000"/>
              <a:gd name="connsiteY2194" fmla="*/ 418667 h 6470305"/>
              <a:gd name="connsiteX2195" fmla="*/ 5467994 w 12192000"/>
              <a:gd name="connsiteY2195" fmla="*/ 418667 h 6470305"/>
              <a:gd name="connsiteX2196" fmla="*/ 5563146 w 12192000"/>
              <a:gd name="connsiteY2196" fmla="*/ 513818 h 6470305"/>
              <a:gd name="connsiteX2197" fmla="*/ 5467994 w 12192000"/>
              <a:gd name="connsiteY2197" fmla="*/ 608973 h 6470305"/>
              <a:gd name="connsiteX2198" fmla="*/ 5372842 w 12192000"/>
              <a:gd name="connsiteY2198" fmla="*/ 513818 h 6470305"/>
              <a:gd name="connsiteX2199" fmla="*/ 5467994 w 12192000"/>
              <a:gd name="connsiteY2199" fmla="*/ 418667 h 6470305"/>
              <a:gd name="connsiteX2200" fmla="*/ 5049325 w 12192000"/>
              <a:gd name="connsiteY2200" fmla="*/ 418667 h 6470305"/>
              <a:gd name="connsiteX2201" fmla="*/ 5144478 w 12192000"/>
              <a:gd name="connsiteY2201" fmla="*/ 513818 h 6470305"/>
              <a:gd name="connsiteX2202" fmla="*/ 5049325 w 12192000"/>
              <a:gd name="connsiteY2202" fmla="*/ 608973 h 6470305"/>
              <a:gd name="connsiteX2203" fmla="*/ 4954173 w 12192000"/>
              <a:gd name="connsiteY2203" fmla="*/ 513818 h 6470305"/>
              <a:gd name="connsiteX2204" fmla="*/ 5049325 w 12192000"/>
              <a:gd name="connsiteY2204" fmla="*/ 418667 h 6470305"/>
              <a:gd name="connsiteX2205" fmla="*/ 4630656 w 12192000"/>
              <a:gd name="connsiteY2205" fmla="*/ 418667 h 6470305"/>
              <a:gd name="connsiteX2206" fmla="*/ 4725808 w 12192000"/>
              <a:gd name="connsiteY2206" fmla="*/ 513818 h 6470305"/>
              <a:gd name="connsiteX2207" fmla="*/ 4630656 w 12192000"/>
              <a:gd name="connsiteY2207" fmla="*/ 608973 h 6470305"/>
              <a:gd name="connsiteX2208" fmla="*/ 4535504 w 12192000"/>
              <a:gd name="connsiteY2208" fmla="*/ 513818 h 6470305"/>
              <a:gd name="connsiteX2209" fmla="*/ 4630656 w 12192000"/>
              <a:gd name="connsiteY2209" fmla="*/ 418667 h 6470305"/>
              <a:gd name="connsiteX2210" fmla="*/ 4211987 w 12192000"/>
              <a:gd name="connsiteY2210" fmla="*/ 418667 h 6470305"/>
              <a:gd name="connsiteX2211" fmla="*/ 4307139 w 12192000"/>
              <a:gd name="connsiteY2211" fmla="*/ 513818 h 6470305"/>
              <a:gd name="connsiteX2212" fmla="*/ 4211987 w 12192000"/>
              <a:gd name="connsiteY2212" fmla="*/ 608973 h 6470305"/>
              <a:gd name="connsiteX2213" fmla="*/ 4116835 w 12192000"/>
              <a:gd name="connsiteY2213" fmla="*/ 513818 h 6470305"/>
              <a:gd name="connsiteX2214" fmla="*/ 4211987 w 12192000"/>
              <a:gd name="connsiteY2214" fmla="*/ 418667 h 6470305"/>
              <a:gd name="connsiteX2215" fmla="*/ 3793462 w 12192000"/>
              <a:gd name="connsiteY2215" fmla="*/ 418667 h 6470305"/>
              <a:gd name="connsiteX2216" fmla="*/ 3888470 w 12192000"/>
              <a:gd name="connsiteY2216" fmla="*/ 513818 h 6470305"/>
              <a:gd name="connsiteX2217" fmla="*/ 3793462 w 12192000"/>
              <a:gd name="connsiteY2217" fmla="*/ 608973 h 6470305"/>
              <a:gd name="connsiteX2218" fmla="*/ 3698310 w 12192000"/>
              <a:gd name="connsiteY2218" fmla="*/ 513818 h 6470305"/>
              <a:gd name="connsiteX2219" fmla="*/ 3793462 w 12192000"/>
              <a:gd name="connsiteY2219" fmla="*/ 418667 h 6470305"/>
              <a:gd name="connsiteX2220" fmla="*/ 3374780 w 12192000"/>
              <a:gd name="connsiteY2220" fmla="*/ 418667 h 6470305"/>
              <a:gd name="connsiteX2221" fmla="*/ 3469941 w 12192000"/>
              <a:gd name="connsiteY2221" fmla="*/ 513818 h 6470305"/>
              <a:gd name="connsiteX2222" fmla="*/ 3374780 w 12192000"/>
              <a:gd name="connsiteY2222" fmla="*/ 608973 h 6470305"/>
              <a:gd name="connsiteX2223" fmla="*/ 3279628 w 12192000"/>
              <a:gd name="connsiteY2223" fmla="*/ 513818 h 6470305"/>
              <a:gd name="connsiteX2224" fmla="*/ 3374780 w 12192000"/>
              <a:gd name="connsiteY2224" fmla="*/ 418667 h 6470305"/>
              <a:gd name="connsiteX2225" fmla="*/ 2956102 w 12192000"/>
              <a:gd name="connsiteY2225" fmla="*/ 418667 h 6470305"/>
              <a:gd name="connsiteX2226" fmla="*/ 3051260 w 12192000"/>
              <a:gd name="connsiteY2226" fmla="*/ 513818 h 6470305"/>
              <a:gd name="connsiteX2227" fmla="*/ 2956102 w 12192000"/>
              <a:gd name="connsiteY2227" fmla="*/ 608973 h 6470305"/>
              <a:gd name="connsiteX2228" fmla="*/ 2860946 w 12192000"/>
              <a:gd name="connsiteY2228" fmla="*/ 513818 h 6470305"/>
              <a:gd name="connsiteX2229" fmla="*/ 2956102 w 12192000"/>
              <a:gd name="connsiteY2229" fmla="*/ 418667 h 6470305"/>
              <a:gd name="connsiteX2230" fmla="*/ 2537417 w 12192000"/>
              <a:gd name="connsiteY2230" fmla="*/ 418667 h 6470305"/>
              <a:gd name="connsiteX2231" fmla="*/ 2632581 w 12192000"/>
              <a:gd name="connsiteY2231" fmla="*/ 513818 h 6470305"/>
              <a:gd name="connsiteX2232" fmla="*/ 2537417 w 12192000"/>
              <a:gd name="connsiteY2232" fmla="*/ 608973 h 6470305"/>
              <a:gd name="connsiteX2233" fmla="*/ 2442265 w 12192000"/>
              <a:gd name="connsiteY2233" fmla="*/ 513818 h 6470305"/>
              <a:gd name="connsiteX2234" fmla="*/ 2537417 w 12192000"/>
              <a:gd name="connsiteY2234" fmla="*/ 418667 h 6470305"/>
              <a:gd name="connsiteX2235" fmla="*/ 2118747 w 12192000"/>
              <a:gd name="connsiteY2235" fmla="*/ 418667 h 6470305"/>
              <a:gd name="connsiteX2236" fmla="*/ 2213899 w 12192000"/>
              <a:gd name="connsiteY2236" fmla="*/ 513818 h 6470305"/>
              <a:gd name="connsiteX2237" fmla="*/ 2118747 w 12192000"/>
              <a:gd name="connsiteY2237" fmla="*/ 608973 h 6470305"/>
              <a:gd name="connsiteX2238" fmla="*/ 2023592 w 12192000"/>
              <a:gd name="connsiteY2238" fmla="*/ 513818 h 6470305"/>
              <a:gd name="connsiteX2239" fmla="*/ 2118747 w 12192000"/>
              <a:gd name="connsiteY2239" fmla="*/ 418667 h 6470305"/>
              <a:gd name="connsiteX2240" fmla="*/ 1700065 w 12192000"/>
              <a:gd name="connsiteY2240" fmla="*/ 418667 h 6470305"/>
              <a:gd name="connsiteX2241" fmla="*/ 1795218 w 12192000"/>
              <a:gd name="connsiteY2241" fmla="*/ 513818 h 6470305"/>
              <a:gd name="connsiteX2242" fmla="*/ 1700065 w 12192000"/>
              <a:gd name="connsiteY2242" fmla="*/ 608973 h 6470305"/>
              <a:gd name="connsiteX2243" fmla="*/ 1604906 w 12192000"/>
              <a:gd name="connsiteY2243" fmla="*/ 513818 h 6470305"/>
              <a:gd name="connsiteX2244" fmla="*/ 1700065 w 12192000"/>
              <a:gd name="connsiteY2244" fmla="*/ 418667 h 6470305"/>
              <a:gd name="connsiteX2245" fmla="*/ 1281383 w 12192000"/>
              <a:gd name="connsiteY2245" fmla="*/ 418667 h 6470305"/>
              <a:gd name="connsiteX2246" fmla="*/ 1376536 w 12192000"/>
              <a:gd name="connsiteY2246" fmla="*/ 513818 h 6470305"/>
              <a:gd name="connsiteX2247" fmla="*/ 1281383 w 12192000"/>
              <a:gd name="connsiteY2247" fmla="*/ 608973 h 6470305"/>
              <a:gd name="connsiteX2248" fmla="*/ 1186232 w 12192000"/>
              <a:gd name="connsiteY2248" fmla="*/ 513818 h 6470305"/>
              <a:gd name="connsiteX2249" fmla="*/ 1281383 w 12192000"/>
              <a:gd name="connsiteY2249" fmla="*/ 418667 h 6470305"/>
              <a:gd name="connsiteX2250" fmla="*/ 862717 w 12192000"/>
              <a:gd name="connsiteY2250" fmla="*/ 418667 h 6470305"/>
              <a:gd name="connsiteX2251" fmla="*/ 957870 w 12192000"/>
              <a:gd name="connsiteY2251" fmla="*/ 513818 h 6470305"/>
              <a:gd name="connsiteX2252" fmla="*/ 862717 w 12192000"/>
              <a:gd name="connsiteY2252" fmla="*/ 608973 h 6470305"/>
              <a:gd name="connsiteX2253" fmla="*/ 767566 w 12192000"/>
              <a:gd name="connsiteY2253" fmla="*/ 513818 h 6470305"/>
              <a:gd name="connsiteX2254" fmla="*/ 862717 w 12192000"/>
              <a:gd name="connsiteY2254" fmla="*/ 418667 h 6470305"/>
              <a:gd name="connsiteX2255" fmla="*/ 444052 w 12192000"/>
              <a:gd name="connsiteY2255" fmla="*/ 418667 h 6470305"/>
              <a:gd name="connsiteX2256" fmla="*/ 539204 w 12192000"/>
              <a:gd name="connsiteY2256" fmla="*/ 513818 h 6470305"/>
              <a:gd name="connsiteX2257" fmla="*/ 444052 w 12192000"/>
              <a:gd name="connsiteY2257" fmla="*/ 608973 h 6470305"/>
              <a:gd name="connsiteX2258" fmla="*/ 348900 w 12192000"/>
              <a:gd name="connsiteY2258" fmla="*/ 513818 h 6470305"/>
              <a:gd name="connsiteX2259" fmla="*/ 444052 w 12192000"/>
              <a:gd name="connsiteY2259" fmla="*/ 418667 h 6470305"/>
              <a:gd name="connsiteX2260" fmla="*/ 25383 w 12192000"/>
              <a:gd name="connsiteY2260" fmla="*/ 418667 h 6470305"/>
              <a:gd name="connsiteX2261" fmla="*/ 120536 w 12192000"/>
              <a:gd name="connsiteY2261" fmla="*/ 513818 h 6470305"/>
              <a:gd name="connsiteX2262" fmla="*/ 25383 w 12192000"/>
              <a:gd name="connsiteY2262" fmla="*/ 608973 h 6470305"/>
              <a:gd name="connsiteX2263" fmla="*/ 0 w 12192000"/>
              <a:gd name="connsiteY2263" fmla="*/ 603848 h 6470305"/>
              <a:gd name="connsiteX2264" fmla="*/ 0 w 12192000"/>
              <a:gd name="connsiteY2264" fmla="*/ 423791 h 6470305"/>
              <a:gd name="connsiteX2265" fmla="*/ 12166698 w 12192000"/>
              <a:gd name="connsiteY2265" fmla="*/ 0 h 6470305"/>
              <a:gd name="connsiteX2266" fmla="*/ 12192000 w 12192000"/>
              <a:gd name="connsiteY2266" fmla="*/ 5108 h 6470305"/>
              <a:gd name="connsiteX2267" fmla="*/ 12192000 w 12192000"/>
              <a:gd name="connsiteY2267" fmla="*/ 185196 h 6470305"/>
              <a:gd name="connsiteX2268" fmla="*/ 12166698 w 12192000"/>
              <a:gd name="connsiteY2268" fmla="*/ 190304 h 6470305"/>
              <a:gd name="connsiteX2269" fmla="*/ 12071546 w 12192000"/>
              <a:gd name="connsiteY2269" fmla="*/ 95152 h 6470305"/>
              <a:gd name="connsiteX2270" fmla="*/ 12166698 w 12192000"/>
              <a:gd name="connsiteY2270" fmla="*/ 0 h 6470305"/>
              <a:gd name="connsiteX2271" fmla="*/ 11748029 w 12192000"/>
              <a:gd name="connsiteY2271" fmla="*/ 0 h 6470305"/>
              <a:gd name="connsiteX2272" fmla="*/ 11843181 w 12192000"/>
              <a:gd name="connsiteY2272" fmla="*/ 95152 h 6470305"/>
              <a:gd name="connsiteX2273" fmla="*/ 11748029 w 12192000"/>
              <a:gd name="connsiteY2273" fmla="*/ 190304 h 6470305"/>
              <a:gd name="connsiteX2274" fmla="*/ 11652877 w 12192000"/>
              <a:gd name="connsiteY2274" fmla="*/ 95152 h 6470305"/>
              <a:gd name="connsiteX2275" fmla="*/ 11748029 w 12192000"/>
              <a:gd name="connsiteY2275" fmla="*/ 0 h 6470305"/>
              <a:gd name="connsiteX2276" fmla="*/ 11329360 w 12192000"/>
              <a:gd name="connsiteY2276" fmla="*/ 0 h 6470305"/>
              <a:gd name="connsiteX2277" fmla="*/ 11424512 w 12192000"/>
              <a:gd name="connsiteY2277" fmla="*/ 95152 h 6470305"/>
              <a:gd name="connsiteX2278" fmla="*/ 11329360 w 12192000"/>
              <a:gd name="connsiteY2278" fmla="*/ 190304 h 6470305"/>
              <a:gd name="connsiteX2279" fmla="*/ 11234208 w 12192000"/>
              <a:gd name="connsiteY2279" fmla="*/ 95152 h 6470305"/>
              <a:gd name="connsiteX2280" fmla="*/ 11329360 w 12192000"/>
              <a:gd name="connsiteY2280" fmla="*/ 0 h 6470305"/>
              <a:gd name="connsiteX2281" fmla="*/ 10910691 w 12192000"/>
              <a:gd name="connsiteY2281" fmla="*/ 0 h 6470305"/>
              <a:gd name="connsiteX2282" fmla="*/ 11005843 w 12192000"/>
              <a:gd name="connsiteY2282" fmla="*/ 95152 h 6470305"/>
              <a:gd name="connsiteX2283" fmla="*/ 10910691 w 12192000"/>
              <a:gd name="connsiteY2283" fmla="*/ 190304 h 6470305"/>
              <a:gd name="connsiteX2284" fmla="*/ 10815539 w 12192000"/>
              <a:gd name="connsiteY2284" fmla="*/ 95152 h 6470305"/>
              <a:gd name="connsiteX2285" fmla="*/ 10910691 w 12192000"/>
              <a:gd name="connsiteY2285" fmla="*/ 0 h 6470305"/>
              <a:gd name="connsiteX2286" fmla="*/ 10492022 w 12192000"/>
              <a:gd name="connsiteY2286" fmla="*/ 0 h 6470305"/>
              <a:gd name="connsiteX2287" fmla="*/ 10587174 w 12192000"/>
              <a:gd name="connsiteY2287" fmla="*/ 95152 h 6470305"/>
              <a:gd name="connsiteX2288" fmla="*/ 10492022 w 12192000"/>
              <a:gd name="connsiteY2288" fmla="*/ 190304 h 6470305"/>
              <a:gd name="connsiteX2289" fmla="*/ 10396870 w 12192000"/>
              <a:gd name="connsiteY2289" fmla="*/ 95152 h 6470305"/>
              <a:gd name="connsiteX2290" fmla="*/ 10492022 w 12192000"/>
              <a:gd name="connsiteY2290" fmla="*/ 0 h 6470305"/>
              <a:gd name="connsiteX2291" fmla="*/ 10073353 w 12192000"/>
              <a:gd name="connsiteY2291" fmla="*/ 0 h 6470305"/>
              <a:gd name="connsiteX2292" fmla="*/ 10168505 w 12192000"/>
              <a:gd name="connsiteY2292" fmla="*/ 95152 h 6470305"/>
              <a:gd name="connsiteX2293" fmla="*/ 10073353 w 12192000"/>
              <a:gd name="connsiteY2293" fmla="*/ 190304 h 6470305"/>
              <a:gd name="connsiteX2294" fmla="*/ 9978201 w 12192000"/>
              <a:gd name="connsiteY2294" fmla="*/ 95152 h 6470305"/>
              <a:gd name="connsiteX2295" fmla="*/ 10073353 w 12192000"/>
              <a:gd name="connsiteY2295" fmla="*/ 0 h 6470305"/>
              <a:gd name="connsiteX2296" fmla="*/ 9654684 w 12192000"/>
              <a:gd name="connsiteY2296" fmla="*/ 0 h 6470305"/>
              <a:gd name="connsiteX2297" fmla="*/ 9749836 w 12192000"/>
              <a:gd name="connsiteY2297" fmla="*/ 95152 h 6470305"/>
              <a:gd name="connsiteX2298" fmla="*/ 9654684 w 12192000"/>
              <a:gd name="connsiteY2298" fmla="*/ 190304 h 6470305"/>
              <a:gd name="connsiteX2299" fmla="*/ 9559532 w 12192000"/>
              <a:gd name="connsiteY2299" fmla="*/ 95152 h 6470305"/>
              <a:gd name="connsiteX2300" fmla="*/ 9654684 w 12192000"/>
              <a:gd name="connsiteY2300" fmla="*/ 0 h 6470305"/>
              <a:gd name="connsiteX2301" fmla="*/ 9236015 w 12192000"/>
              <a:gd name="connsiteY2301" fmla="*/ 0 h 6470305"/>
              <a:gd name="connsiteX2302" fmla="*/ 9331167 w 12192000"/>
              <a:gd name="connsiteY2302" fmla="*/ 95152 h 6470305"/>
              <a:gd name="connsiteX2303" fmla="*/ 9236015 w 12192000"/>
              <a:gd name="connsiteY2303" fmla="*/ 190304 h 6470305"/>
              <a:gd name="connsiteX2304" fmla="*/ 9140863 w 12192000"/>
              <a:gd name="connsiteY2304" fmla="*/ 95152 h 6470305"/>
              <a:gd name="connsiteX2305" fmla="*/ 9236015 w 12192000"/>
              <a:gd name="connsiteY2305" fmla="*/ 0 h 6470305"/>
              <a:gd name="connsiteX2306" fmla="*/ 8817346 w 12192000"/>
              <a:gd name="connsiteY2306" fmla="*/ 0 h 6470305"/>
              <a:gd name="connsiteX2307" fmla="*/ 8912498 w 12192000"/>
              <a:gd name="connsiteY2307" fmla="*/ 95152 h 6470305"/>
              <a:gd name="connsiteX2308" fmla="*/ 8817346 w 12192000"/>
              <a:gd name="connsiteY2308" fmla="*/ 190304 h 6470305"/>
              <a:gd name="connsiteX2309" fmla="*/ 8722194 w 12192000"/>
              <a:gd name="connsiteY2309" fmla="*/ 95152 h 6470305"/>
              <a:gd name="connsiteX2310" fmla="*/ 8817346 w 12192000"/>
              <a:gd name="connsiteY2310" fmla="*/ 0 h 6470305"/>
              <a:gd name="connsiteX2311" fmla="*/ 8398677 w 12192000"/>
              <a:gd name="connsiteY2311" fmla="*/ 0 h 6470305"/>
              <a:gd name="connsiteX2312" fmla="*/ 8493829 w 12192000"/>
              <a:gd name="connsiteY2312" fmla="*/ 95152 h 6470305"/>
              <a:gd name="connsiteX2313" fmla="*/ 8398677 w 12192000"/>
              <a:gd name="connsiteY2313" fmla="*/ 190304 h 6470305"/>
              <a:gd name="connsiteX2314" fmla="*/ 8303526 w 12192000"/>
              <a:gd name="connsiteY2314" fmla="*/ 95152 h 6470305"/>
              <a:gd name="connsiteX2315" fmla="*/ 8398677 w 12192000"/>
              <a:gd name="connsiteY2315" fmla="*/ 0 h 6470305"/>
              <a:gd name="connsiteX2316" fmla="*/ 7980009 w 12192000"/>
              <a:gd name="connsiteY2316" fmla="*/ 0 h 6470305"/>
              <a:gd name="connsiteX2317" fmla="*/ 8075161 w 12192000"/>
              <a:gd name="connsiteY2317" fmla="*/ 95152 h 6470305"/>
              <a:gd name="connsiteX2318" fmla="*/ 7980009 w 12192000"/>
              <a:gd name="connsiteY2318" fmla="*/ 190304 h 6470305"/>
              <a:gd name="connsiteX2319" fmla="*/ 7884857 w 12192000"/>
              <a:gd name="connsiteY2319" fmla="*/ 95152 h 6470305"/>
              <a:gd name="connsiteX2320" fmla="*/ 7980009 w 12192000"/>
              <a:gd name="connsiteY2320" fmla="*/ 0 h 6470305"/>
              <a:gd name="connsiteX2321" fmla="*/ 7561340 w 12192000"/>
              <a:gd name="connsiteY2321" fmla="*/ 0 h 6470305"/>
              <a:gd name="connsiteX2322" fmla="*/ 7656492 w 12192000"/>
              <a:gd name="connsiteY2322" fmla="*/ 95152 h 6470305"/>
              <a:gd name="connsiteX2323" fmla="*/ 7561340 w 12192000"/>
              <a:gd name="connsiteY2323" fmla="*/ 190304 h 6470305"/>
              <a:gd name="connsiteX2324" fmla="*/ 7466188 w 12192000"/>
              <a:gd name="connsiteY2324" fmla="*/ 95152 h 6470305"/>
              <a:gd name="connsiteX2325" fmla="*/ 7561340 w 12192000"/>
              <a:gd name="connsiteY2325" fmla="*/ 0 h 6470305"/>
              <a:gd name="connsiteX2326" fmla="*/ 7142671 w 12192000"/>
              <a:gd name="connsiteY2326" fmla="*/ 0 h 6470305"/>
              <a:gd name="connsiteX2327" fmla="*/ 7237823 w 12192000"/>
              <a:gd name="connsiteY2327" fmla="*/ 95152 h 6470305"/>
              <a:gd name="connsiteX2328" fmla="*/ 7142671 w 12192000"/>
              <a:gd name="connsiteY2328" fmla="*/ 190304 h 6470305"/>
              <a:gd name="connsiteX2329" fmla="*/ 7047519 w 12192000"/>
              <a:gd name="connsiteY2329" fmla="*/ 95152 h 6470305"/>
              <a:gd name="connsiteX2330" fmla="*/ 7142671 w 12192000"/>
              <a:gd name="connsiteY2330" fmla="*/ 0 h 6470305"/>
              <a:gd name="connsiteX2331" fmla="*/ 6724002 w 12192000"/>
              <a:gd name="connsiteY2331" fmla="*/ 0 h 6470305"/>
              <a:gd name="connsiteX2332" fmla="*/ 6819154 w 12192000"/>
              <a:gd name="connsiteY2332" fmla="*/ 95152 h 6470305"/>
              <a:gd name="connsiteX2333" fmla="*/ 6724002 w 12192000"/>
              <a:gd name="connsiteY2333" fmla="*/ 190304 h 6470305"/>
              <a:gd name="connsiteX2334" fmla="*/ 6628850 w 12192000"/>
              <a:gd name="connsiteY2334" fmla="*/ 95152 h 6470305"/>
              <a:gd name="connsiteX2335" fmla="*/ 6724002 w 12192000"/>
              <a:gd name="connsiteY2335" fmla="*/ 0 h 6470305"/>
              <a:gd name="connsiteX2336" fmla="*/ 6305333 w 12192000"/>
              <a:gd name="connsiteY2336" fmla="*/ 0 h 6470305"/>
              <a:gd name="connsiteX2337" fmla="*/ 6400485 w 12192000"/>
              <a:gd name="connsiteY2337" fmla="*/ 95152 h 6470305"/>
              <a:gd name="connsiteX2338" fmla="*/ 6305333 w 12192000"/>
              <a:gd name="connsiteY2338" fmla="*/ 190304 h 6470305"/>
              <a:gd name="connsiteX2339" fmla="*/ 6210181 w 12192000"/>
              <a:gd name="connsiteY2339" fmla="*/ 95152 h 6470305"/>
              <a:gd name="connsiteX2340" fmla="*/ 6305333 w 12192000"/>
              <a:gd name="connsiteY2340" fmla="*/ 0 h 6470305"/>
              <a:gd name="connsiteX2341" fmla="*/ 5886664 w 12192000"/>
              <a:gd name="connsiteY2341" fmla="*/ 0 h 6470305"/>
              <a:gd name="connsiteX2342" fmla="*/ 5981816 w 12192000"/>
              <a:gd name="connsiteY2342" fmla="*/ 95152 h 6470305"/>
              <a:gd name="connsiteX2343" fmla="*/ 5886664 w 12192000"/>
              <a:gd name="connsiteY2343" fmla="*/ 190304 h 6470305"/>
              <a:gd name="connsiteX2344" fmla="*/ 5791512 w 12192000"/>
              <a:gd name="connsiteY2344" fmla="*/ 95152 h 6470305"/>
              <a:gd name="connsiteX2345" fmla="*/ 5886664 w 12192000"/>
              <a:gd name="connsiteY2345" fmla="*/ 0 h 6470305"/>
              <a:gd name="connsiteX2346" fmla="*/ 5467994 w 12192000"/>
              <a:gd name="connsiteY2346" fmla="*/ 0 h 6470305"/>
              <a:gd name="connsiteX2347" fmla="*/ 5563146 w 12192000"/>
              <a:gd name="connsiteY2347" fmla="*/ 95152 h 6470305"/>
              <a:gd name="connsiteX2348" fmla="*/ 5467994 w 12192000"/>
              <a:gd name="connsiteY2348" fmla="*/ 190304 h 6470305"/>
              <a:gd name="connsiteX2349" fmla="*/ 5372842 w 12192000"/>
              <a:gd name="connsiteY2349" fmla="*/ 95152 h 6470305"/>
              <a:gd name="connsiteX2350" fmla="*/ 5467994 w 12192000"/>
              <a:gd name="connsiteY2350" fmla="*/ 0 h 6470305"/>
              <a:gd name="connsiteX2351" fmla="*/ 5049325 w 12192000"/>
              <a:gd name="connsiteY2351" fmla="*/ 0 h 6470305"/>
              <a:gd name="connsiteX2352" fmla="*/ 5144478 w 12192000"/>
              <a:gd name="connsiteY2352" fmla="*/ 95152 h 6470305"/>
              <a:gd name="connsiteX2353" fmla="*/ 5049325 w 12192000"/>
              <a:gd name="connsiteY2353" fmla="*/ 190304 h 6470305"/>
              <a:gd name="connsiteX2354" fmla="*/ 4954173 w 12192000"/>
              <a:gd name="connsiteY2354" fmla="*/ 95152 h 6470305"/>
              <a:gd name="connsiteX2355" fmla="*/ 5049325 w 12192000"/>
              <a:gd name="connsiteY2355" fmla="*/ 0 h 6470305"/>
              <a:gd name="connsiteX2356" fmla="*/ 4630656 w 12192000"/>
              <a:gd name="connsiteY2356" fmla="*/ 0 h 6470305"/>
              <a:gd name="connsiteX2357" fmla="*/ 4725808 w 12192000"/>
              <a:gd name="connsiteY2357" fmla="*/ 95152 h 6470305"/>
              <a:gd name="connsiteX2358" fmla="*/ 4630656 w 12192000"/>
              <a:gd name="connsiteY2358" fmla="*/ 190304 h 6470305"/>
              <a:gd name="connsiteX2359" fmla="*/ 4535504 w 12192000"/>
              <a:gd name="connsiteY2359" fmla="*/ 95152 h 6470305"/>
              <a:gd name="connsiteX2360" fmla="*/ 4630656 w 12192000"/>
              <a:gd name="connsiteY2360" fmla="*/ 0 h 6470305"/>
              <a:gd name="connsiteX2361" fmla="*/ 4211987 w 12192000"/>
              <a:gd name="connsiteY2361" fmla="*/ 0 h 6470305"/>
              <a:gd name="connsiteX2362" fmla="*/ 4307139 w 12192000"/>
              <a:gd name="connsiteY2362" fmla="*/ 95152 h 6470305"/>
              <a:gd name="connsiteX2363" fmla="*/ 4211987 w 12192000"/>
              <a:gd name="connsiteY2363" fmla="*/ 190304 h 6470305"/>
              <a:gd name="connsiteX2364" fmla="*/ 4116835 w 12192000"/>
              <a:gd name="connsiteY2364" fmla="*/ 95152 h 6470305"/>
              <a:gd name="connsiteX2365" fmla="*/ 4211987 w 12192000"/>
              <a:gd name="connsiteY2365" fmla="*/ 0 h 6470305"/>
              <a:gd name="connsiteX2366" fmla="*/ 3793471 w 12192000"/>
              <a:gd name="connsiteY2366" fmla="*/ 0 h 6470305"/>
              <a:gd name="connsiteX2367" fmla="*/ 3888470 w 12192000"/>
              <a:gd name="connsiteY2367" fmla="*/ 95152 h 6470305"/>
              <a:gd name="connsiteX2368" fmla="*/ 3793471 w 12192000"/>
              <a:gd name="connsiteY2368" fmla="*/ 190304 h 6470305"/>
              <a:gd name="connsiteX2369" fmla="*/ 3698318 w 12192000"/>
              <a:gd name="connsiteY2369" fmla="*/ 95152 h 6470305"/>
              <a:gd name="connsiteX2370" fmla="*/ 3793471 w 12192000"/>
              <a:gd name="connsiteY2370" fmla="*/ 0 h 6470305"/>
              <a:gd name="connsiteX2371" fmla="*/ 3374788 w 12192000"/>
              <a:gd name="connsiteY2371" fmla="*/ 0 h 6470305"/>
              <a:gd name="connsiteX2372" fmla="*/ 3469949 w 12192000"/>
              <a:gd name="connsiteY2372" fmla="*/ 95152 h 6470305"/>
              <a:gd name="connsiteX2373" fmla="*/ 3374788 w 12192000"/>
              <a:gd name="connsiteY2373" fmla="*/ 190304 h 6470305"/>
              <a:gd name="connsiteX2374" fmla="*/ 3279635 w 12192000"/>
              <a:gd name="connsiteY2374" fmla="*/ 95152 h 6470305"/>
              <a:gd name="connsiteX2375" fmla="*/ 3374788 w 12192000"/>
              <a:gd name="connsiteY2375" fmla="*/ 0 h 6470305"/>
              <a:gd name="connsiteX2376" fmla="*/ 2956110 w 12192000"/>
              <a:gd name="connsiteY2376" fmla="*/ 0 h 6470305"/>
              <a:gd name="connsiteX2377" fmla="*/ 3051267 w 12192000"/>
              <a:gd name="connsiteY2377" fmla="*/ 95152 h 6470305"/>
              <a:gd name="connsiteX2378" fmla="*/ 2956110 w 12192000"/>
              <a:gd name="connsiteY2378" fmla="*/ 190304 h 6470305"/>
              <a:gd name="connsiteX2379" fmla="*/ 2860953 w 12192000"/>
              <a:gd name="connsiteY2379" fmla="*/ 95152 h 6470305"/>
              <a:gd name="connsiteX2380" fmla="*/ 2956110 w 12192000"/>
              <a:gd name="connsiteY2380" fmla="*/ 0 h 6470305"/>
              <a:gd name="connsiteX2381" fmla="*/ 2537423 w 12192000"/>
              <a:gd name="connsiteY2381" fmla="*/ 0 h 6470305"/>
              <a:gd name="connsiteX2382" fmla="*/ 2632588 w 12192000"/>
              <a:gd name="connsiteY2382" fmla="*/ 95152 h 6470305"/>
              <a:gd name="connsiteX2383" fmla="*/ 2537423 w 12192000"/>
              <a:gd name="connsiteY2383" fmla="*/ 190304 h 6470305"/>
              <a:gd name="connsiteX2384" fmla="*/ 2442271 w 12192000"/>
              <a:gd name="connsiteY2384" fmla="*/ 95152 h 6470305"/>
              <a:gd name="connsiteX2385" fmla="*/ 2537423 w 12192000"/>
              <a:gd name="connsiteY2385" fmla="*/ 0 h 6470305"/>
              <a:gd name="connsiteX2386" fmla="*/ 2118753 w 12192000"/>
              <a:gd name="connsiteY2386" fmla="*/ 0 h 6470305"/>
              <a:gd name="connsiteX2387" fmla="*/ 2213906 w 12192000"/>
              <a:gd name="connsiteY2387" fmla="*/ 95152 h 6470305"/>
              <a:gd name="connsiteX2388" fmla="*/ 2118753 w 12192000"/>
              <a:gd name="connsiteY2388" fmla="*/ 190304 h 6470305"/>
              <a:gd name="connsiteX2389" fmla="*/ 2023598 w 12192000"/>
              <a:gd name="connsiteY2389" fmla="*/ 95152 h 6470305"/>
              <a:gd name="connsiteX2390" fmla="*/ 2118753 w 12192000"/>
              <a:gd name="connsiteY2390" fmla="*/ 0 h 6470305"/>
              <a:gd name="connsiteX2391" fmla="*/ 1700071 w 12192000"/>
              <a:gd name="connsiteY2391" fmla="*/ 0 h 6470305"/>
              <a:gd name="connsiteX2392" fmla="*/ 1795223 w 12192000"/>
              <a:gd name="connsiteY2392" fmla="*/ 95152 h 6470305"/>
              <a:gd name="connsiteX2393" fmla="*/ 1700071 w 12192000"/>
              <a:gd name="connsiteY2393" fmla="*/ 190304 h 6470305"/>
              <a:gd name="connsiteX2394" fmla="*/ 1604910 w 12192000"/>
              <a:gd name="connsiteY2394" fmla="*/ 95152 h 6470305"/>
              <a:gd name="connsiteX2395" fmla="*/ 1700071 w 12192000"/>
              <a:gd name="connsiteY2395" fmla="*/ 0 h 6470305"/>
              <a:gd name="connsiteX2396" fmla="*/ 1281388 w 12192000"/>
              <a:gd name="connsiteY2396" fmla="*/ 0 h 6470305"/>
              <a:gd name="connsiteX2397" fmla="*/ 1376541 w 12192000"/>
              <a:gd name="connsiteY2397" fmla="*/ 95152 h 6470305"/>
              <a:gd name="connsiteX2398" fmla="*/ 1281388 w 12192000"/>
              <a:gd name="connsiteY2398" fmla="*/ 190304 h 6470305"/>
              <a:gd name="connsiteX2399" fmla="*/ 1186236 w 12192000"/>
              <a:gd name="connsiteY2399" fmla="*/ 95152 h 6470305"/>
              <a:gd name="connsiteX2400" fmla="*/ 1281388 w 12192000"/>
              <a:gd name="connsiteY2400" fmla="*/ 0 h 6470305"/>
              <a:gd name="connsiteX2401" fmla="*/ 862724 w 12192000"/>
              <a:gd name="connsiteY2401" fmla="*/ 0 h 6470305"/>
              <a:gd name="connsiteX2402" fmla="*/ 957874 w 12192000"/>
              <a:gd name="connsiteY2402" fmla="*/ 95152 h 6470305"/>
              <a:gd name="connsiteX2403" fmla="*/ 862724 w 12192000"/>
              <a:gd name="connsiteY2403" fmla="*/ 190304 h 6470305"/>
              <a:gd name="connsiteX2404" fmla="*/ 767571 w 12192000"/>
              <a:gd name="connsiteY2404" fmla="*/ 95152 h 6470305"/>
              <a:gd name="connsiteX2405" fmla="*/ 862724 w 12192000"/>
              <a:gd name="connsiteY2405" fmla="*/ 0 h 6470305"/>
              <a:gd name="connsiteX2406" fmla="*/ 444057 w 12192000"/>
              <a:gd name="connsiteY2406" fmla="*/ 0 h 6470305"/>
              <a:gd name="connsiteX2407" fmla="*/ 539209 w 12192000"/>
              <a:gd name="connsiteY2407" fmla="*/ 95152 h 6470305"/>
              <a:gd name="connsiteX2408" fmla="*/ 444057 w 12192000"/>
              <a:gd name="connsiteY2408" fmla="*/ 190304 h 6470305"/>
              <a:gd name="connsiteX2409" fmla="*/ 348905 w 12192000"/>
              <a:gd name="connsiteY2409" fmla="*/ 95152 h 6470305"/>
              <a:gd name="connsiteX2410" fmla="*/ 444057 w 12192000"/>
              <a:gd name="connsiteY2410" fmla="*/ 0 h 6470305"/>
              <a:gd name="connsiteX2411" fmla="*/ 25388 w 12192000"/>
              <a:gd name="connsiteY2411" fmla="*/ 0 h 6470305"/>
              <a:gd name="connsiteX2412" fmla="*/ 120541 w 12192000"/>
              <a:gd name="connsiteY2412" fmla="*/ 95152 h 6470305"/>
              <a:gd name="connsiteX2413" fmla="*/ 25388 w 12192000"/>
              <a:gd name="connsiteY2413" fmla="*/ 190304 h 6470305"/>
              <a:gd name="connsiteX2414" fmla="*/ 0 w 12192000"/>
              <a:gd name="connsiteY2414" fmla="*/ 185178 h 6470305"/>
              <a:gd name="connsiteX2415" fmla="*/ 0 w 12192000"/>
              <a:gd name="connsiteY2415" fmla="*/ 5126 h 6470305"/>
            </a:gdLst>
            <a:ahLst/>
            <a:cxnLst/>
            <a:rect l="l" t="t" r="r" b="b"/>
            <a:pathLst>
              <a:path w="12192000" h="6470305">
                <a:moveTo>
                  <a:pt x="12166698" y="6280001"/>
                </a:moveTo>
                <a:lnTo>
                  <a:pt x="12192000" y="6285109"/>
                </a:lnTo>
                <a:lnTo>
                  <a:pt x="12192000" y="6465197"/>
                </a:lnTo>
                <a:lnTo>
                  <a:pt x="12166698" y="6470305"/>
                </a:lnTo>
                <a:cubicBezTo>
                  <a:pt x="12114147" y="6470305"/>
                  <a:pt x="12071546" y="6427704"/>
                  <a:pt x="12071546" y="6375153"/>
                </a:cubicBezTo>
                <a:cubicBezTo>
                  <a:pt x="12071546" y="6322603"/>
                  <a:pt x="12114147" y="6280001"/>
                  <a:pt x="12166698" y="6280001"/>
                </a:cubicBezTo>
                <a:close/>
                <a:moveTo>
                  <a:pt x="11748029" y="6280001"/>
                </a:moveTo>
                <a:cubicBezTo>
                  <a:pt x="11800580" y="6280001"/>
                  <a:pt x="11843181" y="6322603"/>
                  <a:pt x="11843181" y="6375153"/>
                </a:cubicBezTo>
                <a:cubicBezTo>
                  <a:pt x="11843181" y="6427704"/>
                  <a:pt x="11800580" y="6470305"/>
                  <a:pt x="11748029" y="6470305"/>
                </a:cubicBezTo>
                <a:cubicBezTo>
                  <a:pt x="11695478" y="6470305"/>
                  <a:pt x="11652877" y="6427704"/>
                  <a:pt x="11652877" y="6375153"/>
                </a:cubicBezTo>
                <a:cubicBezTo>
                  <a:pt x="11652877" y="6322603"/>
                  <a:pt x="11695478" y="6280001"/>
                  <a:pt x="11748029" y="6280001"/>
                </a:cubicBezTo>
                <a:close/>
                <a:moveTo>
                  <a:pt x="11329360" y="6280001"/>
                </a:moveTo>
                <a:cubicBezTo>
                  <a:pt x="11381911" y="6280001"/>
                  <a:pt x="11424512" y="6322603"/>
                  <a:pt x="11424512" y="6375153"/>
                </a:cubicBezTo>
                <a:cubicBezTo>
                  <a:pt x="11424512" y="6427704"/>
                  <a:pt x="11381911" y="6470305"/>
                  <a:pt x="11329360" y="6470305"/>
                </a:cubicBezTo>
                <a:cubicBezTo>
                  <a:pt x="11276809" y="6470305"/>
                  <a:pt x="11234208" y="6427704"/>
                  <a:pt x="11234208" y="6375153"/>
                </a:cubicBezTo>
                <a:cubicBezTo>
                  <a:pt x="11234208" y="6322603"/>
                  <a:pt x="11276809" y="6280001"/>
                  <a:pt x="11329360" y="6280001"/>
                </a:cubicBezTo>
                <a:close/>
                <a:moveTo>
                  <a:pt x="10910691" y="6280001"/>
                </a:moveTo>
                <a:cubicBezTo>
                  <a:pt x="10963242" y="6280001"/>
                  <a:pt x="11005843" y="6322603"/>
                  <a:pt x="11005843" y="6375153"/>
                </a:cubicBezTo>
                <a:cubicBezTo>
                  <a:pt x="11005843" y="6427704"/>
                  <a:pt x="10963242" y="6470305"/>
                  <a:pt x="10910691" y="6470305"/>
                </a:cubicBezTo>
                <a:cubicBezTo>
                  <a:pt x="10858140" y="6470305"/>
                  <a:pt x="10815539" y="6427704"/>
                  <a:pt x="10815539" y="6375153"/>
                </a:cubicBezTo>
                <a:cubicBezTo>
                  <a:pt x="10815539" y="6322603"/>
                  <a:pt x="10858140" y="6280001"/>
                  <a:pt x="10910691" y="6280001"/>
                </a:cubicBezTo>
                <a:close/>
                <a:moveTo>
                  <a:pt x="10492022" y="6280001"/>
                </a:moveTo>
                <a:cubicBezTo>
                  <a:pt x="10544573" y="6280001"/>
                  <a:pt x="10587174" y="6322603"/>
                  <a:pt x="10587174" y="6375153"/>
                </a:cubicBezTo>
                <a:cubicBezTo>
                  <a:pt x="10587174" y="6427704"/>
                  <a:pt x="10544573" y="6470305"/>
                  <a:pt x="10492022" y="6470305"/>
                </a:cubicBezTo>
                <a:cubicBezTo>
                  <a:pt x="10439471" y="6470305"/>
                  <a:pt x="10396870" y="6427704"/>
                  <a:pt x="10396870" y="6375153"/>
                </a:cubicBezTo>
                <a:cubicBezTo>
                  <a:pt x="10396870" y="6322603"/>
                  <a:pt x="10439471" y="6280001"/>
                  <a:pt x="10492022" y="6280001"/>
                </a:cubicBezTo>
                <a:close/>
                <a:moveTo>
                  <a:pt x="10073353" y="6280001"/>
                </a:moveTo>
                <a:cubicBezTo>
                  <a:pt x="10125904" y="6280001"/>
                  <a:pt x="10168505" y="6322603"/>
                  <a:pt x="10168505" y="6375153"/>
                </a:cubicBezTo>
                <a:cubicBezTo>
                  <a:pt x="10168505" y="6427704"/>
                  <a:pt x="10125904" y="6470305"/>
                  <a:pt x="10073353" y="6470305"/>
                </a:cubicBezTo>
                <a:cubicBezTo>
                  <a:pt x="10020803" y="6470305"/>
                  <a:pt x="9978201" y="6427704"/>
                  <a:pt x="9978201" y="6375153"/>
                </a:cubicBezTo>
                <a:cubicBezTo>
                  <a:pt x="9978201" y="6322603"/>
                  <a:pt x="10020803" y="6280001"/>
                  <a:pt x="10073353" y="6280001"/>
                </a:cubicBezTo>
                <a:close/>
                <a:moveTo>
                  <a:pt x="9654684" y="6280001"/>
                </a:moveTo>
                <a:cubicBezTo>
                  <a:pt x="9707235" y="6280001"/>
                  <a:pt x="9749836" y="6322603"/>
                  <a:pt x="9749836" y="6375153"/>
                </a:cubicBezTo>
                <a:cubicBezTo>
                  <a:pt x="9749836" y="6427704"/>
                  <a:pt x="9707235" y="6470305"/>
                  <a:pt x="9654684" y="6470305"/>
                </a:cubicBezTo>
                <a:cubicBezTo>
                  <a:pt x="9602134" y="6470305"/>
                  <a:pt x="9559532" y="6427704"/>
                  <a:pt x="9559532" y="6375153"/>
                </a:cubicBezTo>
                <a:cubicBezTo>
                  <a:pt x="9559532" y="6322603"/>
                  <a:pt x="9602134" y="6280001"/>
                  <a:pt x="9654684" y="6280001"/>
                </a:cubicBezTo>
                <a:close/>
                <a:moveTo>
                  <a:pt x="9236015" y="6280001"/>
                </a:moveTo>
                <a:cubicBezTo>
                  <a:pt x="9288566" y="6280001"/>
                  <a:pt x="9331167" y="6322603"/>
                  <a:pt x="9331167" y="6375153"/>
                </a:cubicBezTo>
                <a:cubicBezTo>
                  <a:pt x="9331167" y="6427704"/>
                  <a:pt x="9288566" y="6470305"/>
                  <a:pt x="9236015" y="6470305"/>
                </a:cubicBezTo>
                <a:cubicBezTo>
                  <a:pt x="9183465" y="6470305"/>
                  <a:pt x="9140863" y="6427704"/>
                  <a:pt x="9140863" y="6375153"/>
                </a:cubicBezTo>
                <a:cubicBezTo>
                  <a:pt x="9140863" y="6322603"/>
                  <a:pt x="9183465" y="6280001"/>
                  <a:pt x="9236015" y="6280001"/>
                </a:cubicBezTo>
                <a:close/>
                <a:moveTo>
                  <a:pt x="8817346" y="6280001"/>
                </a:moveTo>
                <a:cubicBezTo>
                  <a:pt x="8869897" y="6280001"/>
                  <a:pt x="8912498" y="6322603"/>
                  <a:pt x="8912498" y="6375153"/>
                </a:cubicBezTo>
                <a:cubicBezTo>
                  <a:pt x="8912498" y="6427704"/>
                  <a:pt x="8869897" y="6470305"/>
                  <a:pt x="8817346" y="6470305"/>
                </a:cubicBezTo>
                <a:cubicBezTo>
                  <a:pt x="8764796" y="6470305"/>
                  <a:pt x="8722194" y="6427704"/>
                  <a:pt x="8722194" y="6375153"/>
                </a:cubicBezTo>
                <a:cubicBezTo>
                  <a:pt x="8722194" y="6322603"/>
                  <a:pt x="8764796" y="6280001"/>
                  <a:pt x="8817346" y="6280001"/>
                </a:cubicBezTo>
                <a:close/>
                <a:moveTo>
                  <a:pt x="8398677" y="6280001"/>
                </a:moveTo>
                <a:cubicBezTo>
                  <a:pt x="8451228" y="6280001"/>
                  <a:pt x="8493829" y="6322603"/>
                  <a:pt x="8493829" y="6375153"/>
                </a:cubicBezTo>
                <a:cubicBezTo>
                  <a:pt x="8493829" y="6427704"/>
                  <a:pt x="8451228" y="6470305"/>
                  <a:pt x="8398677" y="6470305"/>
                </a:cubicBezTo>
                <a:cubicBezTo>
                  <a:pt x="8346127" y="6470305"/>
                  <a:pt x="8303526" y="6427704"/>
                  <a:pt x="8303526" y="6375153"/>
                </a:cubicBezTo>
                <a:cubicBezTo>
                  <a:pt x="8303526" y="6322603"/>
                  <a:pt x="8346127" y="6280001"/>
                  <a:pt x="8398677" y="6280001"/>
                </a:cubicBezTo>
                <a:close/>
                <a:moveTo>
                  <a:pt x="7980009" y="6280001"/>
                </a:moveTo>
                <a:cubicBezTo>
                  <a:pt x="8032559" y="6280001"/>
                  <a:pt x="8075161" y="6322603"/>
                  <a:pt x="8075161" y="6375153"/>
                </a:cubicBezTo>
                <a:cubicBezTo>
                  <a:pt x="8075161" y="6427704"/>
                  <a:pt x="8032559" y="6470305"/>
                  <a:pt x="7980009" y="6470305"/>
                </a:cubicBezTo>
                <a:cubicBezTo>
                  <a:pt x="7927458" y="6470305"/>
                  <a:pt x="7884857" y="6427704"/>
                  <a:pt x="7884857" y="6375153"/>
                </a:cubicBezTo>
                <a:cubicBezTo>
                  <a:pt x="7884857" y="6322603"/>
                  <a:pt x="7927458" y="6280001"/>
                  <a:pt x="7980009" y="6280001"/>
                </a:cubicBezTo>
                <a:close/>
                <a:moveTo>
                  <a:pt x="7561340" y="6280001"/>
                </a:moveTo>
                <a:cubicBezTo>
                  <a:pt x="7613890" y="6280001"/>
                  <a:pt x="7656492" y="6322603"/>
                  <a:pt x="7656492" y="6375153"/>
                </a:cubicBezTo>
                <a:cubicBezTo>
                  <a:pt x="7656492" y="6427704"/>
                  <a:pt x="7613890" y="6470305"/>
                  <a:pt x="7561340" y="6470305"/>
                </a:cubicBezTo>
                <a:cubicBezTo>
                  <a:pt x="7508789" y="6470305"/>
                  <a:pt x="7466188" y="6427704"/>
                  <a:pt x="7466188" y="6375153"/>
                </a:cubicBezTo>
                <a:cubicBezTo>
                  <a:pt x="7466188" y="6322603"/>
                  <a:pt x="7508789" y="6280001"/>
                  <a:pt x="7561340" y="6280001"/>
                </a:cubicBezTo>
                <a:close/>
                <a:moveTo>
                  <a:pt x="7142671" y="6280001"/>
                </a:moveTo>
                <a:cubicBezTo>
                  <a:pt x="7195221" y="6280001"/>
                  <a:pt x="7237823" y="6322603"/>
                  <a:pt x="7237823" y="6375153"/>
                </a:cubicBezTo>
                <a:cubicBezTo>
                  <a:pt x="7237823" y="6427704"/>
                  <a:pt x="7195221" y="6470305"/>
                  <a:pt x="7142671" y="6470305"/>
                </a:cubicBezTo>
                <a:cubicBezTo>
                  <a:pt x="7090120" y="6470305"/>
                  <a:pt x="7047519" y="6427704"/>
                  <a:pt x="7047519" y="6375153"/>
                </a:cubicBezTo>
                <a:cubicBezTo>
                  <a:pt x="7047519" y="6322603"/>
                  <a:pt x="7090120" y="6280001"/>
                  <a:pt x="7142671" y="6280001"/>
                </a:cubicBezTo>
                <a:close/>
                <a:moveTo>
                  <a:pt x="6724002" y="6280001"/>
                </a:moveTo>
                <a:cubicBezTo>
                  <a:pt x="6776553" y="6280001"/>
                  <a:pt x="6819154" y="6322603"/>
                  <a:pt x="6819154" y="6375153"/>
                </a:cubicBezTo>
                <a:cubicBezTo>
                  <a:pt x="6819154" y="6427704"/>
                  <a:pt x="6776553" y="6470305"/>
                  <a:pt x="6724002" y="6470305"/>
                </a:cubicBezTo>
                <a:cubicBezTo>
                  <a:pt x="6671451" y="6470305"/>
                  <a:pt x="6628850" y="6427704"/>
                  <a:pt x="6628850" y="6375153"/>
                </a:cubicBezTo>
                <a:cubicBezTo>
                  <a:pt x="6628850" y="6322603"/>
                  <a:pt x="6671451" y="6280001"/>
                  <a:pt x="6724002" y="6280001"/>
                </a:cubicBezTo>
                <a:close/>
                <a:moveTo>
                  <a:pt x="6305333" y="6280001"/>
                </a:moveTo>
                <a:cubicBezTo>
                  <a:pt x="6357884" y="6280001"/>
                  <a:pt x="6400485" y="6322603"/>
                  <a:pt x="6400485" y="6375153"/>
                </a:cubicBezTo>
                <a:cubicBezTo>
                  <a:pt x="6400485" y="6427704"/>
                  <a:pt x="6357884" y="6470305"/>
                  <a:pt x="6305333" y="6470305"/>
                </a:cubicBezTo>
                <a:cubicBezTo>
                  <a:pt x="6252782" y="6470305"/>
                  <a:pt x="6210181" y="6427704"/>
                  <a:pt x="6210181" y="6375153"/>
                </a:cubicBezTo>
                <a:cubicBezTo>
                  <a:pt x="6210181" y="6322603"/>
                  <a:pt x="6252782" y="6280001"/>
                  <a:pt x="6305333" y="6280001"/>
                </a:cubicBezTo>
                <a:close/>
                <a:moveTo>
                  <a:pt x="5886664" y="6280001"/>
                </a:moveTo>
                <a:cubicBezTo>
                  <a:pt x="5939215" y="6280001"/>
                  <a:pt x="5981816" y="6322603"/>
                  <a:pt x="5981816" y="6375153"/>
                </a:cubicBezTo>
                <a:cubicBezTo>
                  <a:pt x="5981816" y="6427704"/>
                  <a:pt x="5939215" y="6470305"/>
                  <a:pt x="5886664" y="6470305"/>
                </a:cubicBezTo>
                <a:cubicBezTo>
                  <a:pt x="5834113" y="6470305"/>
                  <a:pt x="5791512" y="6427704"/>
                  <a:pt x="5791512" y="6375153"/>
                </a:cubicBezTo>
                <a:cubicBezTo>
                  <a:pt x="5791512" y="6322603"/>
                  <a:pt x="5834113" y="6280001"/>
                  <a:pt x="5886664" y="6280001"/>
                </a:cubicBezTo>
                <a:close/>
                <a:moveTo>
                  <a:pt x="5467994" y="6280001"/>
                </a:moveTo>
                <a:cubicBezTo>
                  <a:pt x="5520544" y="6280001"/>
                  <a:pt x="5563146" y="6322603"/>
                  <a:pt x="5563146" y="6375153"/>
                </a:cubicBezTo>
                <a:cubicBezTo>
                  <a:pt x="5563146" y="6427704"/>
                  <a:pt x="5520544" y="6470305"/>
                  <a:pt x="5467994" y="6470305"/>
                </a:cubicBezTo>
                <a:cubicBezTo>
                  <a:pt x="5415443" y="6470305"/>
                  <a:pt x="5372842" y="6427704"/>
                  <a:pt x="5372842" y="6375153"/>
                </a:cubicBezTo>
                <a:cubicBezTo>
                  <a:pt x="5372842" y="6322603"/>
                  <a:pt x="5415443" y="6280001"/>
                  <a:pt x="5467994" y="6280001"/>
                </a:cubicBezTo>
                <a:close/>
                <a:moveTo>
                  <a:pt x="5049325" y="6280001"/>
                </a:moveTo>
                <a:cubicBezTo>
                  <a:pt x="5101876" y="6280001"/>
                  <a:pt x="5144478" y="6322603"/>
                  <a:pt x="5144478" y="6375153"/>
                </a:cubicBezTo>
                <a:cubicBezTo>
                  <a:pt x="5144478" y="6427704"/>
                  <a:pt x="5101876" y="6470305"/>
                  <a:pt x="5049325" y="6470305"/>
                </a:cubicBezTo>
                <a:cubicBezTo>
                  <a:pt x="4996774" y="6470305"/>
                  <a:pt x="4954173" y="6427704"/>
                  <a:pt x="4954173" y="6375153"/>
                </a:cubicBezTo>
                <a:cubicBezTo>
                  <a:pt x="4954173" y="6322603"/>
                  <a:pt x="4996774" y="6280001"/>
                  <a:pt x="5049325" y="6280001"/>
                </a:cubicBezTo>
                <a:close/>
                <a:moveTo>
                  <a:pt x="4630656" y="6280001"/>
                </a:moveTo>
                <a:cubicBezTo>
                  <a:pt x="4683207" y="6280001"/>
                  <a:pt x="4725808" y="6322603"/>
                  <a:pt x="4725808" y="6375153"/>
                </a:cubicBezTo>
                <a:cubicBezTo>
                  <a:pt x="4725808" y="6427704"/>
                  <a:pt x="4683207" y="6470305"/>
                  <a:pt x="4630656" y="6470305"/>
                </a:cubicBezTo>
                <a:cubicBezTo>
                  <a:pt x="4578106" y="6470305"/>
                  <a:pt x="4535504" y="6427704"/>
                  <a:pt x="4535504" y="6375153"/>
                </a:cubicBezTo>
                <a:cubicBezTo>
                  <a:pt x="4535504" y="6322603"/>
                  <a:pt x="4578106" y="6280001"/>
                  <a:pt x="4630656" y="6280001"/>
                </a:cubicBezTo>
                <a:close/>
                <a:moveTo>
                  <a:pt x="4211987" y="6280001"/>
                </a:moveTo>
                <a:cubicBezTo>
                  <a:pt x="4264538" y="6280001"/>
                  <a:pt x="4307139" y="6322603"/>
                  <a:pt x="4307139" y="6375153"/>
                </a:cubicBezTo>
                <a:cubicBezTo>
                  <a:pt x="4307139" y="6427704"/>
                  <a:pt x="4264538" y="6470305"/>
                  <a:pt x="4211987" y="6470305"/>
                </a:cubicBezTo>
                <a:cubicBezTo>
                  <a:pt x="4159436" y="6470305"/>
                  <a:pt x="4116835" y="6427704"/>
                  <a:pt x="4116835" y="6375153"/>
                </a:cubicBezTo>
                <a:cubicBezTo>
                  <a:pt x="4116835" y="6322603"/>
                  <a:pt x="4159436" y="6280001"/>
                  <a:pt x="4211987" y="6280001"/>
                </a:cubicBezTo>
                <a:close/>
                <a:moveTo>
                  <a:pt x="3793342" y="6280001"/>
                </a:moveTo>
                <a:cubicBezTo>
                  <a:pt x="3845869" y="6280001"/>
                  <a:pt x="3888470" y="6322603"/>
                  <a:pt x="3888470" y="6375153"/>
                </a:cubicBezTo>
                <a:cubicBezTo>
                  <a:pt x="3888470" y="6427704"/>
                  <a:pt x="3845869" y="6470305"/>
                  <a:pt x="3793342" y="6470305"/>
                </a:cubicBezTo>
                <a:cubicBezTo>
                  <a:pt x="3740790" y="6470305"/>
                  <a:pt x="3698190" y="6427704"/>
                  <a:pt x="3698190" y="6375153"/>
                </a:cubicBezTo>
                <a:cubicBezTo>
                  <a:pt x="3698190" y="6322603"/>
                  <a:pt x="3740790" y="6280001"/>
                  <a:pt x="3793342" y="6280001"/>
                </a:cubicBezTo>
                <a:close/>
                <a:moveTo>
                  <a:pt x="3374671" y="6280001"/>
                </a:moveTo>
                <a:cubicBezTo>
                  <a:pt x="3427221" y="6280001"/>
                  <a:pt x="3469825" y="6322603"/>
                  <a:pt x="3469825" y="6375153"/>
                </a:cubicBezTo>
                <a:cubicBezTo>
                  <a:pt x="3469825" y="6427704"/>
                  <a:pt x="3427221" y="6470305"/>
                  <a:pt x="3374671" y="6470305"/>
                </a:cubicBezTo>
                <a:cubicBezTo>
                  <a:pt x="3322120" y="6470305"/>
                  <a:pt x="3279519" y="6427704"/>
                  <a:pt x="3279519" y="6375153"/>
                </a:cubicBezTo>
                <a:cubicBezTo>
                  <a:pt x="3279519" y="6322603"/>
                  <a:pt x="3322120" y="6280001"/>
                  <a:pt x="3374671" y="6280001"/>
                </a:cubicBezTo>
                <a:close/>
                <a:moveTo>
                  <a:pt x="2956001" y="6280001"/>
                </a:moveTo>
                <a:cubicBezTo>
                  <a:pt x="3008551" y="6280001"/>
                  <a:pt x="3051154" y="6322603"/>
                  <a:pt x="3051154" y="6375153"/>
                </a:cubicBezTo>
                <a:cubicBezTo>
                  <a:pt x="3051154" y="6427704"/>
                  <a:pt x="3008551" y="6470305"/>
                  <a:pt x="2956001" y="6470305"/>
                </a:cubicBezTo>
                <a:cubicBezTo>
                  <a:pt x="2903450" y="6470305"/>
                  <a:pt x="2860848" y="6427704"/>
                  <a:pt x="2860848" y="6375153"/>
                </a:cubicBezTo>
                <a:cubicBezTo>
                  <a:pt x="2860848" y="6322603"/>
                  <a:pt x="2903450" y="6280001"/>
                  <a:pt x="2956001" y="6280001"/>
                </a:cubicBezTo>
                <a:close/>
                <a:moveTo>
                  <a:pt x="2537330" y="6280001"/>
                </a:moveTo>
                <a:cubicBezTo>
                  <a:pt x="2589882" y="6280001"/>
                  <a:pt x="2632482" y="6322603"/>
                  <a:pt x="2632482" y="6375153"/>
                </a:cubicBezTo>
                <a:cubicBezTo>
                  <a:pt x="2632482" y="6427704"/>
                  <a:pt x="2589882" y="6470305"/>
                  <a:pt x="2537330" y="6470305"/>
                </a:cubicBezTo>
                <a:cubicBezTo>
                  <a:pt x="2484778" y="6470305"/>
                  <a:pt x="2442177" y="6427704"/>
                  <a:pt x="2442177" y="6375153"/>
                </a:cubicBezTo>
                <a:cubicBezTo>
                  <a:pt x="2442177" y="6322603"/>
                  <a:pt x="2484778" y="6280001"/>
                  <a:pt x="2537330" y="6280001"/>
                </a:cubicBezTo>
                <a:close/>
                <a:moveTo>
                  <a:pt x="2118660" y="6280001"/>
                </a:moveTo>
                <a:cubicBezTo>
                  <a:pt x="2171211" y="6280001"/>
                  <a:pt x="2213812" y="6322603"/>
                  <a:pt x="2213812" y="6375153"/>
                </a:cubicBezTo>
                <a:cubicBezTo>
                  <a:pt x="2213812" y="6427704"/>
                  <a:pt x="2171211" y="6470305"/>
                  <a:pt x="2118660" y="6470305"/>
                </a:cubicBezTo>
                <a:cubicBezTo>
                  <a:pt x="2066108" y="6470305"/>
                  <a:pt x="2023508" y="6427704"/>
                  <a:pt x="2023508" y="6375153"/>
                </a:cubicBezTo>
                <a:cubicBezTo>
                  <a:pt x="2023508" y="6322603"/>
                  <a:pt x="2066108" y="6280001"/>
                  <a:pt x="2118660" y="6280001"/>
                </a:cubicBezTo>
                <a:close/>
                <a:moveTo>
                  <a:pt x="1699989" y="6280001"/>
                </a:moveTo>
                <a:cubicBezTo>
                  <a:pt x="1752539" y="6280001"/>
                  <a:pt x="1795142" y="6322603"/>
                  <a:pt x="1795142" y="6375153"/>
                </a:cubicBezTo>
                <a:cubicBezTo>
                  <a:pt x="1795142" y="6427704"/>
                  <a:pt x="1752539" y="6470305"/>
                  <a:pt x="1699989" y="6470305"/>
                </a:cubicBezTo>
                <a:cubicBezTo>
                  <a:pt x="1647438" y="6470305"/>
                  <a:pt x="1604835" y="6427704"/>
                  <a:pt x="1604835" y="6375153"/>
                </a:cubicBezTo>
                <a:cubicBezTo>
                  <a:pt x="1604835" y="6322603"/>
                  <a:pt x="1647438" y="6280001"/>
                  <a:pt x="1699989" y="6280001"/>
                </a:cubicBezTo>
                <a:close/>
                <a:moveTo>
                  <a:pt x="1281318" y="6280001"/>
                </a:moveTo>
                <a:cubicBezTo>
                  <a:pt x="1333868" y="6280001"/>
                  <a:pt x="1376471" y="6322603"/>
                  <a:pt x="1376471" y="6375153"/>
                </a:cubicBezTo>
                <a:cubicBezTo>
                  <a:pt x="1376471" y="6427704"/>
                  <a:pt x="1333868" y="6470305"/>
                  <a:pt x="1281318" y="6470305"/>
                </a:cubicBezTo>
                <a:cubicBezTo>
                  <a:pt x="1228768" y="6470305"/>
                  <a:pt x="1186165" y="6427704"/>
                  <a:pt x="1186165" y="6375153"/>
                </a:cubicBezTo>
                <a:cubicBezTo>
                  <a:pt x="1186165" y="6322603"/>
                  <a:pt x="1228768" y="6280001"/>
                  <a:pt x="1281318" y="6280001"/>
                </a:cubicBezTo>
                <a:close/>
                <a:moveTo>
                  <a:pt x="862650" y="6280001"/>
                </a:moveTo>
                <a:cubicBezTo>
                  <a:pt x="915200" y="6280001"/>
                  <a:pt x="957802" y="6322603"/>
                  <a:pt x="957802" y="6375153"/>
                </a:cubicBezTo>
                <a:cubicBezTo>
                  <a:pt x="957802" y="6427704"/>
                  <a:pt x="915200" y="6470305"/>
                  <a:pt x="862650" y="6470305"/>
                </a:cubicBezTo>
                <a:cubicBezTo>
                  <a:pt x="810099" y="6470305"/>
                  <a:pt x="767498" y="6427704"/>
                  <a:pt x="767498" y="6375153"/>
                </a:cubicBezTo>
                <a:cubicBezTo>
                  <a:pt x="767498" y="6322603"/>
                  <a:pt x="810099" y="6280001"/>
                  <a:pt x="862650" y="6280001"/>
                </a:cubicBezTo>
                <a:close/>
                <a:moveTo>
                  <a:pt x="443982" y="6280001"/>
                </a:moveTo>
                <a:cubicBezTo>
                  <a:pt x="496533" y="6280001"/>
                  <a:pt x="539134" y="6322603"/>
                  <a:pt x="539134" y="6375153"/>
                </a:cubicBezTo>
                <a:cubicBezTo>
                  <a:pt x="539134" y="6427704"/>
                  <a:pt x="496533" y="6470305"/>
                  <a:pt x="443982" y="6470305"/>
                </a:cubicBezTo>
                <a:cubicBezTo>
                  <a:pt x="391431" y="6470305"/>
                  <a:pt x="348830" y="6427704"/>
                  <a:pt x="348830" y="6375153"/>
                </a:cubicBezTo>
                <a:cubicBezTo>
                  <a:pt x="348830" y="6322603"/>
                  <a:pt x="391431" y="6280001"/>
                  <a:pt x="443982" y="6280001"/>
                </a:cubicBezTo>
                <a:close/>
                <a:moveTo>
                  <a:pt x="25313" y="6280001"/>
                </a:moveTo>
                <a:cubicBezTo>
                  <a:pt x="77864" y="6280001"/>
                  <a:pt x="120465" y="6322603"/>
                  <a:pt x="120465" y="6375153"/>
                </a:cubicBezTo>
                <a:cubicBezTo>
                  <a:pt x="120465" y="6427704"/>
                  <a:pt x="77864" y="6470305"/>
                  <a:pt x="25313" y="6470305"/>
                </a:cubicBezTo>
                <a:lnTo>
                  <a:pt x="0" y="6465195"/>
                </a:lnTo>
                <a:lnTo>
                  <a:pt x="0" y="6285112"/>
                </a:lnTo>
                <a:close/>
                <a:moveTo>
                  <a:pt x="12166698" y="5861332"/>
                </a:moveTo>
                <a:lnTo>
                  <a:pt x="12192000" y="5866441"/>
                </a:lnTo>
                <a:lnTo>
                  <a:pt x="12192000" y="6046528"/>
                </a:lnTo>
                <a:lnTo>
                  <a:pt x="12166698" y="6051636"/>
                </a:lnTo>
                <a:cubicBezTo>
                  <a:pt x="12114147" y="6051636"/>
                  <a:pt x="12071546" y="6009035"/>
                  <a:pt x="12071546" y="5956484"/>
                </a:cubicBezTo>
                <a:cubicBezTo>
                  <a:pt x="12071546" y="5903934"/>
                  <a:pt x="12114147" y="5861332"/>
                  <a:pt x="12166698" y="5861332"/>
                </a:cubicBezTo>
                <a:close/>
                <a:moveTo>
                  <a:pt x="11748029" y="5861332"/>
                </a:moveTo>
                <a:cubicBezTo>
                  <a:pt x="11800580" y="5861332"/>
                  <a:pt x="11843181" y="5903934"/>
                  <a:pt x="11843181" y="5956484"/>
                </a:cubicBezTo>
                <a:cubicBezTo>
                  <a:pt x="11843181" y="6009035"/>
                  <a:pt x="11800580" y="6051636"/>
                  <a:pt x="11748029" y="6051636"/>
                </a:cubicBezTo>
                <a:cubicBezTo>
                  <a:pt x="11695478" y="6051636"/>
                  <a:pt x="11652877" y="6009035"/>
                  <a:pt x="11652877" y="5956484"/>
                </a:cubicBezTo>
                <a:cubicBezTo>
                  <a:pt x="11652877" y="5903934"/>
                  <a:pt x="11695478" y="5861332"/>
                  <a:pt x="11748029" y="5861332"/>
                </a:cubicBezTo>
                <a:close/>
                <a:moveTo>
                  <a:pt x="11329360" y="5861332"/>
                </a:moveTo>
                <a:cubicBezTo>
                  <a:pt x="11381911" y="5861332"/>
                  <a:pt x="11424512" y="5903934"/>
                  <a:pt x="11424512" y="5956484"/>
                </a:cubicBezTo>
                <a:cubicBezTo>
                  <a:pt x="11424512" y="6009035"/>
                  <a:pt x="11381911" y="6051636"/>
                  <a:pt x="11329360" y="6051636"/>
                </a:cubicBezTo>
                <a:cubicBezTo>
                  <a:pt x="11276809" y="6051636"/>
                  <a:pt x="11234208" y="6009035"/>
                  <a:pt x="11234208" y="5956484"/>
                </a:cubicBezTo>
                <a:cubicBezTo>
                  <a:pt x="11234208" y="5903934"/>
                  <a:pt x="11276809" y="5861332"/>
                  <a:pt x="11329360" y="5861332"/>
                </a:cubicBezTo>
                <a:close/>
                <a:moveTo>
                  <a:pt x="10910691" y="5861332"/>
                </a:moveTo>
                <a:cubicBezTo>
                  <a:pt x="10963242" y="5861332"/>
                  <a:pt x="11005843" y="5903934"/>
                  <a:pt x="11005843" y="5956484"/>
                </a:cubicBezTo>
                <a:cubicBezTo>
                  <a:pt x="11005843" y="6009035"/>
                  <a:pt x="10963242" y="6051636"/>
                  <a:pt x="10910691" y="6051636"/>
                </a:cubicBezTo>
                <a:cubicBezTo>
                  <a:pt x="10858140" y="6051636"/>
                  <a:pt x="10815539" y="6009035"/>
                  <a:pt x="10815539" y="5956484"/>
                </a:cubicBezTo>
                <a:cubicBezTo>
                  <a:pt x="10815539" y="5903934"/>
                  <a:pt x="10858140" y="5861332"/>
                  <a:pt x="10910691" y="5861332"/>
                </a:cubicBezTo>
                <a:close/>
                <a:moveTo>
                  <a:pt x="10492022" y="5861332"/>
                </a:moveTo>
                <a:cubicBezTo>
                  <a:pt x="10544573" y="5861332"/>
                  <a:pt x="10587174" y="5903934"/>
                  <a:pt x="10587174" y="5956484"/>
                </a:cubicBezTo>
                <a:cubicBezTo>
                  <a:pt x="10587174" y="6009035"/>
                  <a:pt x="10544573" y="6051636"/>
                  <a:pt x="10492022" y="6051636"/>
                </a:cubicBezTo>
                <a:cubicBezTo>
                  <a:pt x="10439471" y="6051636"/>
                  <a:pt x="10396870" y="6009035"/>
                  <a:pt x="10396870" y="5956484"/>
                </a:cubicBezTo>
                <a:cubicBezTo>
                  <a:pt x="10396870" y="5903934"/>
                  <a:pt x="10439471" y="5861332"/>
                  <a:pt x="10492022" y="5861332"/>
                </a:cubicBezTo>
                <a:close/>
                <a:moveTo>
                  <a:pt x="10073353" y="5861332"/>
                </a:moveTo>
                <a:cubicBezTo>
                  <a:pt x="10125904" y="5861332"/>
                  <a:pt x="10168505" y="5903934"/>
                  <a:pt x="10168505" y="5956484"/>
                </a:cubicBezTo>
                <a:cubicBezTo>
                  <a:pt x="10168505" y="6009035"/>
                  <a:pt x="10125904" y="6051636"/>
                  <a:pt x="10073353" y="6051636"/>
                </a:cubicBezTo>
                <a:cubicBezTo>
                  <a:pt x="10020803" y="6051636"/>
                  <a:pt x="9978201" y="6009035"/>
                  <a:pt x="9978201" y="5956484"/>
                </a:cubicBezTo>
                <a:cubicBezTo>
                  <a:pt x="9978201" y="5903934"/>
                  <a:pt x="10020803" y="5861332"/>
                  <a:pt x="10073353" y="5861332"/>
                </a:cubicBezTo>
                <a:close/>
                <a:moveTo>
                  <a:pt x="9654684" y="5861332"/>
                </a:moveTo>
                <a:cubicBezTo>
                  <a:pt x="9707235" y="5861332"/>
                  <a:pt x="9749836" y="5903934"/>
                  <a:pt x="9749836" y="5956484"/>
                </a:cubicBezTo>
                <a:cubicBezTo>
                  <a:pt x="9749836" y="6009035"/>
                  <a:pt x="9707235" y="6051636"/>
                  <a:pt x="9654684" y="6051636"/>
                </a:cubicBezTo>
                <a:cubicBezTo>
                  <a:pt x="9602134" y="6051636"/>
                  <a:pt x="9559532" y="6009035"/>
                  <a:pt x="9559532" y="5956484"/>
                </a:cubicBezTo>
                <a:cubicBezTo>
                  <a:pt x="9559532" y="5903934"/>
                  <a:pt x="9602134" y="5861332"/>
                  <a:pt x="9654684" y="5861332"/>
                </a:cubicBezTo>
                <a:close/>
                <a:moveTo>
                  <a:pt x="9236015" y="5861332"/>
                </a:moveTo>
                <a:cubicBezTo>
                  <a:pt x="9288566" y="5861332"/>
                  <a:pt x="9331167" y="5903934"/>
                  <a:pt x="9331167" y="5956484"/>
                </a:cubicBezTo>
                <a:cubicBezTo>
                  <a:pt x="9331167" y="6009035"/>
                  <a:pt x="9288566" y="6051636"/>
                  <a:pt x="9236015" y="6051636"/>
                </a:cubicBezTo>
                <a:cubicBezTo>
                  <a:pt x="9183465" y="6051636"/>
                  <a:pt x="9140863" y="6009035"/>
                  <a:pt x="9140863" y="5956484"/>
                </a:cubicBezTo>
                <a:cubicBezTo>
                  <a:pt x="9140863" y="5903934"/>
                  <a:pt x="9183465" y="5861332"/>
                  <a:pt x="9236015" y="5861332"/>
                </a:cubicBezTo>
                <a:close/>
                <a:moveTo>
                  <a:pt x="8817346" y="5861332"/>
                </a:moveTo>
                <a:cubicBezTo>
                  <a:pt x="8869897" y="5861332"/>
                  <a:pt x="8912498" y="5903934"/>
                  <a:pt x="8912498" y="5956484"/>
                </a:cubicBezTo>
                <a:cubicBezTo>
                  <a:pt x="8912498" y="6009035"/>
                  <a:pt x="8869897" y="6051636"/>
                  <a:pt x="8817346" y="6051636"/>
                </a:cubicBezTo>
                <a:cubicBezTo>
                  <a:pt x="8764796" y="6051636"/>
                  <a:pt x="8722194" y="6009035"/>
                  <a:pt x="8722194" y="5956484"/>
                </a:cubicBezTo>
                <a:cubicBezTo>
                  <a:pt x="8722194" y="5903934"/>
                  <a:pt x="8764796" y="5861332"/>
                  <a:pt x="8817346" y="5861332"/>
                </a:cubicBezTo>
                <a:close/>
                <a:moveTo>
                  <a:pt x="8398677" y="5861332"/>
                </a:moveTo>
                <a:cubicBezTo>
                  <a:pt x="8451228" y="5861332"/>
                  <a:pt x="8493829" y="5903934"/>
                  <a:pt x="8493829" y="5956484"/>
                </a:cubicBezTo>
                <a:cubicBezTo>
                  <a:pt x="8493829" y="6009035"/>
                  <a:pt x="8451228" y="6051636"/>
                  <a:pt x="8398677" y="6051636"/>
                </a:cubicBezTo>
                <a:cubicBezTo>
                  <a:pt x="8346127" y="6051636"/>
                  <a:pt x="8303526" y="6009035"/>
                  <a:pt x="8303526" y="5956484"/>
                </a:cubicBezTo>
                <a:cubicBezTo>
                  <a:pt x="8303526" y="5903934"/>
                  <a:pt x="8346127" y="5861332"/>
                  <a:pt x="8398677" y="5861332"/>
                </a:cubicBezTo>
                <a:close/>
                <a:moveTo>
                  <a:pt x="7980009" y="5861332"/>
                </a:moveTo>
                <a:cubicBezTo>
                  <a:pt x="8032559" y="5861332"/>
                  <a:pt x="8075161" y="5903934"/>
                  <a:pt x="8075161" y="5956484"/>
                </a:cubicBezTo>
                <a:cubicBezTo>
                  <a:pt x="8075161" y="6009035"/>
                  <a:pt x="8032559" y="6051636"/>
                  <a:pt x="7980009" y="6051636"/>
                </a:cubicBezTo>
                <a:cubicBezTo>
                  <a:pt x="7927458" y="6051636"/>
                  <a:pt x="7884857" y="6009035"/>
                  <a:pt x="7884857" y="5956484"/>
                </a:cubicBezTo>
                <a:cubicBezTo>
                  <a:pt x="7884857" y="5903934"/>
                  <a:pt x="7927458" y="5861332"/>
                  <a:pt x="7980009" y="5861332"/>
                </a:cubicBezTo>
                <a:close/>
                <a:moveTo>
                  <a:pt x="7561340" y="5861332"/>
                </a:moveTo>
                <a:cubicBezTo>
                  <a:pt x="7613890" y="5861332"/>
                  <a:pt x="7656492" y="5903934"/>
                  <a:pt x="7656492" y="5956484"/>
                </a:cubicBezTo>
                <a:cubicBezTo>
                  <a:pt x="7656492" y="6009035"/>
                  <a:pt x="7613890" y="6051636"/>
                  <a:pt x="7561340" y="6051636"/>
                </a:cubicBezTo>
                <a:cubicBezTo>
                  <a:pt x="7508789" y="6051636"/>
                  <a:pt x="7466188" y="6009035"/>
                  <a:pt x="7466188" y="5956484"/>
                </a:cubicBezTo>
                <a:cubicBezTo>
                  <a:pt x="7466188" y="5903934"/>
                  <a:pt x="7508789" y="5861332"/>
                  <a:pt x="7561340" y="5861332"/>
                </a:cubicBezTo>
                <a:close/>
                <a:moveTo>
                  <a:pt x="7142671" y="5861332"/>
                </a:moveTo>
                <a:cubicBezTo>
                  <a:pt x="7195221" y="5861332"/>
                  <a:pt x="7237823" y="5903934"/>
                  <a:pt x="7237823" y="5956484"/>
                </a:cubicBezTo>
                <a:cubicBezTo>
                  <a:pt x="7237823" y="6009035"/>
                  <a:pt x="7195221" y="6051636"/>
                  <a:pt x="7142671" y="6051636"/>
                </a:cubicBezTo>
                <a:cubicBezTo>
                  <a:pt x="7090120" y="6051636"/>
                  <a:pt x="7047519" y="6009035"/>
                  <a:pt x="7047519" y="5956484"/>
                </a:cubicBezTo>
                <a:cubicBezTo>
                  <a:pt x="7047519" y="5903934"/>
                  <a:pt x="7090120" y="5861332"/>
                  <a:pt x="7142671" y="5861332"/>
                </a:cubicBezTo>
                <a:close/>
                <a:moveTo>
                  <a:pt x="6724002" y="5861332"/>
                </a:moveTo>
                <a:cubicBezTo>
                  <a:pt x="6776553" y="5861332"/>
                  <a:pt x="6819154" y="5903934"/>
                  <a:pt x="6819154" y="5956484"/>
                </a:cubicBezTo>
                <a:cubicBezTo>
                  <a:pt x="6819154" y="6009035"/>
                  <a:pt x="6776553" y="6051636"/>
                  <a:pt x="6724002" y="6051636"/>
                </a:cubicBezTo>
                <a:cubicBezTo>
                  <a:pt x="6671451" y="6051636"/>
                  <a:pt x="6628850" y="6009035"/>
                  <a:pt x="6628850" y="5956484"/>
                </a:cubicBezTo>
                <a:cubicBezTo>
                  <a:pt x="6628850" y="5903934"/>
                  <a:pt x="6671451" y="5861332"/>
                  <a:pt x="6724002" y="5861332"/>
                </a:cubicBezTo>
                <a:close/>
                <a:moveTo>
                  <a:pt x="6305333" y="5861332"/>
                </a:moveTo>
                <a:cubicBezTo>
                  <a:pt x="6357884" y="5861332"/>
                  <a:pt x="6400485" y="5903934"/>
                  <a:pt x="6400485" y="5956484"/>
                </a:cubicBezTo>
                <a:cubicBezTo>
                  <a:pt x="6400485" y="6009035"/>
                  <a:pt x="6357884" y="6051636"/>
                  <a:pt x="6305333" y="6051636"/>
                </a:cubicBezTo>
                <a:cubicBezTo>
                  <a:pt x="6252782" y="6051636"/>
                  <a:pt x="6210181" y="6009035"/>
                  <a:pt x="6210181" y="5956484"/>
                </a:cubicBezTo>
                <a:cubicBezTo>
                  <a:pt x="6210181" y="5903934"/>
                  <a:pt x="6252782" y="5861332"/>
                  <a:pt x="6305333" y="5861332"/>
                </a:cubicBezTo>
                <a:close/>
                <a:moveTo>
                  <a:pt x="5886664" y="5861332"/>
                </a:moveTo>
                <a:cubicBezTo>
                  <a:pt x="5939215" y="5861332"/>
                  <a:pt x="5981816" y="5903934"/>
                  <a:pt x="5981816" y="5956484"/>
                </a:cubicBezTo>
                <a:cubicBezTo>
                  <a:pt x="5981816" y="6009035"/>
                  <a:pt x="5939215" y="6051636"/>
                  <a:pt x="5886664" y="6051636"/>
                </a:cubicBezTo>
                <a:cubicBezTo>
                  <a:pt x="5834113" y="6051636"/>
                  <a:pt x="5791512" y="6009035"/>
                  <a:pt x="5791512" y="5956484"/>
                </a:cubicBezTo>
                <a:cubicBezTo>
                  <a:pt x="5791512" y="5903934"/>
                  <a:pt x="5834113" y="5861332"/>
                  <a:pt x="5886664" y="5861332"/>
                </a:cubicBezTo>
                <a:close/>
                <a:moveTo>
                  <a:pt x="5467994" y="5861332"/>
                </a:moveTo>
                <a:cubicBezTo>
                  <a:pt x="5520544" y="5861332"/>
                  <a:pt x="5563146" y="5903934"/>
                  <a:pt x="5563146" y="5956484"/>
                </a:cubicBezTo>
                <a:cubicBezTo>
                  <a:pt x="5563146" y="6009035"/>
                  <a:pt x="5520544" y="6051636"/>
                  <a:pt x="5467994" y="6051636"/>
                </a:cubicBezTo>
                <a:cubicBezTo>
                  <a:pt x="5415443" y="6051636"/>
                  <a:pt x="5372842" y="6009035"/>
                  <a:pt x="5372842" y="5956484"/>
                </a:cubicBezTo>
                <a:cubicBezTo>
                  <a:pt x="5372842" y="5903934"/>
                  <a:pt x="5415443" y="5861332"/>
                  <a:pt x="5467994" y="5861332"/>
                </a:cubicBezTo>
                <a:close/>
                <a:moveTo>
                  <a:pt x="5049325" y="5861332"/>
                </a:moveTo>
                <a:cubicBezTo>
                  <a:pt x="5101876" y="5861332"/>
                  <a:pt x="5144478" y="5903934"/>
                  <a:pt x="5144478" y="5956484"/>
                </a:cubicBezTo>
                <a:cubicBezTo>
                  <a:pt x="5144478" y="6009035"/>
                  <a:pt x="5101876" y="6051636"/>
                  <a:pt x="5049325" y="6051636"/>
                </a:cubicBezTo>
                <a:cubicBezTo>
                  <a:pt x="4996774" y="6051636"/>
                  <a:pt x="4954173" y="6009035"/>
                  <a:pt x="4954173" y="5956484"/>
                </a:cubicBezTo>
                <a:cubicBezTo>
                  <a:pt x="4954173" y="5903934"/>
                  <a:pt x="4996774" y="5861332"/>
                  <a:pt x="5049325" y="5861332"/>
                </a:cubicBezTo>
                <a:close/>
                <a:moveTo>
                  <a:pt x="4630656" y="5861332"/>
                </a:moveTo>
                <a:cubicBezTo>
                  <a:pt x="4683207" y="5861332"/>
                  <a:pt x="4725808" y="5903934"/>
                  <a:pt x="4725808" y="5956484"/>
                </a:cubicBezTo>
                <a:cubicBezTo>
                  <a:pt x="4725808" y="6009035"/>
                  <a:pt x="4683207" y="6051636"/>
                  <a:pt x="4630656" y="6051636"/>
                </a:cubicBezTo>
                <a:cubicBezTo>
                  <a:pt x="4578106" y="6051636"/>
                  <a:pt x="4535504" y="6009035"/>
                  <a:pt x="4535504" y="5956484"/>
                </a:cubicBezTo>
                <a:cubicBezTo>
                  <a:pt x="4535504" y="5903934"/>
                  <a:pt x="4578106" y="5861332"/>
                  <a:pt x="4630656" y="5861332"/>
                </a:cubicBezTo>
                <a:close/>
                <a:moveTo>
                  <a:pt x="4211987" y="5861332"/>
                </a:moveTo>
                <a:cubicBezTo>
                  <a:pt x="4264538" y="5861332"/>
                  <a:pt x="4307139" y="5903934"/>
                  <a:pt x="4307139" y="5956484"/>
                </a:cubicBezTo>
                <a:cubicBezTo>
                  <a:pt x="4307139" y="6009035"/>
                  <a:pt x="4264538" y="6051636"/>
                  <a:pt x="4211987" y="6051636"/>
                </a:cubicBezTo>
                <a:cubicBezTo>
                  <a:pt x="4159436" y="6051636"/>
                  <a:pt x="4116835" y="6009035"/>
                  <a:pt x="4116835" y="5956484"/>
                </a:cubicBezTo>
                <a:cubicBezTo>
                  <a:pt x="4116835" y="5903934"/>
                  <a:pt x="4159436" y="5861332"/>
                  <a:pt x="4211987" y="5861332"/>
                </a:cubicBezTo>
                <a:close/>
                <a:moveTo>
                  <a:pt x="3793350" y="5861332"/>
                </a:moveTo>
                <a:cubicBezTo>
                  <a:pt x="3845869" y="5861332"/>
                  <a:pt x="3888470" y="5903934"/>
                  <a:pt x="3888470" y="5956484"/>
                </a:cubicBezTo>
                <a:cubicBezTo>
                  <a:pt x="3888470" y="6009035"/>
                  <a:pt x="3845869" y="6051636"/>
                  <a:pt x="3793350" y="6051636"/>
                </a:cubicBezTo>
                <a:cubicBezTo>
                  <a:pt x="3740799" y="6051636"/>
                  <a:pt x="3698198" y="6009035"/>
                  <a:pt x="3698198" y="5956484"/>
                </a:cubicBezTo>
                <a:cubicBezTo>
                  <a:pt x="3698198" y="5903934"/>
                  <a:pt x="3740799" y="5861332"/>
                  <a:pt x="3793350" y="5861332"/>
                </a:cubicBezTo>
                <a:close/>
                <a:moveTo>
                  <a:pt x="3374679" y="5861332"/>
                </a:moveTo>
                <a:cubicBezTo>
                  <a:pt x="3427230" y="5861332"/>
                  <a:pt x="3469833" y="5903934"/>
                  <a:pt x="3469833" y="5956484"/>
                </a:cubicBezTo>
                <a:cubicBezTo>
                  <a:pt x="3469833" y="6009035"/>
                  <a:pt x="3427230" y="6051636"/>
                  <a:pt x="3374679" y="6051636"/>
                </a:cubicBezTo>
                <a:cubicBezTo>
                  <a:pt x="3322128" y="6051636"/>
                  <a:pt x="3279526" y="6009035"/>
                  <a:pt x="3279526" y="5956484"/>
                </a:cubicBezTo>
                <a:cubicBezTo>
                  <a:pt x="3279526" y="5903934"/>
                  <a:pt x="3322128" y="5861332"/>
                  <a:pt x="3374679" y="5861332"/>
                </a:cubicBezTo>
                <a:close/>
                <a:moveTo>
                  <a:pt x="2956009" y="5861332"/>
                </a:moveTo>
                <a:cubicBezTo>
                  <a:pt x="3008560" y="5861332"/>
                  <a:pt x="3051162" y="5903934"/>
                  <a:pt x="3051162" y="5956484"/>
                </a:cubicBezTo>
                <a:cubicBezTo>
                  <a:pt x="3051162" y="6009035"/>
                  <a:pt x="3008560" y="6051636"/>
                  <a:pt x="2956009" y="6051636"/>
                </a:cubicBezTo>
                <a:cubicBezTo>
                  <a:pt x="2903457" y="6051636"/>
                  <a:pt x="2860854" y="6009035"/>
                  <a:pt x="2860854" y="5956484"/>
                </a:cubicBezTo>
                <a:cubicBezTo>
                  <a:pt x="2860854" y="5903934"/>
                  <a:pt x="2903457" y="5861332"/>
                  <a:pt x="2956009" y="5861332"/>
                </a:cubicBezTo>
                <a:close/>
                <a:moveTo>
                  <a:pt x="2537336" y="5861332"/>
                </a:moveTo>
                <a:cubicBezTo>
                  <a:pt x="2589889" y="5861332"/>
                  <a:pt x="2632490" y="5903934"/>
                  <a:pt x="2632490" y="5956484"/>
                </a:cubicBezTo>
                <a:cubicBezTo>
                  <a:pt x="2632490" y="6009035"/>
                  <a:pt x="2589889" y="6051636"/>
                  <a:pt x="2537336" y="6051636"/>
                </a:cubicBezTo>
                <a:cubicBezTo>
                  <a:pt x="2484785" y="6051636"/>
                  <a:pt x="2442183" y="6009035"/>
                  <a:pt x="2442183" y="5956484"/>
                </a:cubicBezTo>
                <a:cubicBezTo>
                  <a:pt x="2442183" y="5903934"/>
                  <a:pt x="2484785" y="5861332"/>
                  <a:pt x="2537336" y="5861332"/>
                </a:cubicBezTo>
                <a:close/>
                <a:moveTo>
                  <a:pt x="2118666" y="5861332"/>
                </a:moveTo>
                <a:cubicBezTo>
                  <a:pt x="2171217" y="5861332"/>
                  <a:pt x="2213818" y="5903934"/>
                  <a:pt x="2213818" y="5956484"/>
                </a:cubicBezTo>
                <a:cubicBezTo>
                  <a:pt x="2213818" y="6009035"/>
                  <a:pt x="2171217" y="6051636"/>
                  <a:pt x="2118666" y="6051636"/>
                </a:cubicBezTo>
                <a:cubicBezTo>
                  <a:pt x="2066114" y="6051636"/>
                  <a:pt x="2023514" y="6009035"/>
                  <a:pt x="2023514" y="5956484"/>
                </a:cubicBezTo>
                <a:cubicBezTo>
                  <a:pt x="2023514" y="5903934"/>
                  <a:pt x="2066114" y="5861332"/>
                  <a:pt x="2118666" y="5861332"/>
                </a:cubicBezTo>
                <a:close/>
                <a:moveTo>
                  <a:pt x="1699995" y="5861332"/>
                </a:moveTo>
                <a:cubicBezTo>
                  <a:pt x="1752545" y="5861332"/>
                  <a:pt x="1795147" y="5903934"/>
                  <a:pt x="1795147" y="5956484"/>
                </a:cubicBezTo>
                <a:cubicBezTo>
                  <a:pt x="1795147" y="6009035"/>
                  <a:pt x="1752545" y="6051636"/>
                  <a:pt x="1699995" y="6051636"/>
                </a:cubicBezTo>
                <a:cubicBezTo>
                  <a:pt x="1647443" y="6051636"/>
                  <a:pt x="1604840" y="6009035"/>
                  <a:pt x="1604840" y="5956484"/>
                </a:cubicBezTo>
                <a:cubicBezTo>
                  <a:pt x="1604840" y="5903934"/>
                  <a:pt x="1647443" y="5861332"/>
                  <a:pt x="1699995" y="5861332"/>
                </a:cubicBezTo>
                <a:close/>
                <a:moveTo>
                  <a:pt x="1281322" y="5861332"/>
                </a:moveTo>
                <a:cubicBezTo>
                  <a:pt x="1333873" y="5861332"/>
                  <a:pt x="1376474" y="5903934"/>
                  <a:pt x="1376474" y="5956484"/>
                </a:cubicBezTo>
                <a:cubicBezTo>
                  <a:pt x="1376474" y="6009035"/>
                  <a:pt x="1333873" y="6051636"/>
                  <a:pt x="1281322" y="6051636"/>
                </a:cubicBezTo>
                <a:cubicBezTo>
                  <a:pt x="1228772" y="6051636"/>
                  <a:pt x="1186170" y="6009035"/>
                  <a:pt x="1186170" y="5956484"/>
                </a:cubicBezTo>
                <a:cubicBezTo>
                  <a:pt x="1186170" y="5903934"/>
                  <a:pt x="1228772" y="5861332"/>
                  <a:pt x="1281322" y="5861332"/>
                </a:cubicBezTo>
                <a:close/>
                <a:moveTo>
                  <a:pt x="862654" y="5861332"/>
                </a:moveTo>
                <a:cubicBezTo>
                  <a:pt x="915205" y="5861332"/>
                  <a:pt x="957807" y="5903934"/>
                  <a:pt x="957807" y="5956484"/>
                </a:cubicBezTo>
                <a:cubicBezTo>
                  <a:pt x="957807" y="6009035"/>
                  <a:pt x="915205" y="6051636"/>
                  <a:pt x="862654" y="6051636"/>
                </a:cubicBezTo>
                <a:cubicBezTo>
                  <a:pt x="810104" y="6051636"/>
                  <a:pt x="767502" y="6009035"/>
                  <a:pt x="767502" y="5956484"/>
                </a:cubicBezTo>
                <a:cubicBezTo>
                  <a:pt x="767502" y="5903934"/>
                  <a:pt x="810104" y="5861332"/>
                  <a:pt x="862654" y="5861332"/>
                </a:cubicBezTo>
                <a:close/>
                <a:moveTo>
                  <a:pt x="443987" y="5861332"/>
                </a:moveTo>
                <a:cubicBezTo>
                  <a:pt x="496537" y="5861332"/>
                  <a:pt x="539139" y="5903934"/>
                  <a:pt x="539139" y="5956484"/>
                </a:cubicBezTo>
                <a:cubicBezTo>
                  <a:pt x="539139" y="6009035"/>
                  <a:pt x="496537" y="6051636"/>
                  <a:pt x="443987" y="6051636"/>
                </a:cubicBezTo>
                <a:cubicBezTo>
                  <a:pt x="391436" y="6051636"/>
                  <a:pt x="348835" y="6009035"/>
                  <a:pt x="348835" y="5956484"/>
                </a:cubicBezTo>
                <a:cubicBezTo>
                  <a:pt x="348835" y="5903934"/>
                  <a:pt x="391436" y="5861332"/>
                  <a:pt x="443987" y="5861332"/>
                </a:cubicBezTo>
                <a:close/>
                <a:moveTo>
                  <a:pt x="25318" y="5861332"/>
                </a:moveTo>
                <a:cubicBezTo>
                  <a:pt x="77868" y="5861332"/>
                  <a:pt x="120470" y="5903934"/>
                  <a:pt x="120470" y="5956484"/>
                </a:cubicBezTo>
                <a:cubicBezTo>
                  <a:pt x="120470" y="6009035"/>
                  <a:pt x="77868" y="6051636"/>
                  <a:pt x="25318" y="6051636"/>
                </a:cubicBezTo>
                <a:lnTo>
                  <a:pt x="0" y="6046525"/>
                </a:lnTo>
                <a:lnTo>
                  <a:pt x="0" y="5866444"/>
                </a:lnTo>
                <a:close/>
                <a:moveTo>
                  <a:pt x="12166698" y="5442663"/>
                </a:moveTo>
                <a:lnTo>
                  <a:pt x="12192000" y="5447772"/>
                </a:lnTo>
                <a:lnTo>
                  <a:pt x="12192000" y="5627859"/>
                </a:lnTo>
                <a:lnTo>
                  <a:pt x="12166698" y="5632967"/>
                </a:lnTo>
                <a:cubicBezTo>
                  <a:pt x="12114147" y="5632967"/>
                  <a:pt x="12071546" y="5590366"/>
                  <a:pt x="12071546" y="5537815"/>
                </a:cubicBezTo>
                <a:cubicBezTo>
                  <a:pt x="12071546" y="5485265"/>
                  <a:pt x="12114147" y="5442663"/>
                  <a:pt x="12166698" y="5442663"/>
                </a:cubicBezTo>
                <a:close/>
                <a:moveTo>
                  <a:pt x="11748029" y="5442663"/>
                </a:moveTo>
                <a:cubicBezTo>
                  <a:pt x="11800580" y="5442663"/>
                  <a:pt x="11843181" y="5485265"/>
                  <a:pt x="11843181" y="5537815"/>
                </a:cubicBezTo>
                <a:cubicBezTo>
                  <a:pt x="11843181" y="5590366"/>
                  <a:pt x="11800580" y="5632967"/>
                  <a:pt x="11748029" y="5632967"/>
                </a:cubicBezTo>
                <a:cubicBezTo>
                  <a:pt x="11695478" y="5632967"/>
                  <a:pt x="11652877" y="5590366"/>
                  <a:pt x="11652877" y="5537815"/>
                </a:cubicBezTo>
                <a:cubicBezTo>
                  <a:pt x="11652877" y="5485265"/>
                  <a:pt x="11695478" y="5442663"/>
                  <a:pt x="11748029" y="5442663"/>
                </a:cubicBezTo>
                <a:close/>
                <a:moveTo>
                  <a:pt x="11329360" y="5442663"/>
                </a:moveTo>
                <a:cubicBezTo>
                  <a:pt x="11381911" y="5442663"/>
                  <a:pt x="11424512" y="5485265"/>
                  <a:pt x="11424512" y="5537815"/>
                </a:cubicBezTo>
                <a:cubicBezTo>
                  <a:pt x="11424512" y="5590366"/>
                  <a:pt x="11381911" y="5632967"/>
                  <a:pt x="11329360" y="5632967"/>
                </a:cubicBezTo>
                <a:cubicBezTo>
                  <a:pt x="11276809" y="5632967"/>
                  <a:pt x="11234208" y="5590366"/>
                  <a:pt x="11234208" y="5537815"/>
                </a:cubicBezTo>
                <a:cubicBezTo>
                  <a:pt x="11234208" y="5485265"/>
                  <a:pt x="11276809" y="5442663"/>
                  <a:pt x="11329360" y="5442663"/>
                </a:cubicBezTo>
                <a:close/>
                <a:moveTo>
                  <a:pt x="10910691" y="5442663"/>
                </a:moveTo>
                <a:cubicBezTo>
                  <a:pt x="10963242" y="5442663"/>
                  <a:pt x="11005843" y="5485265"/>
                  <a:pt x="11005843" y="5537815"/>
                </a:cubicBezTo>
                <a:cubicBezTo>
                  <a:pt x="11005843" y="5590366"/>
                  <a:pt x="10963242" y="5632967"/>
                  <a:pt x="10910691" y="5632967"/>
                </a:cubicBezTo>
                <a:cubicBezTo>
                  <a:pt x="10858140" y="5632967"/>
                  <a:pt x="10815539" y="5590366"/>
                  <a:pt x="10815539" y="5537815"/>
                </a:cubicBezTo>
                <a:cubicBezTo>
                  <a:pt x="10815539" y="5485265"/>
                  <a:pt x="10858140" y="5442663"/>
                  <a:pt x="10910691" y="5442663"/>
                </a:cubicBezTo>
                <a:close/>
                <a:moveTo>
                  <a:pt x="10492022" y="5442663"/>
                </a:moveTo>
                <a:cubicBezTo>
                  <a:pt x="10544573" y="5442663"/>
                  <a:pt x="10587174" y="5485265"/>
                  <a:pt x="10587174" y="5537815"/>
                </a:cubicBezTo>
                <a:cubicBezTo>
                  <a:pt x="10587174" y="5590366"/>
                  <a:pt x="10544573" y="5632967"/>
                  <a:pt x="10492022" y="5632967"/>
                </a:cubicBezTo>
                <a:cubicBezTo>
                  <a:pt x="10439471" y="5632967"/>
                  <a:pt x="10396870" y="5590366"/>
                  <a:pt x="10396870" y="5537815"/>
                </a:cubicBezTo>
                <a:cubicBezTo>
                  <a:pt x="10396870" y="5485265"/>
                  <a:pt x="10439471" y="5442663"/>
                  <a:pt x="10492022" y="5442663"/>
                </a:cubicBezTo>
                <a:close/>
                <a:moveTo>
                  <a:pt x="10073353" y="5442663"/>
                </a:moveTo>
                <a:cubicBezTo>
                  <a:pt x="10125904" y="5442663"/>
                  <a:pt x="10168505" y="5485265"/>
                  <a:pt x="10168505" y="5537815"/>
                </a:cubicBezTo>
                <a:cubicBezTo>
                  <a:pt x="10168505" y="5590366"/>
                  <a:pt x="10125904" y="5632967"/>
                  <a:pt x="10073353" y="5632967"/>
                </a:cubicBezTo>
                <a:cubicBezTo>
                  <a:pt x="10020803" y="5632967"/>
                  <a:pt x="9978201" y="5590366"/>
                  <a:pt x="9978201" y="5537815"/>
                </a:cubicBezTo>
                <a:cubicBezTo>
                  <a:pt x="9978201" y="5485265"/>
                  <a:pt x="10020803" y="5442663"/>
                  <a:pt x="10073353" y="5442663"/>
                </a:cubicBezTo>
                <a:close/>
                <a:moveTo>
                  <a:pt x="9654684" y="5442663"/>
                </a:moveTo>
                <a:cubicBezTo>
                  <a:pt x="9707235" y="5442663"/>
                  <a:pt x="9749836" y="5485265"/>
                  <a:pt x="9749836" y="5537815"/>
                </a:cubicBezTo>
                <a:cubicBezTo>
                  <a:pt x="9749836" y="5590366"/>
                  <a:pt x="9707235" y="5632967"/>
                  <a:pt x="9654684" y="5632967"/>
                </a:cubicBezTo>
                <a:cubicBezTo>
                  <a:pt x="9602134" y="5632967"/>
                  <a:pt x="9559532" y="5590366"/>
                  <a:pt x="9559532" y="5537815"/>
                </a:cubicBezTo>
                <a:cubicBezTo>
                  <a:pt x="9559532" y="5485265"/>
                  <a:pt x="9602134" y="5442663"/>
                  <a:pt x="9654684" y="5442663"/>
                </a:cubicBezTo>
                <a:close/>
                <a:moveTo>
                  <a:pt x="9236015" y="5442663"/>
                </a:moveTo>
                <a:cubicBezTo>
                  <a:pt x="9288566" y="5442663"/>
                  <a:pt x="9331167" y="5485265"/>
                  <a:pt x="9331167" y="5537815"/>
                </a:cubicBezTo>
                <a:cubicBezTo>
                  <a:pt x="9331167" y="5590366"/>
                  <a:pt x="9288566" y="5632967"/>
                  <a:pt x="9236015" y="5632967"/>
                </a:cubicBezTo>
                <a:cubicBezTo>
                  <a:pt x="9183465" y="5632967"/>
                  <a:pt x="9140863" y="5590366"/>
                  <a:pt x="9140863" y="5537815"/>
                </a:cubicBezTo>
                <a:cubicBezTo>
                  <a:pt x="9140863" y="5485265"/>
                  <a:pt x="9183465" y="5442663"/>
                  <a:pt x="9236015" y="5442663"/>
                </a:cubicBezTo>
                <a:close/>
                <a:moveTo>
                  <a:pt x="8817346" y="5442663"/>
                </a:moveTo>
                <a:cubicBezTo>
                  <a:pt x="8869897" y="5442663"/>
                  <a:pt x="8912498" y="5485265"/>
                  <a:pt x="8912498" y="5537815"/>
                </a:cubicBezTo>
                <a:cubicBezTo>
                  <a:pt x="8912498" y="5590366"/>
                  <a:pt x="8869897" y="5632967"/>
                  <a:pt x="8817346" y="5632967"/>
                </a:cubicBezTo>
                <a:cubicBezTo>
                  <a:pt x="8764796" y="5632967"/>
                  <a:pt x="8722194" y="5590366"/>
                  <a:pt x="8722194" y="5537815"/>
                </a:cubicBezTo>
                <a:cubicBezTo>
                  <a:pt x="8722194" y="5485265"/>
                  <a:pt x="8764796" y="5442663"/>
                  <a:pt x="8817346" y="5442663"/>
                </a:cubicBezTo>
                <a:close/>
                <a:moveTo>
                  <a:pt x="8398677" y="5442663"/>
                </a:moveTo>
                <a:cubicBezTo>
                  <a:pt x="8451228" y="5442663"/>
                  <a:pt x="8493829" y="5485265"/>
                  <a:pt x="8493829" y="5537815"/>
                </a:cubicBezTo>
                <a:cubicBezTo>
                  <a:pt x="8493829" y="5590366"/>
                  <a:pt x="8451228" y="5632967"/>
                  <a:pt x="8398677" y="5632967"/>
                </a:cubicBezTo>
                <a:cubicBezTo>
                  <a:pt x="8346127" y="5632967"/>
                  <a:pt x="8303526" y="5590366"/>
                  <a:pt x="8303526" y="5537815"/>
                </a:cubicBezTo>
                <a:cubicBezTo>
                  <a:pt x="8303526" y="5485265"/>
                  <a:pt x="8346127" y="5442663"/>
                  <a:pt x="8398677" y="5442663"/>
                </a:cubicBezTo>
                <a:close/>
                <a:moveTo>
                  <a:pt x="7980009" y="5442663"/>
                </a:moveTo>
                <a:cubicBezTo>
                  <a:pt x="8032559" y="5442663"/>
                  <a:pt x="8075161" y="5485265"/>
                  <a:pt x="8075161" y="5537815"/>
                </a:cubicBezTo>
                <a:cubicBezTo>
                  <a:pt x="8075161" y="5590366"/>
                  <a:pt x="8032559" y="5632967"/>
                  <a:pt x="7980009" y="5632967"/>
                </a:cubicBezTo>
                <a:cubicBezTo>
                  <a:pt x="7927458" y="5632967"/>
                  <a:pt x="7884857" y="5590366"/>
                  <a:pt x="7884857" y="5537815"/>
                </a:cubicBezTo>
                <a:cubicBezTo>
                  <a:pt x="7884857" y="5485265"/>
                  <a:pt x="7927458" y="5442663"/>
                  <a:pt x="7980009" y="5442663"/>
                </a:cubicBezTo>
                <a:close/>
                <a:moveTo>
                  <a:pt x="7561340" y="5442663"/>
                </a:moveTo>
                <a:cubicBezTo>
                  <a:pt x="7613890" y="5442663"/>
                  <a:pt x="7656492" y="5485265"/>
                  <a:pt x="7656492" y="5537815"/>
                </a:cubicBezTo>
                <a:cubicBezTo>
                  <a:pt x="7656492" y="5590366"/>
                  <a:pt x="7613890" y="5632967"/>
                  <a:pt x="7561340" y="5632967"/>
                </a:cubicBezTo>
                <a:cubicBezTo>
                  <a:pt x="7508789" y="5632967"/>
                  <a:pt x="7466188" y="5590366"/>
                  <a:pt x="7466188" y="5537815"/>
                </a:cubicBezTo>
                <a:cubicBezTo>
                  <a:pt x="7466188" y="5485265"/>
                  <a:pt x="7508789" y="5442663"/>
                  <a:pt x="7561340" y="5442663"/>
                </a:cubicBezTo>
                <a:close/>
                <a:moveTo>
                  <a:pt x="7142671" y="5442663"/>
                </a:moveTo>
                <a:cubicBezTo>
                  <a:pt x="7195221" y="5442663"/>
                  <a:pt x="7237823" y="5485265"/>
                  <a:pt x="7237823" y="5537815"/>
                </a:cubicBezTo>
                <a:cubicBezTo>
                  <a:pt x="7237823" y="5590366"/>
                  <a:pt x="7195221" y="5632967"/>
                  <a:pt x="7142671" y="5632967"/>
                </a:cubicBezTo>
                <a:cubicBezTo>
                  <a:pt x="7090120" y="5632967"/>
                  <a:pt x="7047519" y="5590366"/>
                  <a:pt x="7047519" y="5537815"/>
                </a:cubicBezTo>
                <a:cubicBezTo>
                  <a:pt x="7047519" y="5485265"/>
                  <a:pt x="7090120" y="5442663"/>
                  <a:pt x="7142671" y="5442663"/>
                </a:cubicBezTo>
                <a:close/>
                <a:moveTo>
                  <a:pt x="6724002" y="5442663"/>
                </a:moveTo>
                <a:cubicBezTo>
                  <a:pt x="6776553" y="5442663"/>
                  <a:pt x="6819154" y="5485265"/>
                  <a:pt x="6819154" y="5537815"/>
                </a:cubicBezTo>
                <a:cubicBezTo>
                  <a:pt x="6819154" y="5590366"/>
                  <a:pt x="6776553" y="5632967"/>
                  <a:pt x="6724002" y="5632967"/>
                </a:cubicBezTo>
                <a:cubicBezTo>
                  <a:pt x="6671451" y="5632967"/>
                  <a:pt x="6628850" y="5590366"/>
                  <a:pt x="6628850" y="5537815"/>
                </a:cubicBezTo>
                <a:cubicBezTo>
                  <a:pt x="6628850" y="5485265"/>
                  <a:pt x="6671451" y="5442663"/>
                  <a:pt x="6724002" y="5442663"/>
                </a:cubicBezTo>
                <a:close/>
                <a:moveTo>
                  <a:pt x="6305333" y="5442663"/>
                </a:moveTo>
                <a:cubicBezTo>
                  <a:pt x="6357884" y="5442663"/>
                  <a:pt x="6400485" y="5485265"/>
                  <a:pt x="6400485" y="5537815"/>
                </a:cubicBezTo>
                <a:cubicBezTo>
                  <a:pt x="6400485" y="5590366"/>
                  <a:pt x="6357884" y="5632967"/>
                  <a:pt x="6305333" y="5632967"/>
                </a:cubicBezTo>
                <a:cubicBezTo>
                  <a:pt x="6252782" y="5632967"/>
                  <a:pt x="6210181" y="5590366"/>
                  <a:pt x="6210181" y="5537815"/>
                </a:cubicBezTo>
                <a:cubicBezTo>
                  <a:pt x="6210181" y="5485265"/>
                  <a:pt x="6252782" y="5442663"/>
                  <a:pt x="6305333" y="5442663"/>
                </a:cubicBezTo>
                <a:close/>
                <a:moveTo>
                  <a:pt x="5886664" y="5442663"/>
                </a:moveTo>
                <a:cubicBezTo>
                  <a:pt x="5939215" y="5442663"/>
                  <a:pt x="5981816" y="5485265"/>
                  <a:pt x="5981816" y="5537815"/>
                </a:cubicBezTo>
                <a:cubicBezTo>
                  <a:pt x="5981816" y="5590366"/>
                  <a:pt x="5939215" y="5632967"/>
                  <a:pt x="5886664" y="5632967"/>
                </a:cubicBezTo>
                <a:cubicBezTo>
                  <a:pt x="5834113" y="5632967"/>
                  <a:pt x="5791512" y="5590366"/>
                  <a:pt x="5791512" y="5537815"/>
                </a:cubicBezTo>
                <a:cubicBezTo>
                  <a:pt x="5791512" y="5485265"/>
                  <a:pt x="5834113" y="5442663"/>
                  <a:pt x="5886664" y="5442663"/>
                </a:cubicBezTo>
                <a:close/>
                <a:moveTo>
                  <a:pt x="5467994" y="5442663"/>
                </a:moveTo>
                <a:cubicBezTo>
                  <a:pt x="5520544" y="5442663"/>
                  <a:pt x="5563146" y="5485265"/>
                  <a:pt x="5563146" y="5537815"/>
                </a:cubicBezTo>
                <a:cubicBezTo>
                  <a:pt x="5563146" y="5590366"/>
                  <a:pt x="5520544" y="5632967"/>
                  <a:pt x="5467994" y="5632967"/>
                </a:cubicBezTo>
                <a:cubicBezTo>
                  <a:pt x="5415443" y="5632967"/>
                  <a:pt x="5372842" y="5590366"/>
                  <a:pt x="5372842" y="5537815"/>
                </a:cubicBezTo>
                <a:cubicBezTo>
                  <a:pt x="5372842" y="5485265"/>
                  <a:pt x="5415443" y="5442663"/>
                  <a:pt x="5467994" y="5442663"/>
                </a:cubicBezTo>
                <a:close/>
                <a:moveTo>
                  <a:pt x="5049325" y="5442663"/>
                </a:moveTo>
                <a:cubicBezTo>
                  <a:pt x="5101876" y="5442663"/>
                  <a:pt x="5144478" y="5485265"/>
                  <a:pt x="5144478" y="5537815"/>
                </a:cubicBezTo>
                <a:cubicBezTo>
                  <a:pt x="5144478" y="5590366"/>
                  <a:pt x="5101876" y="5632967"/>
                  <a:pt x="5049325" y="5632967"/>
                </a:cubicBezTo>
                <a:cubicBezTo>
                  <a:pt x="4996774" y="5632967"/>
                  <a:pt x="4954173" y="5590366"/>
                  <a:pt x="4954173" y="5537815"/>
                </a:cubicBezTo>
                <a:cubicBezTo>
                  <a:pt x="4954173" y="5485265"/>
                  <a:pt x="4996774" y="5442663"/>
                  <a:pt x="5049325" y="5442663"/>
                </a:cubicBezTo>
                <a:close/>
                <a:moveTo>
                  <a:pt x="4630656" y="5442663"/>
                </a:moveTo>
                <a:cubicBezTo>
                  <a:pt x="4683207" y="5442663"/>
                  <a:pt x="4725808" y="5485265"/>
                  <a:pt x="4725808" y="5537815"/>
                </a:cubicBezTo>
                <a:cubicBezTo>
                  <a:pt x="4725808" y="5590366"/>
                  <a:pt x="4683207" y="5632967"/>
                  <a:pt x="4630656" y="5632967"/>
                </a:cubicBezTo>
                <a:cubicBezTo>
                  <a:pt x="4578106" y="5632967"/>
                  <a:pt x="4535504" y="5590366"/>
                  <a:pt x="4535504" y="5537815"/>
                </a:cubicBezTo>
                <a:cubicBezTo>
                  <a:pt x="4535504" y="5485265"/>
                  <a:pt x="4578106" y="5442663"/>
                  <a:pt x="4630656" y="5442663"/>
                </a:cubicBezTo>
                <a:close/>
                <a:moveTo>
                  <a:pt x="4211987" y="5442663"/>
                </a:moveTo>
                <a:cubicBezTo>
                  <a:pt x="4264538" y="5442663"/>
                  <a:pt x="4307139" y="5485265"/>
                  <a:pt x="4307139" y="5537815"/>
                </a:cubicBezTo>
                <a:cubicBezTo>
                  <a:pt x="4307139" y="5590366"/>
                  <a:pt x="4264538" y="5632967"/>
                  <a:pt x="4211987" y="5632967"/>
                </a:cubicBezTo>
                <a:cubicBezTo>
                  <a:pt x="4159436" y="5632967"/>
                  <a:pt x="4116835" y="5590366"/>
                  <a:pt x="4116835" y="5537815"/>
                </a:cubicBezTo>
                <a:cubicBezTo>
                  <a:pt x="4116835" y="5485265"/>
                  <a:pt x="4159436" y="5442663"/>
                  <a:pt x="4211987" y="5442663"/>
                </a:cubicBezTo>
                <a:close/>
                <a:moveTo>
                  <a:pt x="3793358" y="5442663"/>
                </a:moveTo>
                <a:cubicBezTo>
                  <a:pt x="3845869" y="5442663"/>
                  <a:pt x="3888470" y="5485265"/>
                  <a:pt x="3888470" y="5537815"/>
                </a:cubicBezTo>
                <a:cubicBezTo>
                  <a:pt x="3888470" y="5590366"/>
                  <a:pt x="3845869" y="5632967"/>
                  <a:pt x="3793358" y="5632967"/>
                </a:cubicBezTo>
                <a:cubicBezTo>
                  <a:pt x="3740808" y="5632967"/>
                  <a:pt x="3698207" y="5590366"/>
                  <a:pt x="3698207" y="5537815"/>
                </a:cubicBezTo>
                <a:cubicBezTo>
                  <a:pt x="3698207" y="5485265"/>
                  <a:pt x="3740808" y="5442663"/>
                  <a:pt x="3793358" y="5442663"/>
                </a:cubicBezTo>
                <a:close/>
                <a:moveTo>
                  <a:pt x="3374686" y="5442663"/>
                </a:moveTo>
                <a:cubicBezTo>
                  <a:pt x="3427237" y="5442663"/>
                  <a:pt x="3469841" y="5485265"/>
                  <a:pt x="3469841" y="5537815"/>
                </a:cubicBezTo>
                <a:cubicBezTo>
                  <a:pt x="3469841" y="5590366"/>
                  <a:pt x="3427237" y="5632967"/>
                  <a:pt x="3374686" y="5632967"/>
                </a:cubicBezTo>
                <a:cubicBezTo>
                  <a:pt x="3322135" y="5632967"/>
                  <a:pt x="3279534" y="5590366"/>
                  <a:pt x="3279534" y="5537815"/>
                </a:cubicBezTo>
                <a:cubicBezTo>
                  <a:pt x="3279534" y="5485265"/>
                  <a:pt x="3322135" y="5442663"/>
                  <a:pt x="3374686" y="5442663"/>
                </a:cubicBezTo>
                <a:close/>
                <a:moveTo>
                  <a:pt x="2956015" y="5442663"/>
                </a:moveTo>
                <a:cubicBezTo>
                  <a:pt x="3008567" y="5442663"/>
                  <a:pt x="3051169" y="5485265"/>
                  <a:pt x="3051169" y="5537815"/>
                </a:cubicBezTo>
                <a:cubicBezTo>
                  <a:pt x="3051169" y="5590366"/>
                  <a:pt x="3008567" y="5632967"/>
                  <a:pt x="2956015" y="5632967"/>
                </a:cubicBezTo>
                <a:cubicBezTo>
                  <a:pt x="2903463" y="5632967"/>
                  <a:pt x="2860862" y="5590366"/>
                  <a:pt x="2860862" y="5537815"/>
                </a:cubicBezTo>
                <a:cubicBezTo>
                  <a:pt x="2860862" y="5485265"/>
                  <a:pt x="2903463" y="5442663"/>
                  <a:pt x="2956015" y="5442663"/>
                </a:cubicBezTo>
                <a:close/>
                <a:moveTo>
                  <a:pt x="2537342" y="5442663"/>
                </a:moveTo>
                <a:cubicBezTo>
                  <a:pt x="2589895" y="5442663"/>
                  <a:pt x="2632497" y="5485265"/>
                  <a:pt x="2632497" y="5537815"/>
                </a:cubicBezTo>
                <a:cubicBezTo>
                  <a:pt x="2632497" y="5590366"/>
                  <a:pt x="2589895" y="5632967"/>
                  <a:pt x="2537342" y="5632967"/>
                </a:cubicBezTo>
                <a:cubicBezTo>
                  <a:pt x="2484790" y="5632967"/>
                  <a:pt x="2442190" y="5590366"/>
                  <a:pt x="2442190" y="5537815"/>
                </a:cubicBezTo>
                <a:cubicBezTo>
                  <a:pt x="2442190" y="5485265"/>
                  <a:pt x="2484790" y="5442663"/>
                  <a:pt x="2537342" y="5442663"/>
                </a:cubicBezTo>
                <a:close/>
                <a:moveTo>
                  <a:pt x="2118672" y="5442663"/>
                </a:moveTo>
                <a:cubicBezTo>
                  <a:pt x="2171223" y="5442663"/>
                  <a:pt x="2213824" y="5485265"/>
                  <a:pt x="2213824" y="5537815"/>
                </a:cubicBezTo>
                <a:cubicBezTo>
                  <a:pt x="2213824" y="5590366"/>
                  <a:pt x="2171223" y="5632967"/>
                  <a:pt x="2118672" y="5632967"/>
                </a:cubicBezTo>
                <a:cubicBezTo>
                  <a:pt x="2066121" y="5632967"/>
                  <a:pt x="2023520" y="5590366"/>
                  <a:pt x="2023520" y="5537815"/>
                </a:cubicBezTo>
                <a:cubicBezTo>
                  <a:pt x="2023520" y="5485265"/>
                  <a:pt x="2066121" y="5442663"/>
                  <a:pt x="2118672" y="5442663"/>
                </a:cubicBezTo>
                <a:close/>
                <a:moveTo>
                  <a:pt x="1700000" y="5442663"/>
                </a:moveTo>
                <a:cubicBezTo>
                  <a:pt x="1752551" y="5442663"/>
                  <a:pt x="1795153" y="5485265"/>
                  <a:pt x="1795153" y="5537815"/>
                </a:cubicBezTo>
                <a:cubicBezTo>
                  <a:pt x="1795153" y="5590366"/>
                  <a:pt x="1752551" y="5632967"/>
                  <a:pt x="1700000" y="5632967"/>
                </a:cubicBezTo>
                <a:cubicBezTo>
                  <a:pt x="1647449" y="5632967"/>
                  <a:pt x="1604845" y="5590366"/>
                  <a:pt x="1604845" y="5537815"/>
                </a:cubicBezTo>
                <a:cubicBezTo>
                  <a:pt x="1604845" y="5485265"/>
                  <a:pt x="1647449" y="5442663"/>
                  <a:pt x="1700000" y="5442663"/>
                </a:cubicBezTo>
                <a:close/>
                <a:moveTo>
                  <a:pt x="1281327" y="5442663"/>
                </a:moveTo>
                <a:cubicBezTo>
                  <a:pt x="1333878" y="5442663"/>
                  <a:pt x="1376479" y="5485265"/>
                  <a:pt x="1376479" y="5537815"/>
                </a:cubicBezTo>
                <a:cubicBezTo>
                  <a:pt x="1376479" y="5590366"/>
                  <a:pt x="1333878" y="5632967"/>
                  <a:pt x="1281327" y="5632967"/>
                </a:cubicBezTo>
                <a:cubicBezTo>
                  <a:pt x="1228776" y="5632967"/>
                  <a:pt x="1186175" y="5590366"/>
                  <a:pt x="1186175" y="5537815"/>
                </a:cubicBezTo>
                <a:cubicBezTo>
                  <a:pt x="1186175" y="5485265"/>
                  <a:pt x="1228776" y="5442663"/>
                  <a:pt x="1281327" y="5442663"/>
                </a:cubicBezTo>
                <a:close/>
                <a:moveTo>
                  <a:pt x="862659" y="5442663"/>
                </a:moveTo>
                <a:cubicBezTo>
                  <a:pt x="915210" y="5442663"/>
                  <a:pt x="957811" y="5485265"/>
                  <a:pt x="957811" y="5537815"/>
                </a:cubicBezTo>
                <a:cubicBezTo>
                  <a:pt x="957811" y="5590366"/>
                  <a:pt x="915210" y="5632967"/>
                  <a:pt x="862659" y="5632967"/>
                </a:cubicBezTo>
                <a:cubicBezTo>
                  <a:pt x="810110" y="5632967"/>
                  <a:pt x="767507" y="5590366"/>
                  <a:pt x="767507" y="5537815"/>
                </a:cubicBezTo>
                <a:cubicBezTo>
                  <a:pt x="767507" y="5485265"/>
                  <a:pt x="810110" y="5442663"/>
                  <a:pt x="862659" y="5442663"/>
                </a:cubicBezTo>
                <a:close/>
                <a:moveTo>
                  <a:pt x="443991" y="5442663"/>
                </a:moveTo>
                <a:cubicBezTo>
                  <a:pt x="496542" y="5442663"/>
                  <a:pt x="539144" y="5485265"/>
                  <a:pt x="539144" y="5537815"/>
                </a:cubicBezTo>
                <a:cubicBezTo>
                  <a:pt x="539144" y="5590366"/>
                  <a:pt x="496542" y="5632967"/>
                  <a:pt x="443991" y="5632967"/>
                </a:cubicBezTo>
                <a:cubicBezTo>
                  <a:pt x="391441" y="5632967"/>
                  <a:pt x="348839" y="5590366"/>
                  <a:pt x="348839" y="5537815"/>
                </a:cubicBezTo>
                <a:cubicBezTo>
                  <a:pt x="348839" y="5485265"/>
                  <a:pt x="391441" y="5442663"/>
                  <a:pt x="443991" y="5442663"/>
                </a:cubicBezTo>
                <a:close/>
                <a:moveTo>
                  <a:pt x="25323" y="5442663"/>
                </a:moveTo>
                <a:cubicBezTo>
                  <a:pt x="77873" y="5442663"/>
                  <a:pt x="120475" y="5485265"/>
                  <a:pt x="120475" y="5537815"/>
                </a:cubicBezTo>
                <a:cubicBezTo>
                  <a:pt x="120475" y="5590366"/>
                  <a:pt x="77873" y="5632967"/>
                  <a:pt x="25323" y="5632967"/>
                </a:cubicBezTo>
                <a:lnTo>
                  <a:pt x="0" y="5627855"/>
                </a:lnTo>
                <a:lnTo>
                  <a:pt x="0" y="5447776"/>
                </a:lnTo>
                <a:close/>
                <a:moveTo>
                  <a:pt x="12166698" y="5023994"/>
                </a:moveTo>
                <a:lnTo>
                  <a:pt x="12192000" y="5029103"/>
                </a:lnTo>
                <a:lnTo>
                  <a:pt x="12192000" y="5209190"/>
                </a:lnTo>
                <a:lnTo>
                  <a:pt x="12166698" y="5214298"/>
                </a:lnTo>
                <a:cubicBezTo>
                  <a:pt x="12114147" y="5214298"/>
                  <a:pt x="12071546" y="5171697"/>
                  <a:pt x="12071546" y="5119146"/>
                </a:cubicBezTo>
                <a:cubicBezTo>
                  <a:pt x="12071546" y="5066596"/>
                  <a:pt x="12114147" y="5023994"/>
                  <a:pt x="12166698" y="5023994"/>
                </a:cubicBezTo>
                <a:close/>
                <a:moveTo>
                  <a:pt x="11748029" y="5023994"/>
                </a:moveTo>
                <a:cubicBezTo>
                  <a:pt x="11800580" y="5023994"/>
                  <a:pt x="11843181" y="5066596"/>
                  <a:pt x="11843181" y="5119146"/>
                </a:cubicBezTo>
                <a:cubicBezTo>
                  <a:pt x="11843181" y="5171697"/>
                  <a:pt x="11800580" y="5214298"/>
                  <a:pt x="11748029" y="5214298"/>
                </a:cubicBezTo>
                <a:cubicBezTo>
                  <a:pt x="11695478" y="5214298"/>
                  <a:pt x="11652877" y="5171697"/>
                  <a:pt x="11652877" y="5119146"/>
                </a:cubicBezTo>
                <a:cubicBezTo>
                  <a:pt x="11652877" y="5066596"/>
                  <a:pt x="11695478" y="5023994"/>
                  <a:pt x="11748029" y="5023994"/>
                </a:cubicBezTo>
                <a:close/>
                <a:moveTo>
                  <a:pt x="11329360" y="5023994"/>
                </a:moveTo>
                <a:cubicBezTo>
                  <a:pt x="11381911" y="5023994"/>
                  <a:pt x="11424512" y="5066596"/>
                  <a:pt x="11424512" y="5119146"/>
                </a:cubicBezTo>
                <a:cubicBezTo>
                  <a:pt x="11424512" y="5171697"/>
                  <a:pt x="11381911" y="5214298"/>
                  <a:pt x="11329360" y="5214298"/>
                </a:cubicBezTo>
                <a:cubicBezTo>
                  <a:pt x="11276809" y="5214298"/>
                  <a:pt x="11234208" y="5171697"/>
                  <a:pt x="11234208" y="5119146"/>
                </a:cubicBezTo>
                <a:cubicBezTo>
                  <a:pt x="11234208" y="5066596"/>
                  <a:pt x="11276809" y="5023994"/>
                  <a:pt x="11329360" y="5023994"/>
                </a:cubicBezTo>
                <a:close/>
                <a:moveTo>
                  <a:pt x="10910691" y="5023994"/>
                </a:moveTo>
                <a:cubicBezTo>
                  <a:pt x="10963242" y="5023994"/>
                  <a:pt x="11005843" y="5066596"/>
                  <a:pt x="11005843" y="5119146"/>
                </a:cubicBezTo>
                <a:cubicBezTo>
                  <a:pt x="11005843" y="5171697"/>
                  <a:pt x="10963242" y="5214298"/>
                  <a:pt x="10910691" y="5214298"/>
                </a:cubicBezTo>
                <a:cubicBezTo>
                  <a:pt x="10858140" y="5214298"/>
                  <a:pt x="10815539" y="5171697"/>
                  <a:pt x="10815539" y="5119146"/>
                </a:cubicBezTo>
                <a:cubicBezTo>
                  <a:pt x="10815539" y="5066596"/>
                  <a:pt x="10858140" y="5023994"/>
                  <a:pt x="10910691" y="5023994"/>
                </a:cubicBezTo>
                <a:close/>
                <a:moveTo>
                  <a:pt x="10492022" y="5023994"/>
                </a:moveTo>
                <a:cubicBezTo>
                  <a:pt x="10544573" y="5023994"/>
                  <a:pt x="10587174" y="5066596"/>
                  <a:pt x="10587174" y="5119146"/>
                </a:cubicBezTo>
                <a:cubicBezTo>
                  <a:pt x="10587174" y="5171697"/>
                  <a:pt x="10544573" y="5214298"/>
                  <a:pt x="10492022" y="5214298"/>
                </a:cubicBezTo>
                <a:cubicBezTo>
                  <a:pt x="10439471" y="5214298"/>
                  <a:pt x="10396870" y="5171697"/>
                  <a:pt x="10396870" y="5119146"/>
                </a:cubicBezTo>
                <a:cubicBezTo>
                  <a:pt x="10396870" y="5066596"/>
                  <a:pt x="10439471" y="5023994"/>
                  <a:pt x="10492022" y="5023994"/>
                </a:cubicBezTo>
                <a:close/>
                <a:moveTo>
                  <a:pt x="10073353" y="5023994"/>
                </a:moveTo>
                <a:cubicBezTo>
                  <a:pt x="10125904" y="5023994"/>
                  <a:pt x="10168505" y="5066596"/>
                  <a:pt x="10168505" y="5119146"/>
                </a:cubicBezTo>
                <a:cubicBezTo>
                  <a:pt x="10168505" y="5171697"/>
                  <a:pt x="10125904" y="5214298"/>
                  <a:pt x="10073353" y="5214298"/>
                </a:cubicBezTo>
                <a:cubicBezTo>
                  <a:pt x="10020803" y="5214298"/>
                  <a:pt x="9978201" y="5171697"/>
                  <a:pt x="9978201" y="5119146"/>
                </a:cubicBezTo>
                <a:cubicBezTo>
                  <a:pt x="9978201" y="5066596"/>
                  <a:pt x="10020803" y="5023994"/>
                  <a:pt x="10073353" y="5023994"/>
                </a:cubicBezTo>
                <a:close/>
                <a:moveTo>
                  <a:pt x="9654684" y="5023994"/>
                </a:moveTo>
                <a:cubicBezTo>
                  <a:pt x="9707235" y="5023994"/>
                  <a:pt x="9749836" y="5066596"/>
                  <a:pt x="9749836" y="5119146"/>
                </a:cubicBezTo>
                <a:cubicBezTo>
                  <a:pt x="9749836" y="5171697"/>
                  <a:pt x="9707235" y="5214298"/>
                  <a:pt x="9654684" y="5214298"/>
                </a:cubicBezTo>
                <a:cubicBezTo>
                  <a:pt x="9602134" y="5214298"/>
                  <a:pt x="9559532" y="5171697"/>
                  <a:pt x="9559532" y="5119146"/>
                </a:cubicBezTo>
                <a:cubicBezTo>
                  <a:pt x="9559532" y="5066596"/>
                  <a:pt x="9602134" y="5023994"/>
                  <a:pt x="9654684" y="5023994"/>
                </a:cubicBezTo>
                <a:close/>
                <a:moveTo>
                  <a:pt x="9236015" y="5023994"/>
                </a:moveTo>
                <a:cubicBezTo>
                  <a:pt x="9288566" y="5023994"/>
                  <a:pt x="9331167" y="5066596"/>
                  <a:pt x="9331167" y="5119146"/>
                </a:cubicBezTo>
                <a:cubicBezTo>
                  <a:pt x="9331167" y="5171697"/>
                  <a:pt x="9288566" y="5214298"/>
                  <a:pt x="9236015" y="5214298"/>
                </a:cubicBezTo>
                <a:cubicBezTo>
                  <a:pt x="9183465" y="5214298"/>
                  <a:pt x="9140863" y="5171697"/>
                  <a:pt x="9140863" y="5119146"/>
                </a:cubicBezTo>
                <a:cubicBezTo>
                  <a:pt x="9140863" y="5066596"/>
                  <a:pt x="9183465" y="5023994"/>
                  <a:pt x="9236015" y="5023994"/>
                </a:cubicBezTo>
                <a:close/>
                <a:moveTo>
                  <a:pt x="8817346" y="5023994"/>
                </a:moveTo>
                <a:cubicBezTo>
                  <a:pt x="8869897" y="5023994"/>
                  <a:pt x="8912498" y="5066596"/>
                  <a:pt x="8912498" y="5119146"/>
                </a:cubicBezTo>
                <a:cubicBezTo>
                  <a:pt x="8912498" y="5171697"/>
                  <a:pt x="8869897" y="5214298"/>
                  <a:pt x="8817346" y="5214298"/>
                </a:cubicBezTo>
                <a:cubicBezTo>
                  <a:pt x="8764796" y="5214298"/>
                  <a:pt x="8722194" y="5171697"/>
                  <a:pt x="8722194" y="5119146"/>
                </a:cubicBezTo>
                <a:cubicBezTo>
                  <a:pt x="8722194" y="5066596"/>
                  <a:pt x="8764796" y="5023994"/>
                  <a:pt x="8817346" y="5023994"/>
                </a:cubicBezTo>
                <a:close/>
                <a:moveTo>
                  <a:pt x="8398677" y="5023994"/>
                </a:moveTo>
                <a:cubicBezTo>
                  <a:pt x="8451228" y="5023994"/>
                  <a:pt x="8493829" y="5066596"/>
                  <a:pt x="8493829" y="5119146"/>
                </a:cubicBezTo>
                <a:cubicBezTo>
                  <a:pt x="8493829" y="5171697"/>
                  <a:pt x="8451228" y="5214298"/>
                  <a:pt x="8398677" y="5214298"/>
                </a:cubicBezTo>
                <a:cubicBezTo>
                  <a:pt x="8346127" y="5214298"/>
                  <a:pt x="8303526" y="5171697"/>
                  <a:pt x="8303526" y="5119146"/>
                </a:cubicBezTo>
                <a:cubicBezTo>
                  <a:pt x="8303526" y="5066596"/>
                  <a:pt x="8346127" y="5023994"/>
                  <a:pt x="8398677" y="5023994"/>
                </a:cubicBezTo>
                <a:close/>
                <a:moveTo>
                  <a:pt x="7980009" y="5023994"/>
                </a:moveTo>
                <a:cubicBezTo>
                  <a:pt x="8032559" y="5023994"/>
                  <a:pt x="8075161" y="5066596"/>
                  <a:pt x="8075161" y="5119146"/>
                </a:cubicBezTo>
                <a:cubicBezTo>
                  <a:pt x="8075161" y="5171697"/>
                  <a:pt x="8032559" y="5214298"/>
                  <a:pt x="7980009" y="5214298"/>
                </a:cubicBezTo>
                <a:cubicBezTo>
                  <a:pt x="7927458" y="5214298"/>
                  <a:pt x="7884857" y="5171697"/>
                  <a:pt x="7884857" y="5119146"/>
                </a:cubicBezTo>
                <a:cubicBezTo>
                  <a:pt x="7884857" y="5066596"/>
                  <a:pt x="7927458" y="5023994"/>
                  <a:pt x="7980009" y="5023994"/>
                </a:cubicBezTo>
                <a:close/>
                <a:moveTo>
                  <a:pt x="7561340" y="5023994"/>
                </a:moveTo>
                <a:cubicBezTo>
                  <a:pt x="7613890" y="5023994"/>
                  <a:pt x="7656492" y="5066596"/>
                  <a:pt x="7656492" y="5119146"/>
                </a:cubicBezTo>
                <a:cubicBezTo>
                  <a:pt x="7656492" y="5171697"/>
                  <a:pt x="7613890" y="5214298"/>
                  <a:pt x="7561340" y="5214298"/>
                </a:cubicBezTo>
                <a:cubicBezTo>
                  <a:pt x="7508789" y="5214298"/>
                  <a:pt x="7466188" y="5171697"/>
                  <a:pt x="7466188" y="5119146"/>
                </a:cubicBezTo>
                <a:cubicBezTo>
                  <a:pt x="7466188" y="5066596"/>
                  <a:pt x="7508789" y="5023994"/>
                  <a:pt x="7561340" y="5023994"/>
                </a:cubicBezTo>
                <a:close/>
                <a:moveTo>
                  <a:pt x="7142671" y="5023994"/>
                </a:moveTo>
                <a:cubicBezTo>
                  <a:pt x="7195221" y="5023994"/>
                  <a:pt x="7237823" y="5066596"/>
                  <a:pt x="7237823" y="5119146"/>
                </a:cubicBezTo>
                <a:cubicBezTo>
                  <a:pt x="7237823" y="5171697"/>
                  <a:pt x="7195221" y="5214298"/>
                  <a:pt x="7142671" y="5214298"/>
                </a:cubicBezTo>
                <a:cubicBezTo>
                  <a:pt x="7090120" y="5214298"/>
                  <a:pt x="7047519" y="5171697"/>
                  <a:pt x="7047519" y="5119146"/>
                </a:cubicBezTo>
                <a:cubicBezTo>
                  <a:pt x="7047519" y="5066596"/>
                  <a:pt x="7090120" y="5023994"/>
                  <a:pt x="7142671" y="5023994"/>
                </a:cubicBezTo>
                <a:close/>
                <a:moveTo>
                  <a:pt x="6724002" y="5023994"/>
                </a:moveTo>
                <a:cubicBezTo>
                  <a:pt x="6776553" y="5023994"/>
                  <a:pt x="6819154" y="5066596"/>
                  <a:pt x="6819154" y="5119146"/>
                </a:cubicBezTo>
                <a:cubicBezTo>
                  <a:pt x="6819154" y="5171697"/>
                  <a:pt x="6776553" y="5214298"/>
                  <a:pt x="6724002" y="5214298"/>
                </a:cubicBezTo>
                <a:cubicBezTo>
                  <a:pt x="6671451" y="5214298"/>
                  <a:pt x="6628850" y="5171697"/>
                  <a:pt x="6628850" y="5119146"/>
                </a:cubicBezTo>
                <a:cubicBezTo>
                  <a:pt x="6628850" y="5066596"/>
                  <a:pt x="6671451" y="5023994"/>
                  <a:pt x="6724002" y="5023994"/>
                </a:cubicBezTo>
                <a:close/>
                <a:moveTo>
                  <a:pt x="6305333" y="5023994"/>
                </a:moveTo>
                <a:cubicBezTo>
                  <a:pt x="6357884" y="5023994"/>
                  <a:pt x="6400485" y="5066596"/>
                  <a:pt x="6400485" y="5119146"/>
                </a:cubicBezTo>
                <a:cubicBezTo>
                  <a:pt x="6400485" y="5171697"/>
                  <a:pt x="6357884" y="5214298"/>
                  <a:pt x="6305333" y="5214298"/>
                </a:cubicBezTo>
                <a:cubicBezTo>
                  <a:pt x="6252782" y="5214298"/>
                  <a:pt x="6210181" y="5171697"/>
                  <a:pt x="6210181" y="5119146"/>
                </a:cubicBezTo>
                <a:cubicBezTo>
                  <a:pt x="6210181" y="5066596"/>
                  <a:pt x="6252782" y="5023994"/>
                  <a:pt x="6305333" y="5023994"/>
                </a:cubicBezTo>
                <a:close/>
                <a:moveTo>
                  <a:pt x="5886664" y="5023994"/>
                </a:moveTo>
                <a:cubicBezTo>
                  <a:pt x="5939215" y="5023994"/>
                  <a:pt x="5981816" y="5066596"/>
                  <a:pt x="5981816" y="5119146"/>
                </a:cubicBezTo>
                <a:cubicBezTo>
                  <a:pt x="5981816" y="5171697"/>
                  <a:pt x="5939215" y="5214298"/>
                  <a:pt x="5886664" y="5214298"/>
                </a:cubicBezTo>
                <a:cubicBezTo>
                  <a:pt x="5834113" y="5214298"/>
                  <a:pt x="5791512" y="5171697"/>
                  <a:pt x="5791512" y="5119146"/>
                </a:cubicBezTo>
                <a:cubicBezTo>
                  <a:pt x="5791512" y="5066596"/>
                  <a:pt x="5834113" y="5023994"/>
                  <a:pt x="5886664" y="5023994"/>
                </a:cubicBezTo>
                <a:close/>
                <a:moveTo>
                  <a:pt x="5467994" y="5023994"/>
                </a:moveTo>
                <a:cubicBezTo>
                  <a:pt x="5520544" y="5023994"/>
                  <a:pt x="5563146" y="5066596"/>
                  <a:pt x="5563146" y="5119146"/>
                </a:cubicBezTo>
                <a:cubicBezTo>
                  <a:pt x="5563146" y="5171697"/>
                  <a:pt x="5520544" y="5214298"/>
                  <a:pt x="5467994" y="5214298"/>
                </a:cubicBezTo>
                <a:cubicBezTo>
                  <a:pt x="5415443" y="5214298"/>
                  <a:pt x="5372842" y="5171697"/>
                  <a:pt x="5372842" y="5119146"/>
                </a:cubicBezTo>
                <a:cubicBezTo>
                  <a:pt x="5372842" y="5066596"/>
                  <a:pt x="5415443" y="5023994"/>
                  <a:pt x="5467994" y="5023994"/>
                </a:cubicBezTo>
                <a:close/>
                <a:moveTo>
                  <a:pt x="5049325" y="5023994"/>
                </a:moveTo>
                <a:cubicBezTo>
                  <a:pt x="5101876" y="5023994"/>
                  <a:pt x="5144478" y="5066596"/>
                  <a:pt x="5144478" y="5119146"/>
                </a:cubicBezTo>
                <a:cubicBezTo>
                  <a:pt x="5144478" y="5171697"/>
                  <a:pt x="5101876" y="5214298"/>
                  <a:pt x="5049325" y="5214298"/>
                </a:cubicBezTo>
                <a:cubicBezTo>
                  <a:pt x="4996774" y="5214298"/>
                  <a:pt x="4954173" y="5171697"/>
                  <a:pt x="4954173" y="5119146"/>
                </a:cubicBezTo>
                <a:cubicBezTo>
                  <a:pt x="4954173" y="5066596"/>
                  <a:pt x="4996774" y="5023994"/>
                  <a:pt x="5049325" y="5023994"/>
                </a:cubicBezTo>
                <a:close/>
                <a:moveTo>
                  <a:pt x="4630656" y="5023994"/>
                </a:moveTo>
                <a:cubicBezTo>
                  <a:pt x="4683207" y="5023994"/>
                  <a:pt x="4725808" y="5066596"/>
                  <a:pt x="4725808" y="5119146"/>
                </a:cubicBezTo>
                <a:cubicBezTo>
                  <a:pt x="4725808" y="5171697"/>
                  <a:pt x="4683207" y="5214298"/>
                  <a:pt x="4630656" y="5214298"/>
                </a:cubicBezTo>
                <a:cubicBezTo>
                  <a:pt x="4578106" y="5214298"/>
                  <a:pt x="4535504" y="5171697"/>
                  <a:pt x="4535504" y="5119146"/>
                </a:cubicBezTo>
                <a:cubicBezTo>
                  <a:pt x="4535504" y="5066596"/>
                  <a:pt x="4578106" y="5023994"/>
                  <a:pt x="4630656" y="5023994"/>
                </a:cubicBezTo>
                <a:close/>
                <a:moveTo>
                  <a:pt x="4211987" y="5023994"/>
                </a:moveTo>
                <a:cubicBezTo>
                  <a:pt x="4264538" y="5023994"/>
                  <a:pt x="4307139" y="5066596"/>
                  <a:pt x="4307139" y="5119146"/>
                </a:cubicBezTo>
                <a:cubicBezTo>
                  <a:pt x="4307139" y="5171697"/>
                  <a:pt x="4264538" y="5214298"/>
                  <a:pt x="4211987" y="5214298"/>
                </a:cubicBezTo>
                <a:cubicBezTo>
                  <a:pt x="4159436" y="5214298"/>
                  <a:pt x="4116835" y="5171697"/>
                  <a:pt x="4116835" y="5119146"/>
                </a:cubicBezTo>
                <a:cubicBezTo>
                  <a:pt x="4116835" y="5066596"/>
                  <a:pt x="4159436" y="5023994"/>
                  <a:pt x="4211987" y="5023994"/>
                </a:cubicBezTo>
                <a:close/>
                <a:moveTo>
                  <a:pt x="3793367" y="5023994"/>
                </a:moveTo>
                <a:cubicBezTo>
                  <a:pt x="3845869" y="5023994"/>
                  <a:pt x="3888470" y="5066596"/>
                  <a:pt x="3888470" y="5119146"/>
                </a:cubicBezTo>
                <a:cubicBezTo>
                  <a:pt x="3888470" y="5171697"/>
                  <a:pt x="3845869" y="5214298"/>
                  <a:pt x="3793367" y="5214298"/>
                </a:cubicBezTo>
                <a:cubicBezTo>
                  <a:pt x="3740816" y="5214298"/>
                  <a:pt x="3698215" y="5171697"/>
                  <a:pt x="3698215" y="5119146"/>
                </a:cubicBezTo>
                <a:cubicBezTo>
                  <a:pt x="3698215" y="5066596"/>
                  <a:pt x="3740816" y="5023994"/>
                  <a:pt x="3793367" y="5023994"/>
                </a:cubicBezTo>
                <a:close/>
                <a:moveTo>
                  <a:pt x="3374694" y="5023994"/>
                </a:moveTo>
                <a:cubicBezTo>
                  <a:pt x="3427245" y="5023994"/>
                  <a:pt x="3469850" y="5066596"/>
                  <a:pt x="3469850" y="5119146"/>
                </a:cubicBezTo>
                <a:cubicBezTo>
                  <a:pt x="3469850" y="5171697"/>
                  <a:pt x="3427245" y="5214298"/>
                  <a:pt x="3374694" y="5214298"/>
                </a:cubicBezTo>
                <a:cubicBezTo>
                  <a:pt x="3322144" y="5214298"/>
                  <a:pt x="3279542" y="5171697"/>
                  <a:pt x="3279542" y="5119146"/>
                </a:cubicBezTo>
                <a:cubicBezTo>
                  <a:pt x="3279542" y="5066596"/>
                  <a:pt x="3322144" y="5023994"/>
                  <a:pt x="3374694" y="5023994"/>
                </a:cubicBezTo>
                <a:close/>
                <a:moveTo>
                  <a:pt x="2956022" y="5023994"/>
                </a:moveTo>
                <a:cubicBezTo>
                  <a:pt x="3008574" y="5023994"/>
                  <a:pt x="3051176" y="5066596"/>
                  <a:pt x="3051176" y="5119146"/>
                </a:cubicBezTo>
                <a:cubicBezTo>
                  <a:pt x="3051176" y="5171697"/>
                  <a:pt x="3008574" y="5214298"/>
                  <a:pt x="2956022" y="5214298"/>
                </a:cubicBezTo>
                <a:cubicBezTo>
                  <a:pt x="2903470" y="5214298"/>
                  <a:pt x="2860869" y="5171697"/>
                  <a:pt x="2860869" y="5119146"/>
                </a:cubicBezTo>
                <a:cubicBezTo>
                  <a:pt x="2860869" y="5066596"/>
                  <a:pt x="2903470" y="5023994"/>
                  <a:pt x="2956022" y="5023994"/>
                </a:cubicBezTo>
                <a:close/>
                <a:moveTo>
                  <a:pt x="2537348" y="5023994"/>
                </a:moveTo>
                <a:cubicBezTo>
                  <a:pt x="2589902" y="5023994"/>
                  <a:pt x="2632504" y="5066596"/>
                  <a:pt x="2632504" y="5119146"/>
                </a:cubicBezTo>
                <a:cubicBezTo>
                  <a:pt x="2632504" y="5171697"/>
                  <a:pt x="2589902" y="5214298"/>
                  <a:pt x="2537348" y="5214298"/>
                </a:cubicBezTo>
                <a:cubicBezTo>
                  <a:pt x="2484796" y="5214298"/>
                  <a:pt x="2442196" y="5171697"/>
                  <a:pt x="2442196" y="5119146"/>
                </a:cubicBezTo>
                <a:cubicBezTo>
                  <a:pt x="2442196" y="5066596"/>
                  <a:pt x="2484796" y="5023994"/>
                  <a:pt x="2537348" y="5023994"/>
                </a:cubicBezTo>
                <a:close/>
                <a:moveTo>
                  <a:pt x="2118678" y="5023994"/>
                </a:moveTo>
                <a:cubicBezTo>
                  <a:pt x="2171229" y="5023994"/>
                  <a:pt x="2213831" y="5066596"/>
                  <a:pt x="2213831" y="5119146"/>
                </a:cubicBezTo>
                <a:cubicBezTo>
                  <a:pt x="2213831" y="5171697"/>
                  <a:pt x="2171229" y="5214298"/>
                  <a:pt x="2118678" y="5214298"/>
                </a:cubicBezTo>
                <a:cubicBezTo>
                  <a:pt x="2066127" y="5214298"/>
                  <a:pt x="2023526" y="5171697"/>
                  <a:pt x="2023526" y="5119146"/>
                </a:cubicBezTo>
                <a:cubicBezTo>
                  <a:pt x="2023526" y="5066596"/>
                  <a:pt x="2066127" y="5023994"/>
                  <a:pt x="2118678" y="5023994"/>
                </a:cubicBezTo>
                <a:close/>
                <a:moveTo>
                  <a:pt x="1700005" y="5023994"/>
                </a:moveTo>
                <a:cubicBezTo>
                  <a:pt x="1752556" y="5023994"/>
                  <a:pt x="1795158" y="5066596"/>
                  <a:pt x="1795158" y="5119146"/>
                </a:cubicBezTo>
                <a:cubicBezTo>
                  <a:pt x="1795158" y="5171697"/>
                  <a:pt x="1752556" y="5214298"/>
                  <a:pt x="1700005" y="5214298"/>
                </a:cubicBezTo>
                <a:cubicBezTo>
                  <a:pt x="1647454" y="5214298"/>
                  <a:pt x="1604850" y="5171697"/>
                  <a:pt x="1604850" y="5119146"/>
                </a:cubicBezTo>
                <a:cubicBezTo>
                  <a:pt x="1604850" y="5066596"/>
                  <a:pt x="1647454" y="5023994"/>
                  <a:pt x="1700005" y="5023994"/>
                </a:cubicBezTo>
                <a:close/>
                <a:moveTo>
                  <a:pt x="1281332" y="5023994"/>
                </a:moveTo>
                <a:cubicBezTo>
                  <a:pt x="1333882" y="5023994"/>
                  <a:pt x="1376484" y="5066596"/>
                  <a:pt x="1376484" y="5119146"/>
                </a:cubicBezTo>
                <a:cubicBezTo>
                  <a:pt x="1376484" y="5171697"/>
                  <a:pt x="1333882" y="5214298"/>
                  <a:pt x="1281332" y="5214298"/>
                </a:cubicBezTo>
                <a:cubicBezTo>
                  <a:pt x="1228781" y="5214298"/>
                  <a:pt x="1186180" y="5171697"/>
                  <a:pt x="1186180" y="5119146"/>
                </a:cubicBezTo>
                <a:cubicBezTo>
                  <a:pt x="1186180" y="5066596"/>
                  <a:pt x="1228781" y="5023994"/>
                  <a:pt x="1281332" y="5023994"/>
                </a:cubicBezTo>
                <a:close/>
                <a:moveTo>
                  <a:pt x="862664" y="5023994"/>
                </a:moveTo>
                <a:cubicBezTo>
                  <a:pt x="915215" y="5023994"/>
                  <a:pt x="957816" y="5066596"/>
                  <a:pt x="957816" y="5119146"/>
                </a:cubicBezTo>
                <a:cubicBezTo>
                  <a:pt x="957816" y="5171697"/>
                  <a:pt x="915215" y="5214298"/>
                  <a:pt x="862664" y="5214298"/>
                </a:cubicBezTo>
                <a:cubicBezTo>
                  <a:pt x="810115" y="5214298"/>
                  <a:pt x="767512" y="5171697"/>
                  <a:pt x="767512" y="5119146"/>
                </a:cubicBezTo>
                <a:cubicBezTo>
                  <a:pt x="767512" y="5066596"/>
                  <a:pt x="810115" y="5023994"/>
                  <a:pt x="862664" y="5023994"/>
                </a:cubicBezTo>
                <a:close/>
                <a:moveTo>
                  <a:pt x="443996" y="5023994"/>
                </a:moveTo>
                <a:cubicBezTo>
                  <a:pt x="496547" y="5023994"/>
                  <a:pt x="539148" y="5066596"/>
                  <a:pt x="539148" y="5119146"/>
                </a:cubicBezTo>
                <a:cubicBezTo>
                  <a:pt x="539148" y="5171697"/>
                  <a:pt x="496547" y="5214298"/>
                  <a:pt x="443996" y="5214298"/>
                </a:cubicBezTo>
                <a:cubicBezTo>
                  <a:pt x="391446" y="5214298"/>
                  <a:pt x="348844" y="5171697"/>
                  <a:pt x="348844" y="5119146"/>
                </a:cubicBezTo>
                <a:cubicBezTo>
                  <a:pt x="348844" y="5066596"/>
                  <a:pt x="391446" y="5023994"/>
                  <a:pt x="443996" y="5023994"/>
                </a:cubicBezTo>
                <a:close/>
                <a:moveTo>
                  <a:pt x="25327" y="5023994"/>
                </a:moveTo>
                <a:cubicBezTo>
                  <a:pt x="77878" y="5023994"/>
                  <a:pt x="120479" y="5066596"/>
                  <a:pt x="120479" y="5119146"/>
                </a:cubicBezTo>
                <a:cubicBezTo>
                  <a:pt x="120479" y="5171697"/>
                  <a:pt x="77878" y="5214298"/>
                  <a:pt x="25327" y="5214298"/>
                </a:cubicBezTo>
                <a:lnTo>
                  <a:pt x="0" y="5209185"/>
                </a:lnTo>
                <a:lnTo>
                  <a:pt x="0" y="5029108"/>
                </a:lnTo>
                <a:close/>
                <a:moveTo>
                  <a:pt x="12166698" y="4605325"/>
                </a:moveTo>
                <a:lnTo>
                  <a:pt x="12192000" y="4610434"/>
                </a:lnTo>
                <a:lnTo>
                  <a:pt x="12192000" y="4790521"/>
                </a:lnTo>
                <a:lnTo>
                  <a:pt x="12166698" y="4795629"/>
                </a:lnTo>
                <a:cubicBezTo>
                  <a:pt x="12114147" y="4795629"/>
                  <a:pt x="12071546" y="4753028"/>
                  <a:pt x="12071546" y="4700477"/>
                </a:cubicBezTo>
                <a:cubicBezTo>
                  <a:pt x="12071546" y="4647927"/>
                  <a:pt x="12114147" y="4605325"/>
                  <a:pt x="12166698" y="4605325"/>
                </a:cubicBezTo>
                <a:close/>
                <a:moveTo>
                  <a:pt x="11748029" y="4605325"/>
                </a:moveTo>
                <a:cubicBezTo>
                  <a:pt x="11800580" y="4605325"/>
                  <a:pt x="11843181" y="4647927"/>
                  <a:pt x="11843181" y="4700477"/>
                </a:cubicBezTo>
                <a:cubicBezTo>
                  <a:pt x="11843181" y="4753028"/>
                  <a:pt x="11800580" y="4795629"/>
                  <a:pt x="11748029" y="4795629"/>
                </a:cubicBezTo>
                <a:cubicBezTo>
                  <a:pt x="11695478" y="4795629"/>
                  <a:pt x="11652877" y="4753028"/>
                  <a:pt x="11652877" y="4700477"/>
                </a:cubicBezTo>
                <a:cubicBezTo>
                  <a:pt x="11652877" y="4647927"/>
                  <a:pt x="11695478" y="4605325"/>
                  <a:pt x="11748029" y="4605325"/>
                </a:cubicBezTo>
                <a:close/>
                <a:moveTo>
                  <a:pt x="11329360" y="4605325"/>
                </a:moveTo>
                <a:cubicBezTo>
                  <a:pt x="11381911" y="4605325"/>
                  <a:pt x="11424512" y="4647927"/>
                  <a:pt x="11424512" y="4700477"/>
                </a:cubicBezTo>
                <a:cubicBezTo>
                  <a:pt x="11424512" y="4753028"/>
                  <a:pt x="11381911" y="4795629"/>
                  <a:pt x="11329360" y="4795629"/>
                </a:cubicBezTo>
                <a:cubicBezTo>
                  <a:pt x="11276809" y="4795629"/>
                  <a:pt x="11234208" y="4753028"/>
                  <a:pt x="11234208" y="4700477"/>
                </a:cubicBezTo>
                <a:cubicBezTo>
                  <a:pt x="11234208" y="4647927"/>
                  <a:pt x="11276809" y="4605325"/>
                  <a:pt x="11329360" y="4605325"/>
                </a:cubicBezTo>
                <a:close/>
                <a:moveTo>
                  <a:pt x="10910691" y="4605325"/>
                </a:moveTo>
                <a:cubicBezTo>
                  <a:pt x="10963242" y="4605325"/>
                  <a:pt x="11005843" y="4647927"/>
                  <a:pt x="11005843" y="4700477"/>
                </a:cubicBezTo>
                <a:cubicBezTo>
                  <a:pt x="11005843" y="4753028"/>
                  <a:pt x="10963242" y="4795629"/>
                  <a:pt x="10910691" y="4795629"/>
                </a:cubicBezTo>
                <a:cubicBezTo>
                  <a:pt x="10858140" y="4795629"/>
                  <a:pt x="10815539" y="4753028"/>
                  <a:pt x="10815539" y="4700477"/>
                </a:cubicBezTo>
                <a:cubicBezTo>
                  <a:pt x="10815539" y="4647927"/>
                  <a:pt x="10858140" y="4605325"/>
                  <a:pt x="10910691" y="4605325"/>
                </a:cubicBezTo>
                <a:close/>
                <a:moveTo>
                  <a:pt x="10492022" y="4605325"/>
                </a:moveTo>
                <a:cubicBezTo>
                  <a:pt x="10544573" y="4605325"/>
                  <a:pt x="10587174" y="4647927"/>
                  <a:pt x="10587174" y="4700477"/>
                </a:cubicBezTo>
                <a:cubicBezTo>
                  <a:pt x="10587174" y="4753028"/>
                  <a:pt x="10544573" y="4795629"/>
                  <a:pt x="10492022" y="4795629"/>
                </a:cubicBezTo>
                <a:cubicBezTo>
                  <a:pt x="10439471" y="4795629"/>
                  <a:pt x="10396870" y="4753028"/>
                  <a:pt x="10396870" y="4700477"/>
                </a:cubicBezTo>
                <a:cubicBezTo>
                  <a:pt x="10396870" y="4647927"/>
                  <a:pt x="10439471" y="4605325"/>
                  <a:pt x="10492022" y="4605325"/>
                </a:cubicBezTo>
                <a:close/>
                <a:moveTo>
                  <a:pt x="10073353" y="4605325"/>
                </a:moveTo>
                <a:cubicBezTo>
                  <a:pt x="10125904" y="4605325"/>
                  <a:pt x="10168505" y="4647927"/>
                  <a:pt x="10168505" y="4700477"/>
                </a:cubicBezTo>
                <a:cubicBezTo>
                  <a:pt x="10168505" y="4753028"/>
                  <a:pt x="10125904" y="4795629"/>
                  <a:pt x="10073353" y="4795629"/>
                </a:cubicBezTo>
                <a:cubicBezTo>
                  <a:pt x="10020803" y="4795629"/>
                  <a:pt x="9978201" y="4753028"/>
                  <a:pt x="9978201" y="4700477"/>
                </a:cubicBezTo>
                <a:cubicBezTo>
                  <a:pt x="9978201" y="4647927"/>
                  <a:pt x="10020803" y="4605325"/>
                  <a:pt x="10073353" y="4605325"/>
                </a:cubicBezTo>
                <a:close/>
                <a:moveTo>
                  <a:pt x="9654684" y="4605325"/>
                </a:moveTo>
                <a:cubicBezTo>
                  <a:pt x="9707235" y="4605325"/>
                  <a:pt x="9749836" y="4647927"/>
                  <a:pt x="9749836" y="4700477"/>
                </a:cubicBezTo>
                <a:cubicBezTo>
                  <a:pt x="9749836" y="4753028"/>
                  <a:pt x="9707235" y="4795629"/>
                  <a:pt x="9654684" y="4795629"/>
                </a:cubicBezTo>
                <a:cubicBezTo>
                  <a:pt x="9602134" y="4795629"/>
                  <a:pt x="9559532" y="4753028"/>
                  <a:pt x="9559532" y="4700477"/>
                </a:cubicBezTo>
                <a:cubicBezTo>
                  <a:pt x="9559532" y="4647927"/>
                  <a:pt x="9602134" y="4605325"/>
                  <a:pt x="9654684" y="4605325"/>
                </a:cubicBezTo>
                <a:close/>
                <a:moveTo>
                  <a:pt x="9236015" y="4605325"/>
                </a:moveTo>
                <a:cubicBezTo>
                  <a:pt x="9288566" y="4605325"/>
                  <a:pt x="9331167" y="4647927"/>
                  <a:pt x="9331167" y="4700477"/>
                </a:cubicBezTo>
                <a:cubicBezTo>
                  <a:pt x="9331167" y="4753028"/>
                  <a:pt x="9288566" y="4795629"/>
                  <a:pt x="9236015" y="4795629"/>
                </a:cubicBezTo>
                <a:cubicBezTo>
                  <a:pt x="9183465" y="4795629"/>
                  <a:pt x="9140863" y="4753028"/>
                  <a:pt x="9140863" y="4700477"/>
                </a:cubicBezTo>
                <a:cubicBezTo>
                  <a:pt x="9140863" y="4647927"/>
                  <a:pt x="9183465" y="4605325"/>
                  <a:pt x="9236015" y="4605325"/>
                </a:cubicBezTo>
                <a:close/>
                <a:moveTo>
                  <a:pt x="8817346" y="4605325"/>
                </a:moveTo>
                <a:cubicBezTo>
                  <a:pt x="8869897" y="4605325"/>
                  <a:pt x="8912498" y="4647927"/>
                  <a:pt x="8912498" y="4700477"/>
                </a:cubicBezTo>
                <a:cubicBezTo>
                  <a:pt x="8912498" y="4753028"/>
                  <a:pt x="8869897" y="4795629"/>
                  <a:pt x="8817346" y="4795629"/>
                </a:cubicBezTo>
                <a:cubicBezTo>
                  <a:pt x="8764796" y="4795629"/>
                  <a:pt x="8722194" y="4753028"/>
                  <a:pt x="8722194" y="4700477"/>
                </a:cubicBezTo>
                <a:cubicBezTo>
                  <a:pt x="8722194" y="4647927"/>
                  <a:pt x="8764796" y="4605325"/>
                  <a:pt x="8817346" y="4605325"/>
                </a:cubicBezTo>
                <a:close/>
                <a:moveTo>
                  <a:pt x="8398677" y="4605325"/>
                </a:moveTo>
                <a:cubicBezTo>
                  <a:pt x="8451228" y="4605325"/>
                  <a:pt x="8493829" y="4647927"/>
                  <a:pt x="8493829" y="4700477"/>
                </a:cubicBezTo>
                <a:cubicBezTo>
                  <a:pt x="8493829" y="4753028"/>
                  <a:pt x="8451228" y="4795629"/>
                  <a:pt x="8398677" y="4795629"/>
                </a:cubicBezTo>
                <a:cubicBezTo>
                  <a:pt x="8346127" y="4795629"/>
                  <a:pt x="8303526" y="4753028"/>
                  <a:pt x="8303526" y="4700477"/>
                </a:cubicBezTo>
                <a:cubicBezTo>
                  <a:pt x="8303526" y="4647927"/>
                  <a:pt x="8346127" y="4605325"/>
                  <a:pt x="8398677" y="4605325"/>
                </a:cubicBezTo>
                <a:close/>
                <a:moveTo>
                  <a:pt x="7980009" y="4605325"/>
                </a:moveTo>
                <a:cubicBezTo>
                  <a:pt x="8032559" y="4605325"/>
                  <a:pt x="8075161" y="4647927"/>
                  <a:pt x="8075161" y="4700477"/>
                </a:cubicBezTo>
                <a:cubicBezTo>
                  <a:pt x="8075161" y="4753028"/>
                  <a:pt x="8032559" y="4795629"/>
                  <a:pt x="7980009" y="4795629"/>
                </a:cubicBezTo>
                <a:cubicBezTo>
                  <a:pt x="7927458" y="4795629"/>
                  <a:pt x="7884857" y="4753028"/>
                  <a:pt x="7884857" y="4700477"/>
                </a:cubicBezTo>
                <a:cubicBezTo>
                  <a:pt x="7884857" y="4647927"/>
                  <a:pt x="7927458" y="4605325"/>
                  <a:pt x="7980009" y="4605325"/>
                </a:cubicBezTo>
                <a:close/>
                <a:moveTo>
                  <a:pt x="7561340" y="4605325"/>
                </a:moveTo>
                <a:cubicBezTo>
                  <a:pt x="7613890" y="4605325"/>
                  <a:pt x="7656492" y="4647927"/>
                  <a:pt x="7656492" y="4700477"/>
                </a:cubicBezTo>
                <a:cubicBezTo>
                  <a:pt x="7656492" y="4753028"/>
                  <a:pt x="7613890" y="4795629"/>
                  <a:pt x="7561340" y="4795629"/>
                </a:cubicBezTo>
                <a:cubicBezTo>
                  <a:pt x="7508789" y="4795629"/>
                  <a:pt x="7466188" y="4753028"/>
                  <a:pt x="7466188" y="4700477"/>
                </a:cubicBezTo>
                <a:cubicBezTo>
                  <a:pt x="7466188" y="4647927"/>
                  <a:pt x="7508789" y="4605325"/>
                  <a:pt x="7561340" y="4605325"/>
                </a:cubicBezTo>
                <a:close/>
                <a:moveTo>
                  <a:pt x="7142671" y="4605325"/>
                </a:moveTo>
                <a:cubicBezTo>
                  <a:pt x="7195221" y="4605325"/>
                  <a:pt x="7237823" y="4647927"/>
                  <a:pt x="7237823" y="4700477"/>
                </a:cubicBezTo>
                <a:cubicBezTo>
                  <a:pt x="7237823" y="4753028"/>
                  <a:pt x="7195221" y="4795629"/>
                  <a:pt x="7142671" y="4795629"/>
                </a:cubicBezTo>
                <a:cubicBezTo>
                  <a:pt x="7090120" y="4795629"/>
                  <a:pt x="7047519" y="4753028"/>
                  <a:pt x="7047519" y="4700477"/>
                </a:cubicBezTo>
                <a:cubicBezTo>
                  <a:pt x="7047519" y="4647927"/>
                  <a:pt x="7090120" y="4605325"/>
                  <a:pt x="7142671" y="4605325"/>
                </a:cubicBezTo>
                <a:close/>
                <a:moveTo>
                  <a:pt x="6724002" y="4605325"/>
                </a:moveTo>
                <a:cubicBezTo>
                  <a:pt x="6776553" y="4605325"/>
                  <a:pt x="6819154" y="4647927"/>
                  <a:pt x="6819154" y="4700477"/>
                </a:cubicBezTo>
                <a:cubicBezTo>
                  <a:pt x="6819154" y="4753028"/>
                  <a:pt x="6776553" y="4795629"/>
                  <a:pt x="6724002" y="4795629"/>
                </a:cubicBezTo>
                <a:cubicBezTo>
                  <a:pt x="6671451" y="4795629"/>
                  <a:pt x="6628850" y="4753028"/>
                  <a:pt x="6628850" y="4700477"/>
                </a:cubicBezTo>
                <a:cubicBezTo>
                  <a:pt x="6628850" y="4647927"/>
                  <a:pt x="6671451" y="4605325"/>
                  <a:pt x="6724002" y="4605325"/>
                </a:cubicBezTo>
                <a:close/>
                <a:moveTo>
                  <a:pt x="6305333" y="4605325"/>
                </a:moveTo>
                <a:cubicBezTo>
                  <a:pt x="6357884" y="4605325"/>
                  <a:pt x="6400485" y="4647927"/>
                  <a:pt x="6400485" y="4700477"/>
                </a:cubicBezTo>
                <a:cubicBezTo>
                  <a:pt x="6400485" y="4753028"/>
                  <a:pt x="6357884" y="4795629"/>
                  <a:pt x="6305333" y="4795629"/>
                </a:cubicBezTo>
                <a:cubicBezTo>
                  <a:pt x="6252782" y="4795629"/>
                  <a:pt x="6210181" y="4753028"/>
                  <a:pt x="6210181" y="4700477"/>
                </a:cubicBezTo>
                <a:cubicBezTo>
                  <a:pt x="6210181" y="4647927"/>
                  <a:pt x="6252782" y="4605325"/>
                  <a:pt x="6305333" y="4605325"/>
                </a:cubicBezTo>
                <a:close/>
                <a:moveTo>
                  <a:pt x="5886664" y="4605325"/>
                </a:moveTo>
                <a:cubicBezTo>
                  <a:pt x="5939215" y="4605325"/>
                  <a:pt x="5981816" y="4647927"/>
                  <a:pt x="5981816" y="4700477"/>
                </a:cubicBezTo>
                <a:cubicBezTo>
                  <a:pt x="5981816" y="4753028"/>
                  <a:pt x="5939215" y="4795629"/>
                  <a:pt x="5886664" y="4795629"/>
                </a:cubicBezTo>
                <a:cubicBezTo>
                  <a:pt x="5834113" y="4795629"/>
                  <a:pt x="5791512" y="4753028"/>
                  <a:pt x="5791512" y="4700477"/>
                </a:cubicBezTo>
                <a:cubicBezTo>
                  <a:pt x="5791512" y="4647927"/>
                  <a:pt x="5834113" y="4605325"/>
                  <a:pt x="5886664" y="4605325"/>
                </a:cubicBezTo>
                <a:close/>
                <a:moveTo>
                  <a:pt x="5467994" y="4605325"/>
                </a:moveTo>
                <a:cubicBezTo>
                  <a:pt x="5520544" y="4605325"/>
                  <a:pt x="5563146" y="4647927"/>
                  <a:pt x="5563146" y="4700477"/>
                </a:cubicBezTo>
                <a:cubicBezTo>
                  <a:pt x="5563146" y="4753028"/>
                  <a:pt x="5520544" y="4795629"/>
                  <a:pt x="5467994" y="4795629"/>
                </a:cubicBezTo>
                <a:cubicBezTo>
                  <a:pt x="5415443" y="4795629"/>
                  <a:pt x="5372842" y="4753028"/>
                  <a:pt x="5372842" y="4700477"/>
                </a:cubicBezTo>
                <a:cubicBezTo>
                  <a:pt x="5372842" y="4647927"/>
                  <a:pt x="5415443" y="4605325"/>
                  <a:pt x="5467994" y="4605325"/>
                </a:cubicBezTo>
                <a:close/>
                <a:moveTo>
                  <a:pt x="5049325" y="4605325"/>
                </a:moveTo>
                <a:cubicBezTo>
                  <a:pt x="5101876" y="4605325"/>
                  <a:pt x="5144478" y="4647927"/>
                  <a:pt x="5144478" y="4700477"/>
                </a:cubicBezTo>
                <a:cubicBezTo>
                  <a:pt x="5144478" y="4753028"/>
                  <a:pt x="5101876" y="4795629"/>
                  <a:pt x="5049325" y="4795629"/>
                </a:cubicBezTo>
                <a:cubicBezTo>
                  <a:pt x="4996774" y="4795629"/>
                  <a:pt x="4954173" y="4753028"/>
                  <a:pt x="4954173" y="4700477"/>
                </a:cubicBezTo>
                <a:cubicBezTo>
                  <a:pt x="4954173" y="4647927"/>
                  <a:pt x="4996774" y="4605325"/>
                  <a:pt x="5049325" y="4605325"/>
                </a:cubicBezTo>
                <a:close/>
                <a:moveTo>
                  <a:pt x="4630656" y="4605325"/>
                </a:moveTo>
                <a:cubicBezTo>
                  <a:pt x="4683207" y="4605325"/>
                  <a:pt x="4725808" y="4647927"/>
                  <a:pt x="4725808" y="4700477"/>
                </a:cubicBezTo>
                <a:cubicBezTo>
                  <a:pt x="4725808" y="4753028"/>
                  <a:pt x="4683207" y="4795629"/>
                  <a:pt x="4630656" y="4795629"/>
                </a:cubicBezTo>
                <a:cubicBezTo>
                  <a:pt x="4578106" y="4795629"/>
                  <a:pt x="4535504" y="4753028"/>
                  <a:pt x="4535504" y="4700477"/>
                </a:cubicBezTo>
                <a:cubicBezTo>
                  <a:pt x="4535504" y="4647927"/>
                  <a:pt x="4578106" y="4605325"/>
                  <a:pt x="4630656" y="4605325"/>
                </a:cubicBezTo>
                <a:close/>
                <a:moveTo>
                  <a:pt x="4211987" y="4605325"/>
                </a:moveTo>
                <a:cubicBezTo>
                  <a:pt x="4264538" y="4605325"/>
                  <a:pt x="4307139" y="4647927"/>
                  <a:pt x="4307139" y="4700477"/>
                </a:cubicBezTo>
                <a:cubicBezTo>
                  <a:pt x="4307139" y="4753028"/>
                  <a:pt x="4264538" y="4795629"/>
                  <a:pt x="4211987" y="4795629"/>
                </a:cubicBezTo>
                <a:cubicBezTo>
                  <a:pt x="4159436" y="4795629"/>
                  <a:pt x="4116835" y="4753028"/>
                  <a:pt x="4116835" y="4700477"/>
                </a:cubicBezTo>
                <a:cubicBezTo>
                  <a:pt x="4116835" y="4647927"/>
                  <a:pt x="4159436" y="4605325"/>
                  <a:pt x="4211987" y="4605325"/>
                </a:cubicBezTo>
                <a:close/>
                <a:moveTo>
                  <a:pt x="3793376" y="4605325"/>
                </a:moveTo>
                <a:cubicBezTo>
                  <a:pt x="3845869" y="4605325"/>
                  <a:pt x="3888470" y="4647927"/>
                  <a:pt x="3888470" y="4700477"/>
                </a:cubicBezTo>
                <a:cubicBezTo>
                  <a:pt x="3888470" y="4753028"/>
                  <a:pt x="3845869" y="4795629"/>
                  <a:pt x="3793376" y="4795629"/>
                </a:cubicBezTo>
                <a:cubicBezTo>
                  <a:pt x="3740825" y="4795629"/>
                  <a:pt x="3698224" y="4753028"/>
                  <a:pt x="3698224" y="4700477"/>
                </a:cubicBezTo>
                <a:cubicBezTo>
                  <a:pt x="3698224" y="4647927"/>
                  <a:pt x="3740825" y="4605325"/>
                  <a:pt x="3793376" y="4605325"/>
                </a:cubicBezTo>
                <a:close/>
                <a:moveTo>
                  <a:pt x="3374703" y="4605325"/>
                </a:moveTo>
                <a:cubicBezTo>
                  <a:pt x="3427252" y="4605325"/>
                  <a:pt x="3469858" y="4647927"/>
                  <a:pt x="3469858" y="4700477"/>
                </a:cubicBezTo>
                <a:cubicBezTo>
                  <a:pt x="3469858" y="4753028"/>
                  <a:pt x="3427252" y="4795629"/>
                  <a:pt x="3374703" y="4795629"/>
                </a:cubicBezTo>
                <a:cubicBezTo>
                  <a:pt x="3322151" y="4795629"/>
                  <a:pt x="3279550" y="4753028"/>
                  <a:pt x="3279550" y="4700477"/>
                </a:cubicBezTo>
                <a:cubicBezTo>
                  <a:pt x="3279550" y="4647927"/>
                  <a:pt x="3322151" y="4605325"/>
                  <a:pt x="3374703" y="4605325"/>
                </a:cubicBezTo>
                <a:close/>
                <a:moveTo>
                  <a:pt x="2956029" y="4605325"/>
                </a:moveTo>
                <a:cubicBezTo>
                  <a:pt x="3008582" y="4605325"/>
                  <a:pt x="3051184" y="4647927"/>
                  <a:pt x="3051184" y="4700477"/>
                </a:cubicBezTo>
                <a:cubicBezTo>
                  <a:pt x="3051184" y="4753028"/>
                  <a:pt x="3008582" y="4795629"/>
                  <a:pt x="2956029" y="4795629"/>
                </a:cubicBezTo>
                <a:cubicBezTo>
                  <a:pt x="2903477" y="4795629"/>
                  <a:pt x="2860876" y="4753028"/>
                  <a:pt x="2860876" y="4700477"/>
                </a:cubicBezTo>
                <a:cubicBezTo>
                  <a:pt x="2860876" y="4647927"/>
                  <a:pt x="2903477" y="4605325"/>
                  <a:pt x="2956029" y="4605325"/>
                </a:cubicBezTo>
                <a:close/>
                <a:moveTo>
                  <a:pt x="2537355" y="4605325"/>
                </a:moveTo>
                <a:cubicBezTo>
                  <a:pt x="2589908" y="4605325"/>
                  <a:pt x="2632511" y="4647927"/>
                  <a:pt x="2632511" y="4700477"/>
                </a:cubicBezTo>
                <a:cubicBezTo>
                  <a:pt x="2632511" y="4753028"/>
                  <a:pt x="2589908" y="4795629"/>
                  <a:pt x="2537355" y="4795629"/>
                </a:cubicBezTo>
                <a:cubicBezTo>
                  <a:pt x="2484803" y="4795629"/>
                  <a:pt x="2442202" y="4753028"/>
                  <a:pt x="2442202" y="4700477"/>
                </a:cubicBezTo>
                <a:cubicBezTo>
                  <a:pt x="2442202" y="4647927"/>
                  <a:pt x="2484803" y="4605325"/>
                  <a:pt x="2537355" y="4605325"/>
                </a:cubicBezTo>
                <a:close/>
                <a:moveTo>
                  <a:pt x="2118684" y="4605325"/>
                </a:moveTo>
                <a:cubicBezTo>
                  <a:pt x="2171236" y="4605325"/>
                  <a:pt x="2213837" y="4647927"/>
                  <a:pt x="2213837" y="4700477"/>
                </a:cubicBezTo>
                <a:cubicBezTo>
                  <a:pt x="2213837" y="4753028"/>
                  <a:pt x="2171236" y="4795629"/>
                  <a:pt x="2118684" y="4795629"/>
                </a:cubicBezTo>
                <a:cubicBezTo>
                  <a:pt x="2066133" y="4795629"/>
                  <a:pt x="2023532" y="4753028"/>
                  <a:pt x="2023532" y="4700477"/>
                </a:cubicBezTo>
                <a:cubicBezTo>
                  <a:pt x="2023532" y="4647927"/>
                  <a:pt x="2066133" y="4605325"/>
                  <a:pt x="2118684" y="4605325"/>
                </a:cubicBezTo>
                <a:close/>
                <a:moveTo>
                  <a:pt x="1700010" y="4605325"/>
                </a:moveTo>
                <a:cubicBezTo>
                  <a:pt x="1752562" y="4605325"/>
                  <a:pt x="1795163" y="4647927"/>
                  <a:pt x="1795163" y="4700477"/>
                </a:cubicBezTo>
                <a:cubicBezTo>
                  <a:pt x="1795163" y="4753028"/>
                  <a:pt x="1752562" y="4795629"/>
                  <a:pt x="1700010" y="4795629"/>
                </a:cubicBezTo>
                <a:cubicBezTo>
                  <a:pt x="1647458" y="4795629"/>
                  <a:pt x="1604856" y="4753028"/>
                  <a:pt x="1604856" y="4700477"/>
                </a:cubicBezTo>
                <a:cubicBezTo>
                  <a:pt x="1604856" y="4647927"/>
                  <a:pt x="1647458" y="4605325"/>
                  <a:pt x="1700010" y="4605325"/>
                </a:cubicBezTo>
                <a:close/>
                <a:moveTo>
                  <a:pt x="1281336" y="4605325"/>
                </a:moveTo>
                <a:cubicBezTo>
                  <a:pt x="1333887" y="4605325"/>
                  <a:pt x="1376489" y="4647927"/>
                  <a:pt x="1376489" y="4700477"/>
                </a:cubicBezTo>
                <a:cubicBezTo>
                  <a:pt x="1376489" y="4753028"/>
                  <a:pt x="1333887" y="4795629"/>
                  <a:pt x="1281336" y="4795629"/>
                </a:cubicBezTo>
                <a:cubicBezTo>
                  <a:pt x="1228786" y="4795629"/>
                  <a:pt x="1186185" y="4753028"/>
                  <a:pt x="1186185" y="4700477"/>
                </a:cubicBezTo>
                <a:cubicBezTo>
                  <a:pt x="1186185" y="4647927"/>
                  <a:pt x="1228786" y="4605325"/>
                  <a:pt x="1281336" y="4605325"/>
                </a:cubicBezTo>
                <a:close/>
                <a:moveTo>
                  <a:pt x="862669" y="4605325"/>
                </a:moveTo>
                <a:cubicBezTo>
                  <a:pt x="915219" y="4605325"/>
                  <a:pt x="957821" y="4647927"/>
                  <a:pt x="957821" y="4700477"/>
                </a:cubicBezTo>
                <a:cubicBezTo>
                  <a:pt x="957821" y="4753028"/>
                  <a:pt x="915219" y="4795629"/>
                  <a:pt x="862669" y="4795629"/>
                </a:cubicBezTo>
                <a:cubicBezTo>
                  <a:pt x="810119" y="4795629"/>
                  <a:pt x="767517" y="4753028"/>
                  <a:pt x="767517" y="4700477"/>
                </a:cubicBezTo>
                <a:cubicBezTo>
                  <a:pt x="767517" y="4647927"/>
                  <a:pt x="810119" y="4605325"/>
                  <a:pt x="862669" y="4605325"/>
                </a:cubicBezTo>
                <a:close/>
                <a:moveTo>
                  <a:pt x="444001" y="4605325"/>
                </a:moveTo>
                <a:cubicBezTo>
                  <a:pt x="496553" y="4605325"/>
                  <a:pt x="539154" y="4647927"/>
                  <a:pt x="539154" y="4700477"/>
                </a:cubicBezTo>
                <a:cubicBezTo>
                  <a:pt x="539154" y="4753028"/>
                  <a:pt x="496553" y="4795629"/>
                  <a:pt x="444001" y="4795629"/>
                </a:cubicBezTo>
                <a:cubicBezTo>
                  <a:pt x="391450" y="4795629"/>
                  <a:pt x="348849" y="4753028"/>
                  <a:pt x="348849" y="4700477"/>
                </a:cubicBezTo>
                <a:cubicBezTo>
                  <a:pt x="348849" y="4647927"/>
                  <a:pt x="391450" y="4605325"/>
                  <a:pt x="444001" y="4605325"/>
                </a:cubicBezTo>
                <a:close/>
                <a:moveTo>
                  <a:pt x="25333" y="4605325"/>
                </a:moveTo>
                <a:cubicBezTo>
                  <a:pt x="77884" y="4605325"/>
                  <a:pt x="120485" y="4647927"/>
                  <a:pt x="120485" y="4700477"/>
                </a:cubicBezTo>
                <a:cubicBezTo>
                  <a:pt x="120485" y="4753028"/>
                  <a:pt x="77884" y="4795629"/>
                  <a:pt x="25333" y="4795629"/>
                </a:cubicBezTo>
                <a:lnTo>
                  <a:pt x="0" y="4790515"/>
                </a:lnTo>
                <a:lnTo>
                  <a:pt x="0" y="4610440"/>
                </a:lnTo>
                <a:close/>
                <a:moveTo>
                  <a:pt x="12166698" y="4186656"/>
                </a:moveTo>
                <a:lnTo>
                  <a:pt x="12192000" y="4191765"/>
                </a:lnTo>
                <a:lnTo>
                  <a:pt x="12192000" y="4371852"/>
                </a:lnTo>
                <a:lnTo>
                  <a:pt x="12166698" y="4376960"/>
                </a:lnTo>
                <a:cubicBezTo>
                  <a:pt x="12114147" y="4376960"/>
                  <a:pt x="12071546" y="4334359"/>
                  <a:pt x="12071546" y="4281808"/>
                </a:cubicBezTo>
                <a:cubicBezTo>
                  <a:pt x="12071546" y="4229258"/>
                  <a:pt x="12114147" y="4186656"/>
                  <a:pt x="12166698" y="4186656"/>
                </a:cubicBezTo>
                <a:close/>
                <a:moveTo>
                  <a:pt x="11748029" y="4186656"/>
                </a:moveTo>
                <a:cubicBezTo>
                  <a:pt x="11800580" y="4186656"/>
                  <a:pt x="11843181" y="4229258"/>
                  <a:pt x="11843181" y="4281808"/>
                </a:cubicBezTo>
                <a:cubicBezTo>
                  <a:pt x="11843181" y="4334359"/>
                  <a:pt x="11800580" y="4376960"/>
                  <a:pt x="11748029" y="4376960"/>
                </a:cubicBezTo>
                <a:cubicBezTo>
                  <a:pt x="11695478" y="4376960"/>
                  <a:pt x="11652877" y="4334359"/>
                  <a:pt x="11652877" y="4281808"/>
                </a:cubicBezTo>
                <a:cubicBezTo>
                  <a:pt x="11652877" y="4229258"/>
                  <a:pt x="11695478" y="4186656"/>
                  <a:pt x="11748029" y="4186656"/>
                </a:cubicBezTo>
                <a:close/>
                <a:moveTo>
                  <a:pt x="11329360" y="4186656"/>
                </a:moveTo>
                <a:cubicBezTo>
                  <a:pt x="11381911" y="4186656"/>
                  <a:pt x="11424512" y="4229258"/>
                  <a:pt x="11424512" y="4281808"/>
                </a:cubicBezTo>
                <a:cubicBezTo>
                  <a:pt x="11424512" y="4334359"/>
                  <a:pt x="11381911" y="4376960"/>
                  <a:pt x="11329360" y="4376960"/>
                </a:cubicBezTo>
                <a:cubicBezTo>
                  <a:pt x="11276809" y="4376960"/>
                  <a:pt x="11234208" y="4334359"/>
                  <a:pt x="11234208" y="4281808"/>
                </a:cubicBezTo>
                <a:cubicBezTo>
                  <a:pt x="11234208" y="4229258"/>
                  <a:pt x="11276809" y="4186656"/>
                  <a:pt x="11329360" y="4186656"/>
                </a:cubicBezTo>
                <a:close/>
                <a:moveTo>
                  <a:pt x="10910691" y="4186656"/>
                </a:moveTo>
                <a:cubicBezTo>
                  <a:pt x="10963242" y="4186656"/>
                  <a:pt x="11005843" y="4229258"/>
                  <a:pt x="11005843" y="4281808"/>
                </a:cubicBezTo>
                <a:cubicBezTo>
                  <a:pt x="11005843" y="4334359"/>
                  <a:pt x="10963242" y="4376960"/>
                  <a:pt x="10910691" y="4376960"/>
                </a:cubicBezTo>
                <a:cubicBezTo>
                  <a:pt x="10858140" y="4376960"/>
                  <a:pt x="10815539" y="4334359"/>
                  <a:pt x="10815539" y="4281808"/>
                </a:cubicBezTo>
                <a:cubicBezTo>
                  <a:pt x="10815539" y="4229258"/>
                  <a:pt x="10858140" y="4186656"/>
                  <a:pt x="10910691" y="4186656"/>
                </a:cubicBezTo>
                <a:close/>
                <a:moveTo>
                  <a:pt x="10492022" y="4186656"/>
                </a:moveTo>
                <a:cubicBezTo>
                  <a:pt x="10544573" y="4186656"/>
                  <a:pt x="10587174" y="4229258"/>
                  <a:pt x="10587174" y="4281808"/>
                </a:cubicBezTo>
                <a:cubicBezTo>
                  <a:pt x="10587174" y="4334359"/>
                  <a:pt x="10544573" y="4376960"/>
                  <a:pt x="10492022" y="4376960"/>
                </a:cubicBezTo>
                <a:cubicBezTo>
                  <a:pt x="10439471" y="4376960"/>
                  <a:pt x="10396870" y="4334359"/>
                  <a:pt x="10396870" y="4281808"/>
                </a:cubicBezTo>
                <a:cubicBezTo>
                  <a:pt x="10396870" y="4229258"/>
                  <a:pt x="10439471" y="4186656"/>
                  <a:pt x="10492022" y="4186656"/>
                </a:cubicBezTo>
                <a:close/>
                <a:moveTo>
                  <a:pt x="10073353" y="4186656"/>
                </a:moveTo>
                <a:cubicBezTo>
                  <a:pt x="10125904" y="4186656"/>
                  <a:pt x="10168505" y="4229258"/>
                  <a:pt x="10168505" y="4281808"/>
                </a:cubicBezTo>
                <a:cubicBezTo>
                  <a:pt x="10168505" y="4334359"/>
                  <a:pt x="10125904" y="4376960"/>
                  <a:pt x="10073353" y="4376960"/>
                </a:cubicBezTo>
                <a:cubicBezTo>
                  <a:pt x="10020803" y="4376960"/>
                  <a:pt x="9978201" y="4334359"/>
                  <a:pt x="9978201" y="4281808"/>
                </a:cubicBezTo>
                <a:cubicBezTo>
                  <a:pt x="9978201" y="4229258"/>
                  <a:pt x="10020803" y="4186656"/>
                  <a:pt x="10073353" y="4186656"/>
                </a:cubicBezTo>
                <a:close/>
                <a:moveTo>
                  <a:pt x="9654684" y="4186656"/>
                </a:moveTo>
                <a:cubicBezTo>
                  <a:pt x="9707235" y="4186656"/>
                  <a:pt x="9749836" y="4229258"/>
                  <a:pt x="9749836" y="4281808"/>
                </a:cubicBezTo>
                <a:cubicBezTo>
                  <a:pt x="9749836" y="4334359"/>
                  <a:pt x="9707235" y="4376960"/>
                  <a:pt x="9654684" y="4376960"/>
                </a:cubicBezTo>
                <a:cubicBezTo>
                  <a:pt x="9602134" y="4376960"/>
                  <a:pt x="9559532" y="4334359"/>
                  <a:pt x="9559532" y="4281808"/>
                </a:cubicBezTo>
                <a:cubicBezTo>
                  <a:pt x="9559532" y="4229258"/>
                  <a:pt x="9602134" y="4186656"/>
                  <a:pt x="9654684" y="4186656"/>
                </a:cubicBezTo>
                <a:close/>
                <a:moveTo>
                  <a:pt x="9236015" y="4186656"/>
                </a:moveTo>
                <a:cubicBezTo>
                  <a:pt x="9288566" y="4186656"/>
                  <a:pt x="9331167" y="4229258"/>
                  <a:pt x="9331167" y="4281808"/>
                </a:cubicBezTo>
                <a:cubicBezTo>
                  <a:pt x="9331167" y="4334359"/>
                  <a:pt x="9288566" y="4376960"/>
                  <a:pt x="9236015" y="4376960"/>
                </a:cubicBezTo>
                <a:cubicBezTo>
                  <a:pt x="9183465" y="4376960"/>
                  <a:pt x="9140863" y="4334359"/>
                  <a:pt x="9140863" y="4281808"/>
                </a:cubicBezTo>
                <a:cubicBezTo>
                  <a:pt x="9140863" y="4229258"/>
                  <a:pt x="9183465" y="4186656"/>
                  <a:pt x="9236015" y="4186656"/>
                </a:cubicBezTo>
                <a:close/>
                <a:moveTo>
                  <a:pt x="8817346" y="4186656"/>
                </a:moveTo>
                <a:cubicBezTo>
                  <a:pt x="8869897" y="4186656"/>
                  <a:pt x="8912498" y="4229258"/>
                  <a:pt x="8912498" y="4281808"/>
                </a:cubicBezTo>
                <a:cubicBezTo>
                  <a:pt x="8912498" y="4334359"/>
                  <a:pt x="8869897" y="4376960"/>
                  <a:pt x="8817346" y="4376960"/>
                </a:cubicBezTo>
                <a:cubicBezTo>
                  <a:pt x="8764796" y="4376960"/>
                  <a:pt x="8722194" y="4334359"/>
                  <a:pt x="8722194" y="4281808"/>
                </a:cubicBezTo>
                <a:cubicBezTo>
                  <a:pt x="8722194" y="4229258"/>
                  <a:pt x="8764796" y="4186656"/>
                  <a:pt x="8817346" y="4186656"/>
                </a:cubicBezTo>
                <a:close/>
                <a:moveTo>
                  <a:pt x="8398677" y="4186656"/>
                </a:moveTo>
                <a:cubicBezTo>
                  <a:pt x="8451228" y="4186656"/>
                  <a:pt x="8493829" y="4229258"/>
                  <a:pt x="8493829" y="4281808"/>
                </a:cubicBezTo>
                <a:cubicBezTo>
                  <a:pt x="8493829" y="4334359"/>
                  <a:pt x="8451228" y="4376960"/>
                  <a:pt x="8398677" y="4376960"/>
                </a:cubicBezTo>
                <a:cubicBezTo>
                  <a:pt x="8346127" y="4376960"/>
                  <a:pt x="8303526" y="4334359"/>
                  <a:pt x="8303526" y="4281808"/>
                </a:cubicBezTo>
                <a:cubicBezTo>
                  <a:pt x="8303526" y="4229258"/>
                  <a:pt x="8346127" y="4186656"/>
                  <a:pt x="8398677" y="4186656"/>
                </a:cubicBezTo>
                <a:close/>
                <a:moveTo>
                  <a:pt x="7980009" y="4186656"/>
                </a:moveTo>
                <a:cubicBezTo>
                  <a:pt x="8032559" y="4186656"/>
                  <a:pt x="8075161" y="4229258"/>
                  <a:pt x="8075161" y="4281808"/>
                </a:cubicBezTo>
                <a:cubicBezTo>
                  <a:pt x="8075161" y="4334359"/>
                  <a:pt x="8032559" y="4376960"/>
                  <a:pt x="7980009" y="4376960"/>
                </a:cubicBezTo>
                <a:cubicBezTo>
                  <a:pt x="7927458" y="4376960"/>
                  <a:pt x="7884857" y="4334359"/>
                  <a:pt x="7884857" y="4281808"/>
                </a:cubicBezTo>
                <a:cubicBezTo>
                  <a:pt x="7884857" y="4229258"/>
                  <a:pt x="7927458" y="4186656"/>
                  <a:pt x="7980009" y="4186656"/>
                </a:cubicBezTo>
                <a:close/>
                <a:moveTo>
                  <a:pt x="7561340" y="4186656"/>
                </a:moveTo>
                <a:cubicBezTo>
                  <a:pt x="7613890" y="4186656"/>
                  <a:pt x="7656492" y="4229258"/>
                  <a:pt x="7656492" y="4281808"/>
                </a:cubicBezTo>
                <a:cubicBezTo>
                  <a:pt x="7656492" y="4334359"/>
                  <a:pt x="7613890" y="4376960"/>
                  <a:pt x="7561340" y="4376960"/>
                </a:cubicBezTo>
                <a:cubicBezTo>
                  <a:pt x="7508789" y="4376960"/>
                  <a:pt x="7466188" y="4334359"/>
                  <a:pt x="7466188" y="4281808"/>
                </a:cubicBezTo>
                <a:cubicBezTo>
                  <a:pt x="7466188" y="4229258"/>
                  <a:pt x="7508789" y="4186656"/>
                  <a:pt x="7561340" y="4186656"/>
                </a:cubicBezTo>
                <a:close/>
                <a:moveTo>
                  <a:pt x="7142671" y="4186656"/>
                </a:moveTo>
                <a:cubicBezTo>
                  <a:pt x="7195221" y="4186656"/>
                  <a:pt x="7237823" y="4229258"/>
                  <a:pt x="7237823" y="4281808"/>
                </a:cubicBezTo>
                <a:cubicBezTo>
                  <a:pt x="7237823" y="4334359"/>
                  <a:pt x="7195221" y="4376960"/>
                  <a:pt x="7142671" y="4376960"/>
                </a:cubicBezTo>
                <a:cubicBezTo>
                  <a:pt x="7090120" y="4376960"/>
                  <a:pt x="7047519" y="4334359"/>
                  <a:pt x="7047519" y="4281808"/>
                </a:cubicBezTo>
                <a:cubicBezTo>
                  <a:pt x="7047519" y="4229258"/>
                  <a:pt x="7090120" y="4186656"/>
                  <a:pt x="7142671" y="4186656"/>
                </a:cubicBezTo>
                <a:close/>
                <a:moveTo>
                  <a:pt x="6724002" y="4186656"/>
                </a:moveTo>
                <a:cubicBezTo>
                  <a:pt x="6776553" y="4186656"/>
                  <a:pt x="6819154" y="4229258"/>
                  <a:pt x="6819154" y="4281808"/>
                </a:cubicBezTo>
                <a:cubicBezTo>
                  <a:pt x="6819154" y="4334359"/>
                  <a:pt x="6776553" y="4376960"/>
                  <a:pt x="6724002" y="4376960"/>
                </a:cubicBezTo>
                <a:cubicBezTo>
                  <a:pt x="6671451" y="4376960"/>
                  <a:pt x="6628850" y="4334359"/>
                  <a:pt x="6628850" y="4281808"/>
                </a:cubicBezTo>
                <a:cubicBezTo>
                  <a:pt x="6628850" y="4229258"/>
                  <a:pt x="6671451" y="4186656"/>
                  <a:pt x="6724002" y="4186656"/>
                </a:cubicBezTo>
                <a:close/>
                <a:moveTo>
                  <a:pt x="6305333" y="4186656"/>
                </a:moveTo>
                <a:cubicBezTo>
                  <a:pt x="6357884" y="4186656"/>
                  <a:pt x="6400485" y="4229258"/>
                  <a:pt x="6400485" y="4281808"/>
                </a:cubicBezTo>
                <a:cubicBezTo>
                  <a:pt x="6400485" y="4334359"/>
                  <a:pt x="6357884" y="4376960"/>
                  <a:pt x="6305333" y="4376960"/>
                </a:cubicBezTo>
                <a:cubicBezTo>
                  <a:pt x="6252782" y="4376960"/>
                  <a:pt x="6210181" y="4334359"/>
                  <a:pt x="6210181" y="4281808"/>
                </a:cubicBezTo>
                <a:cubicBezTo>
                  <a:pt x="6210181" y="4229258"/>
                  <a:pt x="6252782" y="4186656"/>
                  <a:pt x="6305333" y="4186656"/>
                </a:cubicBezTo>
                <a:close/>
                <a:moveTo>
                  <a:pt x="5886664" y="4186656"/>
                </a:moveTo>
                <a:cubicBezTo>
                  <a:pt x="5939215" y="4186656"/>
                  <a:pt x="5981816" y="4229258"/>
                  <a:pt x="5981816" y="4281808"/>
                </a:cubicBezTo>
                <a:cubicBezTo>
                  <a:pt x="5981816" y="4334359"/>
                  <a:pt x="5939215" y="4376960"/>
                  <a:pt x="5886664" y="4376960"/>
                </a:cubicBezTo>
                <a:cubicBezTo>
                  <a:pt x="5834113" y="4376960"/>
                  <a:pt x="5791512" y="4334359"/>
                  <a:pt x="5791512" y="4281808"/>
                </a:cubicBezTo>
                <a:cubicBezTo>
                  <a:pt x="5791512" y="4229258"/>
                  <a:pt x="5834113" y="4186656"/>
                  <a:pt x="5886664" y="4186656"/>
                </a:cubicBezTo>
                <a:close/>
                <a:moveTo>
                  <a:pt x="5467994" y="4186656"/>
                </a:moveTo>
                <a:cubicBezTo>
                  <a:pt x="5520544" y="4186656"/>
                  <a:pt x="5563146" y="4229258"/>
                  <a:pt x="5563146" y="4281808"/>
                </a:cubicBezTo>
                <a:cubicBezTo>
                  <a:pt x="5563146" y="4334359"/>
                  <a:pt x="5520544" y="4376960"/>
                  <a:pt x="5467994" y="4376960"/>
                </a:cubicBezTo>
                <a:cubicBezTo>
                  <a:pt x="5415443" y="4376960"/>
                  <a:pt x="5372842" y="4334359"/>
                  <a:pt x="5372842" y="4281808"/>
                </a:cubicBezTo>
                <a:cubicBezTo>
                  <a:pt x="5372842" y="4229258"/>
                  <a:pt x="5415443" y="4186656"/>
                  <a:pt x="5467994" y="4186656"/>
                </a:cubicBezTo>
                <a:close/>
                <a:moveTo>
                  <a:pt x="5049325" y="4186656"/>
                </a:moveTo>
                <a:cubicBezTo>
                  <a:pt x="5101876" y="4186656"/>
                  <a:pt x="5144478" y="4229258"/>
                  <a:pt x="5144478" y="4281808"/>
                </a:cubicBezTo>
                <a:cubicBezTo>
                  <a:pt x="5144478" y="4334359"/>
                  <a:pt x="5101876" y="4376960"/>
                  <a:pt x="5049325" y="4376960"/>
                </a:cubicBezTo>
                <a:cubicBezTo>
                  <a:pt x="4996774" y="4376960"/>
                  <a:pt x="4954173" y="4334359"/>
                  <a:pt x="4954173" y="4281808"/>
                </a:cubicBezTo>
                <a:cubicBezTo>
                  <a:pt x="4954173" y="4229258"/>
                  <a:pt x="4996774" y="4186656"/>
                  <a:pt x="5049325" y="4186656"/>
                </a:cubicBezTo>
                <a:close/>
                <a:moveTo>
                  <a:pt x="4630656" y="4186656"/>
                </a:moveTo>
                <a:cubicBezTo>
                  <a:pt x="4683207" y="4186656"/>
                  <a:pt x="4725808" y="4229258"/>
                  <a:pt x="4725808" y="4281808"/>
                </a:cubicBezTo>
                <a:cubicBezTo>
                  <a:pt x="4725808" y="4334359"/>
                  <a:pt x="4683207" y="4376960"/>
                  <a:pt x="4630656" y="4376960"/>
                </a:cubicBezTo>
                <a:cubicBezTo>
                  <a:pt x="4578106" y="4376960"/>
                  <a:pt x="4535504" y="4334359"/>
                  <a:pt x="4535504" y="4281808"/>
                </a:cubicBezTo>
                <a:cubicBezTo>
                  <a:pt x="4535504" y="4229258"/>
                  <a:pt x="4578106" y="4186656"/>
                  <a:pt x="4630656" y="4186656"/>
                </a:cubicBezTo>
                <a:close/>
                <a:moveTo>
                  <a:pt x="4211987" y="4186656"/>
                </a:moveTo>
                <a:cubicBezTo>
                  <a:pt x="4264538" y="4186656"/>
                  <a:pt x="4307139" y="4229258"/>
                  <a:pt x="4307139" y="4281808"/>
                </a:cubicBezTo>
                <a:cubicBezTo>
                  <a:pt x="4307139" y="4334359"/>
                  <a:pt x="4264538" y="4376960"/>
                  <a:pt x="4211987" y="4376960"/>
                </a:cubicBezTo>
                <a:cubicBezTo>
                  <a:pt x="4159436" y="4376960"/>
                  <a:pt x="4116835" y="4334359"/>
                  <a:pt x="4116835" y="4281808"/>
                </a:cubicBezTo>
                <a:cubicBezTo>
                  <a:pt x="4116835" y="4229258"/>
                  <a:pt x="4159436" y="4186656"/>
                  <a:pt x="4211987" y="4186656"/>
                </a:cubicBezTo>
                <a:close/>
                <a:moveTo>
                  <a:pt x="3793385" y="4186656"/>
                </a:moveTo>
                <a:cubicBezTo>
                  <a:pt x="3845869" y="4186656"/>
                  <a:pt x="3888470" y="4229258"/>
                  <a:pt x="3888470" y="4281808"/>
                </a:cubicBezTo>
                <a:cubicBezTo>
                  <a:pt x="3888470" y="4334359"/>
                  <a:pt x="3845869" y="4376960"/>
                  <a:pt x="3793385" y="4376960"/>
                </a:cubicBezTo>
                <a:cubicBezTo>
                  <a:pt x="3740833" y="4376960"/>
                  <a:pt x="3698233" y="4334359"/>
                  <a:pt x="3698233" y="4281808"/>
                </a:cubicBezTo>
                <a:cubicBezTo>
                  <a:pt x="3698233" y="4229258"/>
                  <a:pt x="3740833" y="4186656"/>
                  <a:pt x="3793385" y="4186656"/>
                </a:cubicBezTo>
                <a:close/>
                <a:moveTo>
                  <a:pt x="3374710" y="4186656"/>
                </a:moveTo>
                <a:cubicBezTo>
                  <a:pt x="3427261" y="4186656"/>
                  <a:pt x="3469866" y="4229258"/>
                  <a:pt x="3469866" y="4281808"/>
                </a:cubicBezTo>
                <a:cubicBezTo>
                  <a:pt x="3469866" y="4334359"/>
                  <a:pt x="3427261" y="4376960"/>
                  <a:pt x="3374710" y="4376960"/>
                </a:cubicBezTo>
                <a:cubicBezTo>
                  <a:pt x="3322159" y="4376960"/>
                  <a:pt x="3279558" y="4334359"/>
                  <a:pt x="3279558" y="4281808"/>
                </a:cubicBezTo>
                <a:cubicBezTo>
                  <a:pt x="3279558" y="4229258"/>
                  <a:pt x="3322159" y="4186656"/>
                  <a:pt x="3374710" y="4186656"/>
                </a:cubicBezTo>
                <a:close/>
                <a:moveTo>
                  <a:pt x="2956037" y="4186656"/>
                </a:moveTo>
                <a:cubicBezTo>
                  <a:pt x="3008589" y="4186656"/>
                  <a:pt x="3051192" y="4229258"/>
                  <a:pt x="3051192" y="4281808"/>
                </a:cubicBezTo>
                <a:cubicBezTo>
                  <a:pt x="3051192" y="4334359"/>
                  <a:pt x="3008589" y="4376960"/>
                  <a:pt x="2956037" y="4376960"/>
                </a:cubicBezTo>
                <a:cubicBezTo>
                  <a:pt x="2903484" y="4376960"/>
                  <a:pt x="2860883" y="4334359"/>
                  <a:pt x="2860883" y="4281808"/>
                </a:cubicBezTo>
                <a:cubicBezTo>
                  <a:pt x="2860883" y="4229258"/>
                  <a:pt x="2903484" y="4186656"/>
                  <a:pt x="2956037" y="4186656"/>
                </a:cubicBezTo>
                <a:close/>
                <a:moveTo>
                  <a:pt x="2537361" y="4186656"/>
                </a:moveTo>
                <a:cubicBezTo>
                  <a:pt x="2589914" y="4186656"/>
                  <a:pt x="2632518" y="4229258"/>
                  <a:pt x="2632518" y="4281808"/>
                </a:cubicBezTo>
                <a:cubicBezTo>
                  <a:pt x="2632518" y="4334359"/>
                  <a:pt x="2589914" y="4376960"/>
                  <a:pt x="2537361" y="4376960"/>
                </a:cubicBezTo>
                <a:cubicBezTo>
                  <a:pt x="2484810" y="4376960"/>
                  <a:pt x="2442208" y="4334359"/>
                  <a:pt x="2442208" y="4281808"/>
                </a:cubicBezTo>
                <a:cubicBezTo>
                  <a:pt x="2442208" y="4229258"/>
                  <a:pt x="2484810" y="4186656"/>
                  <a:pt x="2537361" y="4186656"/>
                </a:cubicBezTo>
                <a:close/>
                <a:moveTo>
                  <a:pt x="2118691" y="4186656"/>
                </a:moveTo>
                <a:cubicBezTo>
                  <a:pt x="2171242" y="4186656"/>
                  <a:pt x="2213843" y="4229258"/>
                  <a:pt x="2213843" y="4281808"/>
                </a:cubicBezTo>
                <a:cubicBezTo>
                  <a:pt x="2213843" y="4334359"/>
                  <a:pt x="2171242" y="4376960"/>
                  <a:pt x="2118691" y="4376960"/>
                </a:cubicBezTo>
                <a:cubicBezTo>
                  <a:pt x="2066139" y="4376960"/>
                  <a:pt x="2023537" y="4334359"/>
                  <a:pt x="2023537" y="4281808"/>
                </a:cubicBezTo>
                <a:cubicBezTo>
                  <a:pt x="2023537" y="4229258"/>
                  <a:pt x="2066139" y="4186656"/>
                  <a:pt x="2118691" y="4186656"/>
                </a:cubicBezTo>
                <a:close/>
                <a:moveTo>
                  <a:pt x="1700016" y="4186656"/>
                </a:moveTo>
                <a:cubicBezTo>
                  <a:pt x="1752567" y="4186656"/>
                  <a:pt x="1795168" y="4229258"/>
                  <a:pt x="1795168" y="4281808"/>
                </a:cubicBezTo>
                <a:cubicBezTo>
                  <a:pt x="1795168" y="4334359"/>
                  <a:pt x="1752567" y="4376960"/>
                  <a:pt x="1700016" y="4376960"/>
                </a:cubicBezTo>
                <a:cubicBezTo>
                  <a:pt x="1647464" y="4376960"/>
                  <a:pt x="1604860" y="4334359"/>
                  <a:pt x="1604860" y="4281808"/>
                </a:cubicBezTo>
                <a:cubicBezTo>
                  <a:pt x="1604860" y="4229258"/>
                  <a:pt x="1647464" y="4186656"/>
                  <a:pt x="1700016" y="4186656"/>
                </a:cubicBezTo>
                <a:close/>
                <a:moveTo>
                  <a:pt x="1281341" y="4186656"/>
                </a:moveTo>
                <a:cubicBezTo>
                  <a:pt x="1333892" y="4186656"/>
                  <a:pt x="1376493" y="4229258"/>
                  <a:pt x="1376493" y="4281808"/>
                </a:cubicBezTo>
                <a:cubicBezTo>
                  <a:pt x="1376493" y="4334359"/>
                  <a:pt x="1333892" y="4376960"/>
                  <a:pt x="1281341" y="4376960"/>
                </a:cubicBezTo>
                <a:cubicBezTo>
                  <a:pt x="1228791" y="4376960"/>
                  <a:pt x="1186189" y="4334359"/>
                  <a:pt x="1186189" y="4281808"/>
                </a:cubicBezTo>
                <a:cubicBezTo>
                  <a:pt x="1186189" y="4229258"/>
                  <a:pt x="1228791" y="4186656"/>
                  <a:pt x="1281341" y="4186656"/>
                </a:cubicBezTo>
                <a:close/>
                <a:moveTo>
                  <a:pt x="862675" y="4186656"/>
                </a:moveTo>
                <a:cubicBezTo>
                  <a:pt x="915225" y="4186656"/>
                  <a:pt x="957826" y="4229258"/>
                  <a:pt x="957826" y="4281808"/>
                </a:cubicBezTo>
                <a:cubicBezTo>
                  <a:pt x="957826" y="4334359"/>
                  <a:pt x="915225" y="4376960"/>
                  <a:pt x="862675" y="4376960"/>
                </a:cubicBezTo>
                <a:cubicBezTo>
                  <a:pt x="810124" y="4376960"/>
                  <a:pt x="767521" y="4334359"/>
                  <a:pt x="767521" y="4281808"/>
                </a:cubicBezTo>
                <a:cubicBezTo>
                  <a:pt x="767521" y="4229258"/>
                  <a:pt x="810124" y="4186656"/>
                  <a:pt x="862675" y="4186656"/>
                </a:cubicBezTo>
                <a:close/>
                <a:moveTo>
                  <a:pt x="444007" y="4186656"/>
                </a:moveTo>
                <a:cubicBezTo>
                  <a:pt x="496558" y="4186656"/>
                  <a:pt x="539159" y="4229258"/>
                  <a:pt x="539159" y="4281808"/>
                </a:cubicBezTo>
                <a:cubicBezTo>
                  <a:pt x="539159" y="4334359"/>
                  <a:pt x="496558" y="4376960"/>
                  <a:pt x="444007" y="4376960"/>
                </a:cubicBezTo>
                <a:cubicBezTo>
                  <a:pt x="391455" y="4376960"/>
                  <a:pt x="348855" y="4334359"/>
                  <a:pt x="348855" y="4281808"/>
                </a:cubicBezTo>
                <a:cubicBezTo>
                  <a:pt x="348855" y="4229258"/>
                  <a:pt x="391455" y="4186656"/>
                  <a:pt x="444007" y="4186656"/>
                </a:cubicBezTo>
                <a:close/>
                <a:moveTo>
                  <a:pt x="25338" y="4186656"/>
                </a:moveTo>
                <a:cubicBezTo>
                  <a:pt x="77889" y="4186656"/>
                  <a:pt x="120490" y="4229258"/>
                  <a:pt x="120490" y="4281808"/>
                </a:cubicBezTo>
                <a:cubicBezTo>
                  <a:pt x="120490" y="4334359"/>
                  <a:pt x="77889" y="4376960"/>
                  <a:pt x="25338" y="4376960"/>
                </a:cubicBezTo>
                <a:lnTo>
                  <a:pt x="0" y="4371845"/>
                </a:lnTo>
                <a:lnTo>
                  <a:pt x="0" y="4191772"/>
                </a:lnTo>
                <a:close/>
                <a:moveTo>
                  <a:pt x="12166698" y="3767987"/>
                </a:moveTo>
                <a:lnTo>
                  <a:pt x="12192000" y="3773095"/>
                </a:lnTo>
                <a:lnTo>
                  <a:pt x="12192000" y="3953183"/>
                </a:lnTo>
                <a:lnTo>
                  <a:pt x="12166698" y="3958292"/>
                </a:lnTo>
                <a:cubicBezTo>
                  <a:pt x="12114147" y="3958292"/>
                  <a:pt x="12071546" y="3915690"/>
                  <a:pt x="12071546" y="3863139"/>
                </a:cubicBezTo>
                <a:cubicBezTo>
                  <a:pt x="12071546" y="3810589"/>
                  <a:pt x="12114147" y="3767987"/>
                  <a:pt x="12166698" y="3767987"/>
                </a:cubicBezTo>
                <a:close/>
                <a:moveTo>
                  <a:pt x="11748029" y="3767987"/>
                </a:moveTo>
                <a:cubicBezTo>
                  <a:pt x="11800580" y="3767987"/>
                  <a:pt x="11843181" y="3810589"/>
                  <a:pt x="11843181" y="3863139"/>
                </a:cubicBezTo>
                <a:cubicBezTo>
                  <a:pt x="11843181" y="3915690"/>
                  <a:pt x="11800580" y="3958292"/>
                  <a:pt x="11748029" y="3958292"/>
                </a:cubicBezTo>
                <a:cubicBezTo>
                  <a:pt x="11695478" y="3958292"/>
                  <a:pt x="11652877" y="3915690"/>
                  <a:pt x="11652877" y="3863139"/>
                </a:cubicBezTo>
                <a:cubicBezTo>
                  <a:pt x="11652877" y="3810589"/>
                  <a:pt x="11695478" y="3767987"/>
                  <a:pt x="11748029" y="3767987"/>
                </a:cubicBezTo>
                <a:close/>
                <a:moveTo>
                  <a:pt x="11329360" y="3767987"/>
                </a:moveTo>
                <a:cubicBezTo>
                  <a:pt x="11381911" y="3767987"/>
                  <a:pt x="11424512" y="3810589"/>
                  <a:pt x="11424512" y="3863139"/>
                </a:cubicBezTo>
                <a:cubicBezTo>
                  <a:pt x="11424512" y="3915690"/>
                  <a:pt x="11381911" y="3958292"/>
                  <a:pt x="11329360" y="3958292"/>
                </a:cubicBezTo>
                <a:cubicBezTo>
                  <a:pt x="11276809" y="3958292"/>
                  <a:pt x="11234208" y="3915690"/>
                  <a:pt x="11234208" y="3863139"/>
                </a:cubicBezTo>
                <a:cubicBezTo>
                  <a:pt x="11234208" y="3810589"/>
                  <a:pt x="11276809" y="3767987"/>
                  <a:pt x="11329360" y="3767987"/>
                </a:cubicBezTo>
                <a:close/>
                <a:moveTo>
                  <a:pt x="10910691" y="3767987"/>
                </a:moveTo>
                <a:cubicBezTo>
                  <a:pt x="10963242" y="3767987"/>
                  <a:pt x="11005843" y="3810589"/>
                  <a:pt x="11005843" y="3863139"/>
                </a:cubicBezTo>
                <a:cubicBezTo>
                  <a:pt x="11005843" y="3915690"/>
                  <a:pt x="10963242" y="3958292"/>
                  <a:pt x="10910691" y="3958292"/>
                </a:cubicBezTo>
                <a:cubicBezTo>
                  <a:pt x="10858140" y="3958292"/>
                  <a:pt x="10815539" y="3915690"/>
                  <a:pt x="10815539" y="3863139"/>
                </a:cubicBezTo>
                <a:cubicBezTo>
                  <a:pt x="10815539" y="3810589"/>
                  <a:pt x="10858140" y="3767987"/>
                  <a:pt x="10910691" y="3767987"/>
                </a:cubicBezTo>
                <a:close/>
                <a:moveTo>
                  <a:pt x="10492022" y="3767987"/>
                </a:moveTo>
                <a:cubicBezTo>
                  <a:pt x="10544573" y="3767987"/>
                  <a:pt x="10587174" y="3810589"/>
                  <a:pt x="10587174" y="3863139"/>
                </a:cubicBezTo>
                <a:cubicBezTo>
                  <a:pt x="10587174" y="3915690"/>
                  <a:pt x="10544573" y="3958292"/>
                  <a:pt x="10492022" y="3958292"/>
                </a:cubicBezTo>
                <a:cubicBezTo>
                  <a:pt x="10439471" y="3958292"/>
                  <a:pt x="10396870" y="3915690"/>
                  <a:pt x="10396870" y="3863139"/>
                </a:cubicBezTo>
                <a:cubicBezTo>
                  <a:pt x="10396870" y="3810589"/>
                  <a:pt x="10439471" y="3767987"/>
                  <a:pt x="10492022" y="3767987"/>
                </a:cubicBezTo>
                <a:close/>
                <a:moveTo>
                  <a:pt x="10073353" y="3767987"/>
                </a:moveTo>
                <a:cubicBezTo>
                  <a:pt x="10125904" y="3767987"/>
                  <a:pt x="10168505" y="3810589"/>
                  <a:pt x="10168505" y="3863139"/>
                </a:cubicBezTo>
                <a:cubicBezTo>
                  <a:pt x="10168505" y="3915690"/>
                  <a:pt x="10125904" y="3958292"/>
                  <a:pt x="10073353" y="3958292"/>
                </a:cubicBezTo>
                <a:cubicBezTo>
                  <a:pt x="10020803" y="3958292"/>
                  <a:pt x="9978201" y="3915690"/>
                  <a:pt x="9978201" y="3863139"/>
                </a:cubicBezTo>
                <a:cubicBezTo>
                  <a:pt x="9978201" y="3810589"/>
                  <a:pt x="10020803" y="3767987"/>
                  <a:pt x="10073353" y="3767987"/>
                </a:cubicBezTo>
                <a:close/>
                <a:moveTo>
                  <a:pt x="9654684" y="3767987"/>
                </a:moveTo>
                <a:cubicBezTo>
                  <a:pt x="9707235" y="3767987"/>
                  <a:pt x="9749836" y="3810589"/>
                  <a:pt x="9749836" y="3863139"/>
                </a:cubicBezTo>
                <a:cubicBezTo>
                  <a:pt x="9749836" y="3915690"/>
                  <a:pt x="9707235" y="3958292"/>
                  <a:pt x="9654684" y="3958292"/>
                </a:cubicBezTo>
                <a:cubicBezTo>
                  <a:pt x="9602134" y="3958292"/>
                  <a:pt x="9559532" y="3915690"/>
                  <a:pt x="9559532" y="3863139"/>
                </a:cubicBezTo>
                <a:cubicBezTo>
                  <a:pt x="9559532" y="3810589"/>
                  <a:pt x="9602134" y="3767987"/>
                  <a:pt x="9654684" y="3767987"/>
                </a:cubicBezTo>
                <a:close/>
                <a:moveTo>
                  <a:pt x="9236015" y="3767987"/>
                </a:moveTo>
                <a:cubicBezTo>
                  <a:pt x="9288566" y="3767987"/>
                  <a:pt x="9331167" y="3810589"/>
                  <a:pt x="9331167" y="3863139"/>
                </a:cubicBezTo>
                <a:cubicBezTo>
                  <a:pt x="9331167" y="3915690"/>
                  <a:pt x="9288566" y="3958292"/>
                  <a:pt x="9236015" y="3958292"/>
                </a:cubicBezTo>
                <a:cubicBezTo>
                  <a:pt x="9183465" y="3958292"/>
                  <a:pt x="9140863" y="3915690"/>
                  <a:pt x="9140863" y="3863139"/>
                </a:cubicBezTo>
                <a:cubicBezTo>
                  <a:pt x="9140863" y="3810589"/>
                  <a:pt x="9183465" y="3767987"/>
                  <a:pt x="9236015" y="3767987"/>
                </a:cubicBezTo>
                <a:close/>
                <a:moveTo>
                  <a:pt x="8817346" y="3767987"/>
                </a:moveTo>
                <a:cubicBezTo>
                  <a:pt x="8869897" y="3767987"/>
                  <a:pt x="8912498" y="3810589"/>
                  <a:pt x="8912498" y="3863139"/>
                </a:cubicBezTo>
                <a:cubicBezTo>
                  <a:pt x="8912498" y="3915690"/>
                  <a:pt x="8869897" y="3958292"/>
                  <a:pt x="8817346" y="3958292"/>
                </a:cubicBezTo>
                <a:cubicBezTo>
                  <a:pt x="8764796" y="3958292"/>
                  <a:pt x="8722194" y="3915690"/>
                  <a:pt x="8722194" y="3863139"/>
                </a:cubicBezTo>
                <a:cubicBezTo>
                  <a:pt x="8722194" y="3810589"/>
                  <a:pt x="8764796" y="3767987"/>
                  <a:pt x="8817346" y="3767987"/>
                </a:cubicBezTo>
                <a:close/>
                <a:moveTo>
                  <a:pt x="8398677" y="3767987"/>
                </a:moveTo>
                <a:cubicBezTo>
                  <a:pt x="8451228" y="3767987"/>
                  <a:pt x="8493829" y="3810589"/>
                  <a:pt x="8493829" y="3863139"/>
                </a:cubicBezTo>
                <a:cubicBezTo>
                  <a:pt x="8493829" y="3915690"/>
                  <a:pt x="8451228" y="3958292"/>
                  <a:pt x="8398677" y="3958292"/>
                </a:cubicBezTo>
                <a:cubicBezTo>
                  <a:pt x="8346127" y="3958292"/>
                  <a:pt x="8303526" y="3915690"/>
                  <a:pt x="8303526" y="3863139"/>
                </a:cubicBezTo>
                <a:cubicBezTo>
                  <a:pt x="8303526" y="3810589"/>
                  <a:pt x="8346127" y="3767987"/>
                  <a:pt x="8398677" y="3767987"/>
                </a:cubicBezTo>
                <a:close/>
                <a:moveTo>
                  <a:pt x="7980009" y="3767987"/>
                </a:moveTo>
                <a:cubicBezTo>
                  <a:pt x="8032559" y="3767987"/>
                  <a:pt x="8075161" y="3810589"/>
                  <a:pt x="8075161" y="3863139"/>
                </a:cubicBezTo>
                <a:cubicBezTo>
                  <a:pt x="8075161" y="3915690"/>
                  <a:pt x="8032559" y="3958292"/>
                  <a:pt x="7980009" y="3958292"/>
                </a:cubicBezTo>
                <a:cubicBezTo>
                  <a:pt x="7927458" y="3958292"/>
                  <a:pt x="7884857" y="3915690"/>
                  <a:pt x="7884857" y="3863139"/>
                </a:cubicBezTo>
                <a:cubicBezTo>
                  <a:pt x="7884857" y="3810589"/>
                  <a:pt x="7927458" y="3767987"/>
                  <a:pt x="7980009" y="3767987"/>
                </a:cubicBezTo>
                <a:close/>
                <a:moveTo>
                  <a:pt x="7561340" y="3767987"/>
                </a:moveTo>
                <a:cubicBezTo>
                  <a:pt x="7613890" y="3767987"/>
                  <a:pt x="7656492" y="3810589"/>
                  <a:pt x="7656492" y="3863139"/>
                </a:cubicBezTo>
                <a:cubicBezTo>
                  <a:pt x="7656492" y="3915690"/>
                  <a:pt x="7613890" y="3958292"/>
                  <a:pt x="7561340" y="3958292"/>
                </a:cubicBezTo>
                <a:cubicBezTo>
                  <a:pt x="7508789" y="3958292"/>
                  <a:pt x="7466188" y="3915690"/>
                  <a:pt x="7466188" y="3863139"/>
                </a:cubicBezTo>
                <a:cubicBezTo>
                  <a:pt x="7466188" y="3810589"/>
                  <a:pt x="7508789" y="3767987"/>
                  <a:pt x="7561340" y="3767987"/>
                </a:cubicBezTo>
                <a:close/>
                <a:moveTo>
                  <a:pt x="7142671" y="3767987"/>
                </a:moveTo>
                <a:cubicBezTo>
                  <a:pt x="7195221" y="3767987"/>
                  <a:pt x="7237823" y="3810589"/>
                  <a:pt x="7237823" y="3863139"/>
                </a:cubicBezTo>
                <a:cubicBezTo>
                  <a:pt x="7237823" y="3915690"/>
                  <a:pt x="7195221" y="3958292"/>
                  <a:pt x="7142671" y="3958292"/>
                </a:cubicBezTo>
                <a:cubicBezTo>
                  <a:pt x="7090120" y="3958292"/>
                  <a:pt x="7047519" y="3915690"/>
                  <a:pt x="7047519" y="3863139"/>
                </a:cubicBezTo>
                <a:cubicBezTo>
                  <a:pt x="7047519" y="3810589"/>
                  <a:pt x="7090120" y="3767987"/>
                  <a:pt x="7142671" y="3767987"/>
                </a:cubicBezTo>
                <a:close/>
                <a:moveTo>
                  <a:pt x="6724002" y="3767987"/>
                </a:moveTo>
                <a:cubicBezTo>
                  <a:pt x="6776553" y="3767987"/>
                  <a:pt x="6819154" y="3810589"/>
                  <a:pt x="6819154" y="3863139"/>
                </a:cubicBezTo>
                <a:cubicBezTo>
                  <a:pt x="6819154" y="3915690"/>
                  <a:pt x="6776553" y="3958292"/>
                  <a:pt x="6724002" y="3958292"/>
                </a:cubicBezTo>
                <a:cubicBezTo>
                  <a:pt x="6671451" y="3958292"/>
                  <a:pt x="6628850" y="3915690"/>
                  <a:pt x="6628850" y="3863139"/>
                </a:cubicBezTo>
                <a:cubicBezTo>
                  <a:pt x="6628850" y="3810589"/>
                  <a:pt x="6671451" y="3767987"/>
                  <a:pt x="6724002" y="3767987"/>
                </a:cubicBezTo>
                <a:close/>
                <a:moveTo>
                  <a:pt x="6305333" y="3767987"/>
                </a:moveTo>
                <a:cubicBezTo>
                  <a:pt x="6357884" y="3767987"/>
                  <a:pt x="6400485" y="3810589"/>
                  <a:pt x="6400485" y="3863139"/>
                </a:cubicBezTo>
                <a:cubicBezTo>
                  <a:pt x="6400485" y="3915690"/>
                  <a:pt x="6357884" y="3958292"/>
                  <a:pt x="6305333" y="3958292"/>
                </a:cubicBezTo>
                <a:cubicBezTo>
                  <a:pt x="6252782" y="3958292"/>
                  <a:pt x="6210181" y="3915690"/>
                  <a:pt x="6210181" y="3863139"/>
                </a:cubicBezTo>
                <a:cubicBezTo>
                  <a:pt x="6210181" y="3810589"/>
                  <a:pt x="6252782" y="3767987"/>
                  <a:pt x="6305333" y="3767987"/>
                </a:cubicBezTo>
                <a:close/>
                <a:moveTo>
                  <a:pt x="5886664" y="3767987"/>
                </a:moveTo>
                <a:cubicBezTo>
                  <a:pt x="5939215" y="3767987"/>
                  <a:pt x="5981816" y="3810589"/>
                  <a:pt x="5981816" y="3863139"/>
                </a:cubicBezTo>
                <a:cubicBezTo>
                  <a:pt x="5981816" y="3915690"/>
                  <a:pt x="5939215" y="3958292"/>
                  <a:pt x="5886664" y="3958292"/>
                </a:cubicBezTo>
                <a:cubicBezTo>
                  <a:pt x="5834113" y="3958292"/>
                  <a:pt x="5791512" y="3915690"/>
                  <a:pt x="5791512" y="3863139"/>
                </a:cubicBezTo>
                <a:cubicBezTo>
                  <a:pt x="5791512" y="3810589"/>
                  <a:pt x="5834113" y="3767987"/>
                  <a:pt x="5886664" y="3767987"/>
                </a:cubicBezTo>
                <a:close/>
                <a:moveTo>
                  <a:pt x="5467994" y="3767987"/>
                </a:moveTo>
                <a:cubicBezTo>
                  <a:pt x="5520544" y="3767987"/>
                  <a:pt x="5563146" y="3810589"/>
                  <a:pt x="5563146" y="3863139"/>
                </a:cubicBezTo>
                <a:cubicBezTo>
                  <a:pt x="5563146" y="3915690"/>
                  <a:pt x="5520544" y="3958292"/>
                  <a:pt x="5467994" y="3958292"/>
                </a:cubicBezTo>
                <a:cubicBezTo>
                  <a:pt x="5415443" y="3958292"/>
                  <a:pt x="5372842" y="3915690"/>
                  <a:pt x="5372842" y="3863139"/>
                </a:cubicBezTo>
                <a:cubicBezTo>
                  <a:pt x="5372842" y="3810589"/>
                  <a:pt x="5415443" y="3767987"/>
                  <a:pt x="5467994" y="3767987"/>
                </a:cubicBezTo>
                <a:close/>
                <a:moveTo>
                  <a:pt x="5049325" y="3767987"/>
                </a:moveTo>
                <a:cubicBezTo>
                  <a:pt x="5101876" y="3767987"/>
                  <a:pt x="5144478" y="3810589"/>
                  <a:pt x="5144478" y="3863139"/>
                </a:cubicBezTo>
                <a:cubicBezTo>
                  <a:pt x="5144478" y="3915690"/>
                  <a:pt x="5101876" y="3958292"/>
                  <a:pt x="5049325" y="3958292"/>
                </a:cubicBezTo>
                <a:cubicBezTo>
                  <a:pt x="4996774" y="3958292"/>
                  <a:pt x="4954173" y="3915690"/>
                  <a:pt x="4954173" y="3863139"/>
                </a:cubicBezTo>
                <a:cubicBezTo>
                  <a:pt x="4954173" y="3810589"/>
                  <a:pt x="4996774" y="3767987"/>
                  <a:pt x="5049325" y="3767987"/>
                </a:cubicBezTo>
                <a:close/>
                <a:moveTo>
                  <a:pt x="4630656" y="3767987"/>
                </a:moveTo>
                <a:cubicBezTo>
                  <a:pt x="4683207" y="3767987"/>
                  <a:pt x="4725808" y="3810589"/>
                  <a:pt x="4725808" y="3863139"/>
                </a:cubicBezTo>
                <a:cubicBezTo>
                  <a:pt x="4725808" y="3915690"/>
                  <a:pt x="4683207" y="3958292"/>
                  <a:pt x="4630656" y="3958292"/>
                </a:cubicBezTo>
                <a:cubicBezTo>
                  <a:pt x="4578106" y="3958292"/>
                  <a:pt x="4535504" y="3915690"/>
                  <a:pt x="4535504" y="3863139"/>
                </a:cubicBezTo>
                <a:cubicBezTo>
                  <a:pt x="4535504" y="3810589"/>
                  <a:pt x="4578106" y="3767987"/>
                  <a:pt x="4630656" y="3767987"/>
                </a:cubicBezTo>
                <a:close/>
                <a:moveTo>
                  <a:pt x="4211987" y="3767987"/>
                </a:moveTo>
                <a:cubicBezTo>
                  <a:pt x="4264538" y="3767987"/>
                  <a:pt x="4307139" y="3810589"/>
                  <a:pt x="4307139" y="3863139"/>
                </a:cubicBezTo>
                <a:cubicBezTo>
                  <a:pt x="4307139" y="3915690"/>
                  <a:pt x="4264538" y="3958292"/>
                  <a:pt x="4211987" y="3958292"/>
                </a:cubicBezTo>
                <a:cubicBezTo>
                  <a:pt x="4159436" y="3958292"/>
                  <a:pt x="4116835" y="3915690"/>
                  <a:pt x="4116835" y="3863139"/>
                </a:cubicBezTo>
                <a:cubicBezTo>
                  <a:pt x="4116835" y="3810589"/>
                  <a:pt x="4159436" y="3767987"/>
                  <a:pt x="4211987" y="3767987"/>
                </a:cubicBezTo>
                <a:close/>
                <a:moveTo>
                  <a:pt x="3793393" y="3767987"/>
                </a:moveTo>
                <a:cubicBezTo>
                  <a:pt x="3845869" y="3767987"/>
                  <a:pt x="3888470" y="3810589"/>
                  <a:pt x="3888470" y="3863139"/>
                </a:cubicBezTo>
                <a:cubicBezTo>
                  <a:pt x="3888470" y="3915690"/>
                  <a:pt x="3845869" y="3958292"/>
                  <a:pt x="3793393" y="3958292"/>
                </a:cubicBezTo>
                <a:cubicBezTo>
                  <a:pt x="3740842" y="3958292"/>
                  <a:pt x="3698241" y="3915690"/>
                  <a:pt x="3698241" y="3863139"/>
                </a:cubicBezTo>
                <a:cubicBezTo>
                  <a:pt x="3698241" y="3810589"/>
                  <a:pt x="3740842" y="3767987"/>
                  <a:pt x="3793393" y="3767987"/>
                </a:cubicBezTo>
                <a:close/>
                <a:moveTo>
                  <a:pt x="3374718" y="3767987"/>
                </a:moveTo>
                <a:cubicBezTo>
                  <a:pt x="3427269" y="3767987"/>
                  <a:pt x="3469874" y="3810589"/>
                  <a:pt x="3469874" y="3863139"/>
                </a:cubicBezTo>
                <a:cubicBezTo>
                  <a:pt x="3469874" y="3915690"/>
                  <a:pt x="3427269" y="3958292"/>
                  <a:pt x="3374718" y="3958292"/>
                </a:cubicBezTo>
                <a:cubicBezTo>
                  <a:pt x="3322166" y="3958292"/>
                  <a:pt x="3279565" y="3915690"/>
                  <a:pt x="3279565" y="3863139"/>
                </a:cubicBezTo>
                <a:cubicBezTo>
                  <a:pt x="3279565" y="3810589"/>
                  <a:pt x="3322166" y="3767987"/>
                  <a:pt x="3374718" y="3767987"/>
                </a:cubicBezTo>
                <a:close/>
                <a:moveTo>
                  <a:pt x="2956045" y="3767987"/>
                </a:moveTo>
                <a:cubicBezTo>
                  <a:pt x="3008596" y="3767987"/>
                  <a:pt x="3051199" y="3810589"/>
                  <a:pt x="3051199" y="3863139"/>
                </a:cubicBezTo>
                <a:cubicBezTo>
                  <a:pt x="3051199" y="3915690"/>
                  <a:pt x="3008596" y="3958292"/>
                  <a:pt x="2956045" y="3958292"/>
                </a:cubicBezTo>
                <a:cubicBezTo>
                  <a:pt x="2903492" y="3958292"/>
                  <a:pt x="2860890" y="3915690"/>
                  <a:pt x="2860890" y="3863139"/>
                </a:cubicBezTo>
                <a:cubicBezTo>
                  <a:pt x="2860890" y="3810589"/>
                  <a:pt x="2903492" y="3767987"/>
                  <a:pt x="2956045" y="3767987"/>
                </a:cubicBezTo>
                <a:close/>
                <a:moveTo>
                  <a:pt x="2537367" y="3767987"/>
                </a:moveTo>
                <a:cubicBezTo>
                  <a:pt x="2589921" y="3767987"/>
                  <a:pt x="2632525" y="3810589"/>
                  <a:pt x="2632525" y="3863139"/>
                </a:cubicBezTo>
                <a:cubicBezTo>
                  <a:pt x="2632525" y="3915690"/>
                  <a:pt x="2589921" y="3958292"/>
                  <a:pt x="2537367" y="3958292"/>
                </a:cubicBezTo>
                <a:cubicBezTo>
                  <a:pt x="2484815" y="3958292"/>
                  <a:pt x="2442215" y="3915690"/>
                  <a:pt x="2442215" y="3863139"/>
                </a:cubicBezTo>
                <a:cubicBezTo>
                  <a:pt x="2442215" y="3810589"/>
                  <a:pt x="2484815" y="3767987"/>
                  <a:pt x="2537367" y="3767987"/>
                </a:cubicBezTo>
                <a:close/>
                <a:moveTo>
                  <a:pt x="2118697" y="3767987"/>
                </a:moveTo>
                <a:cubicBezTo>
                  <a:pt x="2171248" y="3767987"/>
                  <a:pt x="2213849" y="3810589"/>
                  <a:pt x="2213849" y="3863139"/>
                </a:cubicBezTo>
                <a:cubicBezTo>
                  <a:pt x="2213849" y="3915690"/>
                  <a:pt x="2171248" y="3958292"/>
                  <a:pt x="2118697" y="3958292"/>
                </a:cubicBezTo>
                <a:cubicBezTo>
                  <a:pt x="2066146" y="3958292"/>
                  <a:pt x="2023543" y="3915690"/>
                  <a:pt x="2023543" y="3863139"/>
                </a:cubicBezTo>
                <a:cubicBezTo>
                  <a:pt x="2023543" y="3810589"/>
                  <a:pt x="2066146" y="3767987"/>
                  <a:pt x="2118697" y="3767987"/>
                </a:cubicBezTo>
                <a:close/>
                <a:moveTo>
                  <a:pt x="1700022" y="3767987"/>
                </a:moveTo>
                <a:cubicBezTo>
                  <a:pt x="1752573" y="3767987"/>
                  <a:pt x="1795174" y="3810589"/>
                  <a:pt x="1795174" y="3863139"/>
                </a:cubicBezTo>
                <a:cubicBezTo>
                  <a:pt x="1795174" y="3915690"/>
                  <a:pt x="1752573" y="3958292"/>
                  <a:pt x="1700022" y="3958292"/>
                </a:cubicBezTo>
                <a:cubicBezTo>
                  <a:pt x="1647469" y="3958292"/>
                  <a:pt x="1604865" y="3915690"/>
                  <a:pt x="1604865" y="3863139"/>
                </a:cubicBezTo>
                <a:cubicBezTo>
                  <a:pt x="1604865" y="3810589"/>
                  <a:pt x="1647469" y="3767987"/>
                  <a:pt x="1700022" y="3767987"/>
                </a:cubicBezTo>
                <a:close/>
                <a:moveTo>
                  <a:pt x="1281346" y="3767987"/>
                </a:moveTo>
                <a:cubicBezTo>
                  <a:pt x="1333897" y="3767987"/>
                  <a:pt x="1376498" y="3810589"/>
                  <a:pt x="1376498" y="3863139"/>
                </a:cubicBezTo>
                <a:cubicBezTo>
                  <a:pt x="1376498" y="3915690"/>
                  <a:pt x="1333897" y="3958292"/>
                  <a:pt x="1281346" y="3958292"/>
                </a:cubicBezTo>
                <a:cubicBezTo>
                  <a:pt x="1228795" y="3958292"/>
                  <a:pt x="1186194" y="3915690"/>
                  <a:pt x="1186194" y="3863139"/>
                </a:cubicBezTo>
                <a:cubicBezTo>
                  <a:pt x="1186194" y="3810589"/>
                  <a:pt x="1228795" y="3767987"/>
                  <a:pt x="1281346" y="3767987"/>
                </a:cubicBezTo>
                <a:close/>
                <a:moveTo>
                  <a:pt x="862679" y="3767987"/>
                </a:moveTo>
                <a:cubicBezTo>
                  <a:pt x="915230" y="3767987"/>
                  <a:pt x="957830" y="3810589"/>
                  <a:pt x="957830" y="3863139"/>
                </a:cubicBezTo>
                <a:cubicBezTo>
                  <a:pt x="957830" y="3915690"/>
                  <a:pt x="915230" y="3958292"/>
                  <a:pt x="862679" y="3958292"/>
                </a:cubicBezTo>
                <a:cubicBezTo>
                  <a:pt x="810129" y="3958292"/>
                  <a:pt x="767526" y="3915690"/>
                  <a:pt x="767526" y="3863139"/>
                </a:cubicBezTo>
                <a:cubicBezTo>
                  <a:pt x="767526" y="3810589"/>
                  <a:pt x="810129" y="3767987"/>
                  <a:pt x="862679" y="3767987"/>
                </a:cubicBezTo>
                <a:close/>
                <a:moveTo>
                  <a:pt x="444012" y="3767987"/>
                </a:moveTo>
                <a:cubicBezTo>
                  <a:pt x="496562" y="3767987"/>
                  <a:pt x="539164" y="3810589"/>
                  <a:pt x="539164" y="3863139"/>
                </a:cubicBezTo>
                <a:cubicBezTo>
                  <a:pt x="539164" y="3915690"/>
                  <a:pt x="496562" y="3958292"/>
                  <a:pt x="444012" y="3958292"/>
                </a:cubicBezTo>
                <a:cubicBezTo>
                  <a:pt x="391460" y="3958292"/>
                  <a:pt x="348860" y="3915690"/>
                  <a:pt x="348860" y="3863139"/>
                </a:cubicBezTo>
                <a:cubicBezTo>
                  <a:pt x="348860" y="3810589"/>
                  <a:pt x="391460" y="3767987"/>
                  <a:pt x="444012" y="3767987"/>
                </a:cubicBezTo>
                <a:close/>
                <a:moveTo>
                  <a:pt x="25343" y="3767987"/>
                </a:moveTo>
                <a:cubicBezTo>
                  <a:pt x="77893" y="3767987"/>
                  <a:pt x="120495" y="3810589"/>
                  <a:pt x="120495" y="3863139"/>
                </a:cubicBezTo>
                <a:cubicBezTo>
                  <a:pt x="120495" y="3915690"/>
                  <a:pt x="77893" y="3958292"/>
                  <a:pt x="25343" y="3958292"/>
                </a:cubicBezTo>
                <a:lnTo>
                  <a:pt x="0" y="3953175"/>
                </a:lnTo>
                <a:lnTo>
                  <a:pt x="0" y="3773104"/>
                </a:lnTo>
                <a:close/>
                <a:moveTo>
                  <a:pt x="12166698" y="3349318"/>
                </a:moveTo>
                <a:lnTo>
                  <a:pt x="12192000" y="3354427"/>
                </a:lnTo>
                <a:lnTo>
                  <a:pt x="12192000" y="3534514"/>
                </a:lnTo>
                <a:lnTo>
                  <a:pt x="12166698" y="3539623"/>
                </a:lnTo>
                <a:cubicBezTo>
                  <a:pt x="12114147" y="3539623"/>
                  <a:pt x="12071546" y="3497021"/>
                  <a:pt x="12071546" y="3444470"/>
                </a:cubicBezTo>
                <a:cubicBezTo>
                  <a:pt x="12071546" y="3391920"/>
                  <a:pt x="12114147" y="3349318"/>
                  <a:pt x="12166698" y="3349318"/>
                </a:cubicBezTo>
                <a:close/>
                <a:moveTo>
                  <a:pt x="11748029" y="3349318"/>
                </a:moveTo>
                <a:cubicBezTo>
                  <a:pt x="11800580" y="3349318"/>
                  <a:pt x="11843181" y="3391920"/>
                  <a:pt x="11843181" y="3444470"/>
                </a:cubicBezTo>
                <a:cubicBezTo>
                  <a:pt x="11843181" y="3497021"/>
                  <a:pt x="11800580" y="3539623"/>
                  <a:pt x="11748029" y="3539623"/>
                </a:cubicBezTo>
                <a:cubicBezTo>
                  <a:pt x="11695478" y="3539623"/>
                  <a:pt x="11652877" y="3497021"/>
                  <a:pt x="11652877" y="3444470"/>
                </a:cubicBezTo>
                <a:cubicBezTo>
                  <a:pt x="11652877" y="3391920"/>
                  <a:pt x="11695478" y="3349318"/>
                  <a:pt x="11748029" y="3349318"/>
                </a:cubicBezTo>
                <a:close/>
                <a:moveTo>
                  <a:pt x="11329360" y="3349318"/>
                </a:moveTo>
                <a:cubicBezTo>
                  <a:pt x="11381911" y="3349318"/>
                  <a:pt x="11424512" y="3391920"/>
                  <a:pt x="11424512" y="3444470"/>
                </a:cubicBezTo>
                <a:cubicBezTo>
                  <a:pt x="11424512" y="3497021"/>
                  <a:pt x="11381911" y="3539623"/>
                  <a:pt x="11329360" y="3539623"/>
                </a:cubicBezTo>
                <a:cubicBezTo>
                  <a:pt x="11276809" y="3539623"/>
                  <a:pt x="11234208" y="3497021"/>
                  <a:pt x="11234208" y="3444470"/>
                </a:cubicBezTo>
                <a:cubicBezTo>
                  <a:pt x="11234208" y="3391920"/>
                  <a:pt x="11276809" y="3349318"/>
                  <a:pt x="11329360" y="3349318"/>
                </a:cubicBezTo>
                <a:close/>
                <a:moveTo>
                  <a:pt x="10910691" y="3349318"/>
                </a:moveTo>
                <a:cubicBezTo>
                  <a:pt x="10963242" y="3349318"/>
                  <a:pt x="11005843" y="3391920"/>
                  <a:pt x="11005843" y="3444470"/>
                </a:cubicBezTo>
                <a:cubicBezTo>
                  <a:pt x="11005843" y="3497021"/>
                  <a:pt x="10963242" y="3539623"/>
                  <a:pt x="10910691" y="3539623"/>
                </a:cubicBezTo>
                <a:cubicBezTo>
                  <a:pt x="10858140" y="3539623"/>
                  <a:pt x="10815539" y="3497021"/>
                  <a:pt x="10815539" y="3444470"/>
                </a:cubicBezTo>
                <a:cubicBezTo>
                  <a:pt x="10815539" y="3391920"/>
                  <a:pt x="10858140" y="3349318"/>
                  <a:pt x="10910691" y="3349318"/>
                </a:cubicBezTo>
                <a:close/>
                <a:moveTo>
                  <a:pt x="10492022" y="3349318"/>
                </a:moveTo>
                <a:cubicBezTo>
                  <a:pt x="10544573" y="3349318"/>
                  <a:pt x="10587174" y="3391920"/>
                  <a:pt x="10587174" y="3444470"/>
                </a:cubicBezTo>
                <a:cubicBezTo>
                  <a:pt x="10587174" y="3497021"/>
                  <a:pt x="10544573" y="3539623"/>
                  <a:pt x="10492022" y="3539623"/>
                </a:cubicBezTo>
                <a:cubicBezTo>
                  <a:pt x="10439471" y="3539623"/>
                  <a:pt x="10396870" y="3497021"/>
                  <a:pt x="10396870" y="3444470"/>
                </a:cubicBezTo>
                <a:cubicBezTo>
                  <a:pt x="10396870" y="3391920"/>
                  <a:pt x="10439471" y="3349318"/>
                  <a:pt x="10492022" y="3349318"/>
                </a:cubicBezTo>
                <a:close/>
                <a:moveTo>
                  <a:pt x="10073353" y="3349318"/>
                </a:moveTo>
                <a:cubicBezTo>
                  <a:pt x="10125904" y="3349318"/>
                  <a:pt x="10168505" y="3391920"/>
                  <a:pt x="10168505" y="3444470"/>
                </a:cubicBezTo>
                <a:cubicBezTo>
                  <a:pt x="10168505" y="3497021"/>
                  <a:pt x="10125904" y="3539623"/>
                  <a:pt x="10073353" y="3539623"/>
                </a:cubicBezTo>
                <a:cubicBezTo>
                  <a:pt x="10020803" y="3539623"/>
                  <a:pt x="9978201" y="3497021"/>
                  <a:pt x="9978201" y="3444470"/>
                </a:cubicBezTo>
                <a:cubicBezTo>
                  <a:pt x="9978201" y="3391920"/>
                  <a:pt x="10020803" y="3349318"/>
                  <a:pt x="10073353" y="3349318"/>
                </a:cubicBezTo>
                <a:close/>
                <a:moveTo>
                  <a:pt x="9654684" y="3349318"/>
                </a:moveTo>
                <a:cubicBezTo>
                  <a:pt x="9707235" y="3349318"/>
                  <a:pt x="9749836" y="3391920"/>
                  <a:pt x="9749836" y="3444470"/>
                </a:cubicBezTo>
                <a:cubicBezTo>
                  <a:pt x="9749836" y="3497021"/>
                  <a:pt x="9707235" y="3539623"/>
                  <a:pt x="9654684" y="3539623"/>
                </a:cubicBezTo>
                <a:cubicBezTo>
                  <a:pt x="9602134" y="3539623"/>
                  <a:pt x="9559532" y="3497021"/>
                  <a:pt x="9559532" y="3444470"/>
                </a:cubicBezTo>
                <a:cubicBezTo>
                  <a:pt x="9559532" y="3391920"/>
                  <a:pt x="9602134" y="3349318"/>
                  <a:pt x="9654684" y="3349318"/>
                </a:cubicBezTo>
                <a:close/>
                <a:moveTo>
                  <a:pt x="9236015" y="3349318"/>
                </a:moveTo>
                <a:cubicBezTo>
                  <a:pt x="9288566" y="3349318"/>
                  <a:pt x="9331167" y="3391920"/>
                  <a:pt x="9331167" y="3444470"/>
                </a:cubicBezTo>
                <a:cubicBezTo>
                  <a:pt x="9331167" y="3497021"/>
                  <a:pt x="9288566" y="3539623"/>
                  <a:pt x="9236015" y="3539623"/>
                </a:cubicBezTo>
                <a:cubicBezTo>
                  <a:pt x="9183465" y="3539623"/>
                  <a:pt x="9140863" y="3497021"/>
                  <a:pt x="9140863" y="3444470"/>
                </a:cubicBezTo>
                <a:cubicBezTo>
                  <a:pt x="9140863" y="3391920"/>
                  <a:pt x="9183465" y="3349318"/>
                  <a:pt x="9236015" y="3349318"/>
                </a:cubicBezTo>
                <a:close/>
                <a:moveTo>
                  <a:pt x="8817346" y="3349318"/>
                </a:moveTo>
                <a:cubicBezTo>
                  <a:pt x="8869897" y="3349318"/>
                  <a:pt x="8912498" y="3391920"/>
                  <a:pt x="8912498" y="3444470"/>
                </a:cubicBezTo>
                <a:cubicBezTo>
                  <a:pt x="8912498" y="3497021"/>
                  <a:pt x="8869897" y="3539623"/>
                  <a:pt x="8817346" y="3539623"/>
                </a:cubicBezTo>
                <a:cubicBezTo>
                  <a:pt x="8764796" y="3539623"/>
                  <a:pt x="8722194" y="3497021"/>
                  <a:pt x="8722194" y="3444470"/>
                </a:cubicBezTo>
                <a:cubicBezTo>
                  <a:pt x="8722194" y="3391920"/>
                  <a:pt x="8764796" y="3349318"/>
                  <a:pt x="8817346" y="3349318"/>
                </a:cubicBezTo>
                <a:close/>
                <a:moveTo>
                  <a:pt x="8398677" y="3349318"/>
                </a:moveTo>
                <a:cubicBezTo>
                  <a:pt x="8451228" y="3349318"/>
                  <a:pt x="8493829" y="3391920"/>
                  <a:pt x="8493829" y="3444470"/>
                </a:cubicBezTo>
                <a:cubicBezTo>
                  <a:pt x="8493829" y="3497021"/>
                  <a:pt x="8451228" y="3539623"/>
                  <a:pt x="8398677" y="3539623"/>
                </a:cubicBezTo>
                <a:cubicBezTo>
                  <a:pt x="8346127" y="3539623"/>
                  <a:pt x="8303526" y="3497021"/>
                  <a:pt x="8303526" y="3444470"/>
                </a:cubicBezTo>
                <a:cubicBezTo>
                  <a:pt x="8303526" y="3391920"/>
                  <a:pt x="8346127" y="3349318"/>
                  <a:pt x="8398677" y="3349318"/>
                </a:cubicBezTo>
                <a:close/>
                <a:moveTo>
                  <a:pt x="7980009" y="3349318"/>
                </a:moveTo>
                <a:cubicBezTo>
                  <a:pt x="8032559" y="3349318"/>
                  <a:pt x="8075161" y="3391920"/>
                  <a:pt x="8075161" y="3444470"/>
                </a:cubicBezTo>
                <a:cubicBezTo>
                  <a:pt x="8075161" y="3497021"/>
                  <a:pt x="8032559" y="3539623"/>
                  <a:pt x="7980009" y="3539623"/>
                </a:cubicBezTo>
                <a:cubicBezTo>
                  <a:pt x="7927458" y="3539623"/>
                  <a:pt x="7884857" y="3497021"/>
                  <a:pt x="7884857" y="3444470"/>
                </a:cubicBezTo>
                <a:cubicBezTo>
                  <a:pt x="7884857" y="3391920"/>
                  <a:pt x="7927458" y="3349318"/>
                  <a:pt x="7980009" y="3349318"/>
                </a:cubicBezTo>
                <a:close/>
                <a:moveTo>
                  <a:pt x="7561340" y="3349318"/>
                </a:moveTo>
                <a:cubicBezTo>
                  <a:pt x="7613890" y="3349318"/>
                  <a:pt x="7656492" y="3391920"/>
                  <a:pt x="7656492" y="3444470"/>
                </a:cubicBezTo>
                <a:cubicBezTo>
                  <a:pt x="7656492" y="3497021"/>
                  <a:pt x="7613890" y="3539623"/>
                  <a:pt x="7561340" y="3539623"/>
                </a:cubicBezTo>
                <a:cubicBezTo>
                  <a:pt x="7508789" y="3539623"/>
                  <a:pt x="7466188" y="3497021"/>
                  <a:pt x="7466188" y="3444470"/>
                </a:cubicBezTo>
                <a:cubicBezTo>
                  <a:pt x="7466188" y="3391920"/>
                  <a:pt x="7508789" y="3349318"/>
                  <a:pt x="7561340" y="3349318"/>
                </a:cubicBezTo>
                <a:close/>
                <a:moveTo>
                  <a:pt x="7142671" y="3349318"/>
                </a:moveTo>
                <a:cubicBezTo>
                  <a:pt x="7195221" y="3349318"/>
                  <a:pt x="7237823" y="3391920"/>
                  <a:pt x="7237823" y="3444470"/>
                </a:cubicBezTo>
                <a:cubicBezTo>
                  <a:pt x="7237823" y="3497021"/>
                  <a:pt x="7195221" y="3539623"/>
                  <a:pt x="7142671" y="3539623"/>
                </a:cubicBezTo>
                <a:cubicBezTo>
                  <a:pt x="7090120" y="3539623"/>
                  <a:pt x="7047519" y="3497021"/>
                  <a:pt x="7047519" y="3444470"/>
                </a:cubicBezTo>
                <a:cubicBezTo>
                  <a:pt x="7047519" y="3391920"/>
                  <a:pt x="7090120" y="3349318"/>
                  <a:pt x="7142671" y="3349318"/>
                </a:cubicBezTo>
                <a:close/>
                <a:moveTo>
                  <a:pt x="6724002" y="3349318"/>
                </a:moveTo>
                <a:cubicBezTo>
                  <a:pt x="6776553" y="3349318"/>
                  <a:pt x="6819154" y="3391920"/>
                  <a:pt x="6819154" y="3444470"/>
                </a:cubicBezTo>
                <a:cubicBezTo>
                  <a:pt x="6819154" y="3497021"/>
                  <a:pt x="6776553" y="3539623"/>
                  <a:pt x="6724002" y="3539623"/>
                </a:cubicBezTo>
                <a:cubicBezTo>
                  <a:pt x="6671451" y="3539623"/>
                  <a:pt x="6628850" y="3497021"/>
                  <a:pt x="6628850" y="3444470"/>
                </a:cubicBezTo>
                <a:cubicBezTo>
                  <a:pt x="6628850" y="3391920"/>
                  <a:pt x="6671451" y="3349318"/>
                  <a:pt x="6724002" y="3349318"/>
                </a:cubicBezTo>
                <a:close/>
                <a:moveTo>
                  <a:pt x="6305333" y="3349318"/>
                </a:moveTo>
                <a:cubicBezTo>
                  <a:pt x="6357884" y="3349318"/>
                  <a:pt x="6400485" y="3391920"/>
                  <a:pt x="6400485" y="3444470"/>
                </a:cubicBezTo>
                <a:cubicBezTo>
                  <a:pt x="6400485" y="3497021"/>
                  <a:pt x="6357884" y="3539623"/>
                  <a:pt x="6305333" y="3539623"/>
                </a:cubicBezTo>
                <a:cubicBezTo>
                  <a:pt x="6252782" y="3539623"/>
                  <a:pt x="6210181" y="3497021"/>
                  <a:pt x="6210181" y="3444470"/>
                </a:cubicBezTo>
                <a:cubicBezTo>
                  <a:pt x="6210181" y="3391920"/>
                  <a:pt x="6252782" y="3349318"/>
                  <a:pt x="6305333" y="3349318"/>
                </a:cubicBezTo>
                <a:close/>
                <a:moveTo>
                  <a:pt x="5886664" y="3349318"/>
                </a:moveTo>
                <a:cubicBezTo>
                  <a:pt x="5939215" y="3349318"/>
                  <a:pt x="5981816" y="3391920"/>
                  <a:pt x="5981816" y="3444470"/>
                </a:cubicBezTo>
                <a:cubicBezTo>
                  <a:pt x="5981816" y="3497021"/>
                  <a:pt x="5939215" y="3539623"/>
                  <a:pt x="5886664" y="3539623"/>
                </a:cubicBezTo>
                <a:cubicBezTo>
                  <a:pt x="5834113" y="3539623"/>
                  <a:pt x="5791512" y="3497021"/>
                  <a:pt x="5791512" y="3444470"/>
                </a:cubicBezTo>
                <a:cubicBezTo>
                  <a:pt x="5791512" y="3391920"/>
                  <a:pt x="5834113" y="3349318"/>
                  <a:pt x="5886664" y="3349318"/>
                </a:cubicBezTo>
                <a:close/>
                <a:moveTo>
                  <a:pt x="5467994" y="3349318"/>
                </a:moveTo>
                <a:cubicBezTo>
                  <a:pt x="5520544" y="3349318"/>
                  <a:pt x="5563146" y="3391920"/>
                  <a:pt x="5563146" y="3444470"/>
                </a:cubicBezTo>
                <a:cubicBezTo>
                  <a:pt x="5563146" y="3497021"/>
                  <a:pt x="5520544" y="3539623"/>
                  <a:pt x="5467994" y="3539623"/>
                </a:cubicBezTo>
                <a:cubicBezTo>
                  <a:pt x="5415443" y="3539623"/>
                  <a:pt x="5372842" y="3497021"/>
                  <a:pt x="5372842" y="3444470"/>
                </a:cubicBezTo>
                <a:cubicBezTo>
                  <a:pt x="5372842" y="3391920"/>
                  <a:pt x="5415443" y="3349318"/>
                  <a:pt x="5467994" y="3349318"/>
                </a:cubicBezTo>
                <a:close/>
                <a:moveTo>
                  <a:pt x="5049325" y="3349318"/>
                </a:moveTo>
                <a:cubicBezTo>
                  <a:pt x="5101876" y="3349318"/>
                  <a:pt x="5144478" y="3391920"/>
                  <a:pt x="5144478" y="3444470"/>
                </a:cubicBezTo>
                <a:cubicBezTo>
                  <a:pt x="5144478" y="3497021"/>
                  <a:pt x="5101876" y="3539623"/>
                  <a:pt x="5049325" y="3539623"/>
                </a:cubicBezTo>
                <a:cubicBezTo>
                  <a:pt x="4996774" y="3539623"/>
                  <a:pt x="4954173" y="3497021"/>
                  <a:pt x="4954173" y="3444470"/>
                </a:cubicBezTo>
                <a:cubicBezTo>
                  <a:pt x="4954173" y="3391920"/>
                  <a:pt x="4996774" y="3349318"/>
                  <a:pt x="5049325" y="3349318"/>
                </a:cubicBezTo>
                <a:close/>
                <a:moveTo>
                  <a:pt x="4630656" y="3349318"/>
                </a:moveTo>
                <a:cubicBezTo>
                  <a:pt x="4683207" y="3349318"/>
                  <a:pt x="4725808" y="3391920"/>
                  <a:pt x="4725808" y="3444470"/>
                </a:cubicBezTo>
                <a:cubicBezTo>
                  <a:pt x="4725808" y="3497021"/>
                  <a:pt x="4683207" y="3539623"/>
                  <a:pt x="4630656" y="3539623"/>
                </a:cubicBezTo>
                <a:cubicBezTo>
                  <a:pt x="4578106" y="3539623"/>
                  <a:pt x="4535504" y="3497021"/>
                  <a:pt x="4535504" y="3444470"/>
                </a:cubicBezTo>
                <a:cubicBezTo>
                  <a:pt x="4535504" y="3391920"/>
                  <a:pt x="4578106" y="3349318"/>
                  <a:pt x="4630656" y="3349318"/>
                </a:cubicBezTo>
                <a:close/>
                <a:moveTo>
                  <a:pt x="4211987" y="3349318"/>
                </a:moveTo>
                <a:cubicBezTo>
                  <a:pt x="4264538" y="3349318"/>
                  <a:pt x="4307139" y="3391920"/>
                  <a:pt x="4307139" y="3444470"/>
                </a:cubicBezTo>
                <a:cubicBezTo>
                  <a:pt x="4307139" y="3497021"/>
                  <a:pt x="4264538" y="3539623"/>
                  <a:pt x="4211987" y="3539623"/>
                </a:cubicBezTo>
                <a:cubicBezTo>
                  <a:pt x="4159436" y="3539623"/>
                  <a:pt x="4116835" y="3497021"/>
                  <a:pt x="4116835" y="3444470"/>
                </a:cubicBezTo>
                <a:cubicBezTo>
                  <a:pt x="4116835" y="3391920"/>
                  <a:pt x="4159436" y="3349318"/>
                  <a:pt x="4211987" y="3349318"/>
                </a:cubicBezTo>
                <a:close/>
                <a:moveTo>
                  <a:pt x="3793401" y="3349318"/>
                </a:moveTo>
                <a:cubicBezTo>
                  <a:pt x="3845869" y="3349318"/>
                  <a:pt x="3888470" y="3391920"/>
                  <a:pt x="3888470" y="3444470"/>
                </a:cubicBezTo>
                <a:cubicBezTo>
                  <a:pt x="3888470" y="3497021"/>
                  <a:pt x="3845869" y="3539623"/>
                  <a:pt x="3793401" y="3539623"/>
                </a:cubicBezTo>
                <a:cubicBezTo>
                  <a:pt x="3740851" y="3539623"/>
                  <a:pt x="3698249" y="3497021"/>
                  <a:pt x="3698249" y="3444470"/>
                </a:cubicBezTo>
                <a:cubicBezTo>
                  <a:pt x="3698249" y="3391920"/>
                  <a:pt x="3740851" y="3349318"/>
                  <a:pt x="3793401" y="3349318"/>
                </a:cubicBezTo>
                <a:close/>
                <a:moveTo>
                  <a:pt x="3374725" y="3349318"/>
                </a:moveTo>
                <a:cubicBezTo>
                  <a:pt x="3427277" y="3349318"/>
                  <a:pt x="3469882" y="3391920"/>
                  <a:pt x="3469882" y="3444470"/>
                </a:cubicBezTo>
                <a:cubicBezTo>
                  <a:pt x="3469882" y="3497021"/>
                  <a:pt x="3427277" y="3539623"/>
                  <a:pt x="3374725" y="3539623"/>
                </a:cubicBezTo>
                <a:cubicBezTo>
                  <a:pt x="3322175" y="3539623"/>
                  <a:pt x="3279573" y="3497021"/>
                  <a:pt x="3279573" y="3444470"/>
                </a:cubicBezTo>
                <a:cubicBezTo>
                  <a:pt x="3279573" y="3391920"/>
                  <a:pt x="3322175" y="3349318"/>
                  <a:pt x="3374725" y="3349318"/>
                </a:cubicBezTo>
                <a:close/>
                <a:moveTo>
                  <a:pt x="2956052" y="3349318"/>
                </a:moveTo>
                <a:cubicBezTo>
                  <a:pt x="3008604" y="3349318"/>
                  <a:pt x="3051206" y="3391920"/>
                  <a:pt x="3051206" y="3444470"/>
                </a:cubicBezTo>
                <a:cubicBezTo>
                  <a:pt x="3051206" y="3497021"/>
                  <a:pt x="3008604" y="3539623"/>
                  <a:pt x="2956052" y="3539623"/>
                </a:cubicBezTo>
                <a:cubicBezTo>
                  <a:pt x="2903499" y="3539623"/>
                  <a:pt x="2860897" y="3497021"/>
                  <a:pt x="2860897" y="3444470"/>
                </a:cubicBezTo>
                <a:cubicBezTo>
                  <a:pt x="2860897" y="3391920"/>
                  <a:pt x="2903499" y="3349318"/>
                  <a:pt x="2956052" y="3349318"/>
                </a:cubicBezTo>
                <a:close/>
                <a:moveTo>
                  <a:pt x="2537373" y="3349318"/>
                </a:moveTo>
                <a:cubicBezTo>
                  <a:pt x="2589929" y="3349318"/>
                  <a:pt x="2632532" y="3391920"/>
                  <a:pt x="2632532" y="3444470"/>
                </a:cubicBezTo>
                <a:cubicBezTo>
                  <a:pt x="2632532" y="3497021"/>
                  <a:pt x="2589929" y="3539623"/>
                  <a:pt x="2537373" y="3539623"/>
                </a:cubicBezTo>
                <a:cubicBezTo>
                  <a:pt x="2484821" y="3539623"/>
                  <a:pt x="2442221" y="3497021"/>
                  <a:pt x="2442221" y="3444470"/>
                </a:cubicBezTo>
                <a:cubicBezTo>
                  <a:pt x="2442221" y="3391920"/>
                  <a:pt x="2484821" y="3349318"/>
                  <a:pt x="2537373" y="3349318"/>
                </a:cubicBezTo>
                <a:close/>
                <a:moveTo>
                  <a:pt x="2118703" y="3349318"/>
                </a:moveTo>
                <a:cubicBezTo>
                  <a:pt x="2171254" y="3349318"/>
                  <a:pt x="2213856" y="3391920"/>
                  <a:pt x="2213856" y="3444470"/>
                </a:cubicBezTo>
                <a:cubicBezTo>
                  <a:pt x="2213856" y="3497021"/>
                  <a:pt x="2171254" y="3539623"/>
                  <a:pt x="2118703" y="3539623"/>
                </a:cubicBezTo>
                <a:cubicBezTo>
                  <a:pt x="2066152" y="3539623"/>
                  <a:pt x="2023548" y="3497021"/>
                  <a:pt x="2023548" y="3444470"/>
                </a:cubicBezTo>
                <a:cubicBezTo>
                  <a:pt x="2023548" y="3391920"/>
                  <a:pt x="2066152" y="3349318"/>
                  <a:pt x="2118703" y="3349318"/>
                </a:cubicBezTo>
                <a:close/>
                <a:moveTo>
                  <a:pt x="1700027" y="3349318"/>
                </a:moveTo>
                <a:cubicBezTo>
                  <a:pt x="1752577" y="3349318"/>
                  <a:pt x="1795180" y="3391920"/>
                  <a:pt x="1795180" y="3444470"/>
                </a:cubicBezTo>
                <a:cubicBezTo>
                  <a:pt x="1795180" y="3497021"/>
                  <a:pt x="1752577" y="3539623"/>
                  <a:pt x="1700027" y="3539623"/>
                </a:cubicBezTo>
                <a:cubicBezTo>
                  <a:pt x="1647475" y="3539623"/>
                  <a:pt x="1604870" y="3497021"/>
                  <a:pt x="1604870" y="3444470"/>
                </a:cubicBezTo>
                <a:cubicBezTo>
                  <a:pt x="1604870" y="3391920"/>
                  <a:pt x="1647475" y="3349318"/>
                  <a:pt x="1700027" y="3349318"/>
                </a:cubicBezTo>
                <a:close/>
                <a:moveTo>
                  <a:pt x="1281351" y="3349318"/>
                </a:moveTo>
                <a:cubicBezTo>
                  <a:pt x="1333902" y="3349318"/>
                  <a:pt x="1376503" y="3391920"/>
                  <a:pt x="1376503" y="3444470"/>
                </a:cubicBezTo>
                <a:cubicBezTo>
                  <a:pt x="1376503" y="3497021"/>
                  <a:pt x="1333902" y="3539623"/>
                  <a:pt x="1281351" y="3539623"/>
                </a:cubicBezTo>
                <a:cubicBezTo>
                  <a:pt x="1228800" y="3539623"/>
                  <a:pt x="1186199" y="3497021"/>
                  <a:pt x="1186199" y="3444470"/>
                </a:cubicBezTo>
                <a:cubicBezTo>
                  <a:pt x="1186199" y="3391920"/>
                  <a:pt x="1228800" y="3349318"/>
                  <a:pt x="1281351" y="3349318"/>
                </a:cubicBezTo>
                <a:close/>
                <a:moveTo>
                  <a:pt x="862684" y="3349318"/>
                </a:moveTo>
                <a:cubicBezTo>
                  <a:pt x="915235" y="3349318"/>
                  <a:pt x="957835" y="3391920"/>
                  <a:pt x="957835" y="3444470"/>
                </a:cubicBezTo>
                <a:cubicBezTo>
                  <a:pt x="957835" y="3497021"/>
                  <a:pt x="915235" y="3539623"/>
                  <a:pt x="862684" y="3539623"/>
                </a:cubicBezTo>
                <a:cubicBezTo>
                  <a:pt x="810134" y="3539623"/>
                  <a:pt x="767531" y="3497021"/>
                  <a:pt x="767531" y="3444470"/>
                </a:cubicBezTo>
                <a:cubicBezTo>
                  <a:pt x="767531" y="3391920"/>
                  <a:pt x="810134" y="3349318"/>
                  <a:pt x="862684" y="3349318"/>
                </a:cubicBezTo>
                <a:close/>
                <a:moveTo>
                  <a:pt x="444017" y="3349318"/>
                </a:moveTo>
                <a:cubicBezTo>
                  <a:pt x="496567" y="3349318"/>
                  <a:pt x="539170" y="3391920"/>
                  <a:pt x="539170" y="3444470"/>
                </a:cubicBezTo>
                <a:cubicBezTo>
                  <a:pt x="539170" y="3497021"/>
                  <a:pt x="496567" y="3539623"/>
                  <a:pt x="444017" y="3539623"/>
                </a:cubicBezTo>
                <a:cubicBezTo>
                  <a:pt x="391466" y="3539623"/>
                  <a:pt x="348864" y="3497021"/>
                  <a:pt x="348864" y="3444470"/>
                </a:cubicBezTo>
                <a:cubicBezTo>
                  <a:pt x="348864" y="3391920"/>
                  <a:pt x="391466" y="3349318"/>
                  <a:pt x="444017" y="3349318"/>
                </a:cubicBezTo>
                <a:close/>
                <a:moveTo>
                  <a:pt x="25348" y="3349318"/>
                </a:moveTo>
                <a:cubicBezTo>
                  <a:pt x="77898" y="3349318"/>
                  <a:pt x="120500" y="3391920"/>
                  <a:pt x="120500" y="3444470"/>
                </a:cubicBezTo>
                <a:cubicBezTo>
                  <a:pt x="120500" y="3497021"/>
                  <a:pt x="77898" y="3539623"/>
                  <a:pt x="25348" y="3539623"/>
                </a:cubicBezTo>
                <a:lnTo>
                  <a:pt x="0" y="3534505"/>
                </a:lnTo>
                <a:lnTo>
                  <a:pt x="0" y="3354436"/>
                </a:lnTo>
                <a:close/>
                <a:moveTo>
                  <a:pt x="12166698" y="2930653"/>
                </a:moveTo>
                <a:lnTo>
                  <a:pt x="12192000" y="2935761"/>
                </a:lnTo>
                <a:lnTo>
                  <a:pt x="12192000" y="3115847"/>
                </a:lnTo>
                <a:lnTo>
                  <a:pt x="12166698" y="3120955"/>
                </a:lnTo>
                <a:cubicBezTo>
                  <a:pt x="12114147" y="3120955"/>
                  <a:pt x="12071546" y="3078355"/>
                  <a:pt x="12071546" y="3025805"/>
                </a:cubicBezTo>
                <a:cubicBezTo>
                  <a:pt x="12071546" y="2973254"/>
                  <a:pt x="12114147" y="2930653"/>
                  <a:pt x="12166698" y="2930653"/>
                </a:cubicBezTo>
                <a:close/>
                <a:moveTo>
                  <a:pt x="11748029" y="2930653"/>
                </a:moveTo>
                <a:cubicBezTo>
                  <a:pt x="11800580" y="2930653"/>
                  <a:pt x="11843181" y="2973254"/>
                  <a:pt x="11843181" y="3025805"/>
                </a:cubicBezTo>
                <a:cubicBezTo>
                  <a:pt x="11843181" y="3078355"/>
                  <a:pt x="11800580" y="3120955"/>
                  <a:pt x="11748029" y="3120955"/>
                </a:cubicBezTo>
                <a:cubicBezTo>
                  <a:pt x="11695478" y="3120955"/>
                  <a:pt x="11652877" y="3078355"/>
                  <a:pt x="11652877" y="3025805"/>
                </a:cubicBezTo>
                <a:cubicBezTo>
                  <a:pt x="11652877" y="2973254"/>
                  <a:pt x="11695478" y="2930653"/>
                  <a:pt x="11748029" y="2930653"/>
                </a:cubicBezTo>
                <a:close/>
                <a:moveTo>
                  <a:pt x="11329360" y="2930653"/>
                </a:moveTo>
                <a:cubicBezTo>
                  <a:pt x="11381911" y="2930653"/>
                  <a:pt x="11424512" y="2973254"/>
                  <a:pt x="11424512" y="3025805"/>
                </a:cubicBezTo>
                <a:cubicBezTo>
                  <a:pt x="11424512" y="3078355"/>
                  <a:pt x="11381911" y="3120955"/>
                  <a:pt x="11329360" y="3120955"/>
                </a:cubicBezTo>
                <a:cubicBezTo>
                  <a:pt x="11276809" y="3120955"/>
                  <a:pt x="11234208" y="3078355"/>
                  <a:pt x="11234208" y="3025805"/>
                </a:cubicBezTo>
                <a:cubicBezTo>
                  <a:pt x="11234208" y="2973254"/>
                  <a:pt x="11276809" y="2930653"/>
                  <a:pt x="11329360" y="2930653"/>
                </a:cubicBezTo>
                <a:close/>
                <a:moveTo>
                  <a:pt x="10910691" y="2930653"/>
                </a:moveTo>
                <a:cubicBezTo>
                  <a:pt x="10963242" y="2930653"/>
                  <a:pt x="11005843" y="2973254"/>
                  <a:pt x="11005843" y="3025805"/>
                </a:cubicBezTo>
                <a:cubicBezTo>
                  <a:pt x="11005843" y="3078355"/>
                  <a:pt x="10963242" y="3120955"/>
                  <a:pt x="10910691" y="3120955"/>
                </a:cubicBezTo>
                <a:cubicBezTo>
                  <a:pt x="10858140" y="3120955"/>
                  <a:pt x="10815539" y="3078355"/>
                  <a:pt x="10815539" y="3025805"/>
                </a:cubicBezTo>
                <a:cubicBezTo>
                  <a:pt x="10815539" y="2973254"/>
                  <a:pt x="10858140" y="2930653"/>
                  <a:pt x="10910691" y="2930653"/>
                </a:cubicBezTo>
                <a:close/>
                <a:moveTo>
                  <a:pt x="10492022" y="2930653"/>
                </a:moveTo>
                <a:cubicBezTo>
                  <a:pt x="10544573" y="2930653"/>
                  <a:pt x="10587174" y="2973254"/>
                  <a:pt x="10587174" y="3025805"/>
                </a:cubicBezTo>
                <a:cubicBezTo>
                  <a:pt x="10587174" y="3078355"/>
                  <a:pt x="10544573" y="3120955"/>
                  <a:pt x="10492022" y="3120955"/>
                </a:cubicBezTo>
                <a:cubicBezTo>
                  <a:pt x="10439471" y="3120955"/>
                  <a:pt x="10396870" y="3078355"/>
                  <a:pt x="10396870" y="3025805"/>
                </a:cubicBezTo>
                <a:cubicBezTo>
                  <a:pt x="10396870" y="2973254"/>
                  <a:pt x="10439471" y="2930653"/>
                  <a:pt x="10492022" y="2930653"/>
                </a:cubicBezTo>
                <a:close/>
                <a:moveTo>
                  <a:pt x="10073353" y="2930653"/>
                </a:moveTo>
                <a:cubicBezTo>
                  <a:pt x="10125904" y="2930653"/>
                  <a:pt x="10168505" y="2973254"/>
                  <a:pt x="10168505" y="3025805"/>
                </a:cubicBezTo>
                <a:cubicBezTo>
                  <a:pt x="10168505" y="3078355"/>
                  <a:pt x="10125904" y="3120955"/>
                  <a:pt x="10073353" y="3120955"/>
                </a:cubicBezTo>
                <a:cubicBezTo>
                  <a:pt x="10020803" y="3120955"/>
                  <a:pt x="9978201" y="3078355"/>
                  <a:pt x="9978201" y="3025805"/>
                </a:cubicBezTo>
                <a:cubicBezTo>
                  <a:pt x="9978201" y="2973254"/>
                  <a:pt x="10020803" y="2930653"/>
                  <a:pt x="10073353" y="2930653"/>
                </a:cubicBezTo>
                <a:close/>
                <a:moveTo>
                  <a:pt x="9654684" y="2930653"/>
                </a:moveTo>
                <a:cubicBezTo>
                  <a:pt x="9707235" y="2930653"/>
                  <a:pt x="9749836" y="2973254"/>
                  <a:pt x="9749836" y="3025805"/>
                </a:cubicBezTo>
                <a:cubicBezTo>
                  <a:pt x="9749836" y="3078355"/>
                  <a:pt x="9707235" y="3120955"/>
                  <a:pt x="9654684" y="3120955"/>
                </a:cubicBezTo>
                <a:cubicBezTo>
                  <a:pt x="9602134" y="3120955"/>
                  <a:pt x="9559532" y="3078355"/>
                  <a:pt x="9559532" y="3025805"/>
                </a:cubicBezTo>
                <a:cubicBezTo>
                  <a:pt x="9559532" y="2973254"/>
                  <a:pt x="9602134" y="2930653"/>
                  <a:pt x="9654684" y="2930653"/>
                </a:cubicBezTo>
                <a:close/>
                <a:moveTo>
                  <a:pt x="9236015" y="2930653"/>
                </a:moveTo>
                <a:cubicBezTo>
                  <a:pt x="9288566" y="2930653"/>
                  <a:pt x="9331167" y="2973254"/>
                  <a:pt x="9331167" y="3025805"/>
                </a:cubicBezTo>
                <a:cubicBezTo>
                  <a:pt x="9331167" y="3078355"/>
                  <a:pt x="9288566" y="3120955"/>
                  <a:pt x="9236015" y="3120955"/>
                </a:cubicBezTo>
                <a:cubicBezTo>
                  <a:pt x="9183465" y="3120955"/>
                  <a:pt x="9140863" y="3078355"/>
                  <a:pt x="9140863" y="3025805"/>
                </a:cubicBezTo>
                <a:cubicBezTo>
                  <a:pt x="9140863" y="2973254"/>
                  <a:pt x="9183465" y="2930653"/>
                  <a:pt x="9236015" y="2930653"/>
                </a:cubicBezTo>
                <a:close/>
                <a:moveTo>
                  <a:pt x="8817346" y="2930653"/>
                </a:moveTo>
                <a:cubicBezTo>
                  <a:pt x="8869897" y="2930653"/>
                  <a:pt x="8912498" y="2973254"/>
                  <a:pt x="8912498" y="3025805"/>
                </a:cubicBezTo>
                <a:cubicBezTo>
                  <a:pt x="8912498" y="3078355"/>
                  <a:pt x="8869897" y="3120955"/>
                  <a:pt x="8817346" y="3120955"/>
                </a:cubicBezTo>
                <a:cubicBezTo>
                  <a:pt x="8764796" y="3120955"/>
                  <a:pt x="8722194" y="3078355"/>
                  <a:pt x="8722194" y="3025805"/>
                </a:cubicBezTo>
                <a:cubicBezTo>
                  <a:pt x="8722194" y="2973254"/>
                  <a:pt x="8764796" y="2930653"/>
                  <a:pt x="8817346" y="2930653"/>
                </a:cubicBezTo>
                <a:close/>
                <a:moveTo>
                  <a:pt x="8398677" y="2930653"/>
                </a:moveTo>
                <a:cubicBezTo>
                  <a:pt x="8451228" y="2930653"/>
                  <a:pt x="8493829" y="2973254"/>
                  <a:pt x="8493829" y="3025805"/>
                </a:cubicBezTo>
                <a:cubicBezTo>
                  <a:pt x="8493829" y="3078355"/>
                  <a:pt x="8451228" y="3120955"/>
                  <a:pt x="8398677" y="3120955"/>
                </a:cubicBezTo>
                <a:cubicBezTo>
                  <a:pt x="8346127" y="3120955"/>
                  <a:pt x="8303526" y="3078355"/>
                  <a:pt x="8303526" y="3025805"/>
                </a:cubicBezTo>
                <a:cubicBezTo>
                  <a:pt x="8303526" y="2973254"/>
                  <a:pt x="8346127" y="2930653"/>
                  <a:pt x="8398677" y="2930653"/>
                </a:cubicBezTo>
                <a:close/>
                <a:moveTo>
                  <a:pt x="7980009" y="2930653"/>
                </a:moveTo>
                <a:cubicBezTo>
                  <a:pt x="8032559" y="2930653"/>
                  <a:pt x="8075161" y="2973254"/>
                  <a:pt x="8075161" y="3025805"/>
                </a:cubicBezTo>
                <a:cubicBezTo>
                  <a:pt x="8075161" y="3078355"/>
                  <a:pt x="8032559" y="3120955"/>
                  <a:pt x="7980009" y="3120955"/>
                </a:cubicBezTo>
                <a:cubicBezTo>
                  <a:pt x="7927458" y="3120955"/>
                  <a:pt x="7884857" y="3078355"/>
                  <a:pt x="7884857" y="3025805"/>
                </a:cubicBezTo>
                <a:cubicBezTo>
                  <a:pt x="7884857" y="2973254"/>
                  <a:pt x="7927458" y="2930653"/>
                  <a:pt x="7980009" y="2930653"/>
                </a:cubicBezTo>
                <a:close/>
                <a:moveTo>
                  <a:pt x="7561340" y="2930653"/>
                </a:moveTo>
                <a:cubicBezTo>
                  <a:pt x="7613890" y="2930653"/>
                  <a:pt x="7656492" y="2973254"/>
                  <a:pt x="7656492" y="3025805"/>
                </a:cubicBezTo>
                <a:cubicBezTo>
                  <a:pt x="7656492" y="3078355"/>
                  <a:pt x="7613890" y="3120955"/>
                  <a:pt x="7561340" y="3120955"/>
                </a:cubicBezTo>
                <a:cubicBezTo>
                  <a:pt x="7508789" y="3120955"/>
                  <a:pt x="7466188" y="3078355"/>
                  <a:pt x="7466188" y="3025805"/>
                </a:cubicBezTo>
                <a:cubicBezTo>
                  <a:pt x="7466188" y="2973254"/>
                  <a:pt x="7508789" y="2930653"/>
                  <a:pt x="7561340" y="2930653"/>
                </a:cubicBezTo>
                <a:close/>
                <a:moveTo>
                  <a:pt x="7142671" y="2930653"/>
                </a:moveTo>
                <a:cubicBezTo>
                  <a:pt x="7195221" y="2930653"/>
                  <a:pt x="7237823" y="2973254"/>
                  <a:pt x="7237823" y="3025805"/>
                </a:cubicBezTo>
                <a:cubicBezTo>
                  <a:pt x="7237823" y="3078355"/>
                  <a:pt x="7195221" y="3120955"/>
                  <a:pt x="7142671" y="3120955"/>
                </a:cubicBezTo>
                <a:cubicBezTo>
                  <a:pt x="7090120" y="3120955"/>
                  <a:pt x="7047519" y="3078355"/>
                  <a:pt x="7047519" y="3025805"/>
                </a:cubicBezTo>
                <a:cubicBezTo>
                  <a:pt x="7047519" y="2973254"/>
                  <a:pt x="7090120" y="2930653"/>
                  <a:pt x="7142671" y="2930653"/>
                </a:cubicBezTo>
                <a:close/>
                <a:moveTo>
                  <a:pt x="6724002" y="2930653"/>
                </a:moveTo>
                <a:cubicBezTo>
                  <a:pt x="6776553" y="2930653"/>
                  <a:pt x="6819154" y="2973254"/>
                  <a:pt x="6819154" y="3025805"/>
                </a:cubicBezTo>
                <a:cubicBezTo>
                  <a:pt x="6819154" y="3078355"/>
                  <a:pt x="6776553" y="3120955"/>
                  <a:pt x="6724002" y="3120955"/>
                </a:cubicBezTo>
                <a:cubicBezTo>
                  <a:pt x="6671451" y="3120955"/>
                  <a:pt x="6628850" y="3078355"/>
                  <a:pt x="6628850" y="3025805"/>
                </a:cubicBezTo>
                <a:cubicBezTo>
                  <a:pt x="6628850" y="2973254"/>
                  <a:pt x="6671451" y="2930653"/>
                  <a:pt x="6724002" y="2930653"/>
                </a:cubicBezTo>
                <a:close/>
                <a:moveTo>
                  <a:pt x="6305333" y="2930653"/>
                </a:moveTo>
                <a:cubicBezTo>
                  <a:pt x="6357884" y="2930653"/>
                  <a:pt x="6400485" y="2973254"/>
                  <a:pt x="6400485" y="3025805"/>
                </a:cubicBezTo>
                <a:cubicBezTo>
                  <a:pt x="6400485" y="3078355"/>
                  <a:pt x="6357884" y="3120955"/>
                  <a:pt x="6305333" y="3120955"/>
                </a:cubicBezTo>
                <a:cubicBezTo>
                  <a:pt x="6252782" y="3120955"/>
                  <a:pt x="6210181" y="3078355"/>
                  <a:pt x="6210181" y="3025805"/>
                </a:cubicBezTo>
                <a:cubicBezTo>
                  <a:pt x="6210181" y="2973254"/>
                  <a:pt x="6252782" y="2930653"/>
                  <a:pt x="6305333" y="2930653"/>
                </a:cubicBezTo>
                <a:close/>
                <a:moveTo>
                  <a:pt x="5886664" y="2930653"/>
                </a:moveTo>
                <a:cubicBezTo>
                  <a:pt x="5939215" y="2930653"/>
                  <a:pt x="5981816" y="2973254"/>
                  <a:pt x="5981816" y="3025805"/>
                </a:cubicBezTo>
                <a:cubicBezTo>
                  <a:pt x="5981816" y="3078355"/>
                  <a:pt x="5939215" y="3120955"/>
                  <a:pt x="5886664" y="3120955"/>
                </a:cubicBezTo>
                <a:cubicBezTo>
                  <a:pt x="5834113" y="3120955"/>
                  <a:pt x="5791512" y="3078355"/>
                  <a:pt x="5791512" y="3025805"/>
                </a:cubicBezTo>
                <a:cubicBezTo>
                  <a:pt x="5791512" y="2973254"/>
                  <a:pt x="5834113" y="2930653"/>
                  <a:pt x="5886664" y="2930653"/>
                </a:cubicBezTo>
                <a:close/>
                <a:moveTo>
                  <a:pt x="5467994" y="2930653"/>
                </a:moveTo>
                <a:cubicBezTo>
                  <a:pt x="5520544" y="2930653"/>
                  <a:pt x="5563146" y="2973254"/>
                  <a:pt x="5563146" y="3025805"/>
                </a:cubicBezTo>
                <a:cubicBezTo>
                  <a:pt x="5563146" y="3078355"/>
                  <a:pt x="5520544" y="3120955"/>
                  <a:pt x="5467994" y="3120955"/>
                </a:cubicBezTo>
                <a:cubicBezTo>
                  <a:pt x="5415443" y="3120955"/>
                  <a:pt x="5372842" y="3078355"/>
                  <a:pt x="5372842" y="3025805"/>
                </a:cubicBezTo>
                <a:cubicBezTo>
                  <a:pt x="5372842" y="2973254"/>
                  <a:pt x="5415443" y="2930653"/>
                  <a:pt x="5467994" y="2930653"/>
                </a:cubicBezTo>
                <a:close/>
                <a:moveTo>
                  <a:pt x="5049325" y="2930653"/>
                </a:moveTo>
                <a:cubicBezTo>
                  <a:pt x="5101876" y="2930653"/>
                  <a:pt x="5144478" y="2973254"/>
                  <a:pt x="5144478" y="3025805"/>
                </a:cubicBezTo>
                <a:cubicBezTo>
                  <a:pt x="5144478" y="3078355"/>
                  <a:pt x="5101876" y="3120955"/>
                  <a:pt x="5049325" y="3120955"/>
                </a:cubicBezTo>
                <a:cubicBezTo>
                  <a:pt x="4996774" y="3120955"/>
                  <a:pt x="4954173" y="3078355"/>
                  <a:pt x="4954173" y="3025805"/>
                </a:cubicBezTo>
                <a:cubicBezTo>
                  <a:pt x="4954173" y="2973254"/>
                  <a:pt x="4996774" y="2930653"/>
                  <a:pt x="5049325" y="2930653"/>
                </a:cubicBezTo>
                <a:close/>
                <a:moveTo>
                  <a:pt x="4630656" y="2930653"/>
                </a:moveTo>
                <a:cubicBezTo>
                  <a:pt x="4683207" y="2930653"/>
                  <a:pt x="4725808" y="2973254"/>
                  <a:pt x="4725808" y="3025805"/>
                </a:cubicBezTo>
                <a:cubicBezTo>
                  <a:pt x="4725808" y="3078355"/>
                  <a:pt x="4683207" y="3120955"/>
                  <a:pt x="4630656" y="3120955"/>
                </a:cubicBezTo>
                <a:cubicBezTo>
                  <a:pt x="4578106" y="3120955"/>
                  <a:pt x="4535504" y="3078355"/>
                  <a:pt x="4535504" y="3025805"/>
                </a:cubicBezTo>
                <a:cubicBezTo>
                  <a:pt x="4535504" y="2973254"/>
                  <a:pt x="4578106" y="2930653"/>
                  <a:pt x="4630656" y="2930653"/>
                </a:cubicBezTo>
                <a:close/>
                <a:moveTo>
                  <a:pt x="4211987" y="2930653"/>
                </a:moveTo>
                <a:cubicBezTo>
                  <a:pt x="4264538" y="2930653"/>
                  <a:pt x="4307139" y="2973254"/>
                  <a:pt x="4307139" y="3025805"/>
                </a:cubicBezTo>
                <a:cubicBezTo>
                  <a:pt x="4307139" y="3078355"/>
                  <a:pt x="4264538" y="3120955"/>
                  <a:pt x="4211987" y="3120955"/>
                </a:cubicBezTo>
                <a:cubicBezTo>
                  <a:pt x="4159436" y="3120955"/>
                  <a:pt x="4116835" y="3078355"/>
                  <a:pt x="4116835" y="3025805"/>
                </a:cubicBezTo>
                <a:cubicBezTo>
                  <a:pt x="4116835" y="2973254"/>
                  <a:pt x="4159436" y="2930653"/>
                  <a:pt x="4211987" y="2930653"/>
                </a:cubicBezTo>
                <a:close/>
                <a:moveTo>
                  <a:pt x="3793410" y="2930653"/>
                </a:moveTo>
                <a:cubicBezTo>
                  <a:pt x="3845869" y="2930653"/>
                  <a:pt x="3888470" y="2973254"/>
                  <a:pt x="3888470" y="3025805"/>
                </a:cubicBezTo>
                <a:cubicBezTo>
                  <a:pt x="3888470" y="3078355"/>
                  <a:pt x="3845869" y="3120955"/>
                  <a:pt x="3793410" y="3120955"/>
                </a:cubicBezTo>
                <a:cubicBezTo>
                  <a:pt x="3740859" y="3120955"/>
                  <a:pt x="3698259" y="3078355"/>
                  <a:pt x="3698259" y="3025805"/>
                </a:cubicBezTo>
                <a:cubicBezTo>
                  <a:pt x="3698259" y="2973254"/>
                  <a:pt x="3740859" y="2930653"/>
                  <a:pt x="3793410" y="2930653"/>
                </a:cubicBezTo>
                <a:close/>
                <a:moveTo>
                  <a:pt x="3374734" y="2930653"/>
                </a:moveTo>
                <a:cubicBezTo>
                  <a:pt x="3427284" y="2930653"/>
                  <a:pt x="3469891" y="2973254"/>
                  <a:pt x="3469891" y="3025805"/>
                </a:cubicBezTo>
                <a:cubicBezTo>
                  <a:pt x="3469891" y="3078355"/>
                  <a:pt x="3427284" y="3120955"/>
                  <a:pt x="3374734" y="3120955"/>
                </a:cubicBezTo>
                <a:cubicBezTo>
                  <a:pt x="3322183" y="3120955"/>
                  <a:pt x="3279580" y="3078355"/>
                  <a:pt x="3279580" y="3025805"/>
                </a:cubicBezTo>
                <a:cubicBezTo>
                  <a:pt x="3279580" y="2973254"/>
                  <a:pt x="3322183" y="2930653"/>
                  <a:pt x="3374734" y="2930653"/>
                </a:cubicBezTo>
                <a:close/>
                <a:moveTo>
                  <a:pt x="2956059" y="2930653"/>
                </a:moveTo>
                <a:cubicBezTo>
                  <a:pt x="3008612" y="2930653"/>
                  <a:pt x="3051215" y="2973254"/>
                  <a:pt x="3051215" y="3025805"/>
                </a:cubicBezTo>
                <a:cubicBezTo>
                  <a:pt x="3051215" y="3078355"/>
                  <a:pt x="3008612" y="3120955"/>
                  <a:pt x="2956059" y="3120955"/>
                </a:cubicBezTo>
                <a:cubicBezTo>
                  <a:pt x="2903506" y="3120955"/>
                  <a:pt x="2860904" y="3078355"/>
                  <a:pt x="2860904" y="3025805"/>
                </a:cubicBezTo>
                <a:cubicBezTo>
                  <a:pt x="2860904" y="2973254"/>
                  <a:pt x="2903506" y="2930653"/>
                  <a:pt x="2956059" y="2930653"/>
                </a:cubicBezTo>
                <a:close/>
                <a:moveTo>
                  <a:pt x="2537380" y="2930653"/>
                </a:moveTo>
                <a:cubicBezTo>
                  <a:pt x="2589936" y="2930653"/>
                  <a:pt x="2632538" y="2973254"/>
                  <a:pt x="2632538" y="3025805"/>
                </a:cubicBezTo>
                <a:cubicBezTo>
                  <a:pt x="2632538" y="3078355"/>
                  <a:pt x="2589936" y="3120955"/>
                  <a:pt x="2537380" y="3120955"/>
                </a:cubicBezTo>
                <a:cubicBezTo>
                  <a:pt x="2484828" y="3120955"/>
                  <a:pt x="2442227" y="3078355"/>
                  <a:pt x="2442227" y="3025805"/>
                </a:cubicBezTo>
                <a:cubicBezTo>
                  <a:pt x="2442227" y="2973254"/>
                  <a:pt x="2484828" y="2930653"/>
                  <a:pt x="2537380" y="2930653"/>
                </a:cubicBezTo>
                <a:close/>
                <a:moveTo>
                  <a:pt x="2118709" y="2930653"/>
                </a:moveTo>
                <a:cubicBezTo>
                  <a:pt x="2171261" y="2930653"/>
                  <a:pt x="2213862" y="2973254"/>
                  <a:pt x="2213862" y="3025805"/>
                </a:cubicBezTo>
                <a:cubicBezTo>
                  <a:pt x="2213862" y="3078355"/>
                  <a:pt x="2171261" y="3120955"/>
                  <a:pt x="2118709" y="3120955"/>
                </a:cubicBezTo>
                <a:cubicBezTo>
                  <a:pt x="2066157" y="3120955"/>
                  <a:pt x="2023556" y="3078355"/>
                  <a:pt x="2023556" y="3025805"/>
                </a:cubicBezTo>
                <a:cubicBezTo>
                  <a:pt x="2023556" y="2973254"/>
                  <a:pt x="2066157" y="2930653"/>
                  <a:pt x="2118709" y="2930653"/>
                </a:cubicBezTo>
                <a:close/>
                <a:moveTo>
                  <a:pt x="1700033" y="2930653"/>
                </a:moveTo>
                <a:cubicBezTo>
                  <a:pt x="1752584" y="2930653"/>
                  <a:pt x="1795185" y="2973254"/>
                  <a:pt x="1795185" y="3025805"/>
                </a:cubicBezTo>
                <a:cubicBezTo>
                  <a:pt x="1795185" y="3078355"/>
                  <a:pt x="1752584" y="3120955"/>
                  <a:pt x="1700033" y="3120955"/>
                </a:cubicBezTo>
                <a:cubicBezTo>
                  <a:pt x="1647480" y="3120955"/>
                  <a:pt x="1604875" y="3078355"/>
                  <a:pt x="1604875" y="3025805"/>
                </a:cubicBezTo>
                <a:cubicBezTo>
                  <a:pt x="1604875" y="2973254"/>
                  <a:pt x="1647480" y="2930653"/>
                  <a:pt x="1700033" y="2930653"/>
                </a:cubicBezTo>
                <a:close/>
                <a:moveTo>
                  <a:pt x="1281356" y="2930653"/>
                </a:moveTo>
                <a:cubicBezTo>
                  <a:pt x="1333906" y="2930653"/>
                  <a:pt x="1376508" y="2973254"/>
                  <a:pt x="1376508" y="3025805"/>
                </a:cubicBezTo>
                <a:cubicBezTo>
                  <a:pt x="1376508" y="3078355"/>
                  <a:pt x="1333906" y="3120955"/>
                  <a:pt x="1281356" y="3120955"/>
                </a:cubicBezTo>
                <a:cubicBezTo>
                  <a:pt x="1228805" y="3120955"/>
                  <a:pt x="1186203" y="3078355"/>
                  <a:pt x="1186203" y="3025805"/>
                </a:cubicBezTo>
                <a:cubicBezTo>
                  <a:pt x="1186203" y="2973254"/>
                  <a:pt x="1228805" y="2930653"/>
                  <a:pt x="1281356" y="2930653"/>
                </a:cubicBezTo>
                <a:close/>
                <a:moveTo>
                  <a:pt x="862689" y="2930653"/>
                </a:moveTo>
                <a:cubicBezTo>
                  <a:pt x="915240" y="2930653"/>
                  <a:pt x="957840" y="2973254"/>
                  <a:pt x="957840" y="3025805"/>
                </a:cubicBezTo>
                <a:cubicBezTo>
                  <a:pt x="957840" y="3078355"/>
                  <a:pt x="915240" y="3120955"/>
                  <a:pt x="862689" y="3120955"/>
                </a:cubicBezTo>
                <a:cubicBezTo>
                  <a:pt x="810138" y="3120955"/>
                  <a:pt x="767536" y="3078355"/>
                  <a:pt x="767536" y="3025805"/>
                </a:cubicBezTo>
                <a:cubicBezTo>
                  <a:pt x="767536" y="2973254"/>
                  <a:pt x="810138" y="2930653"/>
                  <a:pt x="862689" y="2930653"/>
                </a:cubicBezTo>
                <a:close/>
                <a:moveTo>
                  <a:pt x="444021" y="2930653"/>
                </a:moveTo>
                <a:cubicBezTo>
                  <a:pt x="496572" y="2930653"/>
                  <a:pt x="539175" y="2973254"/>
                  <a:pt x="539175" y="3025805"/>
                </a:cubicBezTo>
                <a:cubicBezTo>
                  <a:pt x="539175" y="3078355"/>
                  <a:pt x="496572" y="3120955"/>
                  <a:pt x="444021" y="3120955"/>
                </a:cubicBezTo>
                <a:cubicBezTo>
                  <a:pt x="391471" y="3120955"/>
                  <a:pt x="348870" y="3078355"/>
                  <a:pt x="348870" y="3025805"/>
                </a:cubicBezTo>
                <a:cubicBezTo>
                  <a:pt x="348870" y="2973254"/>
                  <a:pt x="391471" y="2930653"/>
                  <a:pt x="444021" y="2930653"/>
                </a:cubicBezTo>
                <a:close/>
                <a:moveTo>
                  <a:pt x="25352" y="2930653"/>
                </a:moveTo>
                <a:cubicBezTo>
                  <a:pt x="77903" y="2930653"/>
                  <a:pt x="120506" y="2973254"/>
                  <a:pt x="120506" y="3025805"/>
                </a:cubicBezTo>
                <a:cubicBezTo>
                  <a:pt x="120506" y="3078355"/>
                  <a:pt x="77903" y="3120955"/>
                  <a:pt x="25352" y="3120955"/>
                </a:cubicBezTo>
                <a:lnTo>
                  <a:pt x="0" y="3115836"/>
                </a:lnTo>
                <a:lnTo>
                  <a:pt x="0" y="2935771"/>
                </a:lnTo>
                <a:close/>
                <a:moveTo>
                  <a:pt x="12166698" y="2511990"/>
                </a:moveTo>
                <a:lnTo>
                  <a:pt x="12192000" y="2517098"/>
                </a:lnTo>
                <a:lnTo>
                  <a:pt x="12192000" y="2697184"/>
                </a:lnTo>
                <a:lnTo>
                  <a:pt x="12166698" y="2702292"/>
                </a:lnTo>
                <a:cubicBezTo>
                  <a:pt x="12114147" y="2702292"/>
                  <a:pt x="12071546" y="2659691"/>
                  <a:pt x="12071546" y="2607140"/>
                </a:cubicBezTo>
                <a:cubicBezTo>
                  <a:pt x="12071546" y="2554590"/>
                  <a:pt x="12114147" y="2511990"/>
                  <a:pt x="12166698" y="2511990"/>
                </a:cubicBezTo>
                <a:close/>
                <a:moveTo>
                  <a:pt x="11748029" y="2511990"/>
                </a:moveTo>
                <a:cubicBezTo>
                  <a:pt x="11800580" y="2511990"/>
                  <a:pt x="11843181" y="2554590"/>
                  <a:pt x="11843181" y="2607140"/>
                </a:cubicBezTo>
                <a:cubicBezTo>
                  <a:pt x="11843181" y="2659691"/>
                  <a:pt x="11800580" y="2702292"/>
                  <a:pt x="11748029" y="2702292"/>
                </a:cubicBezTo>
                <a:cubicBezTo>
                  <a:pt x="11695478" y="2702292"/>
                  <a:pt x="11652877" y="2659691"/>
                  <a:pt x="11652877" y="2607140"/>
                </a:cubicBezTo>
                <a:cubicBezTo>
                  <a:pt x="11652877" y="2554590"/>
                  <a:pt x="11695478" y="2511990"/>
                  <a:pt x="11748029" y="2511990"/>
                </a:cubicBezTo>
                <a:close/>
                <a:moveTo>
                  <a:pt x="11329360" y="2511990"/>
                </a:moveTo>
                <a:cubicBezTo>
                  <a:pt x="11381911" y="2511990"/>
                  <a:pt x="11424512" y="2554590"/>
                  <a:pt x="11424512" y="2607140"/>
                </a:cubicBezTo>
                <a:cubicBezTo>
                  <a:pt x="11424512" y="2659691"/>
                  <a:pt x="11381911" y="2702292"/>
                  <a:pt x="11329360" y="2702292"/>
                </a:cubicBezTo>
                <a:cubicBezTo>
                  <a:pt x="11276809" y="2702292"/>
                  <a:pt x="11234208" y="2659691"/>
                  <a:pt x="11234208" y="2607140"/>
                </a:cubicBezTo>
                <a:cubicBezTo>
                  <a:pt x="11234208" y="2554590"/>
                  <a:pt x="11276809" y="2511990"/>
                  <a:pt x="11329360" y="2511990"/>
                </a:cubicBezTo>
                <a:close/>
                <a:moveTo>
                  <a:pt x="10910691" y="2511990"/>
                </a:moveTo>
                <a:cubicBezTo>
                  <a:pt x="10963242" y="2511990"/>
                  <a:pt x="11005843" y="2554590"/>
                  <a:pt x="11005843" y="2607140"/>
                </a:cubicBezTo>
                <a:cubicBezTo>
                  <a:pt x="11005843" y="2659691"/>
                  <a:pt x="10963242" y="2702292"/>
                  <a:pt x="10910691" y="2702292"/>
                </a:cubicBezTo>
                <a:cubicBezTo>
                  <a:pt x="10858140" y="2702292"/>
                  <a:pt x="10815539" y="2659691"/>
                  <a:pt x="10815539" y="2607140"/>
                </a:cubicBezTo>
                <a:cubicBezTo>
                  <a:pt x="10815539" y="2554590"/>
                  <a:pt x="10858140" y="2511990"/>
                  <a:pt x="10910691" y="2511990"/>
                </a:cubicBezTo>
                <a:close/>
                <a:moveTo>
                  <a:pt x="10492022" y="2511990"/>
                </a:moveTo>
                <a:cubicBezTo>
                  <a:pt x="10544573" y="2511990"/>
                  <a:pt x="10587174" y="2554590"/>
                  <a:pt x="10587174" y="2607140"/>
                </a:cubicBezTo>
                <a:cubicBezTo>
                  <a:pt x="10587174" y="2659691"/>
                  <a:pt x="10544573" y="2702292"/>
                  <a:pt x="10492022" y="2702292"/>
                </a:cubicBezTo>
                <a:cubicBezTo>
                  <a:pt x="10439471" y="2702292"/>
                  <a:pt x="10396870" y="2659691"/>
                  <a:pt x="10396870" y="2607140"/>
                </a:cubicBezTo>
                <a:cubicBezTo>
                  <a:pt x="10396870" y="2554590"/>
                  <a:pt x="10439471" y="2511990"/>
                  <a:pt x="10492022" y="2511990"/>
                </a:cubicBezTo>
                <a:close/>
                <a:moveTo>
                  <a:pt x="10073353" y="2511990"/>
                </a:moveTo>
                <a:cubicBezTo>
                  <a:pt x="10125904" y="2511990"/>
                  <a:pt x="10168505" y="2554590"/>
                  <a:pt x="10168505" y="2607140"/>
                </a:cubicBezTo>
                <a:cubicBezTo>
                  <a:pt x="10168505" y="2659691"/>
                  <a:pt x="10125904" y="2702292"/>
                  <a:pt x="10073353" y="2702292"/>
                </a:cubicBezTo>
                <a:cubicBezTo>
                  <a:pt x="10020803" y="2702292"/>
                  <a:pt x="9978201" y="2659691"/>
                  <a:pt x="9978201" y="2607140"/>
                </a:cubicBezTo>
                <a:cubicBezTo>
                  <a:pt x="9978201" y="2554590"/>
                  <a:pt x="10020803" y="2511990"/>
                  <a:pt x="10073353" y="2511990"/>
                </a:cubicBezTo>
                <a:close/>
                <a:moveTo>
                  <a:pt x="9654684" y="2511990"/>
                </a:moveTo>
                <a:cubicBezTo>
                  <a:pt x="9707235" y="2511990"/>
                  <a:pt x="9749836" y="2554590"/>
                  <a:pt x="9749836" y="2607140"/>
                </a:cubicBezTo>
                <a:cubicBezTo>
                  <a:pt x="9749836" y="2659691"/>
                  <a:pt x="9707235" y="2702292"/>
                  <a:pt x="9654684" y="2702292"/>
                </a:cubicBezTo>
                <a:cubicBezTo>
                  <a:pt x="9602134" y="2702292"/>
                  <a:pt x="9559532" y="2659691"/>
                  <a:pt x="9559532" y="2607140"/>
                </a:cubicBezTo>
                <a:cubicBezTo>
                  <a:pt x="9559532" y="2554590"/>
                  <a:pt x="9602134" y="2511990"/>
                  <a:pt x="9654684" y="2511990"/>
                </a:cubicBezTo>
                <a:close/>
                <a:moveTo>
                  <a:pt x="9236015" y="2511990"/>
                </a:moveTo>
                <a:cubicBezTo>
                  <a:pt x="9288566" y="2511990"/>
                  <a:pt x="9331167" y="2554590"/>
                  <a:pt x="9331167" y="2607140"/>
                </a:cubicBezTo>
                <a:cubicBezTo>
                  <a:pt x="9331167" y="2659691"/>
                  <a:pt x="9288566" y="2702292"/>
                  <a:pt x="9236015" y="2702292"/>
                </a:cubicBezTo>
                <a:cubicBezTo>
                  <a:pt x="9183465" y="2702292"/>
                  <a:pt x="9140863" y="2659691"/>
                  <a:pt x="9140863" y="2607140"/>
                </a:cubicBezTo>
                <a:cubicBezTo>
                  <a:pt x="9140863" y="2554590"/>
                  <a:pt x="9183465" y="2511990"/>
                  <a:pt x="9236015" y="2511990"/>
                </a:cubicBezTo>
                <a:close/>
                <a:moveTo>
                  <a:pt x="8817346" y="2511990"/>
                </a:moveTo>
                <a:cubicBezTo>
                  <a:pt x="8869897" y="2511990"/>
                  <a:pt x="8912498" y="2554590"/>
                  <a:pt x="8912498" y="2607140"/>
                </a:cubicBezTo>
                <a:cubicBezTo>
                  <a:pt x="8912498" y="2659691"/>
                  <a:pt x="8869897" y="2702292"/>
                  <a:pt x="8817346" y="2702292"/>
                </a:cubicBezTo>
                <a:cubicBezTo>
                  <a:pt x="8764796" y="2702292"/>
                  <a:pt x="8722194" y="2659691"/>
                  <a:pt x="8722194" y="2607140"/>
                </a:cubicBezTo>
                <a:cubicBezTo>
                  <a:pt x="8722194" y="2554590"/>
                  <a:pt x="8764796" y="2511990"/>
                  <a:pt x="8817346" y="2511990"/>
                </a:cubicBezTo>
                <a:close/>
                <a:moveTo>
                  <a:pt x="8398677" y="2511990"/>
                </a:moveTo>
                <a:cubicBezTo>
                  <a:pt x="8451228" y="2511990"/>
                  <a:pt x="8493829" y="2554590"/>
                  <a:pt x="8493829" y="2607140"/>
                </a:cubicBezTo>
                <a:cubicBezTo>
                  <a:pt x="8493829" y="2659691"/>
                  <a:pt x="8451228" y="2702292"/>
                  <a:pt x="8398677" y="2702292"/>
                </a:cubicBezTo>
                <a:cubicBezTo>
                  <a:pt x="8346127" y="2702292"/>
                  <a:pt x="8303526" y="2659691"/>
                  <a:pt x="8303526" y="2607140"/>
                </a:cubicBezTo>
                <a:cubicBezTo>
                  <a:pt x="8303526" y="2554590"/>
                  <a:pt x="8346127" y="2511990"/>
                  <a:pt x="8398677" y="2511990"/>
                </a:cubicBezTo>
                <a:close/>
                <a:moveTo>
                  <a:pt x="7980009" y="2511990"/>
                </a:moveTo>
                <a:cubicBezTo>
                  <a:pt x="8032559" y="2511990"/>
                  <a:pt x="8075161" y="2554590"/>
                  <a:pt x="8075161" y="2607140"/>
                </a:cubicBezTo>
                <a:cubicBezTo>
                  <a:pt x="8075161" y="2659691"/>
                  <a:pt x="8032559" y="2702292"/>
                  <a:pt x="7980009" y="2702292"/>
                </a:cubicBezTo>
                <a:cubicBezTo>
                  <a:pt x="7927458" y="2702292"/>
                  <a:pt x="7884857" y="2659691"/>
                  <a:pt x="7884857" y="2607140"/>
                </a:cubicBezTo>
                <a:cubicBezTo>
                  <a:pt x="7884857" y="2554590"/>
                  <a:pt x="7927458" y="2511990"/>
                  <a:pt x="7980009" y="2511990"/>
                </a:cubicBezTo>
                <a:close/>
                <a:moveTo>
                  <a:pt x="7561340" y="2511990"/>
                </a:moveTo>
                <a:cubicBezTo>
                  <a:pt x="7613890" y="2511990"/>
                  <a:pt x="7656492" y="2554590"/>
                  <a:pt x="7656492" y="2607140"/>
                </a:cubicBezTo>
                <a:cubicBezTo>
                  <a:pt x="7656492" y="2659691"/>
                  <a:pt x="7613890" y="2702292"/>
                  <a:pt x="7561340" y="2702292"/>
                </a:cubicBezTo>
                <a:cubicBezTo>
                  <a:pt x="7508789" y="2702292"/>
                  <a:pt x="7466188" y="2659691"/>
                  <a:pt x="7466188" y="2607140"/>
                </a:cubicBezTo>
                <a:cubicBezTo>
                  <a:pt x="7466188" y="2554590"/>
                  <a:pt x="7508789" y="2511990"/>
                  <a:pt x="7561340" y="2511990"/>
                </a:cubicBezTo>
                <a:close/>
                <a:moveTo>
                  <a:pt x="7142671" y="2511990"/>
                </a:moveTo>
                <a:cubicBezTo>
                  <a:pt x="7195221" y="2511990"/>
                  <a:pt x="7237823" y="2554590"/>
                  <a:pt x="7237823" y="2607140"/>
                </a:cubicBezTo>
                <a:cubicBezTo>
                  <a:pt x="7237823" y="2659691"/>
                  <a:pt x="7195221" y="2702292"/>
                  <a:pt x="7142671" y="2702292"/>
                </a:cubicBezTo>
                <a:cubicBezTo>
                  <a:pt x="7090120" y="2702292"/>
                  <a:pt x="7047519" y="2659691"/>
                  <a:pt x="7047519" y="2607140"/>
                </a:cubicBezTo>
                <a:cubicBezTo>
                  <a:pt x="7047519" y="2554590"/>
                  <a:pt x="7090120" y="2511990"/>
                  <a:pt x="7142671" y="2511990"/>
                </a:cubicBezTo>
                <a:close/>
                <a:moveTo>
                  <a:pt x="6724002" y="2511990"/>
                </a:moveTo>
                <a:cubicBezTo>
                  <a:pt x="6776553" y="2511990"/>
                  <a:pt x="6819154" y="2554590"/>
                  <a:pt x="6819154" y="2607140"/>
                </a:cubicBezTo>
                <a:cubicBezTo>
                  <a:pt x="6819154" y="2659691"/>
                  <a:pt x="6776553" y="2702292"/>
                  <a:pt x="6724002" y="2702292"/>
                </a:cubicBezTo>
                <a:cubicBezTo>
                  <a:pt x="6671451" y="2702292"/>
                  <a:pt x="6628850" y="2659691"/>
                  <a:pt x="6628850" y="2607140"/>
                </a:cubicBezTo>
                <a:cubicBezTo>
                  <a:pt x="6628850" y="2554590"/>
                  <a:pt x="6671451" y="2511990"/>
                  <a:pt x="6724002" y="2511990"/>
                </a:cubicBezTo>
                <a:close/>
                <a:moveTo>
                  <a:pt x="6305333" y="2511990"/>
                </a:moveTo>
                <a:cubicBezTo>
                  <a:pt x="6357884" y="2511990"/>
                  <a:pt x="6400485" y="2554590"/>
                  <a:pt x="6400485" y="2607140"/>
                </a:cubicBezTo>
                <a:cubicBezTo>
                  <a:pt x="6400485" y="2659691"/>
                  <a:pt x="6357884" y="2702292"/>
                  <a:pt x="6305333" y="2702292"/>
                </a:cubicBezTo>
                <a:cubicBezTo>
                  <a:pt x="6252782" y="2702292"/>
                  <a:pt x="6210181" y="2659691"/>
                  <a:pt x="6210181" y="2607140"/>
                </a:cubicBezTo>
                <a:cubicBezTo>
                  <a:pt x="6210181" y="2554590"/>
                  <a:pt x="6252782" y="2511990"/>
                  <a:pt x="6305333" y="2511990"/>
                </a:cubicBezTo>
                <a:close/>
                <a:moveTo>
                  <a:pt x="5886664" y="2511990"/>
                </a:moveTo>
                <a:cubicBezTo>
                  <a:pt x="5939215" y="2511990"/>
                  <a:pt x="5981816" y="2554590"/>
                  <a:pt x="5981816" y="2607140"/>
                </a:cubicBezTo>
                <a:cubicBezTo>
                  <a:pt x="5981816" y="2659691"/>
                  <a:pt x="5939215" y="2702292"/>
                  <a:pt x="5886664" y="2702292"/>
                </a:cubicBezTo>
                <a:cubicBezTo>
                  <a:pt x="5834113" y="2702292"/>
                  <a:pt x="5791512" y="2659691"/>
                  <a:pt x="5791512" y="2607140"/>
                </a:cubicBezTo>
                <a:cubicBezTo>
                  <a:pt x="5791512" y="2554590"/>
                  <a:pt x="5834113" y="2511990"/>
                  <a:pt x="5886664" y="2511990"/>
                </a:cubicBezTo>
                <a:close/>
                <a:moveTo>
                  <a:pt x="5467994" y="2511990"/>
                </a:moveTo>
                <a:cubicBezTo>
                  <a:pt x="5520544" y="2511990"/>
                  <a:pt x="5563146" y="2554590"/>
                  <a:pt x="5563146" y="2607140"/>
                </a:cubicBezTo>
                <a:cubicBezTo>
                  <a:pt x="5563146" y="2659691"/>
                  <a:pt x="5520544" y="2702292"/>
                  <a:pt x="5467994" y="2702292"/>
                </a:cubicBezTo>
                <a:cubicBezTo>
                  <a:pt x="5415443" y="2702292"/>
                  <a:pt x="5372842" y="2659691"/>
                  <a:pt x="5372842" y="2607140"/>
                </a:cubicBezTo>
                <a:cubicBezTo>
                  <a:pt x="5372842" y="2554590"/>
                  <a:pt x="5415443" y="2511990"/>
                  <a:pt x="5467994" y="2511990"/>
                </a:cubicBezTo>
                <a:close/>
                <a:moveTo>
                  <a:pt x="5049325" y="2511990"/>
                </a:moveTo>
                <a:cubicBezTo>
                  <a:pt x="5101876" y="2511990"/>
                  <a:pt x="5144478" y="2554590"/>
                  <a:pt x="5144478" y="2607140"/>
                </a:cubicBezTo>
                <a:cubicBezTo>
                  <a:pt x="5144478" y="2659691"/>
                  <a:pt x="5101876" y="2702292"/>
                  <a:pt x="5049325" y="2702292"/>
                </a:cubicBezTo>
                <a:cubicBezTo>
                  <a:pt x="4996774" y="2702292"/>
                  <a:pt x="4954173" y="2659691"/>
                  <a:pt x="4954173" y="2607140"/>
                </a:cubicBezTo>
                <a:cubicBezTo>
                  <a:pt x="4954173" y="2554590"/>
                  <a:pt x="4996774" y="2511990"/>
                  <a:pt x="5049325" y="2511990"/>
                </a:cubicBezTo>
                <a:close/>
                <a:moveTo>
                  <a:pt x="4630656" y="2511990"/>
                </a:moveTo>
                <a:cubicBezTo>
                  <a:pt x="4683207" y="2511990"/>
                  <a:pt x="4725808" y="2554590"/>
                  <a:pt x="4725808" y="2607140"/>
                </a:cubicBezTo>
                <a:cubicBezTo>
                  <a:pt x="4725808" y="2659691"/>
                  <a:pt x="4683207" y="2702292"/>
                  <a:pt x="4630656" y="2702292"/>
                </a:cubicBezTo>
                <a:cubicBezTo>
                  <a:pt x="4578106" y="2702292"/>
                  <a:pt x="4535504" y="2659691"/>
                  <a:pt x="4535504" y="2607140"/>
                </a:cubicBezTo>
                <a:cubicBezTo>
                  <a:pt x="4535504" y="2554590"/>
                  <a:pt x="4578106" y="2511990"/>
                  <a:pt x="4630656" y="2511990"/>
                </a:cubicBezTo>
                <a:close/>
                <a:moveTo>
                  <a:pt x="4211987" y="2511990"/>
                </a:moveTo>
                <a:cubicBezTo>
                  <a:pt x="4264538" y="2511990"/>
                  <a:pt x="4307139" y="2554590"/>
                  <a:pt x="4307139" y="2607140"/>
                </a:cubicBezTo>
                <a:cubicBezTo>
                  <a:pt x="4307139" y="2659691"/>
                  <a:pt x="4264538" y="2702292"/>
                  <a:pt x="4211987" y="2702292"/>
                </a:cubicBezTo>
                <a:cubicBezTo>
                  <a:pt x="4159436" y="2702292"/>
                  <a:pt x="4116835" y="2659691"/>
                  <a:pt x="4116835" y="2607140"/>
                </a:cubicBezTo>
                <a:cubicBezTo>
                  <a:pt x="4116835" y="2554590"/>
                  <a:pt x="4159436" y="2511990"/>
                  <a:pt x="4211987" y="2511990"/>
                </a:cubicBezTo>
                <a:close/>
                <a:moveTo>
                  <a:pt x="3793419" y="2511990"/>
                </a:moveTo>
                <a:cubicBezTo>
                  <a:pt x="3845869" y="2511990"/>
                  <a:pt x="3888470" y="2554590"/>
                  <a:pt x="3888470" y="2607140"/>
                </a:cubicBezTo>
                <a:cubicBezTo>
                  <a:pt x="3888470" y="2659691"/>
                  <a:pt x="3845869" y="2702292"/>
                  <a:pt x="3793419" y="2702292"/>
                </a:cubicBezTo>
                <a:cubicBezTo>
                  <a:pt x="3740868" y="2702292"/>
                  <a:pt x="3698267" y="2659691"/>
                  <a:pt x="3698267" y="2607140"/>
                </a:cubicBezTo>
                <a:cubicBezTo>
                  <a:pt x="3698267" y="2554590"/>
                  <a:pt x="3740868" y="2511990"/>
                  <a:pt x="3793419" y="2511990"/>
                </a:cubicBezTo>
                <a:close/>
                <a:moveTo>
                  <a:pt x="3374741" y="2511990"/>
                </a:moveTo>
                <a:cubicBezTo>
                  <a:pt x="3427293" y="2511990"/>
                  <a:pt x="3469899" y="2554590"/>
                  <a:pt x="3469899" y="2607140"/>
                </a:cubicBezTo>
                <a:cubicBezTo>
                  <a:pt x="3469899" y="2659691"/>
                  <a:pt x="3427293" y="2702292"/>
                  <a:pt x="3374741" y="2702292"/>
                </a:cubicBezTo>
                <a:cubicBezTo>
                  <a:pt x="3322190" y="2702292"/>
                  <a:pt x="3279589" y="2659691"/>
                  <a:pt x="3279589" y="2607140"/>
                </a:cubicBezTo>
                <a:cubicBezTo>
                  <a:pt x="3279589" y="2554590"/>
                  <a:pt x="3322190" y="2511990"/>
                  <a:pt x="3374741" y="2511990"/>
                </a:cubicBezTo>
                <a:close/>
                <a:moveTo>
                  <a:pt x="2956066" y="2511990"/>
                </a:moveTo>
                <a:cubicBezTo>
                  <a:pt x="3008619" y="2511990"/>
                  <a:pt x="3051222" y="2554590"/>
                  <a:pt x="3051222" y="2607140"/>
                </a:cubicBezTo>
                <a:cubicBezTo>
                  <a:pt x="3051222" y="2659691"/>
                  <a:pt x="3008619" y="2702292"/>
                  <a:pt x="2956066" y="2702292"/>
                </a:cubicBezTo>
                <a:cubicBezTo>
                  <a:pt x="2903513" y="2702292"/>
                  <a:pt x="2860912" y="2659691"/>
                  <a:pt x="2860912" y="2607140"/>
                </a:cubicBezTo>
                <a:cubicBezTo>
                  <a:pt x="2860912" y="2554590"/>
                  <a:pt x="2903513" y="2511990"/>
                  <a:pt x="2956066" y="2511990"/>
                </a:cubicBezTo>
                <a:close/>
                <a:moveTo>
                  <a:pt x="2537386" y="2511990"/>
                </a:moveTo>
                <a:cubicBezTo>
                  <a:pt x="2589943" y="2511990"/>
                  <a:pt x="2632545" y="2554590"/>
                  <a:pt x="2632545" y="2607140"/>
                </a:cubicBezTo>
                <a:cubicBezTo>
                  <a:pt x="2632545" y="2659691"/>
                  <a:pt x="2589943" y="2702292"/>
                  <a:pt x="2537386" y="2702292"/>
                </a:cubicBezTo>
                <a:cubicBezTo>
                  <a:pt x="2484835" y="2702292"/>
                  <a:pt x="2442233" y="2659691"/>
                  <a:pt x="2442233" y="2607140"/>
                </a:cubicBezTo>
                <a:cubicBezTo>
                  <a:pt x="2442233" y="2554590"/>
                  <a:pt x="2484835" y="2511990"/>
                  <a:pt x="2537386" y="2511990"/>
                </a:cubicBezTo>
                <a:close/>
                <a:moveTo>
                  <a:pt x="2118716" y="2511990"/>
                </a:moveTo>
                <a:cubicBezTo>
                  <a:pt x="2171267" y="2511990"/>
                  <a:pt x="2213868" y="2554590"/>
                  <a:pt x="2213868" y="2607140"/>
                </a:cubicBezTo>
                <a:cubicBezTo>
                  <a:pt x="2213868" y="2659691"/>
                  <a:pt x="2171267" y="2702292"/>
                  <a:pt x="2118716" y="2702292"/>
                </a:cubicBezTo>
                <a:cubicBezTo>
                  <a:pt x="2066164" y="2702292"/>
                  <a:pt x="2023562" y="2659691"/>
                  <a:pt x="2023562" y="2607140"/>
                </a:cubicBezTo>
                <a:cubicBezTo>
                  <a:pt x="2023562" y="2554590"/>
                  <a:pt x="2066164" y="2511990"/>
                  <a:pt x="2118716" y="2511990"/>
                </a:cubicBezTo>
                <a:close/>
                <a:moveTo>
                  <a:pt x="1700038" y="2511990"/>
                </a:moveTo>
                <a:cubicBezTo>
                  <a:pt x="1752590" y="2511990"/>
                  <a:pt x="1795191" y="2554590"/>
                  <a:pt x="1795191" y="2607140"/>
                </a:cubicBezTo>
                <a:cubicBezTo>
                  <a:pt x="1795191" y="2659691"/>
                  <a:pt x="1752590" y="2702292"/>
                  <a:pt x="1700038" y="2702292"/>
                </a:cubicBezTo>
                <a:cubicBezTo>
                  <a:pt x="1647486" y="2702292"/>
                  <a:pt x="1604881" y="2659691"/>
                  <a:pt x="1604881" y="2607140"/>
                </a:cubicBezTo>
                <a:cubicBezTo>
                  <a:pt x="1604881" y="2554590"/>
                  <a:pt x="1647486" y="2511990"/>
                  <a:pt x="1700038" y="2511990"/>
                </a:cubicBezTo>
                <a:close/>
                <a:moveTo>
                  <a:pt x="1281360" y="2511990"/>
                </a:moveTo>
                <a:cubicBezTo>
                  <a:pt x="1333911" y="2511990"/>
                  <a:pt x="1376512" y="2554590"/>
                  <a:pt x="1376512" y="2607140"/>
                </a:cubicBezTo>
                <a:cubicBezTo>
                  <a:pt x="1376512" y="2659691"/>
                  <a:pt x="1333911" y="2702292"/>
                  <a:pt x="1281360" y="2702292"/>
                </a:cubicBezTo>
                <a:cubicBezTo>
                  <a:pt x="1228810" y="2702292"/>
                  <a:pt x="1186208" y="2659691"/>
                  <a:pt x="1186208" y="2607140"/>
                </a:cubicBezTo>
                <a:cubicBezTo>
                  <a:pt x="1186208" y="2554590"/>
                  <a:pt x="1228810" y="2511990"/>
                  <a:pt x="1281360" y="2511990"/>
                </a:cubicBezTo>
                <a:close/>
                <a:moveTo>
                  <a:pt x="862694" y="2511990"/>
                </a:moveTo>
                <a:cubicBezTo>
                  <a:pt x="915244" y="2511990"/>
                  <a:pt x="957845" y="2554590"/>
                  <a:pt x="957845" y="2607140"/>
                </a:cubicBezTo>
                <a:cubicBezTo>
                  <a:pt x="957845" y="2659691"/>
                  <a:pt x="915244" y="2702292"/>
                  <a:pt x="862694" y="2702292"/>
                </a:cubicBezTo>
                <a:cubicBezTo>
                  <a:pt x="810143" y="2702292"/>
                  <a:pt x="767541" y="2659691"/>
                  <a:pt x="767541" y="2607140"/>
                </a:cubicBezTo>
                <a:cubicBezTo>
                  <a:pt x="767541" y="2554590"/>
                  <a:pt x="810143" y="2511990"/>
                  <a:pt x="862694" y="2511990"/>
                </a:cubicBezTo>
                <a:close/>
                <a:moveTo>
                  <a:pt x="444027" y="2511990"/>
                </a:moveTo>
                <a:cubicBezTo>
                  <a:pt x="496578" y="2511990"/>
                  <a:pt x="539179" y="2554590"/>
                  <a:pt x="539179" y="2607140"/>
                </a:cubicBezTo>
                <a:cubicBezTo>
                  <a:pt x="539179" y="2659691"/>
                  <a:pt x="496578" y="2702292"/>
                  <a:pt x="444027" y="2702292"/>
                </a:cubicBezTo>
                <a:cubicBezTo>
                  <a:pt x="391475" y="2702292"/>
                  <a:pt x="348875" y="2659691"/>
                  <a:pt x="348875" y="2607140"/>
                </a:cubicBezTo>
                <a:cubicBezTo>
                  <a:pt x="348875" y="2554590"/>
                  <a:pt x="391475" y="2511990"/>
                  <a:pt x="444027" y="2511990"/>
                </a:cubicBezTo>
                <a:close/>
                <a:moveTo>
                  <a:pt x="25358" y="2511990"/>
                </a:moveTo>
                <a:cubicBezTo>
                  <a:pt x="77909" y="2511990"/>
                  <a:pt x="120510" y="2554590"/>
                  <a:pt x="120510" y="2607140"/>
                </a:cubicBezTo>
                <a:cubicBezTo>
                  <a:pt x="120510" y="2659691"/>
                  <a:pt x="77909" y="2702292"/>
                  <a:pt x="25358" y="2702292"/>
                </a:cubicBezTo>
                <a:lnTo>
                  <a:pt x="0" y="2697172"/>
                </a:lnTo>
                <a:lnTo>
                  <a:pt x="0" y="2517109"/>
                </a:lnTo>
                <a:close/>
                <a:moveTo>
                  <a:pt x="12166698" y="2093322"/>
                </a:moveTo>
                <a:lnTo>
                  <a:pt x="12192000" y="2098431"/>
                </a:lnTo>
                <a:lnTo>
                  <a:pt x="12192000" y="2278521"/>
                </a:lnTo>
                <a:lnTo>
                  <a:pt x="12166698" y="2283630"/>
                </a:lnTo>
                <a:cubicBezTo>
                  <a:pt x="12114147" y="2283630"/>
                  <a:pt x="12071546" y="2241022"/>
                  <a:pt x="12071546" y="2188474"/>
                </a:cubicBezTo>
                <a:cubicBezTo>
                  <a:pt x="12071546" y="2135926"/>
                  <a:pt x="12114147" y="2093322"/>
                  <a:pt x="12166698" y="2093322"/>
                </a:cubicBezTo>
                <a:close/>
                <a:moveTo>
                  <a:pt x="11748029" y="2093322"/>
                </a:moveTo>
                <a:cubicBezTo>
                  <a:pt x="11800580" y="2093322"/>
                  <a:pt x="11843181" y="2135926"/>
                  <a:pt x="11843181" y="2188474"/>
                </a:cubicBezTo>
                <a:cubicBezTo>
                  <a:pt x="11843181" y="2241022"/>
                  <a:pt x="11800580" y="2283630"/>
                  <a:pt x="11748029" y="2283630"/>
                </a:cubicBezTo>
                <a:cubicBezTo>
                  <a:pt x="11695478" y="2283630"/>
                  <a:pt x="11652877" y="2241022"/>
                  <a:pt x="11652877" y="2188474"/>
                </a:cubicBezTo>
                <a:cubicBezTo>
                  <a:pt x="11652877" y="2135926"/>
                  <a:pt x="11695478" y="2093322"/>
                  <a:pt x="11748029" y="2093322"/>
                </a:cubicBezTo>
                <a:close/>
                <a:moveTo>
                  <a:pt x="11329360" y="2093322"/>
                </a:moveTo>
                <a:cubicBezTo>
                  <a:pt x="11381911" y="2093322"/>
                  <a:pt x="11424512" y="2135926"/>
                  <a:pt x="11424512" y="2188474"/>
                </a:cubicBezTo>
                <a:cubicBezTo>
                  <a:pt x="11424512" y="2241022"/>
                  <a:pt x="11381911" y="2283630"/>
                  <a:pt x="11329360" y="2283630"/>
                </a:cubicBezTo>
                <a:cubicBezTo>
                  <a:pt x="11276809" y="2283630"/>
                  <a:pt x="11234208" y="2241022"/>
                  <a:pt x="11234208" y="2188474"/>
                </a:cubicBezTo>
                <a:cubicBezTo>
                  <a:pt x="11234208" y="2135926"/>
                  <a:pt x="11276809" y="2093322"/>
                  <a:pt x="11329360" y="2093322"/>
                </a:cubicBezTo>
                <a:close/>
                <a:moveTo>
                  <a:pt x="10910691" y="2093322"/>
                </a:moveTo>
                <a:cubicBezTo>
                  <a:pt x="10963242" y="2093322"/>
                  <a:pt x="11005843" y="2135926"/>
                  <a:pt x="11005843" y="2188474"/>
                </a:cubicBezTo>
                <a:cubicBezTo>
                  <a:pt x="11005843" y="2241022"/>
                  <a:pt x="10963242" y="2283630"/>
                  <a:pt x="10910691" y="2283630"/>
                </a:cubicBezTo>
                <a:cubicBezTo>
                  <a:pt x="10858140" y="2283630"/>
                  <a:pt x="10815539" y="2241022"/>
                  <a:pt x="10815539" y="2188474"/>
                </a:cubicBezTo>
                <a:cubicBezTo>
                  <a:pt x="10815539" y="2135926"/>
                  <a:pt x="10858140" y="2093322"/>
                  <a:pt x="10910691" y="2093322"/>
                </a:cubicBezTo>
                <a:close/>
                <a:moveTo>
                  <a:pt x="10492022" y="2093322"/>
                </a:moveTo>
                <a:cubicBezTo>
                  <a:pt x="10544573" y="2093322"/>
                  <a:pt x="10587174" y="2135926"/>
                  <a:pt x="10587174" y="2188474"/>
                </a:cubicBezTo>
                <a:cubicBezTo>
                  <a:pt x="10587174" y="2241022"/>
                  <a:pt x="10544573" y="2283630"/>
                  <a:pt x="10492022" y="2283630"/>
                </a:cubicBezTo>
                <a:cubicBezTo>
                  <a:pt x="10439471" y="2283630"/>
                  <a:pt x="10396870" y="2241022"/>
                  <a:pt x="10396870" y="2188474"/>
                </a:cubicBezTo>
                <a:cubicBezTo>
                  <a:pt x="10396870" y="2135926"/>
                  <a:pt x="10439471" y="2093322"/>
                  <a:pt x="10492022" y="2093322"/>
                </a:cubicBezTo>
                <a:close/>
                <a:moveTo>
                  <a:pt x="10073353" y="2093322"/>
                </a:moveTo>
                <a:cubicBezTo>
                  <a:pt x="10125904" y="2093322"/>
                  <a:pt x="10168505" y="2135926"/>
                  <a:pt x="10168505" y="2188474"/>
                </a:cubicBezTo>
                <a:cubicBezTo>
                  <a:pt x="10168505" y="2241022"/>
                  <a:pt x="10125904" y="2283630"/>
                  <a:pt x="10073353" y="2283630"/>
                </a:cubicBezTo>
                <a:cubicBezTo>
                  <a:pt x="10020803" y="2283630"/>
                  <a:pt x="9978201" y="2241022"/>
                  <a:pt x="9978201" y="2188474"/>
                </a:cubicBezTo>
                <a:cubicBezTo>
                  <a:pt x="9978201" y="2135926"/>
                  <a:pt x="10020803" y="2093322"/>
                  <a:pt x="10073353" y="2093322"/>
                </a:cubicBezTo>
                <a:close/>
                <a:moveTo>
                  <a:pt x="9654684" y="2093322"/>
                </a:moveTo>
                <a:cubicBezTo>
                  <a:pt x="9707235" y="2093322"/>
                  <a:pt x="9749836" y="2135926"/>
                  <a:pt x="9749836" y="2188474"/>
                </a:cubicBezTo>
                <a:cubicBezTo>
                  <a:pt x="9749836" y="2241022"/>
                  <a:pt x="9707235" y="2283630"/>
                  <a:pt x="9654684" y="2283630"/>
                </a:cubicBezTo>
                <a:cubicBezTo>
                  <a:pt x="9602134" y="2283630"/>
                  <a:pt x="9559532" y="2241022"/>
                  <a:pt x="9559532" y="2188474"/>
                </a:cubicBezTo>
                <a:cubicBezTo>
                  <a:pt x="9559532" y="2135926"/>
                  <a:pt x="9602134" y="2093322"/>
                  <a:pt x="9654684" y="2093322"/>
                </a:cubicBezTo>
                <a:close/>
                <a:moveTo>
                  <a:pt x="9236015" y="2093322"/>
                </a:moveTo>
                <a:cubicBezTo>
                  <a:pt x="9288566" y="2093322"/>
                  <a:pt x="9331167" y="2135926"/>
                  <a:pt x="9331167" y="2188474"/>
                </a:cubicBezTo>
                <a:cubicBezTo>
                  <a:pt x="9331167" y="2241022"/>
                  <a:pt x="9288566" y="2283630"/>
                  <a:pt x="9236015" y="2283630"/>
                </a:cubicBezTo>
                <a:cubicBezTo>
                  <a:pt x="9183465" y="2283630"/>
                  <a:pt x="9140863" y="2241022"/>
                  <a:pt x="9140863" y="2188474"/>
                </a:cubicBezTo>
                <a:cubicBezTo>
                  <a:pt x="9140863" y="2135926"/>
                  <a:pt x="9183465" y="2093322"/>
                  <a:pt x="9236015" y="2093322"/>
                </a:cubicBezTo>
                <a:close/>
                <a:moveTo>
                  <a:pt x="8817346" y="2093322"/>
                </a:moveTo>
                <a:cubicBezTo>
                  <a:pt x="8869897" y="2093322"/>
                  <a:pt x="8912498" y="2135926"/>
                  <a:pt x="8912498" y="2188474"/>
                </a:cubicBezTo>
                <a:cubicBezTo>
                  <a:pt x="8912498" y="2241022"/>
                  <a:pt x="8869897" y="2283630"/>
                  <a:pt x="8817346" y="2283630"/>
                </a:cubicBezTo>
                <a:cubicBezTo>
                  <a:pt x="8764796" y="2283630"/>
                  <a:pt x="8722194" y="2241022"/>
                  <a:pt x="8722194" y="2188474"/>
                </a:cubicBezTo>
                <a:cubicBezTo>
                  <a:pt x="8722194" y="2135926"/>
                  <a:pt x="8764796" y="2093322"/>
                  <a:pt x="8817346" y="2093322"/>
                </a:cubicBezTo>
                <a:close/>
                <a:moveTo>
                  <a:pt x="8398677" y="2093322"/>
                </a:moveTo>
                <a:cubicBezTo>
                  <a:pt x="8451228" y="2093322"/>
                  <a:pt x="8493829" y="2135926"/>
                  <a:pt x="8493829" y="2188474"/>
                </a:cubicBezTo>
                <a:cubicBezTo>
                  <a:pt x="8493829" y="2241022"/>
                  <a:pt x="8451228" y="2283630"/>
                  <a:pt x="8398677" y="2283630"/>
                </a:cubicBezTo>
                <a:cubicBezTo>
                  <a:pt x="8346127" y="2283630"/>
                  <a:pt x="8303526" y="2241022"/>
                  <a:pt x="8303526" y="2188474"/>
                </a:cubicBezTo>
                <a:cubicBezTo>
                  <a:pt x="8303526" y="2135926"/>
                  <a:pt x="8346127" y="2093322"/>
                  <a:pt x="8398677" y="2093322"/>
                </a:cubicBezTo>
                <a:close/>
                <a:moveTo>
                  <a:pt x="7980009" y="2093322"/>
                </a:moveTo>
                <a:cubicBezTo>
                  <a:pt x="8032559" y="2093322"/>
                  <a:pt x="8075161" y="2135926"/>
                  <a:pt x="8075161" y="2188474"/>
                </a:cubicBezTo>
                <a:cubicBezTo>
                  <a:pt x="8075161" y="2241022"/>
                  <a:pt x="8032559" y="2283630"/>
                  <a:pt x="7980009" y="2283630"/>
                </a:cubicBezTo>
                <a:cubicBezTo>
                  <a:pt x="7927458" y="2283630"/>
                  <a:pt x="7884857" y="2241022"/>
                  <a:pt x="7884857" y="2188474"/>
                </a:cubicBezTo>
                <a:cubicBezTo>
                  <a:pt x="7884857" y="2135926"/>
                  <a:pt x="7927458" y="2093322"/>
                  <a:pt x="7980009" y="2093322"/>
                </a:cubicBezTo>
                <a:close/>
                <a:moveTo>
                  <a:pt x="7561340" y="2093322"/>
                </a:moveTo>
                <a:cubicBezTo>
                  <a:pt x="7613890" y="2093322"/>
                  <a:pt x="7656492" y="2135926"/>
                  <a:pt x="7656492" y="2188474"/>
                </a:cubicBezTo>
                <a:cubicBezTo>
                  <a:pt x="7656492" y="2241022"/>
                  <a:pt x="7613890" y="2283630"/>
                  <a:pt x="7561340" y="2283630"/>
                </a:cubicBezTo>
                <a:cubicBezTo>
                  <a:pt x="7508789" y="2283630"/>
                  <a:pt x="7466188" y="2241022"/>
                  <a:pt x="7466188" y="2188474"/>
                </a:cubicBezTo>
                <a:cubicBezTo>
                  <a:pt x="7466188" y="2135926"/>
                  <a:pt x="7508789" y="2093322"/>
                  <a:pt x="7561340" y="2093322"/>
                </a:cubicBezTo>
                <a:close/>
                <a:moveTo>
                  <a:pt x="7142671" y="2093322"/>
                </a:moveTo>
                <a:cubicBezTo>
                  <a:pt x="7195221" y="2093322"/>
                  <a:pt x="7237823" y="2135926"/>
                  <a:pt x="7237823" y="2188474"/>
                </a:cubicBezTo>
                <a:cubicBezTo>
                  <a:pt x="7237823" y="2241022"/>
                  <a:pt x="7195221" y="2283630"/>
                  <a:pt x="7142671" y="2283630"/>
                </a:cubicBezTo>
                <a:cubicBezTo>
                  <a:pt x="7090120" y="2283630"/>
                  <a:pt x="7047519" y="2241022"/>
                  <a:pt x="7047519" y="2188474"/>
                </a:cubicBezTo>
                <a:cubicBezTo>
                  <a:pt x="7047519" y="2135926"/>
                  <a:pt x="7090120" y="2093322"/>
                  <a:pt x="7142671" y="2093322"/>
                </a:cubicBezTo>
                <a:close/>
                <a:moveTo>
                  <a:pt x="6724002" y="2093322"/>
                </a:moveTo>
                <a:cubicBezTo>
                  <a:pt x="6776553" y="2093322"/>
                  <a:pt x="6819154" y="2135926"/>
                  <a:pt x="6819154" y="2188474"/>
                </a:cubicBezTo>
                <a:cubicBezTo>
                  <a:pt x="6819154" y="2241022"/>
                  <a:pt x="6776553" y="2283630"/>
                  <a:pt x="6724002" y="2283630"/>
                </a:cubicBezTo>
                <a:cubicBezTo>
                  <a:pt x="6671451" y="2283630"/>
                  <a:pt x="6628850" y="2241022"/>
                  <a:pt x="6628850" y="2188474"/>
                </a:cubicBezTo>
                <a:cubicBezTo>
                  <a:pt x="6628850" y="2135926"/>
                  <a:pt x="6671451" y="2093322"/>
                  <a:pt x="6724002" y="2093322"/>
                </a:cubicBezTo>
                <a:close/>
                <a:moveTo>
                  <a:pt x="6305333" y="2093322"/>
                </a:moveTo>
                <a:cubicBezTo>
                  <a:pt x="6357884" y="2093322"/>
                  <a:pt x="6400485" y="2135926"/>
                  <a:pt x="6400485" y="2188474"/>
                </a:cubicBezTo>
                <a:cubicBezTo>
                  <a:pt x="6400485" y="2241022"/>
                  <a:pt x="6357884" y="2283630"/>
                  <a:pt x="6305333" y="2283630"/>
                </a:cubicBezTo>
                <a:cubicBezTo>
                  <a:pt x="6252782" y="2283630"/>
                  <a:pt x="6210181" y="2241022"/>
                  <a:pt x="6210181" y="2188474"/>
                </a:cubicBezTo>
                <a:cubicBezTo>
                  <a:pt x="6210181" y="2135926"/>
                  <a:pt x="6252782" y="2093322"/>
                  <a:pt x="6305333" y="2093322"/>
                </a:cubicBezTo>
                <a:close/>
                <a:moveTo>
                  <a:pt x="5886664" y="2093322"/>
                </a:moveTo>
                <a:cubicBezTo>
                  <a:pt x="5939215" y="2093322"/>
                  <a:pt x="5981816" y="2135926"/>
                  <a:pt x="5981816" y="2188474"/>
                </a:cubicBezTo>
                <a:cubicBezTo>
                  <a:pt x="5981816" y="2241022"/>
                  <a:pt x="5939215" y="2283630"/>
                  <a:pt x="5886664" y="2283630"/>
                </a:cubicBezTo>
                <a:cubicBezTo>
                  <a:pt x="5834113" y="2283630"/>
                  <a:pt x="5791512" y="2241022"/>
                  <a:pt x="5791512" y="2188474"/>
                </a:cubicBezTo>
                <a:cubicBezTo>
                  <a:pt x="5791512" y="2135926"/>
                  <a:pt x="5834113" y="2093322"/>
                  <a:pt x="5886664" y="2093322"/>
                </a:cubicBezTo>
                <a:close/>
                <a:moveTo>
                  <a:pt x="5467994" y="2093322"/>
                </a:moveTo>
                <a:cubicBezTo>
                  <a:pt x="5520544" y="2093322"/>
                  <a:pt x="5563146" y="2135926"/>
                  <a:pt x="5563146" y="2188474"/>
                </a:cubicBezTo>
                <a:cubicBezTo>
                  <a:pt x="5563146" y="2241022"/>
                  <a:pt x="5520544" y="2283630"/>
                  <a:pt x="5467994" y="2283630"/>
                </a:cubicBezTo>
                <a:cubicBezTo>
                  <a:pt x="5415443" y="2283630"/>
                  <a:pt x="5372842" y="2241022"/>
                  <a:pt x="5372842" y="2188474"/>
                </a:cubicBezTo>
                <a:cubicBezTo>
                  <a:pt x="5372842" y="2135926"/>
                  <a:pt x="5415443" y="2093322"/>
                  <a:pt x="5467994" y="2093322"/>
                </a:cubicBezTo>
                <a:close/>
                <a:moveTo>
                  <a:pt x="5049325" y="2093322"/>
                </a:moveTo>
                <a:cubicBezTo>
                  <a:pt x="5101876" y="2093322"/>
                  <a:pt x="5144478" y="2135926"/>
                  <a:pt x="5144478" y="2188474"/>
                </a:cubicBezTo>
                <a:cubicBezTo>
                  <a:pt x="5144478" y="2241022"/>
                  <a:pt x="5101876" y="2283630"/>
                  <a:pt x="5049325" y="2283630"/>
                </a:cubicBezTo>
                <a:cubicBezTo>
                  <a:pt x="4996774" y="2283630"/>
                  <a:pt x="4954173" y="2241022"/>
                  <a:pt x="4954173" y="2188474"/>
                </a:cubicBezTo>
                <a:cubicBezTo>
                  <a:pt x="4954173" y="2135926"/>
                  <a:pt x="4996774" y="2093322"/>
                  <a:pt x="5049325" y="2093322"/>
                </a:cubicBezTo>
                <a:close/>
                <a:moveTo>
                  <a:pt x="4630656" y="2093322"/>
                </a:moveTo>
                <a:cubicBezTo>
                  <a:pt x="4683207" y="2093322"/>
                  <a:pt x="4725808" y="2135926"/>
                  <a:pt x="4725808" y="2188474"/>
                </a:cubicBezTo>
                <a:cubicBezTo>
                  <a:pt x="4725808" y="2241022"/>
                  <a:pt x="4683207" y="2283630"/>
                  <a:pt x="4630656" y="2283630"/>
                </a:cubicBezTo>
                <a:cubicBezTo>
                  <a:pt x="4578106" y="2283630"/>
                  <a:pt x="4535504" y="2241022"/>
                  <a:pt x="4535504" y="2188474"/>
                </a:cubicBezTo>
                <a:cubicBezTo>
                  <a:pt x="4535504" y="2135926"/>
                  <a:pt x="4578106" y="2093322"/>
                  <a:pt x="4630656" y="2093322"/>
                </a:cubicBezTo>
                <a:close/>
                <a:moveTo>
                  <a:pt x="4211987" y="2093322"/>
                </a:moveTo>
                <a:cubicBezTo>
                  <a:pt x="4264538" y="2093322"/>
                  <a:pt x="4307139" y="2135926"/>
                  <a:pt x="4307139" y="2188474"/>
                </a:cubicBezTo>
                <a:cubicBezTo>
                  <a:pt x="4307139" y="2241022"/>
                  <a:pt x="4264538" y="2283630"/>
                  <a:pt x="4211987" y="2283630"/>
                </a:cubicBezTo>
                <a:cubicBezTo>
                  <a:pt x="4159436" y="2283630"/>
                  <a:pt x="4116835" y="2241022"/>
                  <a:pt x="4116835" y="2188474"/>
                </a:cubicBezTo>
                <a:cubicBezTo>
                  <a:pt x="4116835" y="2135926"/>
                  <a:pt x="4159436" y="2093322"/>
                  <a:pt x="4211987" y="2093322"/>
                </a:cubicBezTo>
                <a:close/>
                <a:moveTo>
                  <a:pt x="3793428" y="2093322"/>
                </a:moveTo>
                <a:cubicBezTo>
                  <a:pt x="3845869" y="2093322"/>
                  <a:pt x="3888470" y="2135926"/>
                  <a:pt x="3888470" y="2188474"/>
                </a:cubicBezTo>
                <a:cubicBezTo>
                  <a:pt x="3888470" y="2241022"/>
                  <a:pt x="3845869" y="2283630"/>
                  <a:pt x="3793428" y="2283630"/>
                </a:cubicBezTo>
                <a:cubicBezTo>
                  <a:pt x="3740876" y="2283630"/>
                  <a:pt x="3698276" y="2241022"/>
                  <a:pt x="3698276" y="2188474"/>
                </a:cubicBezTo>
                <a:cubicBezTo>
                  <a:pt x="3698276" y="2135926"/>
                  <a:pt x="3740876" y="2093322"/>
                  <a:pt x="3793428" y="2093322"/>
                </a:cubicBezTo>
                <a:close/>
                <a:moveTo>
                  <a:pt x="3374749" y="2093322"/>
                </a:moveTo>
                <a:cubicBezTo>
                  <a:pt x="3427300" y="2093322"/>
                  <a:pt x="3469907" y="2135926"/>
                  <a:pt x="3469907" y="2188474"/>
                </a:cubicBezTo>
                <a:cubicBezTo>
                  <a:pt x="3469907" y="2241022"/>
                  <a:pt x="3427300" y="2283630"/>
                  <a:pt x="3374749" y="2283630"/>
                </a:cubicBezTo>
                <a:cubicBezTo>
                  <a:pt x="3322199" y="2283630"/>
                  <a:pt x="3279596" y="2241022"/>
                  <a:pt x="3279596" y="2188474"/>
                </a:cubicBezTo>
                <a:cubicBezTo>
                  <a:pt x="3279596" y="2135926"/>
                  <a:pt x="3322199" y="2093322"/>
                  <a:pt x="3374749" y="2093322"/>
                </a:cubicBezTo>
                <a:close/>
                <a:moveTo>
                  <a:pt x="2956073" y="2093322"/>
                </a:moveTo>
                <a:cubicBezTo>
                  <a:pt x="3008626" y="2093322"/>
                  <a:pt x="3051229" y="2135926"/>
                  <a:pt x="3051229" y="2188474"/>
                </a:cubicBezTo>
                <a:cubicBezTo>
                  <a:pt x="3051229" y="2241022"/>
                  <a:pt x="3008626" y="2283630"/>
                  <a:pt x="2956073" y="2283630"/>
                </a:cubicBezTo>
                <a:cubicBezTo>
                  <a:pt x="2903520" y="2283630"/>
                  <a:pt x="2860919" y="2241022"/>
                  <a:pt x="2860919" y="2188474"/>
                </a:cubicBezTo>
                <a:cubicBezTo>
                  <a:pt x="2860919" y="2135926"/>
                  <a:pt x="2903520" y="2093322"/>
                  <a:pt x="2956073" y="2093322"/>
                </a:cubicBezTo>
                <a:close/>
                <a:moveTo>
                  <a:pt x="2537392" y="2093322"/>
                </a:moveTo>
                <a:cubicBezTo>
                  <a:pt x="2589950" y="2093322"/>
                  <a:pt x="2632553" y="2135926"/>
                  <a:pt x="2632553" y="2188474"/>
                </a:cubicBezTo>
                <a:cubicBezTo>
                  <a:pt x="2632553" y="2241022"/>
                  <a:pt x="2589950" y="2283630"/>
                  <a:pt x="2537392" y="2283630"/>
                </a:cubicBezTo>
                <a:cubicBezTo>
                  <a:pt x="2484840" y="2283630"/>
                  <a:pt x="2442240" y="2241022"/>
                  <a:pt x="2442240" y="2188474"/>
                </a:cubicBezTo>
                <a:cubicBezTo>
                  <a:pt x="2442240" y="2135926"/>
                  <a:pt x="2484840" y="2093322"/>
                  <a:pt x="2537392" y="2093322"/>
                </a:cubicBezTo>
                <a:close/>
                <a:moveTo>
                  <a:pt x="2118722" y="2093322"/>
                </a:moveTo>
                <a:cubicBezTo>
                  <a:pt x="2171273" y="2093322"/>
                  <a:pt x="2213874" y="2135926"/>
                  <a:pt x="2213874" y="2188474"/>
                </a:cubicBezTo>
                <a:cubicBezTo>
                  <a:pt x="2213874" y="2241022"/>
                  <a:pt x="2171273" y="2283630"/>
                  <a:pt x="2118722" y="2283630"/>
                </a:cubicBezTo>
                <a:cubicBezTo>
                  <a:pt x="2066170" y="2283630"/>
                  <a:pt x="2023567" y="2241022"/>
                  <a:pt x="2023567" y="2188474"/>
                </a:cubicBezTo>
                <a:cubicBezTo>
                  <a:pt x="2023567" y="2135926"/>
                  <a:pt x="2066170" y="2093322"/>
                  <a:pt x="2118722" y="2093322"/>
                </a:cubicBezTo>
                <a:close/>
                <a:moveTo>
                  <a:pt x="1700044" y="2093322"/>
                </a:moveTo>
                <a:cubicBezTo>
                  <a:pt x="1752594" y="2093322"/>
                  <a:pt x="1795196" y="2135926"/>
                  <a:pt x="1795196" y="2188474"/>
                </a:cubicBezTo>
                <a:cubicBezTo>
                  <a:pt x="1795196" y="2241022"/>
                  <a:pt x="1752594" y="2283630"/>
                  <a:pt x="1700044" y="2283630"/>
                </a:cubicBezTo>
                <a:cubicBezTo>
                  <a:pt x="1647491" y="2283630"/>
                  <a:pt x="1604885" y="2241022"/>
                  <a:pt x="1604885" y="2188474"/>
                </a:cubicBezTo>
                <a:cubicBezTo>
                  <a:pt x="1604885" y="2135926"/>
                  <a:pt x="1647491" y="2093322"/>
                  <a:pt x="1700044" y="2093322"/>
                </a:cubicBezTo>
                <a:close/>
                <a:moveTo>
                  <a:pt x="1281365" y="2093322"/>
                </a:moveTo>
                <a:cubicBezTo>
                  <a:pt x="1333916" y="2093322"/>
                  <a:pt x="1376517" y="2135926"/>
                  <a:pt x="1376517" y="2188474"/>
                </a:cubicBezTo>
                <a:cubicBezTo>
                  <a:pt x="1376517" y="2241022"/>
                  <a:pt x="1333916" y="2283630"/>
                  <a:pt x="1281365" y="2283630"/>
                </a:cubicBezTo>
                <a:cubicBezTo>
                  <a:pt x="1228814" y="2283630"/>
                  <a:pt x="1186213" y="2241022"/>
                  <a:pt x="1186213" y="2188474"/>
                </a:cubicBezTo>
                <a:cubicBezTo>
                  <a:pt x="1186213" y="2135926"/>
                  <a:pt x="1228814" y="2093322"/>
                  <a:pt x="1281365" y="2093322"/>
                </a:cubicBezTo>
                <a:close/>
                <a:moveTo>
                  <a:pt x="862699" y="2093322"/>
                </a:moveTo>
                <a:cubicBezTo>
                  <a:pt x="915249" y="2093322"/>
                  <a:pt x="957849" y="2135926"/>
                  <a:pt x="957849" y="2188474"/>
                </a:cubicBezTo>
                <a:cubicBezTo>
                  <a:pt x="957849" y="2241022"/>
                  <a:pt x="915249" y="2283630"/>
                  <a:pt x="862699" y="2283630"/>
                </a:cubicBezTo>
                <a:cubicBezTo>
                  <a:pt x="810148" y="2283630"/>
                  <a:pt x="767546" y="2241022"/>
                  <a:pt x="767546" y="2188474"/>
                </a:cubicBezTo>
                <a:cubicBezTo>
                  <a:pt x="767546" y="2135926"/>
                  <a:pt x="810148" y="2093322"/>
                  <a:pt x="862699" y="2093322"/>
                </a:cubicBezTo>
                <a:close/>
                <a:moveTo>
                  <a:pt x="444032" y="2093322"/>
                </a:moveTo>
                <a:cubicBezTo>
                  <a:pt x="496583" y="2093322"/>
                  <a:pt x="539184" y="2135926"/>
                  <a:pt x="539184" y="2188474"/>
                </a:cubicBezTo>
                <a:cubicBezTo>
                  <a:pt x="539184" y="2241022"/>
                  <a:pt x="496583" y="2283630"/>
                  <a:pt x="444032" y="2283630"/>
                </a:cubicBezTo>
                <a:cubicBezTo>
                  <a:pt x="391480" y="2283630"/>
                  <a:pt x="348880" y="2241022"/>
                  <a:pt x="348880" y="2188474"/>
                </a:cubicBezTo>
                <a:cubicBezTo>
                  <a:pt x="348880" y="2135926"/>
                  <a:pt x="391480" y="2093322"/>
                  <a:pt x="444032" y="2093322"/>
                </a:cubicBezTo>
                <a:close/>
                <a:moveTo>
                  <a:pt x="25363" y="2093322"/>
                </a:moveTo>
                <a:cubicBezTo>
                  <a:pt x="77914" y="2093322"/>
                  <a:pt x="120515" y="2135926"/>
                  <a:pt x="120515" y="2188474"/>
                </a:cubicBezTo>
                <a:cubicBezTo>
                  <a:pt x="120515" y="2241022"/>
                  <a:pt x="77914" y="2283630"/>
                  <a:pt x="25363" y="2283630"/>
                </a:cubicBezTo>
                <a:lnTo>
                  <a:pt x="0" y="2278509"/>
                </a:lnTo>
                <a:lnTo>
                  <a:pt x="0" y="2098443"/>
                </a:lnTo>
                <a:close/>
                <a:moveTo>
                  <a:pt x="12166698" y="1674648"/>
                </a:moveTo>
                <a:lnTo>
                  <a:pt x="12192000" y="1679757"/>
                </a:lnTo>
                <a:lnTo>
                  <a:pt x="12192000" y="1859844"/>
                </a:lnTo>
                <a:lnTo>
                  <a:pt x="12166698" y="1864953"/>
                </a:lnTo>
                <a:cubicBezTo>
                  <a:pt x="12114147" y="1864953"/>
                  <a:pt x="12071546" y="1822352"/>
                  <a:pt x="12071546" y="1769800"/>
                </a:cubicBezTo>
                <a:cubicBezTo>
                  <a:pt x="12071546" y="1717250"/>
                  <a:pt x="12114147" y="1674648"/>
                  <a:pt x="12166698" y="1674648"/>
                </a:cubicBezTo>
                <a:close/>
                <a:moveTo>
                  <a:pt x="11748029" y="1674648"/>
                </a:moveTo>
                <a:cubicBezTo>
                  <a:pt x="11800580" y="1674648"/>
                  <a:pt x="11843181" y="1717250"/>
                  <a:pt x="11843181" y="1769800"/>
                </a:cubicBezTo>
                <a:cubicBezTo>
                  <a:pt x="11843181" y="1822352"/>
                  <a:pt x="11800580" y="1864953"/>
                  <a:pt x="11748029" y="1864953"/>
                </a:cubicBezTo>
                <a:cubicBezTo>
                  <a:pt x="11695478" y="1864953"/>
                  <a:pt x="11652877" y="1822352"/>
                  <a:pt x="11652877" y="1769800"/>
                </a:cubicBezTo>
                <a:cubicBezTo>
                  <a:pt x="11652877" y="1717250"/>
                  <a:pt x="11695478" y="1674648"/>
                  <a:pt x="11748029" y="1674648"/>
                </a:cubicBezTo>
                <a:close/>
                <a:moveTo>
                  <a:pt x="11329360" y="1674648"/>
                </a:moveTo>
                <a:cubicBezTo>
                  <a:pt x="11381911" y="1674648"/>
                  <a:pt x="11424512" y="1717250"/>
                  <a:pt x="11424512" y="1769800"/>
                </a:cubicBezTo>
                <a:cubicBezTo>
                  <a:pt x="11424512" y="1822352"/>
                  <a:pt x="11381911" y="1864953"/>
                  <a:pt x="11329360" y="1864953"/>
                </a:cubicBezTo>
                <a:cubicBezTo>
                  <a:pt x="11276809" y="1864953"/>
                  <a:pt x="11234208" y="1822352"/>
                  <a:pt x="11234208" y="1769800"/>
                </a:cubicBezTo>
                <a:cubicBezTo>
                  <a:pt x="11234208" y="1717250"/>
                  <a:pt x="11276809" y="1674648"/>
                  <a:pt x="11329360" y="1674648"/>
                </a:cubicBezTo>
                <a:close/>
                <a:moveTo>
                  <a:pt x="10910691" y="1674648"/>
                </a:moveTo>
                <a:cubicBezTo>
                  <a:pt x="10963242" y="1674648"/>
                  <a:pt x="11005843" y="1717250"/>
                  <a:pt x="11005843" y="1769800"/>
                </a:cubicBezTo>
                <a:cubicBezTo>
                  <a:pt x="11005843" y="1822352"/>
                  <a:pt x="10963242" y="1864953"/>
                  <a:pt x="10910691" y="1864953"/>
                </a:cubicBezTo>
                <a:cubicBezTo>
                  <a:pt x="10858140" y="1864953"/>
                  <a:pt x="10815539" y="1822352"/>
                  <a:pt x="10815539" y="1769800"/>
                </a:cubicBezTo>
                <a:cubicBezTo>
                  <a:pt x="10815539" y="1717250"/>
                  <a:pt x="10858140" y="1674648"/>
                  <a:pt x="10910691" y="1674648"/>
                </a:cubicBezTo>
                <a:close/>
                <a:moveTo>
                  <a:pt x="10492022" y="1674648"/>
                </a:moveTo>
                <a:cubicBezTo>
                  <a:pt x="10544573" y="1674648"/>
                  <a:pt x="10587174" y="1717250"/>
                  <a:pt x="10587174" y="1769800"/>
                </a:cubicBezTo>
                <a:cubicBezTo>
                  <a:pt x="10587174" y="1822352"/>
                  <a:pt x="10544573" y="1864953"/>
                  <a:pt x="10492022" y="1864953"/>
                </a:cubicBezTo>
                <a:cubicBezTo>
                  <a:pt x="10439471" y="1864953"/>
                  <a:pt x="10396870" y="1822352"/>
                  <a:pt x="10396870" y="1769800"/>
                </a:cubicBezTo>
                <a:cubicBezTo>
                  <a:pt x="10396870" y="1717250"/>
                  <a:pt x="10439471" y="1674648"/>
                  <a:pt x="10492022" y="1674648"/>
                </a:cubicBezTo>
                <a:close/>
                <a:moveTo>
                  <a:pt x="10073353" y="1674648"/>
                </a:moveTo>
                <a:cubicBezTo>
                  <a:pt x="10125904" y="1674648"/>
                  <a:pt x="10168505" y="1717250"/>
                  <a:pt x="10168505" y="1769800"/>
                </a:cubicBezTo>
                <a:cubicBezTo>
                  <a:pt x="10168505" y="1822352"/>
                  <a:pt x="10125904" y="1864953"/>
                  <a:pt x="10073353" y="1864953"/>
                </a:cubicBezTo>
                <a:cubicBezTo>
                  <a:pt x="10020803" y="1864953"/>
                  <a:pt x="9978201" y="1822352"/>
                  <a:pt x="9978201" y="1769800"/>
                </a:cubicBezTo>
                <a:cubicBezTo>
                  <a:pt x="9978201" y="1717250"/>
                  <a:pt x="10020803" y="1674648"/>
                  <a:pt x="10073353" y="1674648"/>
                </a:cubicBezTo>
                <a:close/>
                <a:moveTo>
                  <a:pt x="9654684" y="1674648"/>
                </a:moveTo>
                <a:cubicBezTo>
                  <a:pt x="9707235" y="1674648"/>
                  <a:pt x="9749836" y="1717250"/>
                  <a:pt x="9749836" y="1769800"/>
                </a:cubicBezTo>
                <a:cubicBezTo>
                  <a:pt x="9749836" y="1822352"/>
                  <a:pt x="9707235" y="1864953"/>
                  <a:pt x="9654684" y="1864953"/>
                </a:cubicBezTo>
                <a:cubicBezTo>
                  <a:pt x="9602134" y="1864953"/>
                  <a:pt x="9559532" y="1822352"/>
                  <a:pt x="9559532" y="1769800"/>
                </a:cubicBezTo>
                <a:cubicBezTo>
                  <a:pt x="9559532" y="1717250"/>
                  <a:pt x="9602134" y="1674648"/>
                  <a:pt x="9654684" y="1674648"/>
                </a:cubicBezTo>
                <a:close/>
                <a:moveTo>
                  <a:pt x="9236015" y="1674648"/>
                </a:moveTo>
                <a:cubicBezTo>
                  <a:pt x="9288566" y="1674648"/>
                  <a:pt x="9331167" y="1717250"/>
                  <a:pt x="9331167" y="1769800"/>
                </a:cubicBezTo>
                <a:cubicBezTo>
                  <a:pt x="9331167" y="1822352"/>
                  <a:pt x="9288566" y="1864953"/>
                  <a:pt x="9236015" y="1864953"/>
                </a:cubicBezTo>
                <a:cubicBezTo>
                  <a:pt x="9183465" y="1864953"/>
                  <a:pt x="9140863" y="1822352"/>
                  <a:pt x="9140863" y="1769800"/>
                </a:cubicBezTo>
                <a:cubicBezTo>
                  <a:pt x="9140863" y="1717250"/>
                  <a:pt x="9183465" y="1674648"/>
                  <a:pt x="9236015" y="1674648"/>
                </a:cubicBezTo>
                <a:close/>
                <a:moveTo>
                  <a:pt x="8817346" y="1674648"/>
                </a:moveTo>
                <a:cubicBezTo>
                  <a:pt x="8869897" y="1674648"/>
                  <a:pt x="8912498" y="1717250"/>
                  <a:pt x="8912498" y="1769800"/>
                </a:cubicBezTo>
                <a:cubicBezTo>
                  <a:pt x="8912498" y="1822352"/>
                  <a:pt x="8869897" y="1864953"/>
                  <a:pt x="8817346" y="1864953"/>
                </a:cubicBezTo>
                <a:cubicBezTo>
                  <a:pt x="8764796" y="1864953"/>
                  <a:pt x="8722194" y="1822352"/>
                  <a:pt x="8722194" y="1769800"/>
                </a:cubicBezTo>
                <a:cubicBezTo>
                  <a:pt x="8722194" y="1717250"/>
                  <a:pt x="8764796" y="1674648"/>
                  <a:pt x="8817346" y="1674648"/>
                </a:cubicBezTo>
                <a:close/>
                <a:moveTo>
                  <a:pt x="8398677" y="1674648"/>
                </a:moveTo>
                <a:cubicBezTo>
                  <a:pt x="8451228" y="1674648"/>
                  <a:pt x="8493829" y="1717250"/>
                  <a:pt x="8493829" y="1769800"/>
                </a:cubicBezTo>
                <a:cubicBezTo>
                  <a:pt x="8493829" y="1822352"/>
                  <a:pt x="8451228" y="1864953"/>
                  <a:pt x="8398677" y="1864953"/>
                </a:cubicBezTo>
                <a:cubicBezTo>
                  <a:pt x="8346127" y="1864953"/>
                  <a:pt x="8303526" y="1822352"/>
                  <a:pt x="8303526" y="1769800"/>
                </a:cubicBezTo>
                <a:cubicBezTo>
                  <a:pt x="8303526" y="1717250"/>
                  <a:pt x="8346127" y="1674648"/>
                  <a:pt x="8398677" y="1674648"/>
                </a:cubicBezTo>
                <a:close/>
                <a:moveTo>
                  <a:pt x="7980009" y="1674648"/>
                </a:moveTo>
                <a:cubicBezTo>
                  <a:pt x="8032559" y="1674648"/>
                  <a:pt x="8075161" y="1717250"/>
                  <a:pt x="8075161" y="1769800"/>
                </a:cubicBezTo>
                <a:cubicBezTo>
                  <a:pt x="8075161" y="1822352"/>
                  <a:pt x="8032559" y="1864953"/>
                  <a:pt x="7980009" y="1864953"/>
                </a:cubicBezTo>
                <a:cubicBezTo>
                  <a:pt x="7927458" y="1864953"/>
                  <a:pt x="7884857" y="1822352"/>
                  <a:pt x="7884857" y="1769800"/>
                </a:cubicBezTo>
                <a:cubicBezTo>
                  <a:pt x="7884857" y="1717250"/>
                  <a:pt x="7927458" y="1674648"/>
                  <a:pt x="7980009" y="1674648"/>
                </a:cubicBezTo>
                <a:close/>
                <a:moveTo>
                  <a:pt x="7561340" y="1674648"/>
                </a:moveTo>
                <a:cubicBezTo>
                  <a:pt x="7613890" y="1674648"/>
                  <a:pt x="7656492" y="1717250"/>
                  <a:pt x="7656492" y="1769800"/>
                </a:cubicBezTo>
                <a:cubicBezTo>
                  <a:pt x="7656492" y="1822352"/>
                  <a:pt x="7613890" y="1864953"/>
                  <a:pt x="7561340" y="1864953"/>
                </a:cubicBezTo>
                <a:cubicBezTo>
                  <a:pt x="7508789" y="1864953"/>
                  <a:pt x="7466188" y="1822352"/>
                  <a:pt x="7466188" y="1769800"/>
                </a:cubicBezTo>
                <a:cubicBezTo>
                  <a:pt x="7466188" y="1717250"/>
                  <a:pt x="7508789" y="1674648"/>
                  <a:pt x="7561340" y="1674648"/>
                </a:cubicBezTo>
                <a:close/>
                <a:moveTo>
                  <a:pt x="7142671" y="1674648"/>
                </a:moveTo>
                <a:cubicBezTo>
                  <a:pt x="7195221" y="1674648"/>
                  <a:pt x="7237823" y="1717250"/>
                  <a:pt x="7237823" y="1769800"/>
                </a:cubicBezTo>
                <a:cubicBezTo>
                  <a:pt x="7237823" y="1822352"/>
                  <a:pt x="7195221" y="1864953"/>
                  <a:pt x="7142671" y="1864953"/>
                </a:cubicBezTo>
                <a:cubicBezTo>
                  <a:pt x="7090120" y="1864953"/>
                  <a:pt x="7047519" y="1822352"/>
                  <a:pt x="7047519" y="1769800"/>
                </a:cubicBezTo>
                <a:cubicBezTo>
                  <a:pt x="7047519" y="1717250"/>
                  <a:pt x="7090120" y="1674648"/>
                  <a:pt x="7142671" y="1674648"/>
                </a:cubicBezTo>
                <a:close/>
                <a:moveTo>
                  <a:pt x="6724002" y="1674648"/>
                </a:moveTo>
                <a:cubicBezTo>
                  <a:pt x="6776553" y="1674648"/>
                  <a:pt x="6819154" y="1717250"/>
                  <a:pt x="6819154" y="1769800"/>
                </a:cubicBezTo>
                <a:cubicBezTo>
                  <a:pt x="6819154" y="1822352"/>
                  <a:pt x="6776553" y="1864953"/>
                  <a:pt x="6724002" y="1864953"/>
                </a:cubicBezTo>
                <a:cubicBezTo>
                  <a:pt x="6671451" y="1864953"/>
                  <a:pt x="6628850" y="1822352"/>
                  <a:pt x="6628850" y="1769800"/>
                </a:cubicBezTo>
                <a:cubicBezTo>
                  <a:pt x="6628850" y="1717250"/>
                  <a:pt x="6671451" y="1674648"/>
                  <a:pt x="6724002" y="1674648"/>
                </a:cubicBezTo>
                <a:close/>
                <a:moveTo>
                  <a:pt x="6305333" y="1674648"/>
                </a:moveTo>
                <a:cubicBezTo>
                  <a:pt x="6357884" y="1674648"/>
                  <a:pt x="6400485" y="1717250"/>
                  <a:pt x="6400485" y="1769800"/>
                </a:cubicBezTo>
                <a:cubicBezTo>
                  <a:pt x="6400485" y="1822352"/>
                  <a:pt x="6357884" y="1864953"/>
                  <a:pt x="6305333" y="1864953"/>
                </a:cubicBezTo>
                <a:cubicBezTo>
                  <a:pt x="6252782" y="1864953"/>
                  <a:pt x="6210181" y="1822352"/>
                  <a:pt x="6210181" y="1769800"/>
                </a:cubicBezTo>
                <a:cubicBezTo>
                  <a:pt x="6210181" y="1717250"/>
                  <a:pt x="6252782" y="1674648"/>
                  <a:pt x="6305333" y="1674648"/>
                </a:cubicBezTo>
                <a:close/>
                <a:moveTo>
                  <a:pt x="5886664" y="1674648"/>
                </a:moveTo>
                <a:cubicBezTo>
                  <a:pt x="5939215" y="1674648"/>
                  <a:pt x="5981816" y="1717250"/>
                  <a:pt x="5981816" y="1769800"/>
                </a:cubicBezTo>
                <a:cubicBezTo>
                  <a:pt x="5981816" y="1822352"/>
                  <a:pt x="5939215" y="1864953"/>
                  <a:pt x="5886664" y="1864953"/>
                </a:cubicBezTo>
                <a:cubicBezTo>
                  <a:pt x="5834113" y="1864953"/>
                  <a:pt x="5791512" y="1822352"/>
                  <a:pt x="5791512" y="1769800"/>
                </a:cubicBezTo>
                <a:cubicBezTo>
                  <a:pt x="5791512" y="1717250"/>
                  <a:pt x="5834113" y="1674648"/>
                  <a:pt x="5886664" y="1674648"/>
                </a:cubicBezTo>
                <a:close/>
                <a:moveTo>
                  <a:pt x="5467994" y="1674648"/>
                </a:moveTo>
                <a:cubicBezTo>
                  <a:pt x="5520544" y="1674648"/>
                  <a:pt x="5563146" y="1717250"/>
                  <a:pt x="5563146" y="1769800"/>
                </a:cubicBezTo>
                <a:cubicBezTo>
                  <a:pt x="5563146" y="1822352"/>
                  <a:pt x="5520544" y="1864953"/>
                  <a:pt x="5467994" y="1864953"/>
                </a:cubicBezTo>
                <a:cubicBezTo>
                  <a:pt x="5415443" y="1864953"/>
                  <a:pt x="5372842" y="1822352"/>
                  <a:pt x="5372842" y="1769800"/>
                </a:cubicBezTo>
                <a:cubicBezTo>
                  <a:pt x="5372842" y="1717250"/>
                  <a:pt x="5415443" y="1674648"/>
                  <a:pt x="5467994" y="1674648"/>
                </a:cubicBezTo>
                <a:close/>
                <a:moveTo>
                  <a:pt x="5049325" y="1674648"/>
                </a:moveTo>
                <a:cubicBezTo>
                  <a:pt x="5101876" y="1674648"/>
                  <a:pt x="5144478" y="1717250"/>
                  <a:pt x="5144478" y="1769800"/>
                </a:cubicBezTo>
                <a:cubicBezTo>
                  <a:pt x="5144478" y="1822352"/>
                  <a:pt x="5101876" y="1864953"/>
                  <a:pt x="5049325" y="1864953"/>
                </a:cubicBezTo>
                <a:cubicBezTo>
                  <a:pt x="4996774" y="1864953"/>
                  <a:pt x="4954173" y="1822352"/>
                  <a:pt x="4954173" y="1769800"/>
                </a:cubicBezTo>
                <a:cubicBezTo>
                  <a:pt x="4954173" y="1717250"/>
                  <a:pt x="4996774" y="1674648"/>
                  <a:pt x="5049325" y="1674648"/>
                </a:cubicBezTo>
                <a:close/>
                <a:moveTo>
                  <a:pt x="4630656" y="1674648"/>
                </a:moveTo>
                <a:cubicBezTo>
                  <a:pt x="4683207" y="1674648"/>
                  <a:pt x="4725808" y="1717250"/>
                  <a:pt x="4725808" y="1769800"/>
                </a:cubicBezTo>
                <a:cubicBezTo>
                  <a:pt x="4725808" y="1822352"/>
                  <a:pt x="4683207" y="1864953"/>
                  <a:pt x="4630656" y="1864953"/>
                </a:cubicBezTo>
                <a:cubicBezTo>
                  <a:pt x="4578106" y="1864953"/>
                  <a:pt x="4535504" y="1822352"/>
                  <a:pt x="4535504" y="1769800"/>
                </a:cubicBezTo>
                <a:cubicBezTo>
                  <a:pt x="4535504" y="1717250"/>
                  <a:pt x="4578106" y="1674648"/>
                  <a:pt x="4630656" y="1674648"/>
                </a:cubicBezTo>
                <a:close/>
                <a:moveTo>
                  <a:pt x="4211987" y="1674648"/>
                </a:moveTo>
                <a:cubicBezTo>
                  <a:pt x="4264538" y="1674648"/>
                  <a:pt x="4307139" y="1717250"/>
                  <a:pt x="4307139" y="1769800"/>
                </a:cubicBezTo>
                <a:cubicBezTo>
                  <a:pt x="4307139" y="1822352"/>
                  <a:pt x="4264538" y="1864953"/>
                  <a:pt x="4211987" y="1864953"/>
                </a:cubicBezTo>
                <a:cubicBezTo>
                  <a:pt x="4159436" y="1864953"/>
                  <a:pt x="4116835" y="1822352"/>
                  <a:pt x="4116835" y="1769800"/>
                </a:cubicBezTo>
                <a:cubicBezTo>
                  <a:pt x="4116835" y="1717250"/>
                  <a:pt x="4159436" y="1674648"/>
                  <a:pt x="4211987" y="1674648"/>
                </a:cubicBezTo>
                <a:close/>
                <a:moveTo>
                  <a:pt x="3793436" y="1674648"/>
                </a:moveTo>
                <a:cubicBezTo>
                  <a:pt x="3845869" y="1674648"/>
                  <a:pt x="3888470" y="1717250"/>
                  <a:pt x="3888470" y="1769800"/>
                </a:cubicBezTo>
                <a:cubicBezTo>
                  <a:pt x="3888470" y="1822352"/>
                  <a:pt x="3845869" y="1864953"/>
                  <a:pt x="3793436" y="1864953"/>
                </a:cubicBezTo>
                <a:cubicBezTo>
                  <a:pt x="3740885" y="1864953"/>
                  <a:pt x="3698284" y="1822352"/>
                  <a:pt x="3698284" y="1769800"/>
                </a:cubicBezTo>
                <a:cubicBezTo>
                  <a:pt x="3698284" y="1717250"/>
                  <a:pt x="3740885" y="1674648"/>
                  <a:pt x="3793436" y="1674648"/>
                </a:cubicBezTo>
                <a:close/>
                <a:moveTo>
                  <a:pt x="3374758" y="1674648"/>
                </a:moveTo>
                <a:cubicBezTo>
                  <a:pt x="3427308" y="1674648"/>
                  <a:pt x="3469916" y="1717250"/>
                  <a:pt x="3469916" y="1769800"/>
                </a:cubicBezTo>
                <a:cubicBezTo>
                  <a:pt x="3469916" y="1822352"/>
                  <a:pt x="3427308" y="1864953"/>
                  <a:pt x="3374758" y="1864953"/>
                </a:cubicBezTo>
                <a:cubicBezTo>
                  <a:pt x="3322205" y="1864953"/>
                  <a:pt x="3279604" y="1822352"/>
                  <a:pt x="3279604" y="1769800"/>
                </a:cubicBezTo>
                <a:cubicBezTo>
                  <a:pt x="3279604" y="1717250"/>
                  <a:pt x="3322205" y="1674648"/>
                  <a:pt x="3374758" y="1674648"/>
                </a:cubicBezTo>
                <a:close/>
                <a:moveTo>
                  <a:pt x="2956081" y="1674648"/>
                </a:moveTo>
                <a:cubicBezTo>
                  <a:pt x="3008634" y="1674648"/>
                  <a:pt x="3051237" y="1717250"/>
                  <a:pt x="3051237" y="1769800"/>
                </a:cubicBezTo>
                <a:cubicBezTo>
                  <a:pt x="3051237" y="1822352"/>
                  <a:pt x="3008634" y="1864953"/>
                  <a:pt x="2956081" y="1864953"/>
                </a:cubicBezTo>
                <a:cubicBezTo>
                  <a:pt x="2903527" y="1864953"/>
                  <a:pt x="2860924" y="1822352"/>
                  <a:pt x="2860924" y="1769800"/>
                </a:cubicBezTo>
                <a:cubicBezTo>
                  <a:pt x="2860924" y="1717250"/>
                  <a:pt x="2903527" y="1674648"/>
                  <a:pt x="2956081" y="1674648"/>
                </a:cubicBezTo>
                <a:close/>
                <a:moveTo>
                  <a:pt x="2537398" y="1674648"/>
                </a:moveTo>
                <a:cubicBezTo>
                  <a:pt x="2589956" y="1674648"/>
                  <a:pt x="2632560" y="1717250"/>
                  <a:pt x="2632560" y="1769800"/>
                </a:cubicBezTo>
                <a:cubicBezTo>
                  <a:pt x="2632560" y="1822352"/>
                  <a:pt x="2589956" y="1864953"/>
                  <a:pt x="2537398" y="1864953"/>
                </a:cubicBezTo>
                <a:cubicBezTo>
                  <a:pt x="2484846" y="1864953"/>
                  <a:pt x="2442246" y="1822352"/>
                  <a:pt x="2442246" y="1769800"/>
                </a:cubicBezTo>
                <a:cubicBezTo>
                  <a:pt x="2442246" y="1717250"/>
                  <a:pt x="2484846" y="1674648"/>
                  <a:pt x="2537398" y="1674648"/>
                </a:cubicBezTo>
                <a:close/>
                <a:moveTo>
                  <a:pt x="2118728" y="1674648"/>
                </a:moveTo>
                <a:cubicBezTo>
                  <a:pt x="2171279" y="1674648"/>
                  <a:pt x="2213881" y="1717250"/>
                  <a:pt x="2213881" y="1769800"/>
                </a:cubicBezTo>
                <a:cubicBezTo>
                  <a:pt x="2213881" y="1822352"/>
                  <a:pt x="2171279" y="1864953"/>
                  <a:pt x="2118728" y="1864953"/>
                </a:cubicBezTo>
                <a:cubicBezTo>
                  <a:pt x="2066176" y="1864953"/>
                  <a:pt x="2023573" y="1822352"/>
                  <a:pt x="2023573" y="1769800"/>
                </a:cubicBezTo>
                <a:cubicBezTo>
                  <a:pt x="2023573" y="1717250"/>
                  <a:pt x="2066176" y="1674648"/>
                  <a:pt x="2118728" y="1674648"/>
                </a:cubicBezTo>
                <a:close/>
                <a:moveTo>
                  <a:pt x="1700050" y="1674648"/>
                </a:moveTo>
                <a:cubicBezTo>
                  <a:pt x="1752600" y="1674648"/>
                  <a:pt x="1795202" y="1717250"/>
                  <a:pt x="1795202" y="1769800"/>
                </a:cubicBezTo>
                <a:cubicBezTo>
                  <a:pt x="1795202" y="1822352"/>
                  <a:pt x="1752600" y="1864953"/>
                  <a:pt x="1700050" y="1864953"/>
                </a:cubicBezTo>
                <a:cubicBezTo>
                  <a:pt x="1647495" y="1864953"/>
                  <a:pt x="1604890" y="1822352"/>
                  <a:pt x="1604890" y="1769800"/>
                </a:cubicBezTo>
                <a:cubicBezTo>
                  <a:pt x="1604890" y="1717250"/>
                  <a:pt x="1647495" y="1674648"/>
                  <a:pt x="1700050" y="1674648"/>
                </a:cubicBezTo>
                <a:close/>
                <a:moveTo>
                  <a:pt x="1281369" y="1674648"/>
                </a:moveTo>
                <a:cubicBezTo>
                  <a:pt x="1333920" y="1674648"/>
                  <a:pt x="1376522" y="1717250"/>
                  <a:pt x="1376522" y="1769800"/>
                </a:cubicBezTo>
                <a:cubicBezTo>
                  <a:pt x="1376522" y="1822352"/>
                  <a:pt x="1333920" y="1864953"/>
                  <a:pt x="1281369" y="1864953"/>
                </a:cubicBezTo>
                <a:cubicBezTo>
                  <a:pt x="1228819" y="1864953"/>
                  <a:pt x="1186218" y="1822352"/>
                  <a:pt x="1186218" y="1769800"/>
                </a:cubicBezTo>
                <a:cubicBezTo>
                  <a:pt x="1186218" y="1717250"/>
                  <a:pt x="1228819" y="1674648"/>
                  <a:pt x="1281369" y="1674648"/>
                </a:cubicBezTo>
                <a:close/>
                <a:moveTo>
                  <a:pt x="862703" y="1674648"/>
                </a:moveTo>
                <a:cubicBezTo>
                  <a:pt x="915254" y="1674648"/>
                  <a:pt x="957854" y="1717250"/>
                  <a:pt x="957854" y="1769800"/>
                </a:cubicBezTo>
                <a:cubicBezTo>
                  <a:pt x="957854" y="1822352"/>
                  <a:pt x="915254" y="1864953"/>
                  <a:pt x="862703" y="1864953"/>
                </a:cubicBezTo>
                <a:cubicBezTo>
                  <a:pt x="810153" y="1864953"/>
                  <a:pt x="767551" y="1822352"/>
                  <a:pt x="767551" y="1769800"/>
                </a:cubicBezTo>
                <a:cubicBezTo>
                  <a:pt x="767551" y="1717250"/>
                  <a:pt x="810153" y="1674648"/>
                  <a:pt x="862703" y="1674648"/>
                </a:cubicBezTo>
                <a:close/>
                <a:moveTo>
                  <a:pt x="444037" y="1674648"/>
                </a:moveTo>
                <a:cubicBezTo>
                  <a:pt x="496587" y="1674648"/>
                  <a:pt x="539190" y="1717250"/>
                  <a:pt x="539190" y="1769800"/>
                </a:cubicBezTo>
                <a:cubicBezTo>
                  <a:pt x="539190" y="1822352"/>
                  <a:pt x="496587" y="1864953"/>
                  <a:pt x="444037" y="1864953"/>
                </a:cubicBezTo>
                <a:cubicBezTo>
                  <a:pt x="391485" y="1864953"/>
                  <a:pt x="348885" y="1822352"/>
                  <a:pt x="348885" y="1769800"/>
                </a:cubicBezTo>
                <a:cubicBezTo>
                  <a:pt x="348885" y="1717250"/>
                  <a:pt x="391485" y="1674648"/>
                  <a:pt x="444037" y="1674648"/>
                </a:cubicBezTo>
                <a:close/>
                <a:moveTo>
                  <a:pt x="25368" y="1674648"/>
                </a:moveTo>
                <a:cubicBezTo>
                  <a:pt x="77918" y="1674648"/>
                  <a:pt x="120521" y="1717250"/>
                  <a:pt x="120521" y="1769800"/>
                </a:cubicBezTo>
                <a:cubicBezTo>
                  <a:pt x="120521" y="1822352"/>
                  <a:pt x="77918" y="1864953"/>
                  <a:pt x="25368" y="1864953"/>
                </a:cubicBezTo>
                <a:lnTo>
                  <a:pt x="0" y="1859831"/>
                </a:lnTo>
                <a:lnTo>
                  <a:pt x="0" y="1679770"/>
                </a:lnTo>
                <a:close/>
                <a:moveTo>
                  <a:pt x="12166698" y="1256004"/>
                </a:moveTo>
                <a:lnTo>
                  <a:pt x="12192000" y="1261113"/>
                </a:lnTo>
                <a:lnTo>
                  <a:pt x="12192000" y="1441198"/>
                </a:lnTo>
                <a:lnTo>
                  <a:pt x="12166698" y="1446306"/>
                </a:lnTo>
                <a:cubicBezTo>
                  <a:pt x="12114147" y="1446306"/>
                  <a:pt x="12071546" y="1403704"/>
                  <a:pt x="12071546" y="1351155"/>
                </a:cubicBezTo>
                <a:cubicBezTo>
                  <a:pt x="12071546" y="1298605"/>
                  <a:pt x="12114147" y="1256004"/>
                  <a:pt x="12166698" y="1256004"/>
                </a:cubicBezTo>
                <a:close/>
                <a:moveTo>
                  <a:pt x="11748029" y="1256004"/>
                </a:moveTo>
                <a:cubicBezTo>
                  <a:pt x="11800580" y="1256004"/>
                  <a:pt x="11843181" y="1298605"/>
                  <a:pt x="11843181" y="1351155"/>
                </a:cubicBezTo>
                <a:cubicBezTo>
                  <a:pt x="11843181" y="1403704"/>
                  <a:pt x="11800580" y="1446306"/>
                  <a:pt x="11748029" y="1446306"/>
                </a:cubicBezTo>
                <a:cubicBezTo>
                  <a:pt x="11695478" y="1446306"/>
                  <a:pt x="11652877" y="1403704"/>
                  <a:pt x="11652877" y="1351155"/>
                </a:cubicBezTo>
                <a:cubicBezTo>
                  <a:pt x="11652877" y="1298605"/>
                  <a:pt x="11695478" y="1256004"/>
                  <a:pt x="11748029" y="1256004"/>
                </a:cubicBezTo>
                <a:close/>
                <a:moveTo>
                  <a:pt x="11329360" y="1256004"/>
                </a:moveTo>
                <a:cubicBezTo>
                  <a:pt x="11381911" y="1256004"/>
                  <a:pt x="11424512" y="1298605"/>
                  <a:pt x="11424512" y="1351155"/>
                </a:cubicBezTo>
                <a:cubicBezTo>
                  <a:pt x="11424512" y="1403704"/>
                  <a:pt x="11381911" y="1446306"/>
                  <a:pt x="11329360" y="1446306"/>
                </a:cubicBezTo>
                <a:cubicBezTo>
                  <a:pt x="11276809" y="1446306"/>
                  <a:pt x="11234208" y="1403704"/>
                  <a:pt x="11234208" y="1351155"/>
                </a:cubicBezTo>
                <a:cubicBezTo>
                  <a:pt x="11234208" y="1298605"/>
                  <a:pt x="11276809" y="1256004"/>
                  <a:pt x="11329360" y="1256004"/>
                </a:cubicBezTo>
                <a:close/>
                <a:moveTo>
                  <a:pt x="10910691" y="1256004"/>
                </a:moveTo>
                <a:cubicBezTo>
                  <a:pt x="10963242" y="1256004"/>
                  <a:pt x="11005843" y="1298605"/>
                  <a:pt x="11005843" y="1351155"/>
                </a:cubicBezTo>
                <a:cubicBezTo>
                  <a:pt x="11005843" y="1403704"/>
                  <a:pt x="10963242" y="1446306"/>
                  <a:pt x="10910691" y="1446306"/>
                </a:cubicBezTo>
                <a:cubicBezTo>
                  <a:pt x="10858140" y="1446306"/>
                  <a:pt x="10815539" y="1403704"/>
                  <a:pt x="10815539" y="1351155"/>
                </a:cubicBezTo>
                <a:cubicBezTo>
                  <a:pt x="10815539" y="1298605"/>
                  <a:pt x="10858140" y="1256004"/>
                  <a:pt x="10910691" y="1256004"/>
                </a:cubicBezTo>
                <a:close/>
                <a:moveTo>
                  <a:pt x="10492022" y="1256004"/>
                </a:moveTo>
                <a:cubicBezTo>
                  <a:pt x="10544573" y="1256004"/>
                  <a:pt x="10587174" y="1298605"/>
                  <a:pt x="10587174" y="1351155"/>
                </a:cubicBezTo>
                <a:cubicBezTo>
                  <a:pt x="10587174" y="1403704"/>
                  <a:pt x="10544573" y="1446306"/>
                  <a:pt x="10492022" y="1446306"/>
                </a:cubicBezTo>
                <a:cubicBezTo>
                  <a:pt x="10439471" y="1446306"/>
                  <a:pt x="10396870" y="1403704"/>
                  <a:pt x="10396870" y="1351155"/>
                </a:cubicBezTo>
                <a:cubicBezTo>
                  <a:pt x="10396870" y="1298605"/>
                  <a:pt x="10439471" y="1256004"/>
                  <a:pt x="10492022" y="1256004"/>
                </a:cubicBezTo>
                <a:close/>
                <a:moveTo>
                  <a:pt x="10073353" y="1256004"/>
                </a:moveTo>
                <a:cubicBezTo>
                  <a:pt x="10125904" y="1256004"/>
                  <a:pt x="10168505" y="1298605"/>
                  <a:pt x="10168505" y="1351155"/>
                </a:cubicBezTo>
                <a:cubicBezTo>
                  <a:pt x="10168505" y="1403704"/>
                  <a:pt x="10125904" y="1446306"/>
                  <a:pt x="10073353" y="1446306"/>
                </a:cubicBezTo>
                <a:cubicBezTo>
                  <a:pt x="10020803" y="1446306"/>
                  <a:pt x="9978201" y="1403704"/>
                  <a:pt x="9978201" y="1351155"/>
                </a:cubicBezTo>
                <a:cubicBezTo>
                  <a:pt x="9978201" y="1298605"/>
                  <a:pt x="10020803" y="1256004"/>
                  <a:pt x="10073353" y="1256004"/>
                </a:cubicBezTo>
                <a:close/>
                <a:moveTo>
                  <a:pt x="9654684" y="1256004"/>
                </a:moveTo>
                <a:cubicBezTo>
                  <a:pt x="9707235" y="1256004"/>
                  <a:pt x="9749836" y="1298605"/>
                  <a:pt x="9749836" y="1351155"/>
                </a:cubicBezTo>
                <a:cubicBezTo>
                  <a:pt x="9749836" y="1403704"/>
                  <a:pt x="9707235" y="1446306"/>
                  <a:pt x="9654684" y="1446306"/>
                </a:cubicBezTo>
                <a:cubicBezTo>
                  <a:pt x="9602134" y="1446306"/>
                  <a:pt x="9559532" y="1403704"/>
                  <a:pt x="9559532" y="1351155"/>
                </a:cubicBezTo>
                <a:cubicBezTo>
                  <a:pt x="9559532" y="1298605"/>
                  <a:pt x="9602134" y="1256004"/>
                  <a:pt x="9654684" y="1256004"/>
                </a:cubicBezTo>
                <a:close/>
                <a:moveTo>
                  <a:pt x="9236015" y="1256004"/>
                </a:moveTo>
                <a:cubicBezTo>
                  <a:pt x="9288566" y="1256004"/>
                  <a:pt x="9331167" y="1298605"/>
                  <a:pt x="9331167" y="1351155"/>
                </a:cubicBezTo>
                <a:cubicBezTo>
                  <a:pt x="9331167" y="1403704"/>
                  <a:pt x="9288566" y="1446306"/>
                  <a:pt x="9236015" y="1446306"/>
                </a:cubicBezTo>
                <a:cubicBezTo>
                  <a:pt x="9183465" y="1446306"/>
                  <a:pt x="9140863" y="1403704"/>
                  <a:pt x="9140863" y="1351155"/>
                </a:cubicBezTo>
                <a:cubicBezTo>
                  <a:pt x="9140863" y="1298605"/>
                  <a:pt x="9183465" y="1256004"/>
                  <a:pt x="9236015" y="1256004"/>
                </a:cubicBezTo>
                <a:close/>
                <a:moveTo>
                  <a:pt x="8817346" y="1256004"/>
                </a:moveTo>
                <a:cubicBezTo>
                  <a:pt x="8869897" y="1256004"/>
                  <a:pt x="8912498" y="1298605"/>
                  <a:pt x="8912498" y="1351155"/>
                </a:cubicBezTo>
                <a:cubicBezTo>
                  <a:pt x="8912498" y="1403704"/>
                  <a:pt x="8869897" y="1446306"/>
                  <a:pt x="8817346" y="1446306"/>
                </a:cubicBezTo>
                <a:cubicBezTo>
                  <a:pt x="8764796" y="1446306"/>
                  <a:pt x="8722194" y="1403704"/>
                  <a:pt x="8722194" y="1351155"/>
                </a:cubicBezTo>
                <a:cubicBezTo>
                  <a:pt x="8722194" y="1298605"/>
                  <a:pt x="8764796" y="1256004"/>
                  <a:pt x="8817346" y="1256004"/>
                </a:cubicBezTo>
                <a:close/>
                <a:moveTo>
                  <a:pt x="8398677" y="1256004"/>
                </a:moveTo>
                <a:cubicBezTo>
                  <a:pt x="8451228" y="1256004"/>
                  <a:pt x="8493829" y="1298605"/>
                  <a:pt x="8493829" y="1351155"/>
                </a:cubicBezTo>
                <a:cubicBezTo>
                  <a:pt x="8493829" y="1403704"/>
                  <a:pt x="8451228" y="1446306"/>
                  <a:pt x="8398677" y="1446306"/>
                </a:cubicBezTo>
                <a:cubicBezTo>
                  <a:pt x="8346127" y="1446306"/>
                  <a:pt x="8303526" y="1403704"/>
                  <a:pt x="8303526" y="1351155"/>
                </a:cubicBezTo>
                <a:cubicBezTo>
                  <a:pt x="8303526" y="1298605"/>
                  <a:pt x="8346127" y="1256004"/>
                  <a:pt x="8398677" y="1256004"/>
                </a:cubicBezTo>
                <a:close/>
                <a:moveTo>
                  <a:pt x="7980009" y="1256004"/>
                </a:moveTo>
                <a:cubicBezTo>
                  <a:pt x="8032559" y="1256004"/>
                  <a:pt x="8075161" y="1298605"/>
                  <a:pt x="8075161" y="1351155"/>
                </a:cubicBezTo>
                <a:cubicBezTo>
                  <a:pt x="8075161" y="1403704"/>
                  <a:pt x="8032559" y="1446306"/>
                  <a:pt x="7980009" y="1446306"/>
                </a:cubicBezTo>
                <a:cubicBezTo>
                  <a:pt x="7927458" y="1446306"/>
                  <a:pt x="7884857" y="1403704"/>
                  <a:pt x="7884857" y="1351155"/>
                </a:cubicBezTo>
                <a:cubicBezTo>
                  <a:pt x="7884857" y="1298605"/>
                  <a:pt x="7927458" y="1256004"/>
                  <a:pt x="7980009" y="1256004"/>
                </a:cubicBezTo>
                <a:close/>
                <a:moveTo>
                  <a:pt x="7561340" y="1256004"/>
                </a:moveTo>
                <a:cubicBezTo>
                  <a:pt x="7613890" y="1256004"/>
                  <a:pt x="7656492" y="1298605"/>
                  <a:pt x="7656492" y="1351155"/>
                </a:cubicBezTo>
                <a:cubicBezTo>
                  <a:pt x="7656492" y="1403704"/>
                  <a:pt x="7613890" y="1446306"/>
                  <a:pt x="7561340" y="1446306"/>
                </a:cubicBezTo>
                <a:cubicBezTo>
                  <a:pt x="7508789" y="1446306"/>
                  <a:pt x="7466188" y="1403704"/>
                  <a:pt x="7466188" y="1351155"/>
                </a:cubicBezTo>
                <a:cubicBezTo>
                  <a:pt x="7466188" y="1298605"/>
                  <a:pt x="7508789" y="1256004"/>
                  <a:pt x="7561340" y="1256004"/>
                </a:cubicBezTo>
                <a:close/>
                <a:moveTo>
                  <a:pt x="7142671" y="1256004"/>
                </a:moveTo>
                <a:cubicBezTo>
                  <a:pt x="7195221" y="1256004"/>
                  <a:pt x="7237823" y="1298605"/>
                  <a:pt x="7237823" y="1351155"/>
                </a:cubicBezTo>
                <a:cubicBezTo>
                  <a:pt x="7237823" y="1403704"/>
                  <a:pt x="7195221" y="1446306"/>
                  <a:pt x="7142671" y="1446306"/>
                </a:cubicBezTo>
                <a:cubicBezTo>
                  <a:pt x="7090120" y="1446306"/>
                  <a:pt x="7047519" y="1403704"/>
                  <a:pt x="7047519" y="1351155"/>
                </a:cubicBezTo>
                <a:cubicBezTo>
                  <a:pt x="7047519" y="1298605"/>
                  <a:pt x="7090120" y="1256004"/>
                  <a:pt x="7142671" y="1256004"/>
                </a:cubicBezTo>
                <a:close/>
                <a:moveTo>
                  <a:pt x="6724002" y="1256004"/>
                </a:moveTo>
                <a:cubicBezTo>
                  <a:pt x="6776553" y="1256004"/>
                  <a:pt x="6819154" y="1298605"/>
                  <a:pt x="6819154" y="1351155"/>
                </a:cubicBezTo>
                <a:cubicBezTo>
                  <a:pt x="6819154" y="1403704"/>
                  <a:pt x="6776553" y="1446306"/>
                  <a:pt x="6724002" y="1446306"/>
                </a:cubicBezTo>
                <a:cubicBezTo>
                  <a:pt x="6671451" y="1446306"/>
                  <a:pt x="6628850" y="1403704"/>
                  <a:pt x="6628850" y="1351155"/>
                </a:cubicBezTo>
                <a:cubicBezTo>
                  <a:pt x="6628850" y="1298605"/>
                  <a:pt x="6671451" y="1256004"/>
                  <a:pt x="6724002" y="1256004"/>
                </a:cubicBezTo>
                <a:close/>
                <a:moveTo>
                  <a:pt x="6305333" y="1256004"/>
                </a:moveTo>
                <a:cubicBezTo>
                  <a:pt x="6357884" y="1256004"/>
                  <a:pt x="6400485" y="1298605"/>
                  <a:pt x="6400485" y="1351155"/>
                </a:cubicBezTo>
                <a:cubicBezTo>
                  <a:pt x="6400485" y="1403704"/>
                  <a:pt x="6357884" y="1446306"/>
                  <a:pt x="6305333" y="1446306"/>
                </a:cubicBezTo>
                <a:cubicBezTo>
                  <a:pt x="6252782" y="1446306"/>
                  <a:pt x="6210181" y="1403704"/>
                  <a:pt x="6210181" y="1351155"/>
                </a:cubicBezTo>
                <a:cubicBezTo>
                  <a:pt x="6210181" y="1298605"/>
                  <a:pt x="6252782" y="1256004"/>
                  <a:pt x="6305333" y="1256004"/>
                </a:cubicBezTo>
                <a:close/>
                <a:moveTo>
                  <a:pt x="5886664" y="1256004"/>
                </a:moveTo>
                <a:cubicBezTo>
                  <a:pt x="5939215" y="1256004"/>
                  <a:pt x="5981816" y="1298605"/>
                  <a:pt x="5981816" y="1351155"/>
                </a:cubicBezTo>
                <a:cubicBezTo>
                  <a:pt x="5981816" y="1403704"/>
                  <a:pt x="5939215" y="1446306"/>
                  <a:pt x="5886664" y="1446306"/>
                </a:cubicBezTo>
                <a:cubicBezTo>
                  <a:pt x="5834113" y="1446306"/>
                  <a:pt x="5791512" y="1403704"/>
                  <a:pt x="5791512" y="1351155"/>
                </a:cubicBezTo>
                <a:cubicBezTo>
                  <a:pt x="5791512" y="1298605"/>
                  <a:pt x="5834113" y="1256004"/>
                  <a:pt x="5886664" y="1256004"/>
                </a:cubicBezTo>
                <a:close/>
                <a:moveTo>
                  <a:pt x="5467994" y="1256004"/>
                </a:moveTo>
                <a:cubicBezTo>
                  <a:pt x="5520544" y="1256004"/>
                  <a:pt x="5563146" y="1298605"/>
                  <a:pt x="5563146" y="1351155"/>
                </a:cubicBezTo>
                <a:cubicBezTo>
                  <a:pt x="5563146" y="1403704"/>
                  <a:pt x="5520544" y="1446306"/>
                  <a:pt x="5467994" y="1446306"/>
                </a:cubicBezTo>
                <a:cubicBezTo>
                  <a:pt x="5415443" y="1446306"/>
                  <a:pt x="5372842" y="1403704"/>
                  <a:pt x="5372842" y="1351155"/>
                </a:cubicBezTo>
                <a:cubicBezTo>
                  <a:pt x="5372842" y="1298605"/>
                  <a:pt x="5415443" y="1256004"/>
                  <a:pt x="5467994" y="1256004"/>
                </a:cubicBezTo>
                <a:close/>
                <a:moveTo>
                  <a:pt x="5049325" y="1256004"/>
                </a:moveTo>
                <a:cubicBezTo>
                  <a:pt x="5101876" y="1256004"/>
                  <a:pt x="5144478" y="1298605"/>
                  <a:pt x="5144478" y="1351155"/>
                </a:cubicBezTo>
                <a:cubicBezTo>
                  <a:pt x="5144478" y="1403704"/>
                  <a:pt x="5101876" y="1446306"/>
                  <a:pt x="5049325" y="1446306"/>
                </a:cubicBezTo>
                <a:cubicBezTo>
                  <a:pt x="4996774" y="1446306"/>
                  <a:pt x="4954173" y="1403704"/>
                  <a:pt x="4954173" y="1351155"/>
                </a:cubicBezTo>
                <a:cubicBezTo>
                  <a:pt x="4954173" y="1298605"/>
                  <a:pt x="4996774" y="1256004"/>
                  <a:pt x="5049325" y="1256004"/>
                </a:cubicBezTo>
                <a:close/>
                <a:moveTo>
                  <a:pt x="4630656" y="1256004"/>
                </a:moveTo>
                <a:cubicBezTo>
                  <a:pt x="4683207" y="1256004"/>
                  <a:pt x="4725808" y="1298605"/>
                  <a:pt x="4725808" y="1351155"/>
                </a:cubicBezTo>
                <a:cubicBezTo>
                  <a:pt x="4725808" y="1403704"/>
                  <a:pt x="4683207" y="1446306"/>
                  <a:pt x="4630656" y="1446306"/>
                </a:cubicBezTo>
                <a:cubicBezTo>
                  <a:pt x="4578106" y="1446306"/>
                  <a:pt x="4535504" y="1403704"/>
                  <a:pt x="4535504" y="1351155"/>
                </a:cubicBezTo>
                <a:cubicBezTo>
                  <a:pt x="4535504" y="1298605"/>
                  <a:pt x="4578106" y="1256004"/>
                  <a:pt x="4630656" y="1256004"/>
                </a:cubicBezTo>
                <a:close/>
                <a:moveTo>
                  <a:pt x="4211987" y="1256004"/>
                </a:moveTo>
                <a:cubicBezTo>
                  <a:pt x="4264538" y="1256004"/>
                  <a:pt x="4307139" y="1298605"/>
                  <a:pt x="4307139" y="1351155"/>
                </a:cubicBezTo>
                <a:cubicBezTo>
                  <a:pt x="4307139" y="1403704"/>
                  <a:pt x="4264538" y="1446306"/>
                  <a:pt x="4211987" y="1446306"/>
                </a:cubicBezTo>
                <a:cubicBezTo>
                  <a:pt x="4159436" y="1446306"/>
                  <a:pt x="4116835" y="1403704"/>
                  <a:pt x="4116835" y="1351155"/>
                </a:cubicBezTo>
                <a:cubicBezTo>
                  <a:pt x="4116835" y="1298605"/>
                  <a:pt x="4159436" y="1256004"/>
                  <a:pt x="4211987" y="1256004"/>
                </a:cubicBezTo>
                <a:close/>
                <a:moveTo>
                  <a:pt x="3793444" y="1256004"/>
                </a:moveTo>
                <a:cubicBezTo>
                  <a:pt x="3845869" y="1256004"/>
                  <a:pt x="3888470" y="1298605"/>
                  <a:pt x="3888470" y="1351155"/>
                </a:cubicBezTo>
                <a:cubicBezTo>
                  <a:pt x="3888470" y="1403704"/>
                  <a:pt x="3845869" y="1446306"/>
                  <a:pt x="3793444" y="1446306"/>
                </a:cubicBezTo>
                <a:cubicBezTo>
                  <a:pt x="3740894" y="1446306"/>
                  <a:pt x="3698292" y="1403704"/>
                  <a:pt x="3698292" y="1351155"/>
                </a:cubicBezTo>
                <a:cubicBezTo>
                  <a:pt x="3698292" y="1298605"/>
                  <a:pt x="3740894" y="1256004"/>
                  <a:pt x="3793444" y="1256004"/>
                </a:cubicBezTo>
                <a:close/>
                <a:moveTo>
                  <a:pt x="3374764" y="1256004"/>
                </a:moveTo>
                <a:cubicBezTo>
                  <a:pt x="3427315" y="1256004"/>
                  <a:pt x="3469924" y="1298605"/>
                  <a:pt x="3469924" y="1351155"/>
                </a:cubicBezTo>
                <a:cubicBezTo>
                  <a:pt x="3469924" y="1403704"/>
                  <a:pt x="3427315" y="1446306"/>
                  <a:pt x="3374764" y="1446306"/>
                </a:cubicBezTo>
                <a:cubicBezTo>
                  <a:pt x="3322214" y="1446306"/>
                  <a:pt x="3279613" y="1403704"/>
                  <a:pt x="3279613" y="1351155"/>
                </a:cubicBezTo>
                <a:cubicBezTo>
                  <a:pt x="3279613" y="1298605"/>
                  <a:pt x="3322214" y="1256004"/>
                  <a:pt x="3374764" y="1256004"/>
                </a:cubicBezTo>
                <a:close/>
                <a:moveTo>
                  <a:pt x="2956087" y="1256004"/>
                </a:moveTo>
                <a:cubicBezTo>
                  <a:pt x="3008641" y="1256004"/>
                  <a:pt x="3051244" y="1298605"/>
                  <a:pt x="3051244" y="1351155"/>
                </a:cubicBezTo>
                <a:cubicBezTo>
                  <a:pt x="3051244" y="1403704"/>
                  <a:pt x="3008641" y="1446306"/>
                  <a:pt x="2956087" y="1446306"/>
                </a:cubicBezTo>
                <a:cubicBezTo>
                  <a:pt x="2903534" y="1446306"/>
                  <a:pt x="2860932" y="1403704"/>
                  <a:pt x="2860932" y="1351155"/>
                </a:cubicBezTo>
                <a:cubicBezTo>
                  <a:pt x="2860932" y="1298605"/>
                  <a:pt x="2903534" y="1256004"/>
                  <a:pt x="2956087" y="1256004"/>
                </a:cubicBezTo>
                <a:close/>
                <a:moveTo>
                  <a:pt x="2537405" y="1256004"/>
                </a:moveTo>
                <a:cubicBezTo>
                  <a:pt x="2589962" y="1256004"/>
                  <a:pt x="2632567" y="1298605"/>
                  <a:pt x="2632567" y="1351155"/>
                </a:cubicBezTo>
                <a:cubicBezTo>
                  <a:pt x="2632567" y="1403704"/>
                  <a:pt x="2589962" y="1446306"/>
                  <a:pt x="2537405" y="1446306"/>
                </a:cubicBezTo>
                <a:cubicBezTo>
                  <a:pt x="2484854" y="1446306"/>
                  <a:pt x="2442252" y="1403704"/>
                  <a:pt x="2442252" y="1351155"/>
                </a:cubicBezTo>
                <a:cubicBezTo>
                  <a:pt x="2442252" y="1298605"/>
                  <a:pt x="2484854" y="1256004"/>
                  <a:pt x="2537405" y="1256004"/>
                </a:cubicBezTo>
                <a:close/>
                <a:moveTo>
                  <a:pt x="2118734" y="1256004"/>
                </a:moveTo>
                <a:cubicBezTo>
                  <a:pt x="2171286" y="1256004"/>
                  <a:pt x="2213887" y="1298605"/>
                  <a:pt x="2213887" y="1351155"/>
                </a:cubicBezTo>
                <a:cubicBezTo>
                  <a:pt x="2213887" y="1403704"/>
                  <a:pt x="2171286" y="1446306"/>
                  <a:pt x="2118734" y="1446306"/>
                </a:cubicBezTo>
                <a:cubicBezTo>
                  <a:pt x="2066182" y="1446306"/>
                  <a:pt x="2023581" y="1403704"/>
                  <a:pt x="2023581" y="1351155"/>
                </a:cubicBezTo>
                <a:cubicBezTo>
                  <a:pt x="2023581" y="1298605"/>
                  <a:pt x="2066182" y="1256004"/>
                  <a:pt x="2118734" y="1256004"/>
                </a:cubicBezTo>
                <a:close/>
                <a:moveTo>
                  <a:pt x="1700054" y="1256004"/>
                </a:moveTo>
                <a:cubicBezTo>
                  <a:pt x="1752605" y="1256004"/>
                  <a:pt x="1795208" y="1298605"/>
                  <a:pt x="1795208" y="1351155"/>
                </a:cubicBezTo>
                <a:cubicBezTo>
                  <a:pt x="1795208" y="1403704"/>
                  <a:pt x="1752605" y="1446306"/>
                  <a:pt x="1700054" y="1446306"/>
                </a:cubicBezTo>
                <a:cubicBezTo>
                  <a:pt x="1647500" y="1446306"/>
                  <a:pt x="1604895" y="1403704"/>
                  <a:pt x="1604895" y="1351155"/>
                </a:cubicBezTo>
                <a:cubicBezTo>
                  <a:pt x="1604895" y="1298605"/>
                  <a:pt x="1647500" y="1256004"/>
                  <a:pt x="1700054" y="1256004"/>
                </a:cubicBezTo>
                <a:close/>
                <a:moveTo>
                  <a:pt x="1281373" y="1256004"/>
                </a:moveTo>
                <a:cubicBezTo>
                  <a:pt x="1333925" y="1256004"/>
                  <a:pt x="1376527" y="1298605"/>
                  <a:pt x="1376527" y="1351155"/>
                </a:cubicBezTo>
                <a:cubicBezTo>
                  <a:pt x="1376527" y="1403704"/>
                  <a:pt x="1333925" y="1446306"/>
                  <a:pt x="1281373" y="1446306"/>
                </a:cubicBezTo>
                <a:cubicBezTo>
                  <a:pt x="1228824" y="1446306"/>
                  <a:pt x="1186223" y="1403704"/>
                  <a:pt x="1186223" y="1351155"/>
                </a:cubicBezTo>
                <a:cubicBezTo>
                  <a:pt x="1186223" y="1298605"/>
                  <a:pt x="1228824" y="1256004"/>
                  <a:pt x="1281373" y="1256004"/>
                </a:cubicBezTo>
                <a:close/>
                <a:moveTo>
                  <a:pt x="862708" y="1256004"/>
                </a:moveTo>
                <a:cubicBezTo>
                  <a:pt x="915259" y="1256004"/>
                  <a:pt x="957859" y="1298605"/>
                  <a:pt x="957859" y="1351155"/>
                </a:cubicBezTo>
                <a:cubicBezTo>
                  <a:pt x="957859" y="1403704"/>
                  <a:pt x="915259" y="1446306"/>
                  <a:pt x="862708" y="1446306"/>
                </a:cubicBezTo>
                <a:cubicBezTo>
                  <a:pt x="810157" y="1446306"/>
                  <a:pt x="767556" y="1403704"/>
                  <a:pt x="767556" y="1351155"/>
                </a:cubicBezTo>
                <a:cubicBezTo>
                  <a:pt x="767556" y="1298605"/>
                  <a:pt x="810157" y="1256004"/>
                  <a:pt x="862708" y="1256004"/>
                </a:cubicBezTo>
                <a:close/>
                <a:moveTo>
                  <a:pt x="444042" y="1256004"/>
                </a:moveTo>
                <a:cubicBezTo>
                  <a:pt x="496592" y="1256004"/>
                  <a:pt x="539195" y="1298605"/>
                  <a:pt x="539195" y="1351155"/>
                </a:cubicBezTo>
                <a:cubicBezTo>
                  <a:pt x="539195" y="1403704"/>
                  <a:pt x="496592" y="1446306"/>
                  <a:pt x="444042" y="1446306"/>
                </a:cubicBezTo>
                <a:cubicBezTo>
                  <a:pt x="391491" y="1446306"/>
                  <a:pt x="348889" y="1403704"/>
                  <a:pt x="348889" y="1351155"/>
                </a:cubicBezTo>
                <a:cubicBezTo>
                  <a:pt x="348889" y="1298605"/>
                  <a:pt x="391491" y="1256004"/>
                  <a:pt x="444042" y="1256004"/>
                </a:cubicBezTo>
                <a:close/>
                <a:moveTo>
                  <a:pt x="25373" y="1256004"/>
                </a:moveTo>
                <a:cubicBezTo>
                  <a:pt x="77923" y="1256004"/>
                  <a:pt x="120526" y="1298605"/>
                  <a:pt x="120526" y="1351155"/>
                </a:cubicBezTo>
                <a:cubicBezTo>
                  <a:pt x="120526" y="1403704"/>
                  <a:pt x="77923" y="1446306"/>
                  <a:pt x="25373" y="1446306"/>
                </a:cubicBezTo>
                <a:lnTo>
                  <a:pt x="0" y="1441184"/>
                </a:lnTo>
                <a:lnTo>
                  <a:pt x="0" y="1261127"/>
                </a:lnTo>
                <a:close/>
                <a:moveTo>
                  <a:pt x="12166698" y="837337"/>
                </a:moveTo>
                <a:lnTo>
                  <a:pt x="12192000" y="842445"/>
                </a:lnTo>
                <a:lnTo>
                  <a:pt x="12192000" y="1022530"/>
                </a:lnTo>
                <a:lnTo>
                  <a:pt x="12166698" y="1027638"/>
                </a:lnTo>
                <a:cubicBezTo>
                  <a:pt x="12114147" y="1027638"/>
                  <a:pt x="12071546" y="985038"/>
                  <a:pt x="12071546" y="932489"/>
                </a:cubicBezTo>
                <a:cubicBezTo>
                  <a:pt x="12071546" y="879938"/>
                  <a:pt x="12114147" y="837337"/>
                  <a:pt x="12166698" y="837337"/>
                </a:cubicBezTo>
                <a:close/>
                <a:moveTo>
                  <a:pt x="11748029" y="837337"/>
                </a:moveTo>
                <a:cubicBezTo>
                  <a:pt x="11800580" y="837337"/>
                  <a:pt x="11843181" y="879938"/>
                  <a:pt x="11843181" y="932489"/>
                </a:cubicBezTo>
                <a:cubicBezTo>
                  <a:pt x="11843181" y="985038"/>
                  <a:pt x="11800580" y="1027638"/>
                  <a:pt x="11748029" y="1027638"/>
                </a:cubicBezTo>
                <a:cubicBezTo>
                  <a:pt x="11695478" y="1027638"/>
                  <a:pt x="11652877" y="985038"/>
                  <a:pt x="11652877" y="932489"/>
                </a:cubicBezTo>
                <a:cubicBezTo>
                  <a:pt x="11652877" y="879938"/>
                  <a:pt x="11695478" y="837337"/>
                  <a:pt x="11748029" y="837337"/>
                </a:cubicBezTo>
                <a:close/>
                <a:moveTo>
                  <a:pt x="11329360" y="837337"/>
                </a:moveTo>
                <a:cubicBezTo>
                  <a:pt x="11381911" y="837337"/>
                  <a:pt x="11424512" y="879938"/>
                  <a:pt x="11424512" y="932489"/>
                </a:cubicBezTo>
                <a:cubicBezTo>
                  <a:pt x="11424512" y="985038"/>
                  <a:pt x="11381911" y="1027638"/>
                  <a:pt x="11329360" y="1027638"/>
                </a:cubicBezTo>
                <a:cubicBezTo>
                  <a:pt x="11276809" y="1027638"/>
                  <a:pt x="11234208" y="985038"/>
                  <a:pt x="11234208" y="932489"/>
                </a:cubicBezTo>
                <a:cubicBezTo>
                  <a:pt x="11234208" y="879938"/>
                  <a:pt x="11276809" y="837337"/>
                  <a:pt x="11329360" y="837337"/>
                </a:cubicBezTo>
                <a:close/>
                <a:moveTo>
                  <a:pt x="10910691" y="837337"/>
                </a:moveTo>
                <a:cubicBezTo>
                  <a:pt x="10963242" y="837337"/>
                  <a:pt x="11005843" y="879938"/>
                  <a:pt x="11005843" y="932489"/>
                </a:cubicBezTo>
                <a:cubicBezTo>
                  <a:pt x="11005843" y="985038"/>
                  <a:pt x="10963242" y="1027638"/>
                  <a:pt x="10910691" y="1027638"/>
                </a:cubicBezTo>
                <a:cubicBezTo>
                  <a:pt x="10858140" y="1027638"/>
                  <a:pt x="10815539" y="985038"/>
                  <a:pt x="10815539" y="932489"/>
                </a:cubicBezTo>
                <a:cubicBezTo>
                  <a:pt x="10815539" y="879938"/>
                  <a:pt x="10858140" y="837337"/>
                  <a:pt x="10910691" y="837337"/>
                </a:cubicBezTo>
                <a:close/>
                <a:moveTo>
                  <a:pt x="10492022" y="837337"/>
                </a:moveTo>
                <a:cubicBezTo>
                  <a:pt x="10544573" y="837337"/>
                  <a:pt x="10587174" y="879938"/>
                  <a:pt x="10587174" y="932489"/>
                </a:cubicBezTo>
                <a:cubicBezTo>
                  <a:pt x="10587174" y="985038"/>
                  <a:pt x="10544573" y="1027638"/>
                  <a:pt x="10492022" y="1027638"/>
                </a:cubicBezTo>
                <a:cubicBezTo>
                  <a:pt x="10439471" y="1027638"/>
                  <a:pt x="10396870" y="985038"/>
                  <a:pt x="10396870" y="932489"/>
                </a:cubicBezTo>
                <a:cubicBezTo>
                  <a:pt x="10396870" y="879938"/>
                  <a:pt x="10439471" y="837337"/>
                  <a:pt x="10492022" y="837337"/>
                </a:cubicBezTo>
                <a:close/>
                <a:moveTo>
                  <a:pt x="10073353" y="837337"/>
                </a:moveTo>
                <a:cubicBezTo>
                  <a:pt x="10125904" y="837337"/>
                  <a:pt x="10168505" y="879938"/>
                  <a:pt x="10168505" y="932489"/>
                </a:cubicBezTo>
                <a:cubicBezTo>
                  <a:pt x="10168505" y="985038"/>
                  <a:pt x="10125904" y="1027638"/>
                  <a:pt x="10073353" y="1027638"/>
                </a:cubicBezTo>
                <a:cubicBezTo>
                  <a:pt x="10020803" y="1027638"/>
                  <a:pt x="9978201" y="985038"/>
                  <a:pt x="9978201" y="932489"/>
                </a:cubicBezTo>
                <a:cubicBezTo>
                  <a:pt x="9978201" y="879938"/>
                  <a:pt x="10020803" y="837337"/>
                  <a:pt x="10073353" y="837337"/>
                </a:cubicBezTo>
                <a:close/>
                <a:moveTo>
                  <a:pt x="9654684" y="837337"/>
                </a:moveTo>
                <a:cubicBezTo>
                  <a:pt x="9707235" y="837337"/>
                  <a:pt x="9749836" y="879938"/>
                  <a:pt x="9749836" y="932489"/>
                </a:cubicBezTo>
                <a:cubicBezTo>
                  <a:pt x="9749836" y="985038"/>
                  <a:pt x="9707235" y="1027638"/>
                  <a:pt x="9654684" y="1027638"/>
                </a:cubicBezTo>
                <a:cubicBezTo>
                  <a:pt x="9602134" y="1027638"/>
                  <a:pt x="9559532" y="985038"/>
                  <a:pt x="9559532" y="932489"/>
                </a:cubicBezTo>
                <a:cubicBezTo>
                  <a:pt x="9559532" y="879938"/>
                  <a:pt x="9602134" y="837337"/>
                  <a:pt x="9654684" y="837337"/>
                </a:cubicBezTo>
                <a:close/>
                <a:moveTo>
                  <a:pt x="9236015" y="837337"/>
                </a:moveTo>
                <a:cubicBezTo>
                  <a:pt x="9288566" y="837337"/>
                  <a:pt x="9331167" y="879938"/>
                  <a:pt x="9331167" y="932489"/>
                </a:cubicBezTo>
                <a:cubicBezTo>
                  <a:pt x="9331167" y="985038"/>
                  <a:pt x="9288566" y="1027638"/>
                  <a:pt x="9236015" y="1027638"/>
                </a:cubicBezTo>
                <a:cubicBezTo>
                  <a:pt x="9183465" y="1027638"/>
                  <a:pt x="9140863" y="985038"/>
                  <a:pt x="9140863" y="932489"/>
                </a:cubicBezTo>
                <a:cubicBezTo>
                  <a:pt x="9140863" y="879938"/>
                  <a:pt x="9183465" y="837337"/>
                  <a:pt x="9236015" y="837337"/>
                </a:cubicBezTo>
                <a:close/>
                <a:moveTo>
                  <a:pt x="8817346" y="837337"/>
                </a:moveTo>
                <a:cubicBezTo>
                  <a:pt x="8869897" y="837337"/>
                  <a:pt x="8912498" y="879938"/>
                  <a:pt x="8912498" y="932489"/>
                </a:cubicBezTo>
                <a:cubicBezTo>
                  <a:pt x="8912498" y="985038"/>
                  <a:pt x="8869897" y="1027638"/>
                  <a:pt x="8817346" y="1027638"/>
                </a:cubicBezTo>
                <a:cubicBezTo>
                  <a:pt x="8764796" y="1027638"/>
                  <a:pt x="8722194" y="985038"/>
                  <a:pt x="8722194" y="932489"/>
                </a:cubicBezTo>
                <a:cubicBezTo>
                  <a:pt x="8722194" y="879938"/>
                  <a:pt x="8764796" y="837337"/>
                  <a:pt x="8817346" y="837337"/>
                </a:cubicBezTo>
                <a:close/>
                <a:moveTo>
                  <a:pt x="8398677" y="837337"/>
                </a:moveTo>
                <a:cubicBezTo>
                  <a:pt x="8451228" y="837337"/>
                  <a:pt x="8493829" y="879938"/>
                  <a:pt x="8493829" y="932489"/>
                </a:cubicBezTo>
                <a:cubicBezTo>
                  <a:pt x="8493829" y="985038"/>
                  <a:pt x="8451228" y="1027638"/>
                  <a:pt x="8398677" y="1027638"/>
                </a:cubicBezTo>
                <a:cubicBezTo>
                  <a:pt x="8346127" y="1027638"/>
                  <a:pt x="8303526" y="985038"/>
                  <a:pt x="8303526" y="932489"/>
                </a:cubicBezTo>
                <a:cubicBezTo>
                  <a:pt x="8303526" y="879938"/>
                  <a:pt x="8346127" y="837337"/>
                  <a:pt x="8398677" y="837337"/>
                </a:cubicBezTo>
                <a:close/>
                <a:moveTo>
                  <a:pt x="7980009" y="837337"/>
                </a:moveTo>
                <a:cubicBezTo>
                  <a:pt x="8032559" y="837337"/>
                  <a:pt x="8075161" y="879938"/>
                  <a:pt x="8075161" y="932489"/>
                </a:cubicBezTo>
                <a:cubicBezTo>
                  <a:pt x="8075161" y="985038"/>
                  <a:pt x="8032559" y="1027638"/>
                  <a:pt x="7980009" y="1027638"/>
                </a:cubicBezTo>
                <a:cubicBezTo>
                  <a:pt x="7927458" y="1027638"/>
                  <a:pt x="7884857" y="985038"/>
                  <a:pt x="7884857" y="932489"/>
                </a:cubicBezTo>
                <a:cubicBezTo>
                  <a:pt x="7884857" y="879938"/>
                  <a:pt x="7927458" y="837337"/>
                  <a:pt x="7980009" y="837337"/>
                </a:cubicBezTo>
                <a:close/>
                <a:moveTo>
                  <a:pt x="7561340" y="837337"/>
                </a:moveTo>
                <a:cubicBezTo>
                  <a:pt x="7613890" y="837337"/>
                  <a:pt x="7656492" y="879938"/>
                  <a:pt x="7656492" y="932489"/>
                </a:cubicBezTo>
                <a:cubicBezTo>
                  <a:pt x="7656492" y="985038"/>
                  <a:pt x="7613890" y="1027638"/>
                  <a:pt x="7561340" y="1027638"/>
                </a:cubicBezTo>
                <a:cubicBezTo>
                  <a:pt x="7508789" y="1027638"/>
                  <a:pt x="7466188" y="985038"/>
                  <a:pt x="7466188" y="932489"/>
                </a:cubicBezTo>
                <a:cubicBezTo>
                  <a:pt x="7466188" y="879938"/>
                  <a:pt x="7508789" y="837337"/>
                  <a:pt x="7561340" y="837337"/>
                </a:cubicBezTo>
                <a:close/>
                <a:moveTo>
                  <a:pt x="7142671" y="837337"/>
                </a:moveTo>
                <a:cubicBezTo>
                  <a:pt x="7195221" y="837337"/>
                  <a:pt x="7237823" y="879938"/>
                  <a:pt x="7237823" y="932489"/>
                </a:cubicBezTo>
                <a:cubicBezTo>
                  <a:pt x="7237823" y="985038"/>
                  <a:pt x="7195221" y="1027638"/>
                  <a:pt x="7142671" y="1027638"/>
                </a:cubicBezTo>
                <a:cubicBezTo>
                  <a:pt x="7090120" y="1027638"/>
                  <a:pt x="7047519" y="985038"/>
                  <a:pt x="7047519" y="932489"/>
                </a:cubicBezTo>
                <a:cubicBezTo>
                  <a:pt x="7047519" y="879938"/>
                  <a:pt x="7090120" y="837337"/>
                  <a:pt x="7142671" y="837337"/>
                </a:cubicBezTo>
                <a:close/>
                <a:moveTo>
                  <a:pt x="6724002" y="837337"/>
                </a:moveTo>
                <a:cubicBezTo>
                  <a:pt x="6776553" y="837337"/>
                  <a:pt x="6819154" y="879938"/>
                  <a:pt x="6819154" y="932489"/>
                </a:cubicBezTo>
                <a:cubicBezTo>
                  <a:pt x="6819154" y="985038"/>
                  <a:pt x="6776553" y="1027638"/>
                  <a:pt x="6724002" y="1027638"/>
                </a:cubicBezTo>
                <a:cubicBezTo>
                  <a:pt x="6671451" y="1027638"/>
                  <a:pt x="6628850" y="985038"/>
                  <a:pt x="6628850" y="932489"/>
                </a:cubicBezTo>
                <a:cubicBezTo>
                  <a:pt x="6628850" y="879938"/>
                  <a:pt x="6671451" y="837337"/>
                  <a:pt x="6724002" y="837337"/>
                </a:cubicBezTo>
                <a:close/>
                <a:moveTo>
                  <a:pt x="6305333" y="837337"/>
                </a:moveTo>
                <a:cubicBezTo>
                  <a:pt x="6357884" y="837337"/>
                  <a:pt x="6400485" y="879938"/>
                  <a:pt x="6400485" y="932489"/>
                </a:cubicBezTo>
                <a:cubicBezTo>
                  <a:pt x="6400485" y="985038"/>
                  <a:pt x="6357884" y="1027638"/>
                  <a:pt x="6305333" y="1027638"/>
                </a:cubicBezTo>
                <a:cubicBezTo>
                  <a:pt x="6252782" y="1027638"/>
                  <a:pt x="6210181" y="985038"/>
                  <a:pt x="6210181" y="932489"/>
                </a:cubicBezTo>
                <a:cubicBezTo>
                  <a:pt x="6210181" y="879938"/>
                  <a:pt x="6252782" y="837337"/>
                  <a:pt x="6305333" y="837337"/>
                </a:cubicBezTo>
                <a:close/>
                <a:moveTo>
                  <a:pt x="5886664" y="837337"/>
                </a:moveTo>
                <a:cubicBezTo>
                  <a:pt x="5939215" y="837337"/>
                  <a:pt x="5981816" y="879938"/>
                  <a:pt x="5981816" y="932489"/>
                </a:cubicBezTo>
                <a:cubicBezTo>
                  <a:pt x="5981816" y="985038"/>
                  <a:pt x="5939215" y="1027638"/>
                  <a:pt x="5886664" y="1027638"/>
                </a:cubicBezTo>
                <a:cubicBezTo>
                  <a:pt x="5834113" y="1027638"/>
                  <a:pt x="5791512" y="985038"/>
                  <a:pt x="5791512" y="932489"/>
                </a:cubicBezTo>
                <a:cubicBezTo>
                  <a:pt x="5791512" y="879938"/>
                  <a:pt x="5834113" y="837337"/>
                  <a:pt x="5886664" y="837337"/>
                </a:cubicBezTo>
                <a:close/>
                <a:moveTo>
                  <a:pt x="5467994" y="837337"/>
                </a:moveTo>
                <a:cubicBezTo>
                  <a:pt x="5520544" y="837337"/>
                  <a:pt x="5563146" y="879938"/>
                  <a:pt x="5563146" y="932489"/>
                </a:cubicBezTo>
                <a:cubicBezTo>
                  <a:pt x="5563146" y="985038"/>
                  <a:pt x="5520544" y="1027638"/>
                  <a:pt x="5467994" y="1027638"/>
                </a:cubicBezTo>
                <a:cubicBezTo>
                  <a:pt x="5415443" y="1027638"/>
                  <a:pt x="5372842" y="985038"/>
                  <a:pt x="5372842" y="932489"/>
                </a:cubicBezTo>
                <a:cubicBezTo>
                  <a:pt x="5372842" y="879938"/>
                  <a:pt x="5415443" y="837337"/>
                  <a:pt x="5467994" y="837337"/>
                </a:cubicBezTo>
                <a:close/>
                <a:moveTo>
                  <a:pt x="5049325" y="837337"/>
                </a:moveTo>
                <a:cubicBezTo>
                  <a:pt x="5101876" y="837337"/>
                  <a:pt x="5144478" y="879938"/>
                  <a:pt x="5144478" y="932489"/>
                </a:cubicBezTo>
                <a:cubicBezTo>
                  <a:pt x="5144478" y="985038"/>
                  <a:pt x="5101876" y="1027638"/>
                  <a:pt x="5049325" y="1027638"/>
                </a:cubicBezTo>
                <a:cubicBezTo>
                  <a:pt x="4996774" y="1027638"/>
                  <a:pt x="4954173" y="985038"/>
                  <a:pt x="4954173" y="932489"/>
                </a:cubicBezTo>
                <a:cubicBezTo>
                  <a:pt x="4954173" y="879938"/>
                  <a:pt x="4996774" y="837337"/>
                  <a:pt x="5049325" y="837337"/>
                </a:cubicBezTo>
                <a:close/>
                <a:moveTo>
                  <a:pt x="4630656" y="837337"/>
                </a:moveTo>
                <a:cubicBezTo>
                  <a:pt x="4683207" y="837337"/>
                  <a:pt x="4725808" y="879938"/>
                  <a:pt x="4725808" y="932489"/>
                </a:cubicBezTo>
                <a:cubicBezTo>
                  <a:pt x="4725808" y="985038"/>
                  <a:pt x="4683207" y="1027638"/>
                  <a:pt x="4630656" y="1027638"/>
                </a:cubicBezTo>
                <a:cubicBezTo>
                  <a:pt x="4578106" y="1027638"/>
                  <a:pt x="4535504" y="985038"/>
                  <a:pt x="4535504" y="932489"/>
                </a:cubicBezTo>
                <a:cubicBezTo>
                  <a:pt x="4535504" y="879938"/>
                  <a:pt x="4578106" y="837337"/>
                  <a:pt x="4630656" y="837337"/>
                </a:cubicBezTo>
                <a:close/>
                <a:moveTo>
                  <a:pt x="4211987" y="837337"/>
                </a:moveTo>
                <a:cubicBezTo>
                  <a:pt x="4264538" y="837337"/>
                  <a:pt x="4307139" y="879938"/>
                  <a:pt x="4307139" y="932489"/>
                </a:cubicBezTo>
                <a:cubicBezTo>
                  <a:pt x="4307139" y="985038"/>
                  <a:pt x="4264538" y="1027638"/>
                  <a:pt x="4211987" y="1027638"/>
                </a:cubicBezTo>
                <a:cubicBezTo>
                  <a:pt x="4159436" y="1027638"/>
                  <a:pt x="4116835" y="985038"/>
                  <a:pt x="4116835" y="932489"/>
                </a:cubicBezTo>
                <a:cubicBezTo>
                  <a:pt x="4116835" y="879938"/>
                  <a:pt x="4159436" y="837337"/>
                  <a:pt x="4211987" y="837337"/>
                </a:cubicBezTo>
                <a:close/>
                <a:moveTo>
                  <a:pt x="3793453" y="837337"/>
                </a:moveTo>
                <a:cubicBezTo>
                  <a:pt x="3845869" y="837337"/>
                  <a:pt x="3888470" y="879938"/>
                  <a:pt x="3888470" y="932489"/>
                </a:cubicBezTo>
                <a:cubicBezTo>
                  <a:pt x="3888470" y="985038"/>
                  <a:pt x="3845869" y="1027638"/>
                  <a:pt x="3793453" y="1027638"/>
                </a:cubicBezTo>
                <a:cubicBezTo>
                  <a:pt x="3740902" y="1027638"/>
                  <a:pt x="3698302" y="985038"/>
                  <a:pt x="3698302" y="932489"/>
                </a:cubicBezTo>
                <a:cubicBezTo>
                  <a:pt x="3698302" y="879938"/>
                  <a:pt x="3740902" y="837337"/>
                  <a:pt x="3793453" y="837337"/>
                </a:cubicBezTo>
                <a:close/>
                <a:moveTo>
                  <a:pt x="3374773" y="837337"/>
                </a:moveTo>
                <a:cubicBezTo>
                  <a:pt x="3427323" y="837337"/>
                  <a:pt x="3469932" y="879938"/>
                  <a:pt x="3469932" y="932489"/>
                </a:cubicBezTo>
                <a:cubicBezTo>
                  <a:pt x="3469932" y="985038"/>
                  <a:pt x="3427323" y="1027638"/>
                  <a:pt x="3374773" y="1027638"/>
                </a:cubicBezTo>
                <a:cubicBezTo>
                  <a:pt x="3322221" y="1027638"/>
                  <a:pt x="3279620" y="985038"/>
                  <a:pt x="3279620" y="932489"/>
                </a:cubicBezTo>
                <a:cubicBezTo>
                  <a:pt x="3279620" y="879938"/>
                  <a:pt x="3322221" y="837337"/>
                  <a:pt x="3374773" y="837337"/>
                </a:cubicBezTo>
                <a:close/>
                <a:moveTo>
                  <a:pt x="2956095" y="837337"/>
                </a:moveTo>
                <a:cubicBezTo>
                  <a:pt x="3008649" y="837337"/>
                  <a:pt x="3051251" y="879938"/>
                  <a:pt x="3051251" y="932489"/>
                </a:cubicBezTo>
                <a:cubicBezTo>
                  <a:pt x="3051251" y="985038"/>
                  <a:pt x="3008649" y="1027638"/>
                  <a:pt x="2956095" y="1027638"/>
                </a:cubicBezTo>
                <a:cubicBezTo>
                  <a:pt x="2903540" y="1027638"/>
                  <a:pt x="2860939" y="985038"/>
                  <a:pt x="2860939" y="932489"/>
                </a:cubicBezTo>
                <a:cubicBezTo>
                  <a:pt x="2860939" y="879938"/>
                  <a:pt x="2903540" y="837337"/>
                  <a:pt x="2956095" y="837337"/>
                </a:cubicBezTo>
                <a:close/>
                <a:moveTo>
                  <a:pt x="2537411" y="837337"/>
                </a:moveTo>
                <a:cubicBezTo>
                  <a:pt x="2589968" y="837337"/>
                  <a:pt x="2632574" y="879938"/>
                  <a:pt x="2632574" y="932489"/>
                </a:cubicBezTo>
                <a:cubicBezTo>
                  <a:pt x="2632574" y="985038"/>
                  <a:pt x="2589968" y="1027638"/>
                  <a:pt x="2537411" y="1027638"/>
                </a:cubicBezTo>
                <a:cubicBezTo>
                  <a:pt x="2484860" y="1027638"/>
                  <a:pt x="2442258" y="985038"/>
                  <a:pt x="2442258" y="932489"/>
                </a:cubicBezTo>
                <a:cubicBezTo>
                  <a:pt x="2442258" y="879938"/>
                  <a:pt x="2484860" y="837337"/>
                  <a:pt x="2537411" y="837337"/>
                </a:cubicBezTo>
                <a:close/>
                <a:moveTo>
                  <a:pt x="2118741" y="837337"/>
                </a:moveTo>
                <a:cubicBezTo>
                  <a:pt x="2171292" y="837337"/>
                  <a:pt x="2213893" y="879938"/>
                  <a:pt x="2213893" y="932489"/>
                </a:cubicBezTo>
                <a:cubicBezTo>
                  <a:pt x="2213893" y="985038"/>
                  <a:pt x="2171292" y="1027638"/>
                  <a:pt x="2118741" y="1027638"/>
                </a:cubicBezTo>
                <a:cubicBezTo>
                  <a:pt x="2066189" y="1027638"/>
                  <a:pt x="2023587" y="985038"/>
                  <a:pt x="2023587" y="932489"/>
                </a:cubicBezTo>
                <a:cubicBezTo>
                  <a:pt x="2023587" y="879938"/>
                  <a:pt x="2066189" y="837337"/>
                  <a:pt x="2118741" y="837337"/>
                </a:cubicBezTo>
                <a:close/>
                <a:moveTo>
                  <a:pt x="1700060" y="837337"/>
                </a:moveTo>
                <a:cubicBezTo>
                  <a:pt x="1752611" y="837337"/>
                  <a:pt x="1795212" y="879938"/>
                  <a:pt x="1795212" y="932489"/>
                </a:cubicBezTo>
                <a:cubicBezTo>
                  <a:pt x="1795212" y="985038"/>
                  <a:pt x="1752611" y="1027638"/>
                  <a:pt x="1700060" y="1027638"/>
                </a:cubicBezTo>
                <a:cubicBezTo>
                  <a:pt x="1647506" y="1027638"/>
                  <a:pt x="1604900" y="985038"/>
                  <a:pt x="1604900" y="932489"/>
                </a:cubicBezTo>
                <a:cubicBezTo>
                  <a:pt x="1604900" y="879938"/>
                  <a:pt x="1647506" y="837337"/>
                  <a:pt x="1700060" y="837337"/>
                </a:cubicBezTo>
                <a:close/>
                <a:moveTo>
                  <a:pt x="1281378" y="837337"/>
                </a:moveTo>
                <a:cubicBezTo>
                  <a:pt x="1333930" y="837337"/>
                  <a:pt x="1376531" y="879938"/>
                  <a:pt x="1376531" y="932489"/>
                </a:cubicBezTo>
                <a:cubicBezTo>
                  <a:pt x="1376531" y="985038"/>
                  <a:pt x="1333930" y="1027638"/>
                  <a:pt x="1281378" y="1027638"/>
                </a:cubicBezTo>
                <a:cubicBezTo>
                  <a:pt x="1228829" y="1027638"/>
                  <a:pt x="1186227" y="985038"/>
                  <a:pt x="1186227" y="932489"/>
                </a:cubicBezTo>
                <a:cubicBezTo>
                  <a:pt x="1186227" y="879938"/>
                  <a:pt x="1228829" y="837337"/>
                  <a:pt x="1281378" y="837337"/>
                </a:cubicBezTo>
                <a:close/>
                <a:moveTo>
                  <a:pt x="862713" y="837337"/>
                </a:moveTo>
                <a:cubicBezTo>
                  <a:pt x="915263" y="837337"/>
                  <a:pt x="957865" y="879938"/>
                  <a:pt x="957865" y="932489"/>
                </a:cubicBezTo>
                <a:cubicBezTo>
                  <a:pt x="957865" y="985038"/>
                  <a:pt x="915263" y="1027638"/>
                  <a:pt x="862713" y="1027638"/>
                </a:cubicBezTo>
                <a:cubicBezTo>
                  <a:pt x="810162" y="1027638"/>
                  <a:pt x="767561" y="985038"/>
                  <a:pt x="767561" y="932489"/>
                </a:cubicBezTo>
                <a:cubicBezTo>
                  <a:pt x="767561" y="879938"/>
                  <a:pt x="810162" y="837337"/>
                  <a:pt x="862713" y="837337"/>
                </a:cubicBezTo>
                <a:close/>
                <a:moveTo>
                  <a:pt x="444046" y="837337"/>
                </a:moveTo>
                <a:cubicBezTo>
                  <a:pt x="496597" y="837337"/>
                  <a:pt x="539200" y="879938"/>
                  <a:pt x="539200" y="932489"/>
                </a:cubicBezTo>
                <a:cubicBezTo>
                  <a:pt x="539200" y="985038"/>
                  <a:pt x="496597" y="1027638"/>
                  <a:pt x="444046" y="1027638"/>
                </a:cubicBezTo>
                <a:cubicBezTo>
                  <a:pt x="391496" y="1027638"/>
                  <a:pt x="348895" y="985038"/>
                  <a:pt x="348895" y="932489"/>
                </a:cubicBezTo>
                <a:cubicBezTo>
                  <a:pt x="348895" y="879938"/>
                  <a:pt x="391496" y="837337"/>
                  <a:pt x="444046" y="837337"/>
                </a:cubicBezTo>
                <a:close/>
                <a:moveTo>
                  <a:pt x="25377" y="837337"/>
                </a:moveTo>
                <a:cubicBezTo>
                  <a:pt x="77928" y="837337"/>
                  <a:pt x="120531" y="879938"/>
                  <a:pt x="120531" y="932489"/>
                </a:cubicBezTo>
                <a:cubicBezTo>
                  <a:pt x="120531" y="985038"/>
                  <a:pt x="77928" y="1027638"/>
                  <a:pt x="25377" y="1027638"/>
                </a:cubicBezTo>
                <a:lnTo>
                  <a:pt x="0" y="1022515"/>
                </a:lnTo>
                <a:lnTo>
                  <a:pt x="0" y="842460"/>
                </a:lnTo>
                <a:close/>
                <a:moveTo>
                  <a:pt x="12166698" y="418667"/>
                </a:moveTo>
                <a:lnTo>
                  <a:pt x="12192000" y="423775"/>
                </a:lnTo>
                <a:lnTo>
                  <a:pt x="12192000" y="603865"/>
                </a:lnTo>
                <a:lnTo>
                  <a:pt x="12166698" y="608973"/>
                </a:lnTo>
                <a:cubicBezTo>
                  <a:pt x="12114147" y="608973"/>
                  <a:pt x="12071546" y="566370"/>
                  <a:pt x="12071546" y="513818"/>
                </a:cubicBezTo>
                <a:cubicBezTo>
                  <a:pt x="12071546" y="461269"/>
                  <a:pt x="12114147" y="418667"/>
                  <a:pt x="12166698" y="418667"/>
                </a:cubicBezTo>
                <a:close/>
                <a:moveTo>
                  <a:pt x="11748029" y="418667"/>
                </a:moveTo>
                <a:cubicBezTo>
                  <a:pt x="11800580" y="418667"/>
                  <a:pt x="11843181" y="461269"/>
                  <a:pt x="11843181" y="513818"/>
                </a:cubicBezTo>
                <a:cubicBezTo>
                  <a:pt x="11843181" y="566370"/>
                  <a:pt x="11800580" y="608973"/>
                  <a:pt x="11748029" y="608973"/>
                </a:cubicBezTo>
                <a:cubicBezTo>
                  <a:pt x="11695478" y="608973"/>
                  <a:pt x="11652877" y="566370"/>
                  <a:pt x="11652877" y="513818"/>
                </a:cubicBezTo>
                <a:cubicBezTo>
                  <a:pt x="11652877" y="461269"/>
                  <a:pt x="11695478" y="418667"/>
                  <a:pt x="11748029" y="418667"/>
                </a:cubicBezTo>
                <a:close/>
                <a:moveTo>
                  <a:pt x="11329360" y="418667"/>
                </a:moveTo>
                <a:cubicBezTo>
                  <a:pt x="11381911" y="418667"/>
                  <a:pt x="11424512" y="461269"/>
                  <a:pt x="11424512" y="513818"/>
                </a:cubicBezTo>
                <a:cubicBezTo>
                  <a:pt x="11424512" y="566370"/>
                  <a:pt x="11381911" y="608973"/>
                  <a:pt x="11329360" y="608973"/>
                </a:cubicBezTo>
                <a:cubicBezTo>
                  <a:pt x="11276809" y="608973"/>
                  <a:pt x="11234208" y="566370"/>
                  <a:pt x="11234208" y="513818"/>
                </a:cubicBezTo>
                <a:cubicBezTo>
                  <a:pt x="11234208" y="461269"/>
                  <a:pt x="11276809" y="418667"/>
                  <a:pt x="11329360" y="418667"/>
                </a:cubicBezTo>
                <a:close/>
                <a:moveTo>
                  <a:pt x="10910691" y="418667"/>
                </a:moveTo>
                <a:cubicBezTo>
                  <a:pt x="10963242" y="418667"/>
                  <a:pt x="11005843" y="461269"/>
                  <a:pt x="11005843" y="513818"/>
                </a:cubicBezTo>
                <a:cubicBezTo>
                  <a:pt x="11005843" y="566370"/>
                  <a:pt x="10963242" y="608973"/>
                  <a:pt x="10910691" y="608973"/>
                </a:cubicBezTo>
                <a:cubicBezTo>
                  <a:pt x="10858140" y="608973"/>
                  <a:pt x="10815539" y="566370"/>
                  <a:pt x="10815539" y="513818"/>
                </a:cubicBezTo>
                <a:cubicBezTo>
                  <a:pt x="10815539" y="461269"/>
                  <a:pt x="10858140" y="418667"/>
                  <a:pt x="10910691" y="418667"/>
                </a:cubicBezTo>
                <a:close/>
                <a:moveTo>
                  <a:pt x="10492022" y="418667"/>
                </a:moveTo>
                <a:cubicBezTo>
                  <a:pt x="10544573" y="418667"/>
                  <a:pt x="10587174" y="461269"/>
                  <a:pt x="10587174" y="513818"/>
                </a:cubicBezTo>
                <a:cubicBezTo>
                  <a:pt x="10587174" y="566370"/>
                  <a:pt x="10544573" y="608973"/>
                  <a:pt x="10492022" y="608973"/>
                </a:cubicBezTo>
                <a:cubicBezTo>
                  <a:pt x="10439471" y="608973"/>
                  <a:pt x="10396870" y="566370"/>
                  <a:pt x="10396870" y="513818"/>
                </a:cubicBezTo>
                <a:cubicBezTo>
                  <a:pt x="10396870" y="461269"/>
                  <a:pt x="10439471" y="418667"/>
                  <a:pt x="10492022" y="418667"/>
                </a:cubicBezTo>
                <a:close/>
                <a:moveTo>
                  <a:pt x="10073353" y="418667"/>
                </a:moveTo>
                <a:cubicBezTo>
                  <a:pt x="10125904" y="418667"/>
                  <a:pt x="10168505" y="461269"/>
                  <a:pt x="10168505" y="513818"/>
                </a:cubicBezTo>
                <a:cubicBezTo>
                  <a:pt x="10168505" y="566370"/>
                  <a:pt x="10125904" y="608973"/>
                  <a:pt x="10073353" y="608973"/>
                </a:cubicBezTo>
                <a:cubicBezTo>
                  <a:pt x="10020803" y="608973"/>
                  <a:pt x="9978201" y="566370"/>
                  <a:pt x="9978201" y="513818"/>
                </a:cubicBezTo>
                <a:cubicBezTo>
                  <a:pt x="9978201" y="461269"/>
                  <a:pt x="10020803" y="418667"/>
                  <a:pt x="10073353" y="418667"/>
                </a:cubicBezTo>
                <a:close/>
                <a:moveTo>
                  <a:pt x="9654684" y="418667"/>
                </a:moveTo>
                <a:cubicBezTo>
                  <a:pt x="9707235" y="418667"/>
                  <a:pt x="9749836" y="461269"/>
                  <a:pt x="9749836" y="513818"/>
                </a:cubicBezTo>
                <a:cubicBezTo>
                  <a:pt x="9749836" y="566370"/>
                  <a:pt x="9707235" y="608973"/>
                  <a:pt x="9654684" y="608973"/>
                </a:cubicBezTo>
                <a:cubicBezTo>
                  <a:pt x="9602134" y="608973"/>
                  <a:pt x="9559532" y="566370"/>
                  <a:pt x="9559532" y="513818"/>
                </a:cubicBezTo>
                <a:cubicBezTo>
                  <a:pt x="9559532" y="461269"/>
                  <a:pt x="9602134" y="418667"/>
                  <a:pt x="9654684" y="418667"/>
                </a:cubicBezTo>
                <a:close/>
                <a:moveTo>
                  <a:pt x="9236015" y="418667"/>
                </a:moveTo>
                <a:cubicBezTo>
                  <a:pt x="9288566" y="418667"/>
                  <a:pt x="9331167" y="461269"/>
                  <a:pt x="9331167" y="513818"/>
                </a:cubicBezTo>
                <a:cubicBezTo>
                  <a:pt x="9331167" y="566370"/>
                  <a:pt x="9288566" y="608973"/>
                  <a:pt x="9236015" y="608973"/>
                </a:cubicBezTo>
                <a:cubicBezTo>
                  <a:pt x="9183465" y="608973"/>
                  <a:pt x="9140863" y="566370"/>
                  <a:pt x="9140863" y="513818"/>
                </a:cubicBezTo>
                <a:cubicBezTo>
                  <a:pt x="9140863" y="461269"/>
                  <a:pt x="9183465" y="418667"/>
                  <a:pt x="9236015" y="418667"/>
                </a:cubicBezTo>
                <a:close/>
                <a:moveTo>
                  <a:pt x="8817346" y="418667"/>
                </a:moveTo>
                <a:cubicBezTo>
                  <a:pt x="8869897" y="418667"/>
                  <a:pt x="8912498" y="461269"/>
                  <a:pt x="8912498" y="513818"/>
                </a:cubicBezTo>
                <a:cubicBezTo>
                  <a:pt x="8912498" y="566370"/>
                  <a:pt x="8869897" y="608973"/>
                  <a:pt x="8817346" y="608973"/>
                </a:cubicBezTo>
                <a:cubicBezTo>
                  <a:pt x="8764796" y="608973"/>
                  <a:pt x="8722194" y="566370"/>
                  <a:pt x="8722194" y="513818"/>
                </a:cubicBezTo>
                <a:cubicBezTo>
                  <a:pt x="8722194" y="461269"/>
                  <a:pt x="8764796" y="418667"/>
                  <a:pt x="8817346" y="418667"/>
                </a:cubicBezTo>
                <a:close/>
                <a:moveTo>
                  <a:pt x="8398677" y="418667"/>
                </a:moveTo>
                <a:cubicBezTo>
                  <a:pt x="8451228" y="418667"/>
                  <a:pt x="8493829" y="461269"/>
                  <a:pt x="8493829" y="513818"/>
                </a:cubicBezTo>
                <a:cubicBezTo>
                  <a:pt x="8493829" y="566370"/>
                  <a:pt x="8451228" y="608973"/>
                  <a:pt x="8398677" y="608973"/>
                </a:cubicBezTo>
                <a:cubicBezTo>
                  <a:pt x="8346127" y="608973"/>
                  <a:pt x="8303526" y="566370"/>
                  <a:pt x="8303526" y="513818"/>
                </a:cubicBezTo>
                <a:cubicBezTo>
                  <a:pt x="8303526" y="461269"/>
                  <a:pt x="8346127" y="418667"/>
                  <a:pt x="8398677" y="418667"/>
                </a:cubicBezTo>
                <a:close/>
                <a:moveTo>
                  <a:pt x="7980009" y="418667"/>
                </a:moveTo>
                <a:cubicBezTo>
                  <a:pt x="8032559" y="418667"/>
                  <a:pt x="8075161" y="461269"/>
                  <a:pt x="8075161" y="513818"/>
                </a:cubicBezTo>
                <a:cubicBezTo>
                  <a:pt x="8075161" y="566370"/>
                  <a:pt x="8032559" y="608973"/>
                  <a:pt x="7980009" y="608973"/>
                </a:cubicBezTo>
                <a:cubicBezTo>
                  <a:pt x="7927458" y="608973"/>
                  <a:pt x="7884857" y="566370"/>
                  <a:pt x="7884857" y="513818"/>
                </a:cubicBezTo>
                <a:cubicBezTo>
                  <a:pt x="7884857" y="461269"/>
                  <a:pt x="7927458" y="418667"/>
                  <a:pt x="7980009" y="418667"/>
                </a:cubicBezTo>
                <a:close/>
                <a:moveTo>
                  <a:pt x="7561340" y="418667"/>
                </a:moveTo>
                <a:cubicBezTo>
                  <a:pt x="7613890" y="418667"/>
                  <a:pt x="7656492" y="461269"/>
                  <a:pt x="7656492" y="513818"/>
                </a:cubicBezTo>
                <a:cubicBezTo>
                  <a:pt x="7656492" y="566370"/>
                  <a:pt x="7613890" y="608973"/>
                  <a:pt x="7561340" y="608973"/>
                </a:cubicBezTo>
                <a:cubicBezTo>
                  <a:pt x="7508789" y="608973"/>
                  <a:pt x="7466188" y="566370"/>
                  <a:pt x="7466188" y="513818"/>
                </a:cubicBezTo>
                <a:cubicBezTo>
                  <a:pt x="7466188" y="461269"/>
                  <a:pt x="7508789" y="418667"/>
                  <a:pt x="7561340" y="418667"/>
                </a:cubicBezTo>
                <a:close/>
                <a:moveTo>
                  <a:pt x="7142671" y="418667"/>
                </a:moveTo>
                <a:cubicBezTo>
                  <a:pt x="7195221" y="418667"/>
                  <a:pt x="7237823" y="461269"/>
                  <a:pt x="7237823" y="513818"/>
                </a:cubicBezTo>
                <a:cubicBezTo>
                  <a:pt x="7237823" y="566370"/>
                  <a:pt x="7195221" y="608973"/>
                  <a:pt x="7142671" y="608973"/>
                </a:cubicBezTo>
                <a:cubicBezTo>
                  <a:pt x="7090120" y="608973"/>
                  <a:pt x="7047519" y="566370"/>
                  <a:pt x="7047519" y="513818"/>
                </a:cubicBezTo>
                <a:cubicBezTo>
                  <a:pt x="7047519" y="461269"/>
                  <a:pt x="7090120" y="418667"/>
                  <a:pt x="7142671" y="418667"/>
                </a:cubicBezTo>
                <a:close/>
                <a:moveTo>
                  <a:pt x="6724002" y="418667"/>
                </a:moveTo>
                <a:cubicBezTo>
                  <a:pt x="6776553" y="418667"/>
                  <a:pt x="6819154" y="461269"/>
                  <a:pt x="6819154" y="513818"/>
                </a:cubicBezTo>
                <a:cubicBezTo>
                  <a:pt x="6819154" y="566370"/>
                  <a:pt x="6776553" y="608973"/>
                  <a:pt x="6724002" y="608973"/>
                </a:cubicBezTo>
                <a:cubicBezTo>
                  <a:pt x="6671451" y="608973"/>
                  <a:pt x="6628850" y="566370"/>
                  <a:pt x="6628850" y="513818"/>
                </a:cubicBezTo>
                <a:cubicBezTo>
                  <a:pt x="6628850" y="461269"/>
                  <a:pt x="6671451" y="418667"/>
                  <a:pt x="6724002" y="418667"/>
                </a:cubicBezTo>
                <a:close/>
                <a:moveTo>
                  <a:pt x="6305333" y="418667"/>
                </a:moveTo>
                <a:cubicBezTo>
                  <a:pt x="6357884" y="418667"/>
                  <a:pt x="6400485" y="461269"/>
                  <a:pt x="6400485" y="513818"/>
                </a:cubicBezTo>
                <a:cubicBezTo>
                  <a:pt x="6400485" y="566370"/>
                  <a:pt x="6357884" y="608973"/>
                  <a:pt x="6305333" y="608973"/>
                </a:cubicBezTo>
                <a:cubicBezTo>
                  <a:pt x="6252782" y="608973"/>
                  <a:pt x="6210181" y="566370"/>
                  <a:pt x="6210181" y="513818"/>
                </a:cubicBezTo>
                <a:cubicBezTo>
                  <a:pt x="6210181" y="461269"/>
                  <a:pt x="6252782" y="418667"/>
                  <a:pt x="6305333" y="418667"/>
                </a:cubicBezTo>
                <a:close/>
                <a:moveTo>
                  <a:pt x="5886664" y="418667"/>
                </a:moveTo>
                <a:cubicBezTo>
                  <a:pt x="5939215" y="418667"/>
                  <a:pt x="5981816" y="461269"/>
                  <a:pt x="5981816" y="513818"/>
                </a:cubicBezTo>
                <a:cubicBezTo>
                  <a:pt x="5981816" y="566370"/>
                  <a:pt x="5939215" y="608973"/>
                  <a:pt x="5886664" y="608973"/>
                </a:cubicBezTo>
                <a:cubicBezTo>
                  <a:pt x="5834113" y="608973"/>
                  <a:pt x="5791512" y="566370"/>
                  <a:pt x="5791512" y="513818"/>
                </a:cubicBezTo>
                <a:cubicBezTo>
                  <a:pt x="5791512" y="461269"/>
                  <a:pt x="5834113" y="418667"/>
                  <a:pt x="5886664" y="418667"/>
                </a:cubicBezTo>
                <a:close/>
                <a:moveTo>
                  <a:pt x="5467994" y="418667"/>
                </a:moveTo>
                <a:cubicBezTo>
                  <a:pt x="5520544" y="418667"/>
                  <a:pt x="5563146" y="461269"/>
                  <a:pt x="5563146" y="513818"/>
                </a:cubicBezTo>
                <a:cubicBezTo>
                  <a:pt x="5563146" y="566370"/>
                  <a:pt x="5520544" y="608973"/>
                  <a:pt x="5467994" y="608973"/>
                </a:cubicBezTo>
                <a:cubicBezTo>
                  <a:pt x="5415443" y="608973"/>
                  <a:pt x="5372842" y="566370"/>
                  <a:pt x="5372842" y="513818"/>
                </a:cubicBezTo>
                <a:cubicBezTo>
                  <a:pt x="5372842" y="461269"/>
                  <a:pt x="5415443" y="418667"/>
                  <a:pt x="5467994" y="418667"/>
                </a:cubicBezTo>
                <a:close/>
                <a:moveTo>
                  <a:pt x="5049325" y="418667"/>
                </a:moveTo>
                <a:cubicBezTo>
                  <a:pt x="5101876" y="418667"/>
                  <a:pt x="5144478" y="461269"/>
                  <a:pt x="5144478" y="513818"/>
                </a:cubicBezTo>
                <a:cubicBezTo>
                  <a:pt x="5144478" y="566370"/>
                  <a:pt x="5101876" y="608973"/>
                  <a:pt x="5049325" y="608973"/>
                </a:cubicBezTo>
                <a:cubicBezTo>
                  <a:pt x="4996774" y="608973"/>
                  <a:pt x="4954173" y="566370"/>
                  <a:pt x="4954173" y="513818"/>
                </a:cubicBezTo>
                <a:cubicBezTo>
                  <a:pt x="4954173" y="461269"/>
                  <a:pt x="4996774" y="418667"/>
                  <a:pt x="5049325" y="418667"/>
                </a:cubicBezTo>
                <a:close/>
                <a:moveTo>
                  <a:pt x="4630656" y="418667"/>
                </a:moveTo>
                <a:cubicBezTo>
                  <a:pt x="4683207" y="418667"/>
                  <a:pt x="4725808" y="461269"/>
                  <a:pt x="4725808" y="513818"/>
                </a:cubicBezTo>
                <a:cubicBezTo>
                  <a:pt x="4725808" y="566370"/>
                  <a:pt x="4683207" y="608973"/>
                  <a:pt x="4630656" y="608973"/>
                </a:cubicBezTo>
                <a:cubicBezTo>
                  <a:pt x="4578106" y="608973"/>
                  <a:pt x="4535504" y="566370"/>
                  <a:pt x="4535504" y="513818"/>
                </a:cubicBezTo>
                <a:cubicBezTo>
                  <a:pt x="4535504" y="461269"/>
                  <a:pt x="4578106" y="418667"/>
                  <a:pt x="4630656" y="418667"/>
                </a:cubicBezTo>
                <a:close/>
                <a:moveTo>
                  <a:pt x="4211987" y="418667"/>
                </a:moveTo>
                <a:cubicBezTo>
                  <a:pt x="4264538" y="418667"/>
                  <a:pt x="4307139" y="461269"/>
                  <a:pt x="4307139" y="513818"/>
                </a:cubicBezTo>
                <a:cubicBezTo>
                  <a:pt x="4307139" y="566370"/>
                  <a:pt x="4264538" y="608973"/>
                  <a:pt x="4211987" y="608973"/>
                </a:cubicBezTo>
                <a:cubicBezTo>
                  <a:pt x="4159436" y="608973"/>
                  <a:pt x="4116835" y="566370"/>
                  <a:pt x="4116835" y="513818"/>
                </a:cubicBezTo>
                <a:cubicBezTo>
                  <a:pt x="4116835" y="461269"/>
                  <a:pt x="4159436" y="418667"/>
                  <a:pt x="4211987" y="418667"/>
                </a:cubicBezTo>
                <a:close/>
                <a:moveTo>
                  <a:pt x="3793462" y="418667"/>
                </a:moveTo>
                <a:cubicBezTo>
                  <a:pt x="3845869" y="418667"/>
                  <a:pt x="3888470" y="461269"/>
                  <a:pt x="3888470" y="513818"/>
                </a:cubicBezTo>
                <a:cubicBezTo>
                  <a:pt x="3888470" y="566370"/>
                  <a:pt x="3845869" y="608973"/>
                  <a:pt x="3793462" y="608973"/>
                </a:cubicBezTo>
                <a:cubicBezTo>
                  <a:pt x="3740910" y="608973"/>
                  <a:pt x="3698310" y="566370"/>
                  <a:pt x="3698310" y="513818"/>
                </a:cubicBezTo>
                <a:cubicBezTo>
                  <a:pt x="3698310" y="461269"/>
                  <a:pt x="3740910" y="418667"/>
                  <a:pt x="3793462" y="418667"/>
                </a:cubicBezTo>
                <a:close/>
                <a:moveTo>
                  <a:pt x="3374780" y="418667"/>
                </a:moveTo>
                <a:cubicBezTo>
                  <a:pt x="3427332" y="418667"/>
                  <a:pt x="3469941" y="461269"/>
                  <a:pt x="3469941" y="513818"/>
                </a:cubicBezTo>
                <a:cubicBezTo>
                  <a:pt x="3469941" y="566370"/>
                  <a:pt x="3427332" y="608973"/>
                  <a:pt x="3374780" y="608973"/>
                </a:cubicBezTo>
                <a:cubicBezTo>
                  <a:pt x="3322230" y="608973"/>
                  <a:pt x="3279628" y="566370"/>
                  <a:pt x="3279628" y="513818"/>
                </a:cubicBezTo>
                <a:cubicBezTo>
                  <a:pt x="3279628" y="461269"/>
                  <a:pt x="3322230" y="418667"/>
                  <a:pt x="3374780" y="418667"/>
                </a:cubicBezTo>
                <a:close/>
                <a:moveTo>
                  <a:pt x="2956102" y="418667"/>
                </a:moveTo>
                <a:cubicBezTo>
                  <a:pt x="3008657" y="418667"/>
                  <a:pt x="3051260" y="461269"/>
                  <a:pt x="3051260" y="513818"/>
                </a:cubicBezTo>
                <a:cubicBezTo>
                  <a:pt x="3051260" y="566370"/>
                  <a:pt x="3008657" y="608973"/>
                  <a:pt x="2956102" y="608973"/>
                </a:cubicBezTo>
                <a:cubicBezTo>
                  <a:pt x="2903547" y="608973"/>
                  <a:pt x="2860946" y="566370"/>
                  <a:pt x="2860946" y="513818"/>
                </a:cubicBezTo>
                <a:cubicBezTo>
                  <a:pt x="2860946" y="461269"/>
                  <a:pt x="2903547" y="418667"/>
                  <a:pt x="2956102" y="418667"/>
                </a:cubicBezTo>
                <a:close/>
                <a:moveTo>
                  <a:pt x="2537417" y="418667"/>
                </a:moveTo>
                <a:cubicBezTo>
                  <a:pt x="2589975" y="418667"/>
                  <a:pt x="2632581" y="461269"/>
                  <a:pt x="2632581" y="513818"/>
                </a:cubicBezTo>
                <a:cubicBezTo>
                  <a:pt x="2632581" y="566370"/>
                  <a:pt x="2589975" y="608973"/>
                  <a:pt x="2537417" y="608973"/>
                </a:cubicBezTo>
                <a:cubicBezTo>
                  <a:pt x="2484865" y="608973"/>
                  <a:pt x="2442265" y="566370"/>
                  <a:pt x="2442265" y="513818"/>
                </a:cubicBezTo>
                <a:cubicBezTo>
                  <a:pt x="2442265" y="461269"/>
                  <a:pt x="2484865" y="418667"/>
                  <a:pt x="2537417" y="418667"/>
                </a:cubicBezTo>
                <a:close/>
                <a:moveTo>
                  <a:pt x="2118747" y="418667"/>
                </a:moveTo>
                <a:cubicBezTo>
                  <a:pt x="2171298" y="418667"/>
                  <a:pt x="2213899" y="461269"/>
                  <a:pt x="2213899" y="513818"/>
                </a:cubicBezTo>
                <a:cubicBezTo>
                  <a:pt x="2213899" y="566370"/>
                  <a:pt x="2171298" y="608973"/>
                  <a:pt x="2118747" y="608973"/>
                </a:cubicBezTo>
                <a:cubicBezTo>
                  <a:pt x="2066195" y="608973"/>
                  <a:pt x="2023592" y="566370"/>
                  <a:pt x="2023592" y="513818"/>
                </a:cubicBezTo>
                <a:cubicBezTo>
                  <a:pt x="2023592" y="461269"/>
                  <a:pt x="2066195" y="418667"/>
                  <a:pt x="2118747" y="418667"/>
                </a:cubicBezTo>
                <a:close/>
                <a:moveTo>
                  <a:pt x="1700065" y="418667"/>
                </a:moveTo>
                <a:cubicBezTo>
                  <a:pt x="1752617" y="418667"/>
                  <a:pt x="1795218" y="461269"/>
                  <a:pt x="1795218" y="513818"/>
                </a:cubicBezTo>
                <a:cubicBezTo>
                  <a:pt x="1795218" y="566370"/>
                  <a:pt x="1752617" y="608973"/>
                  <a:pt x="1700065" y="608973"/>
                </a:cubicBezTo>
                <a:cubicBezTo>
                  <a:pt x="1647511" y="608973"/>
                  <a:pt x="1604906" y="566370"/>
                  <a:pt x="1604906" y="513818"/>
                </a:cubicBezTo>
                <a:cubicBezTo>
                  <a:pt x="1604906" y="461269"/>
                  <a:pt x="1647511" y="418667"/>
                  <a:pt x="1700065" y="418667"/>
                </a:cubicBezTo>
                <a:close/>
                <a:moveTo>
                  <a:pt x="1281383" y="418667"/>
                </a:moveTo>
                <a:cubicBezTo>
                  <a:pt x="1333934" y="418667"/>
                  <a:pt x="1376536" y="461269"/>
                  <a:pt x="1376536" y="513818"/>
                </a:cubicBezTo>
                <a:cubicBezTo>
                  <a:pt x="1376536" y="566370"/>
                  <a:pt x="1333934" y="608973"/>
                  <a:pt x="1281383" y="608973"/>
                </a:cubicBezTo>
                <a:cubicBezTo>
                  <a:pt x="1228834" y="608973"/>
                  <a:pt x="1186232" y="566370"/>
                  <a:pt x="1186232" y="513818"/>
                </a:cubicBezTo>
                <a:cubicBezTo>
                  <a:pt x="1186232" y="461269"/>
                  <a:pt x="1228834" y="418667"/>
                  <a:pt x="1281383" y="418667"/>
                </a:cubicBezTo>
                <a:close/>
                <a:moveTo>
                  <a:pt x="862717" y="418667"/>
                </a:moveTo>
                <a:cubicBezTo>
                  <a:pt x="915268" y="418667"/>
                  <a:pt x="957870" y="461269"/>
                  <a:pt x="957870" y="513818"/>
                </a:cubicBezTo>
                <a:cubicBezTo>
                  <a:pt x="957870" y="566370"/>
                  <a:pt x="915268" y="608973"/>
                  <a:pt x="862717" y="608973"/>
                </a:cubicBezTo>
                <a:cubicBezTo>
                  <a:pt x="810167" y="608973"/>
                  <a:pt x="767566" y="566370"/>
                  <a:pt x="767566" y="513818"/>
                </a:cubicBezTo>
                <a:cubicBezTo>
                  <a:pt x="767566" y="461269"/>
                  <a:pt x="810167" y="418667"/>
                  <a:pt x="862717" y="418667"/>
                </a:cubicBezTo>
                <a:close/>
                <a:moveTo>
                  <a:pt x="444052" y="418667"/>
                </a:moveTo>
                <a:cubicBezTo>
                  <a:pt x="496603" y="418667"/>
                  <a:pt x="539204" y="461269"/>
                  <a:pt x="539204" y="513818"/>
                </a:cubicBezTo>
                <a:cubicBezTo>
                  <a:pt x="539204" y="566370"/>
                  <a:pt x="496603" y="608973"/>
                  <a:pt x="444052" y="608973"/>
                </a:cubicBezTo>
                <a:cubicBezTo>
                  <a:pt x="391500" y="608973"/>
                  <a:pt x="348900" y="566370"/>
                  <a:pt x="348900" y="513818"/>
                </a:cubicBezTo>
                <a:cubicBezTo>
                  <a:pt x="348900" y="461269"/>
                  <a:pt x="391500" y="418667"/>
                  <a:pt x="444052" y="418667"/>
                </a:cubicBezTo>
                <a:close/>
                <a:moveTo>
                  <a:pt x="25383" y="418667"/>
                </a:moveTo>
                <a:cubicBezTo>
                  <a:pt x="77934" y="418667"/>
                  <a:pt x="120536" y="461269"/>
                  <a:pt x="120536" y="513818"/>
                </a:cubicBezTo>
                <a:cubicBezTo>
                  <a:pt x="120536" y="566370"/>
                  <a:pt x="77934" y="608973"/>
                  <a:pt x="25383" y="608973"/>
                </a:cubicBezTo>
                <a:lnTo>
                  <a:pt x="0" y="603848"/>
                </a:lnTo>
                <a:lnTo>
                  <a:pt x="0" y="423791"/>
                </a:lnTo>
                <a:close/>
                <a:moveTo>
                  <a:pt x="12166698" y="0"/>
                </a:moveTo>
                <a:lnTo>
                  <a:pt x="12192000" y="5108"/>
                </a:lnTo>
                <a:lnTo>
                  <a:pt x="12192000" y="185196"/>
                </a:lnTo>
                <a:lnTo>
                  <a:pt x="12166698" y="190304"/>
                </a:lnTo>
                <a:cubicBezTo>
                  <a:pt x="12114147" y="190304"/>
                  <a:pt x="12071546" y="147701"/>
                  <a:pt x="12071546" y="95152"/>
                </a:cubicBezTo>
                <a:cubicBezTo>
                  <a:pt x="12071546" y="42602"/>
                  <a:pt x="12114147" y="0"/>
                  <a:pt x="12166698" y="0"/>
                </a:cubicBezTo>
                <a:close/>
                <a:moveTo>
                  <a:pt x="11748029" y="0"/>
                </a:moveTo>
                <a:cubicBezTo>
                  <a:pt x="11800580" y="0"/>
                  <a:pt x="11843181" y="42602"/>
                  <a:pt x="11843181" y="95152"/>
                </a:cubicBezTo>
                <a:cubicBezTo>
                  <a:pt x="11843181" y="147701"/>
                  <a:pt x="11800580" y="190304"/>
                  <a:pt x="11748029" y="190304"/>
                </a:cubicBezTo>
                <a:cubicBezTo>
                  <a:pt x="11695478" y="190304"/>
                  <a:pt x="11652877" y="147701"/>
                  <a:pt x="11652877" y="95152"/>
                </a:cubicBezTo>
                <a:cubicBezTo>
                  <a:pt x="11652877" y="42602"/>
                  <a:pt x="11695478" y="0"/>
                  <a:pt x="11748029" y="0"/>
                </a:cubicBezTo>
                <a:close/>
                <a:moveTo>
                  <a:pt x="11329360" y="0"/>
                </a:moveTo>
                <a:cubicBezTo>
                  <a:pt x="11381911" y="0"/>
                  <a:pt x="11424512" y="42602"/>
                  <a:pt x="11424512" y="95152"/>
                </a:cubicBezTo>
                <a:cubicBezTo>
                  <a:pt x="11424512" y="147701"/>
                  <a:pt x="11381911" y="190304"/>
                  <a:pt x="11329360" y="190304"/>
                </a:cubicBezTo>
                <a:cubicBezTo>
                  <a:pt x="11276809" y="190304"/>
                  <a:pt x="11234208" y="147701"/>
                  <a:pt x="11234208" y="95152"/>
                </a:cubicBezTo>
                <a:cubicBezTo>
                  <a:pt x="11234208" y="42602"/>
                  <a:pt x="11276809" y="0"/>
                  <a:pt x="11329360" y="0"/>
                </a:cubicBezTo>
                <a:close/>
                <a:moveTo>
                  <a:pt x="10910691" y="0"/>
                </a:moveTo>
                <a:cubicBezTo>
                  <a:pt x="10963242" y="0"/>
                  <a:pt x="11005843" y="42602"/>
                  <a:pt x="11005843" y="95152"/>
                </a:cubicBezTo>
                <a:cubicBezTo>
                  <a:pt x="11005843" y="147701"/>
                  <a:pt x="10963242" y="190304"/>
                  <a:pt x="10910691" y="190304"/>
                </a:cubicBezTo>
                <a:cubicBezTo>
                  <a:pt x="10858140" y="190304"/>
                  <a:pt x="10815539" y="147701"/>
                  <a:pt x="10815539" y="95152"/>
                </a:cubicBezTo>
                <a:cubicBezTo>
                  <a:pt x="10815539" y="42602"/>
                  <a:pt x="10858140" y="0"/>
                  <a:pt x="10910691" y="0"/>
                </a:cubicBezTo>
                <a:close/>
                <a:moveTo>
                  <a:pt x="10492022" y="0"/>
                </a:moveTo>
                <a:cubicBezTo>
                  <a:pt x="10544573" y="0"/>
                  <a:pt x="10587174" y="42602"/>
                  <a:pt x="10587174" y="95152"/>
                </a:cubicBezTo>
                <a:cubicBezTo>
                  <a:pt x="10587174" y="147701"/>
                  <a:pt x="10544573" y="190304"/>
                  <a:pt x="10492022" y="190304"/>
                </a:cubicBezTo>
                <a:cubicBezTo>
                  <a:pt x="10439471" y="190304"/>
                  <a:pt x="10396870" y="147701"/>
                  <a:pt x="10396870" y="95152"/>
                </a:cubicBezTo>
                <a:cubicBezTo>
                  <a:pt x="10396870" y="42602"/>
                  <a:pt x="10439471" y="0"/>
                  <a:pt x="10492022" y="0"/>
                </a:cubicBezTo>
                <a:close/>
                <a:moveTo>
                  <a:pt x="10073353" y="0"/>
                </a:moveTo>
                <a:cubicBezTo>
                  <a:pt x="10125904" y="0"/>
                  <a:pt x="10168505" y="42602"/>
                  <a:pt x="10168505" y="95152"/>
                </a:cubicBezTo>
                <a:cubicBezTo>
                  <a:pt x="10168505" y="147701"/>
                  <a:pt x="10125904" y="190304"/>
                  <a:pt x="10073353" y="190304"/>
                </a:cubicBezTo>
                <a:cubicBezTo>
                  <a:pt x="10020803" y="190304"/>
                  <a:pt x="9978201" y="147701"/>
                  <a:pt x="9978201" y="95152"/>
                </a:cubicBezTo>
                <a:cubicBezTo>
                  <a:pt x="9978201" y="42602"/>
                  <a:pt x="10020803" y="0"/>
                  <a:pt x="10073353" y="0"/>
                </a:cubicBezTo>
                <a:close/>
                <a:moveTo>
                  <a:pt x="9654684" y="0"/>
                </a:moveTo>
                <a:cubicBezTo>
                  <a:pt x="9707235" y="0"/>
                  <a:pt x="9749836" y="42602"/>
                  <a:pt x="9749836" y="95152"/>
                </a:cubicBezTo>
                <a:cubicBezTo>
                  <a:pt x="9749836" y="147701"/>
                  <a:pt x="9707235" y="190304"/>
                  <a:pt x="9654684" y="190304"/>
                </a:cubicBezTo>
                <a:cubicBezTo>
                  <a:pt x="9602134" y="190304"/>
                  <a:pt x="9559532" y="147701"/>
                  <a:pt x="9559532" y="95152"/>
                </a:cubicBezTo>
                <a:cubicBezTo>
                  <a:pt x="9559532" y="42602"/>
                  <a:pt x="9602134" y="0"/>
                  <a:pt x="9654684" y="0"/>
                </a:cubicBezTo>
                <a:close/>
                <a:moveTo>
                  <a:pt x="9236015" y="0"/>
                </a:moveTo>
                <a:cubicBezTo>
                  <a:pt x="9288566" y="0"/>
                  <a:pt x="9331167" y="42602"/>
                  <a:pt x="9331167" y="95152"/>
                </a:cubicBezTo>
                <a:cubicBezTo>
                  <a:pt x="9331167" y="147701"/>
                  <a:pt x="9288566" y="190304"/>
                  <a:pt x="9236015" y="190304"/>
                </a:cubicBezTo>
                <a:cubicBezTo>
                  <a:pt x="9183465" y="190304"/>
                  <a:pt x="9140863" y="147701"/>
                  <a:pt x="9140863" y="95152"/>
                </a:cubicBezTo>
                <a:cubicBezTo>
                  <a:pt x="9140863" y="42602"/>
                  <a:pt x="9183465" y="0"/>
                  <a:pt x="9236015" y="0"/>
                </a:cubicBezTo>
                <a:close/>
                <a:moveTo>
                  <a:pt x="8817346" y="0"/>
                </a:moveTo>
                <a:cubicBezTo>
                  <a:pt x="8869897" y="0"/>
                  <a:pt x="8912498" y="42602"/>
                  <a:pt x="8912498" y="95152"/>
                </a:cubicBezTo>
                <a:cubicBezTo>
                  <a:pt x="8912498" y="147701"/>
                  <a:pt x="8869897" y="190304"/>
                  <a:pt x="8817346" y="190304"/>
                </a:cubicBezTo>
                <a:cubicBezTo>
                  <a:pt x="8764796" y="190304"/>
                  <a:pt x="8722194" y="147701"/>
                  <a:pt x="8722194" y="95152"/>
                </a:cubicBezTo>
                <a:cubicBezTo>
                  <a:pt x="8722194" y="42602"/>
                  <a:pt x="8764796" y="0"/>
                  <a:pt x="8817346" y="0"/>
                </a:cubicBezTo>
                <a:close/>
                <a:moveTo>
                  <a:pt x="8398677" y="0"/>
                </a:moveTo>
                <a:cubicBezTo>
                  <a:pt x="8451228" y="0"/>
                  <a:pt x="8493829" y="42602"/>
                  <a:pt x="8493829" y="95152"/>
                </a:cubicBezTo>
                <a:cubicBezTo>
                  <a:pt x="8493829" y="147701"/>
                  <a:pt x="8451228" y="190304"/>
                  <a:pt x="8398677" y="190304"/>
                </a:cubicBezTo>
                <a:cubicBezTo>
                  <a:pt x="8346127" y="190304"/>
                  <a:pt x="8303526" y="147701"/>
                  <a:pt x="8303526" y="95152"/>
                </a:cubicBezTo>
                <a:cubicBezTo>
                  <a:pt x="8303526" y="42602"/>
                  <a:pt x="8346127" y="0"/>
                  <a:pt x="8398677" y="0"/>
                </a:cubicBezTo>
                <a:close/>
                <a:moveTo>
                  <a:pt x="7980009" y="0"/>
                </a:moveTo>
                <a:cubicBezTo>
                  <a:pt x="8032559" y="0"/>
                  <a:pt x="8075161" y="42602"/>
                  <a:pt x="8075161" y="95152"/>
                </a:cubicBezTo>
                <a:cubicBezTo>
                  <a:pt x="8075161" y="147701"/>
                  <a:pt x="8032559" y="190304"/>
                  <a:pt x="7980009" y="190304"/>
                </a:cubicBezTo>
                <a:cubicBezTo>
                  <a:pt x="7927458" y="190304"/>
                  <a:pt x="7884857" y="147701"/>
                  <a:pt x="7884857" y="95152"/>
                </a:cubicBezTo>
                <a:cubicBezTo>
                  <a:pt x="7884857" y="42602"/>
                  <a:pt x="7927458" y="0"/>
                  <a:pt x="7980009" y="0"/>
                </a:cubicBezTo>
                <a:close/>
                <a:moveTo>
                  <a:pt x="7561340" y="0"/>
                </a:moveTo>
                <a:cubicBezTo>
                  <a:pt x="7613890" y="0"/>
                  <a:pt x="7656492" y="42602"/>
                  <a:pt x="7656492" y="95152"/>
                </a:cubicBezTo>
                <a:cubicBezTo>
                  <a:pt x="7656492" y="147701"/>
                  <a:pt x="7613890" y="190304"/>
                  <a:pt x="7561340" y="190304"/>
                </a:cubicBezTo>
                <a:cubicBezTo>
                  <a:pt x="7508789" y="190304"/>
                  <a:pt x="7466188" y="147701"/>
                  <a:pt x="7466188" y="95152"/>
                </a:cubicBezTo>
                <a:cubicBezTo>
                  <a:pt x="7466188" y="42602"/>
                  <a:pt x="7508789" y="0"/>
                  <a:pt x="7561340" y="0"/>
                </a:cubicBezTo>
                <a:close/>
                <a:moveTo>
                  <a:pt x="7142671" y="0"/>
                </a:moveTo>
                <a:cubicBezTo>
                  <a:pt x="7195221" y="0"/>
                  <a:pt x="7237823" y="42602"/>
                  <a:pt x="7237823" y="95152"/>
                </a:cubicBezTo>
                <a:cubicBezTo>
                  <a:pt x="7237823" y="147701"/>
                  <a:pt x="7195221" y="190304"/>
                  <a:pt x="7142671" y="190304"/>
                </a:cubicBezTo>
                <a:cubicBezTo>
                  <a:pt x="7090120" y="190304"/>
                  <a:pt x="7047519" y="147701"/>
                  <a:pt x="7047519" y="95152"/>
                </a:cubicBezTo>
                <a:cubicBezTo>
                  <a:pt x="7047519" y="42602"/>
                  <a:pt x="7090120" y="0"/>
                  <a:pt x="7142671" y="0"/>
                </a:cubicBezTo>
                <a:close/>
                <a:moveTo>
                  <a:pt x="6724002" y="0"/>
                </a:moveTo>
                <a:cubicBezTo>
                  <a:pt x="6776553" y="0"/>
                  <a:pt x="6819154" y="42602"/>
                  <a:pt x="6819154" y="95152"/>
                </a:cubicBezTo>
                <a:cubicBezTo>
                  <a:pt x="6819154" y="147701"/>
                  <a:pt x="6776553" y="190304"/>
                  <a:pt x="6724002" y="190304"/>
                </a:cubicBezTo>
                <a:cubicBezTo>
                  <a:pt x="6671451" y="190304"/>
                  <a:pt x="6628850" y="147701"/>
                  <a:pt x="6628850" y="95152"/>
                </a:cubicBezTo>
                <a:cubicBezTo>
                  <a:pt x="6628850" y="42602"/>
                  <a:pt x="6671451" y="0"/>
                  <a:pt x="6724002" y="0"/>
                </a:cubicBezTo>
                <a:close/>
                <a:moveTo>
                  <a:pt x="6305333" y="0"/>
                </a:moveTo>
                <a:cubicBezTo>
                  <a:pt x="6357884" y="0"/>
                  <a:pt x="6400485" y="42602"/>
                  <a:pt x="6400485" y="95152"/>
                </a:cubicBezTo>
                <a:cubicBezTo>
                  <a:pt x="6400485" y="147701"/>
                  <a:pt x="6357884" y="190304"/>
                  <a:pt x="6305333" y="190304"/>
                </a:cubicBezTo>
                <a:cubicBezTo>
                  <a:pt x="6252782" y="190304"/>
                  <a:pt x="6210181" y="147701"/>
                  <a:pt x="6210181" y="95152"/>
                </a:cubicBezTo>
                <a:cubicBezTo>
                  <a:pt x="6210181" y="42602"/>
                  <a:pt x="6252782" y="0"/>
                  <a:pt x="6305333" y="0"/>
                </a:cubicBezTo>
                <a:close/>
                <a:moveTo>
                  <a:pt x="5886664" y="0"/>
                </a:moveTo>
                <a:cubicBezTo>
                  <a:pt x="5939215" y="0"/>
                  <a:pt x="5981816" y="42602"/>
                  <a:pt x="5981816" y="95152"/>
                </a:cubicBezTo>
                <a:cubicBezTo>
                  <a:pt x="5981816" y="147701"/>
                  <a:pt x="5939215" y="190304"/>
                  <a:pt x="5886664" y="190304"/>
                </a:cubicBezTo>
                <a:cubicBezTo>
                  <a:pt x="5834113" y="190304"/>
                  <a:pt x="5791512" y="147701"/>
                  <a:pt x="5791512" y="95152"/>
                </a:cubicBezTo>
                <a:cubicBezTo>
                  <a:pt x="5791512" y="42602"/>
                  <a:pt x="5834113" y="0"/>
                  <a:pt x="5886664" y="0"/>
                </a:cubicBezTo>
                <a:close/>
                <a:moveTo>
                  <a:pt x="5467994" y="0"/>
                </a:moveTo>
                <a:cubicBezTo>
                  <a:pt x="5520544" y="0"/>
                  <a:pt x="5563146" y="42602"/>
                  <a:pt x="5563146" y="95152"/>
                </a:cubicBezTo>
                <a:cubicBezTo>
                  <a:pt x="5563146" y="147701"/>
                  <a:pt x="5520544" y="190304"/>
                  <a:pt x="5467994" y="190304"/>
                </a:cubicBezTo>
                <a:cubicBezTo>
                  <a:pt x="5415443" y="190304"/>
                  <a:pt x="5372842" y="147701"/>
                  <a:pt x="5372842" y="95152"/>
                </a:cubicBezTo>
                <a:cubicBezTo>
                  <a:pt x="5372842" y="42602"/>
                  <a:pt x="5415443" y="0"/>
                  <a:pt x="5467994" y="0"/>
                </a:cubicBezTo>
                <a:close/>
                <a:moveTo>
                  <a:pt x="5049325" y="0"/>
                </a:moveTo>
                <a:cubicBezTo>
                  <a:pt x="5101876" y="0"/>
                  <a:pt x="5144478" y="42602"/>
                  <a:pt x="5144478" y="95152"/>
                </a:cubicBezTo>
                <a:cubicBezTo>
                  <a:pt x="5144478" y="147701"/>
                  <a:pt x="5101876" y="190304"/>
                  <a:pt x="5049325" y="190304"/>
                </a:cubicBezTo>
                <a:cubicBezTo>
                  <a:pt x="4996774" y="190304"/>
                  <a:pt x="4954173" y="147701"/>
                  <a:pt x="4954173" y="95152"/>
                </a:cubicBezTo>
                <a:cubicBezTo>
                  <a:pt x="4954173" y="42602"/>
                  <a:pt x="4996774" y="0"/>
                  <a:pt x="5049325" y="0"/>
                </a:cubicBezTo>
                <a:close/>
                <a:moveTo>
                  <a:pt x="4630656" y="0"/>
                </a:moveTo>
                <a:cubicBezTo>
                  <a:pt x="4683207" y="0"/>
                  <a:pt x="4725808" y="42602"/>
                  <a:pt x="4725808" y="95152"/>
                </a:cubicBezTo>
                <a:cubicBezTo>
                  <a:pt x="4725808" y="147701"/>
                  <a:pt x="4683207" y="190304"/>
                  <a:pt x="4630656" y="190304"/>
                </a:cubicBezTo>
                <a:cubicBezTo>
                  <a:pt x="4578106" y="190304"/>
                  <a:pt x="4535504" y="147701"/>
                  <a:pt x="4535504" y="95152"/>
                </a:cubicBezTo>
                <a:cubicBezTo>
                  <a:pt x="4535504" y="42602"/>
                  <a:pt x="4578106" y="0"/>
                  <a:pt x="4630656" y="0"/>
                </a:cubicBezTo>
                <a:close/>
                <a:moveTo>
                  <a:pt x="4211987" y="0"/>
                </a:moveTo>
                <a:cubicBezTo>
                  <a:pt x="4264538" y="0"/>
                  <a:pt x="4307139" y="42602"/>
                  <a:pt x="4307139" y="95152"/>
                </a:cubicBezTo>
                <a:cubicBezTo>
                  <a:pt x="4307139" y="147701"/>
                  <a:pt x="4264538" y="190304"/>
                  <a:pt x="4211987" y="190304"/>
                </a:cubicBezTo>
                <a:cubicBezTo>
                  <a:pt x="4159436" y="190304"/>
                  <a:pt x="4116835" y="147701"/>
                  <a:pt x="4116835" y="95152"/>
                </a:cubicBezTo>
                <a:cubicBezTo>
                  <a:pt x="4116835" y="42602"/>
                  <a:pt x="4159436" y="0"/>
                  <a:pt x="4211987" y="0"/>
                </a:cubicBezTo>
                <a:close/>
                <a:moveTo>
                  <a:pt x="3793471" y="0"/>
                </a:moveTo>
                <a:cubicBezTo>
                  <a:pt x="3845869" y="0"/>
                  <a:pt x="3888470" y="42602"/>
                  <a:pt x="3888470" y="95152"/>
                </a:cubicBezTo>
                <a:cubicBezTo>
                  <a:pt x="3888470" y="147701"/>
                  <a:pt x="3845869" y="190304"/>
                  <a:pt x="3793471" y="190304"/>
                </a:cubicBezTo>
                <a:cubicBezTo>
                  <a:pt x="3740920" y="190304"/>
                  <a:pt x="3698318" y="147701"/>
                  <a:pt x="3698318" y="95152"/>
                </a:cubicBezTo>
                <a:cubicBezTo>
                  <a:pt x="3698318" y="42602"/>
                  <a:pt x="3740920" y="0"/>
                  <a:pt x="3793471" y="0"/>
                </a:cubicBezTo>
                <a:close/>
                <a:moveTo>
                  <a:pt x="3374788" y="0"/>
                </a:moveTo>
                <a:cubicBezTo>
                  <a:pt x="3427339" y="0"/>
                  <a:pt x="3469949" y="42602"/>
                  <a:pt x="3469949" y="95152"/>
                </a:cubicBezTo>
                <a:cubicBezTo>
                  <a:pt x="3469949" y="147701"/>
                  <a:pt x="3427339" y="190304"/>
                  <a:pt x="3374788" y="190304"/>
                </a:cubicBezTo>
                <a:cubicBezTo>
                  <a:pt x="3322237" y="190304"/>
                  <a:pt x="3279635" y="147701"/>
                  <a:pt x="3279635" y="95152"/>
                </a:cubicBezTo>
                <a:cubicBezTo>
                  <a:pt x="3279635" y="42602"/>
                  <a:pt x="3322237" y="0"/>
                  <a:pt x="3374788" y="0"/>
                </a:cubicBezTo>
                <a:close/>
                <a:moveTo>
                  <a:pt x="2956110" y="0"/>
                </a:moveTo>
                <a:cubicBezTo>
                  <a:pt x="3008664" y="0"/>
                  <a:pt x="3051267" y="42602"/>
                  <a:pt x="3051267" y="95152"/>
                </a:cubicBezTo>
                <a:cubicBezTo>
                  <a:pt x="3051267" y="147701"/>
                  <a:pt x="3008664" y="190304"/>
                  <a:pt x="2956110" y="190304"/>
                </a:cubicBezTo>
                <a:cubicBezTo>
                  <a:pt x="2903555" y="190304"/>
                  <a:pt x="2860953" y="147701"/>
                  <a:pt x="2860953" y="95152"/>
                </a:cubicBezTo>
                <a:cubicBezTo>
                  <a:pt x="2860953" y="42602"/>
                  <a:pt x="2903555" y="0"/>
                  <a:pt x="2956110" y="0"/>
                </a:cubicBezTo>
                <a:close/>
                <a:moveTo>
                  <a:pt x="2537423" y="0"/>
                </a:moveTo>
                <a:cubicBezTo>
                  <a:pt x="2589981" y="0"/>
                  <a:pt x="2632588" y="42602"/>
                  <a:pt x="2632588" y="95152"/>
                </a:cubicBezTo>
                <a:cubicBezTo>
                  <a:pt x="2632588" y="147701"/>
                  <a:pt x="2589981" y="190304"/>
                  <a:pt x="2537423" y="190304"/>
                </a:cubicBezTo>
                <a:cubicBezTo>
                  <a:pt x="2484871" y="190304"/>
                  <a:pt x="2442271" y="147701"/>
                  <a:pt x="2442271" y="95152"/>
                </a:cubicBezTo>
                <a:cubicBezTo>
                  <a:pt x="2442271" y="42602"/>
                  <a:pt x="2484871" y="0"/>
                  <a:pt x="2537423" y="0"/>
                </a:cubicBezTo>
                <a:close/>
                <a:moveTo>
                  <a:pt x="2118753" y="0"/>
                </a:moveTo>
                <a:cubicBezTo>
                  <a:pt x="2171304" y="0"/>
                  <a:pt x="2213906" y="42602"/>
                  <a:pt x="2213906" y="95152"/>
                </a:cubicBezTo>
                <a:cubicBezTo>
                  <a:pt x="2213906" y="147701"/>
                  <a:pt x="2171304" y="190304"/>
                  <a:pt x="2118753" y="190304"/>
                </a:cubicBezTo>
                <a:cubicBezTo>
                  <a:pt x="2066201" y="190304"/>
                  <a:pt x="2023598" y="147701"/>
                  <a:pt x="2023598" y="95152"/>
                </a:cubicBezTo>
                <a:cubicBezTo>
                  <a:pt x="2023598" y="42602"/>
                  <a:pt x="2066201" y="0"/>
                  <a:pt x="2118753" y="0"/>
                </a:cubicBezTo>
                <a:close/>
                <a:moveTo>
                  <a:pt x="1700071" y="0"/>
                </a:moveTo>
                <a:cubicBezTo>
                  <a:pt x="1752622" y="0"/>
                  <a:pt x="1795223" y="42602"/>
                  <a:pt x="1795223" y="95152"/>
                </a:cubicBezTo>
                <a:cubicBezTo>
                  <a:pt x="1795223" y="147701"/>
                  <a:pt x="1752622" y="190304"/>
                  <a:pt x="1700071" y="190304"/>
                </a:cubicBezTo>
                <a:cubicBezTo>
                  <a:pt x="1647516" y="190304"/>
                  <a:pt x="1604910" y="147701"/>
                  <a:pt x="1604910" y="95152"/>
                </a:cubicBezTo>
                <a:cubicBezTo>
                  <a:pt x="1604910" y="42602"/>
                  <a:pt x="1647516" y="0"/>
                  <a:pt x="1700071" y="0"/>
                </a:cubicBezTo>
                <a:close/>
                <a:moveTo>
                  <a:pt x="1281388" y="0"/>
                </a:moveTo>
                <a:cubicBezTo>
                  <a:pt x="1333938" y="0"/>
                  <a:pt x="1376541" y="42602"/>
                  <a:pt x="1376541" y="95152"/>
                </a:cubicBezTo>
                <a:cubicBezTo>
                  <a:pt x="1376541" y="147701"/>
                  <a:pt x="1333938" y="190304"/>
                  <a:pt x="1281388" y="190304"/>
                </a:cubicBezTo>
                <a:cubicBezTo>
                  <a:pt x="1228838" y="190304"/>
                  <a:pt x="1186236" y="147701"/>
                  <a:pt x="1186236" y="95152"/>
                </a:cubicBezTo>
                <a:cubicBezTo>
                  <a:pt x="1186236" y="42602"/>
                  <a:pt x="1228838" y="0"/>
                  <a:pt x="1281388" y="0"/>
                </a:cubicBezTo>
                <a:close/>
                <a:moveTo>
                  <a:pt x="862724" y="0"/>
                </a:moveTo>
                <a:cubicBezTo>
                  <a:pt x="915273" y="0"/>
                  <a:pt x="957874" y="42602"/>
                  <a:pt x="957874" y="95152"/>
                </a:cubicBezTo>
                <a:cubicBezTo>
                  <a:pt x="957874" y="147701"/>
                  <a:pt x="915273" y="190304"/>
                  <a:pt x="862724" y="190304"/>
                </a:cubicBezTo>
                <a:cubicBezTo>
                  <a:pt x="810172" y="190304"/>
                  <a:pt x="767571" y="147701"/>
                  <a:pt x="767571" y="95152"/>
                </a:cubicBezTo>
                <a:cubicBezTo>
                  <a:pt x="767571" y="42602"/>
                  <a:pt x="810172" y="0"/>
                  <a:pt x="862724" y="0"/>
                </a:cubicBezTo>
                <a:close/>
                <a:moveTo>
                  <a:pt x="444057" y="0"/>
                </a:moveTo>
                <a:cubicBezTo>
                  <a:pt x="496608" y="0"/>
                  <a:pt x="539209" y="42602"/>
                  <a:pt x="539209" y="95152"/>
                </a:cubicBezTo>
                <a:cubicBezTo>
                  <a:pt x="539209" y="147701"/>
                  <a:pt x="496608" y="190304"/>
                  <a:pt x="444057" y="190304"/>
                </a:cubicBezTo>
                <a:cubicBezTo>
                  <a:pt x="391505" y="190304"/>
                  <a:pt x="348905" y="147701"/>
                  <a:pt x="348905" y="95152"/>
                </a:cubicBezTo>
                <a:cubicBezTo>
                  <a:pt x="348905" y="42602"/>
                  <a:pt x="391505" y="0"/>
                  <a:pt x="444057" y="0"/>
                </a:cubicBezTo>
                <a:close/>
                <a:moveTo>
                  <a:pt x="25388" y="0"/>
                </a:moveTo>
                <a:cubicBezTo>
                  <a:pt x="77939" y="0"/>
                  <a:pt x="120541" y="42602"/>
                  <a:pt x="120541" y="95152"/>
                </a:cubicBezTo>
                <a:cubicBezTo>
                  <a:pt x="120541" y="147701"/>
                  <a:pt x="77939" y="190304"/>
                  <a:pt x="25388" y="190304"/>
                </a:cubicBezTo>
                <a:lnTo>
                  <a:pt x="0" y="185178"/>
                </a:lnTo>
                <a:lnTo>
                  <a:pt x="0" y="5126"/>
                </a:lnTo>
                <a:close/>
              </a:path>
            </a:pathLst>
          </a:custGeom>
          <a:solidFill>
            <a:schemeClr val="accent1">
              <a:lumMod val="20000"/>
              <a:lumOff val="80000"/>
              <a:alpha val="5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9264529" flipV="1">
            <a:off x="9611821" y="4443735"/>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19264529" flipH="1">
            <a:off x="-306879" y="-400169"/>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a:off x="626874" y="490141"/>
            <a:ext cx="10904179" cy="544152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27528" y="678796"/>
            <a:ext cx="10867337" cy="5432682"/>
          </a:xfrm>
          <a:prstGeom prst="rect">
            <a:avLst/>
          </a:prstGeom>
          <a:solidFill>
            <a:schemeClr val="bg1"/>
          </a:solidFill>
          <a:ln w="101600" cap="sq">
            <a:solidFill>
              <a:schemeClr val="accent1">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2">
            <a:alphaModFix amt="30000"/>
          </a:blip>
          <a:srcRect t="5725" b="5725"/>
          <a:stretch>
            <a:fillRect/>
          </a:stretch>
        </p:blipFill>
        <p:spPr>
          <a:xfrm>
            <a:off x="902825" y="742950"/>
            <a:ext cx="10748155" cy="5334000"/>
          </a:xfrm>
          <a:custGeom>
            <a:avLst/>
            <a:gdLst/>
            <a:ahLst/>
            <a:cxnLst/>
            <a:rect l="l" t="t" r="r" b="b"/>
            <a:pathLst>
              <a:path w="10744200" h="5334000">
                <a:moveTo>
                  <a:pt x="0" y="0"/>
                </a:moveTo>
                <a:lnTo>
                  <a:pt x="10748155" y="0"/>
                </a:lnTo>
                <a:lnTo>
                  <a:pt x="10748155" y="5334000"/>
                </a:lnTo>
                <a:lnTo>
                  <a:pt x="0" y="5334000"/>
                </a:lnTo>
                <a:close/>
              </a:path>
            </a:pathLst>
          </a:custGeom>
          <a:noFill/>
          <a:ln>
            <a:noFill/>
          </a:ln>
        </p:spPr>
      </p:pic>
      <p:sp>
        <p:nvSpPr>
          <p:cNvPr id="8" name="标题 1"/>
          <p:cNvSpPr txBox="1"/>
          <p:nvPr/>
        </p:nvSpPr>
        <p:spPr>
          <a:xfrm>
            <a:off x="479891" y="5897959"/>
            <a:ext cx="4800600" cy="469900"/>
          </a:xfrm>
          <a:prstGeom prst="rect">
            <a:avLst/>
          </a:prstGeom>
          <a:solidFill>
            <a:schemeClr val="accent1">
              <a:lumMod val="60000"/>
              <a:lumOff val="4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2877820" y="2900652"/>
            <a:ext cx="6715760" cy="2279362"/>
          </a:xfrm>
          <a:prstGeom prst="rect">
            <a:avLst/>
          </a:prstGeom>
          <a:noFill/>
          <a:ln>
            <a:noFill/>
          </a:ln>
        </p:spPr>
        <p:txBody>
          <a:bodyPr vert="horz" wrap="square" lIns="0" tIns="0" rIns="0" bIns="0" rtlCol="0" anchor="t"/>
          <a:lstStyle/>
          <a:p>
            <a:pPr algn="ctr">
              <a:lnSpc>
                <a:spcPct val="130000"/>
              </a:lnSpc>
            </a:pPr>
            <a:r>
              <a:rPr kumimoji="1" lang="en-US" altLang="zh-CN" sz="5000">
                <a:ln w="12700">
                  <a:noFill/>
                </a:ln>
                <a:solidFill>
                  <a:srgbClr val="262626">
                    <a:alpha val="100000"/>
                  </a:srgbClr>
                </a:solidFill>
                <a:latin typeface="宋体" panose="02010600030101010101" pitchFamily="2" charset="-122"/>
                <a:ea typeface="宋体" panose="02010600030101010101" pitchFamily="2" charset="-122"/>
                <a:cs typeface="OPPOSans H"/>
              </a:rPr>
              <a:t>人的全面发展与李晓华案例</a:t>
            </a:r>
            <a:endParaRPr kumimoji="1" lang="zh-CN" altLang="en-US"/>
          </a:p>
        </p:txBody>
      </p:sp>
      <p:sp>
        <p:nvSpPr>
          <p:cNvPr id="10" name="标题 1"/>
          <p:cNvSpPr txBox="1"/>
          <p:nvPr/>
        </p:nvSpPr>
        <p:spPr>
          <a:xfrm>
            <a:off x="98425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11684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6637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06934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73101" y="5993209"/>
            <a:ext cx="4394199" cy="279400"/>
          </a:xfrm>
          <a:custGeom>
            <a:avLst/>
            <a:gdLst>
              <a:gd name="connsiteX0" fmla="*/ 4114799 w 4394199"/>
              <a:gd name="connsiteY0" fmla="*/ 0 h 279400"/>
              <a:gd name="connsiteX1" fmla="*/ 4254499 w 4394199"/>
              <a:gd name="connsiteY1" fmla="*/ 0 h 279400"/>
              <a:gd name="connsiteX2" fmla="*/ 4394199 w 4394199"/>
              <a:gd name="connsiteY2" fmla="*/ 139700 h 279400"/>
              <a:gd name="connsiteX3" fmla="*/ 4254499 w 4394199"/>
              <a:gd name="connsiteY3" fmla="*/ 279400 h 279400"/>
              <a:gd name="connsiteX4" fmla="*/ 4114799 w 4394199"/>
              <a:gd name="connsiteY4" fmla="*/ 279400 h 279400"/>
              <a:gd name="connsiteX5" fmla="*/ 4254499 w 4394199"/>
              <a:gd name="connsiteY5" fmla="*/ 139700 h 279400"/>
              <a:gd name="connsiteX6" fmla="*/ 3798275 w 4394199"/>
              <a:gd name="connsiteY6" fmla="*/ 0 h 279400"/>
              <a:gd name="connsiteX7" fmla="*/ 3937975 w 4394199"/>
              <a:gd name="connsiteY7" fmla="*/ 0 h 279400"/>
              <a:gd name="connsiteX8" fmla="*/ 4077675 w 4394199"/>
              <a:gd name="connsiteY8" fmla="*/ 139700 h 279400"/>
              <a:gd name="connsiteX9" fmla="*/ 3937975 w 4394199"/>
              <a:gd name="connsiteY9" fmla="*/ 279400 h 279400"/>
              <a:gd name="connsiteX10" fmla="*/ 3798275 w 4394199"/>
              <a:gd name="connsiteY10" fmla="*/ 279400 h 279400"/>
              <a:gd name="connsiteX11" fmla="*/ 3937975 w 4394199"/>
              <a:gd name="connsiteY11" fmla="*/ 139700 h 279400"/>
              <a:gd name="connsiteX12" fmla="*/ 3481752 w 4394199"/>
              <a:gd name="connsiteY12" fmla="*/ 0 h 279400"/>
              <a:gd name="connsiteX13" fmla="*/ 3621452 w 4394199"/>
              <a:gd name="connsiteY13" fmla="*/ 0 h 279400"/>
              <a:gd name="connsiteX14" fmla="*/ 3761152 w 4394199"/>
              <a:gd name="connsiteY14" fmla="*/ 139700 h 279400"/>
              <a:gd name="connsiteX15" fmla="*/ 3621452 w 4394199"/>
              <a:gd name="connsiteY15" fmla="*/ 279400 h 279400"/>
              <a:gd name="connsiteX16" fmla="*/ 3481752 w 4394199"/>
              <a:gd name="connsiteY16" fmla="*/ 279400 h 279400"/>
              <a:gd name="connsiteX17" fmla="*/ 3621452 w 4394199"/>
              <a:gd name="connsiteY17" fmla="*/ 139700 h 279400"/>
              <a:gd name="connsiteX18" fmla="*/ 3165229 w 4394199"/>
              <a:gd name="connsiteY18" fmla="*/ 0 h 279400"/>
              <a:gd name="connsiteX19" fmla="*/ 3304929 w 4394199"/>
              <a:gd name="connsiteY19" fmla="*/ 0 h 279400"/>
              <a:gd name="connsiteX20" fmla="*/ 3444629 w 4394199"/>
              <a:gd name="connsiteY20" fmla="*/ 139700 h 279400"/>
              <a:gd name="connsiteX21" fmla="*/ 3304929 w 4394199"/>
              <a:gd name="connsiteY21" fmla="*/ 279400 h 279400"/>
              <a:gd name="connsiteX22" fmla="*/ 3165229 w 4394199"/>
              <a:gd name="connsiteY22" fmla="*/ 279400 h 279400"/>
              <a:gd name="connsiteX23" fmla="*/ 3304929 w 4394199"/>
              <a:gd name="connsiteY23" fmla="*/ 139700 h 279400"/>
              <a:gd name="connsiteX24" fmla="*/ 2848706 w 4394199"/>
              <a:gd name="connsiteY24" fmla="*/ 0 h 279400"/>
              <a:gd name="connsiteX25" fmla="*/ 2988406 w 4394199"/>
              <a:gd name="connsiteY25" fmla="*/ 0 h 279400"/>
              <a:gd name="connsiteX26" fmla="*/ 3128106 w 4394199"/>
              <a:gd name="connsiteY26" fmla="*/ 139700 h 279400"/>
              <a:gd name="connsiteX27" fmla="*/ 2988406 w 4394199"/>
              <a:gd name="connsiteY27" fmla="*/ 279400 h 279400"/>
              <a:gd name="connsiteX28" fmla="*/ 2848706 w 4394199"/>
              <a:gd name="connsiteY28" fmla="*/ 279400 h 279400"/>
              <a:gd name="connsiteX29" fmla="*/ 2988406 w 4394199"/>
              <a:gd name="connsiteY29" fmla="*/ 139700 h 279400"/>
              <a:gd name="connsiteX30" fmla="*/ 2532183 w 4394199"/>
              <a:gd name="connsiteY30" fmla="*/ 0 h 279400"/>
              <a:gd name="connsiteX31" fmla="*/ 2671883 w 4394199"/>
              <a:gd name="connsiteY31" fmla="*/ 0 h 279400"/>
              <a:gd name="connsiteX32" fmla="*/ 2811583 w 4394199"/>
              <a:gd name="connsiteY32" fmla="*/ 139700 h 279400"/>
              <a:gd name="connsiteX33" fmla="*/ 2671883 w 4394199"/>
              <a:gd name="connsiteY33" fmla="*/ 279400 h 279400"/>
              <a:gd name="connsiteX34" fmla="*/ 2532183 w 4394199"/>
              <a:gd name="connsiteY34" fmla="*/ 279400 h 279400"/>
              <a:gd name="connsiteX35" fmla="*/ 2671883 w 4394199"/>
              <a:gd name="connsiteY35" fmla="*/ 139700 h 279400"/>
              <a:gd name="connsiteX36" fmla="*/ 2215660 w 4394199"/>
              <a:gd name="connsiteY36" fmla="*/ 0 h 279400"/>
              <a:gd name="connsiteX37" fmla="*/ 2355360 w 4394199"/>
              <a:gd name="connsiteY37" fmla="*/ 0 h 279400"/>
              <a:gd name="connsiteX38" fmla="*/ 2495060 w 4394199"/>
              <a:gd name="connsiteY38" fmla="*/ 139700 h 279400"/>
              <a:gd name="connsiteX39" fmla="*/ 2355360 w 4394199"/>
              <a:gd name="connsiteY39" fmla="*/ 279400 h 279400"/>
              <a:gd name="connsiteX40" fmla="*/ 2215660 w 4394199"/>
              <a:gd name="connsiteY40" fmla="*/ 279400 h 279400"/>
              <a:gd name="connsiteX41" fmla="*/ 2355360 w 4394199"/>
              <a:gd name="connsiteY41" fmla="*/ 139700 h 279400"/>
              <a:gd name="connsiteX42" fmla="*/ 1899137 w 4394199"/>
              <a:gd name="connsiteY42" fmla="*/ 0 h 279400"/>
              <a:gd name="connsiteX43" fmla="*/ 2038837 w 4394199"/>
              <a:gd name="connsiteY43" fmla="*/ 0 h 279400"/>
              <a:gd name="connsiteX44" fmla="*/ 2178537 w 4394199"/>
              <a:gd name="connsiteY44" fmla="*/ 139700 h 279400"/>
              <a:gd name="connsiteX45" fmla="*/ 2038837 w 4394199"/>
              <a:gd name="connsiteY45" fmla="*/ 279400 h 279400"/>
              <a:gd name="connsiteX46" fmla="*/ 1899137 w 4394199"/>
              <a:gd name="connsiteY46" fmla="*/ 279400 h 279400"/>
              <a:gd name="connsiteX47" fmla="*/ 2038837 w 4394199"/>
              <a:gd name="connsiteY47" fmla="*/ 139700 h 279400"/>
              <a:gd name="connsiteX48" fmla="*/ 1582614 w 4394199"/>
              <a:gd name="connsiteY48" fmla="*/ 0 h 279400"/>
              <a:gd name="connsiteX49" fmla="*/ 1722314 w 4394199"/>
              <a:gd name="connsiteY49" fmla="*/ 0 h 279400"/>
              <a:gd name="connsiteX50" fmla="*/ 1862014 w 4394199"/>
              <a:gd name="connsiteY50" fmla="*/ 139700 h 279400"/>
              <a:gd name="connsiteX51" fmla="*/ 1722314 w 4394199"/>
              <a:gd name="connsiteY51" fmla="*/ 279400 h 279400"/>
              <a:gd name="connsiteX52" fmla="*/ 1582614 w 4394199"/>
              <a:gd name="connsiteY52" fmla="*/ 279400 h 279400"/>
              <a:gd name="connsiteX53" fmla="*/ 1722314 w 4394199"/>
              <a:gd name="connsiteY53" fmla="*/ 139700 h 279400"/>
              <a:gd name="connsiteX54" fmla="*/ 1266091 w 4394199"/>
              <a:gd name="connsiteY54" fmla="*/ 0 h 279400"/>
              <a:gd name="connsiteX55" fmla="*/ 1405791 w 4394199"/>
              <a:gd name="connsiteY55" fmla="*/ 0 h 279400"/>
              <a:gd name="connsiteX56" fmla="*/ 1545491 w 4394199"/>
              <a:gd name="connsiteY56" fmla="*/ 139700 h 279400"/>
              <a:gd name="connsiteX57" fmla="*/ 1405791 w 4394199"/>
              <a:gd name="connsiteY57" fmla="*/ 279400 h 279400"/>
              <a:gd name="connsiteX58" fmla="*/ 1266091 w 4394199"/>
              <a:gd name="connsiteY58" fmla="*/ 279400 h 279400"/>
              <a:gd name="connsiteX59" fmla="*/ 1405791 w 4394199"/>
              <a:gd name="connsiteY59" fmla="*/ 139700 h 279400"/>
              <a:gd name="connsiteX60" fmla="*/ 949568 w 4394199"/>
              <a:gd name="connsiteY60" fmla="*/ 0 h 279400"/>
              <a:gd name="connsiteX61" fmla="*/ 1089268 w 4394199"/>
              <a:gd name="connsiteY61" fmla="*/ 0 h 279400"/>
              <a:gd name="connsiteX62" fmla="*/ 1228968 w 4394199"/>
              <a:gd name="connsiteY62" fmla="*/ 139700 h 279400"/>
              <a:gd name="connsiteX63" fmla="*/ 1089268 w 4394199"/>
              <a:gd name="connsiteY63" fmla="*/ 279400 h 279400"/>
              <a:gd name="connsiteX64" fmla="*/ 949568 w 4394199"/>
              <a:gd name="connsiteY64" fmla="*/ 279400 h 279400"/>
              <a:gd name="connsiteX65" fmla="*/ 1089268 w 4394199"/>
              <a:gd name="connsiteY65" fmla="*/ 139700 h 279400"/>
              <a:gd name="connsiteX66" fmla="*/ 633045 w 4394199"/>
              <a:gd name="connsiteY66" fmla="*/ 0 h 279400"/>
              <a:gd name="connsiteX67" fmla="*/ 772745 w 4394199"/>
              <a:gd name="connsiteY67" fmla="*/ 0 h 279400"/>
              <a:gd name="connsiteX68" fmla="*/ 912445 w 4394199"/>
              <a:gd name="connsiteY68" fmla="*/ 139700 h 279400"/>
              <a:gd name="connsiteX69" fmla="*/ 772745 w 4394199"/>
              <a:gd name="connsiteY69" fmla="*/ 279400 h 279400"/>
              <a:gd name="connsiteX70" fmla="*/ 633045 w 4394199"/>
              <a:gd name="connsiteY70" fmla="*/ 279400 h 279400"/>
              <a:gd name="connsiteX71" fmla="*/ 772745 w 4394199"/>
              <a:gd name="connsiteY71" fmla="*/ 139700 h 279400"/>
              <a:gd name="connsiteX72" fmla="*/ 316522 w 4394199"/>
              <a:gd name="connsiteY72" fmla="*/ 0 h 279400"/>
              <a:gd name="connsiteX73" fmla="*/ 456222 w 4394199"/>
              <a:gd name="connsiteY73" fmla="*/ 0 h 279400"/>
              <a:gd name="connsiteX74" fmla="*/ 595922 w 4394199"/>
              <a:gd name="connsiteY74" fmla="*/ 139700 h 279400"/>
              <a:gd name="connsiteX75" fmla="*/ 456222 w 4394199"/>
              <a:gd name="connsiteY75" fmla="*/ 279400 h 279400"/>
              <a:gd name="connsiteX76" fmla="*/ 316522 w 4394199"/>
              <a:gd name="connsiteY76" fmla="*/ 279400 h 279400"/>
              <a:gd name="connsiteX77" fmla="*/ 456222 w 4394199"/>
              <a:gd name="connsiteY77" fmla="*/ 139700 h 279400"/>
              <a:gd name="connsiteX78" fmla="*/ 0 w 4394199"/>
              <a:gd name="connsiteY78" fmla="*/ 0 h 279400"/>
              <a:gd name="connsiteX79" fmla="*/ 139700 w 4394199"/>
              <a:gd name="connsiteY79" fmla="*/ 0 h 279400"/>
              <a:gd name="connsiteX80" fmla="*/ 279400 w 4394199"/>
              <a:gd name="connsiteY80" fmla="*/ 139700 h 279400"/>
              <a:gd name="connsiteX81" fmla="*/ 139700 w 4394199"/>
              <a:gd name="connsiteY81" fmla="*/ 279400 h 279400"/>
              <a:gd name="connsiteX82" fmla="*/ 0 w 4394199"/>
              <a:gd name="connsiteY82" fmla="*/ 279400 h 279400"/>
              <a:gd name="connsiteX83" fmla="*/ 139700 w 4394199"/>
              <a:gd name="connsiteY83" fmla="*/ 139700 h 279400"/>
            </a:gdLst>
            <a:ahLst/>
            <a:cxnLst/>
            <a:rect l="l" t="t" r="r" b="b"/>
            <a:pathLst>
              <a:path w="4394199" h="279400">
                <a:moveTo>
                  <a:pt x="4114799" y="0"/>
                </a:moveTo>
                <a:lnTo>
                  <a:pt x="4254499" y="0"/>
                </a:lnTo>
                <a:lnTo>
                  <a:pt x="4394199" y="139700"/>
                </a:lnTo>
                <a:lnTo>
                  <a:pt x="4254499" y="279400"/>
                </a:lnTo>
                <a:lnTo>
                  <a:pt x="4114799" y="279400"/>
                </a:lnTo>
                <a:lnTo>
                  <a:pt x="4254499" y="139700"/>
                </a:lnTo>
                <a:close/>
                <a:moveTo>
                  <a:pt x="3798275" y="0"/>
                </a:moveTo>
                <a:lnTo>
                  <a:pt x="3937975" y="0"/>
                </a:lnTo>
                <a:lnTo>
                  <a:pt x="4077675" y="139700"/>
                </a:lnTo>
                <a:lnTo>
                  <a:pt x="3937975" y="279400"/>
                </a:lnTo>
                <a:lnTo>
                  <a:pt x="3798275" y="279400"/>
                </a:lnTo>
                <a:lnTo>
                  <a:pt x="3937975" y="139700"/>
                </a:lnTo>
                <a:close/>
                <a:moveTo>
                  <a:pt x="3481752" y="0"/>
                </a:moveTo>
                <a:lnTo>
                  <a:pt x="3621452" y="0"/>
                </a:lnTo>
                <a:lnTo>
                  <a:pt x="3761152" y="139700"/>
                </a:lnTo>
                <a:lnTo>
                  <a:pt x="3621452" y="279400"/>
                </a:lnTo>
                <a:lnTo>
                  <a:pt x="3481752" y="279400"/>
                </a:lnTo>
                <a:lnTo>
                  <a:pt x="3621452" y="139700"/>
                </a:lnTo>
                <a:close/>
                <a:moveTo>
                  <a:pt x="3165229" y="0"/>
                </a:moveTo>
                <a:lnTo>
                  <a:pt x="3304929" y="0"/>
                </a:lnTo>
                <a:lnTo>
                  <a:pt x="3444629" y="139700"/>
                </a:lnTo>
                <a:lnTo>
                  <a:pt x="3304929" y="279400"/>
                </a:lnTo>
                <a:lnTo>
                  <a:pt x="3165229" y="279400"/>
                </a:lnTo>
                <a:lnTo>
                  <a:pt x="3304929" y="139700"/>
                </a:lnTo>
                <a:close/>
                <a:moveTo>
                  <a:pt x="2848706" y="0"/>
                </a:moveTo>
                <a:lnTo>
                  <a:pt x="2988406" y="0"/>
                </a:lnTo>
                <a:lnTo>
                  <a:pt x="3128106" y="139700"/>
                </a:lnTo>
                <a:lnTo>
                  <a:pt x="2988406" y="279400"/>
                </a:lnTo>
                <a:lnTo>
                  <a:pt x="2848706" y="279400"/>
                </a:lnTo>
                <a:lnTo>
                  <a:pt x="2988406" y="139700"/>
                </a:lnTo>
                <a:close/>
                <a:moveTo>
                  <a:pt x="2532183" y="0"/>
                </a:moveTo>
                <a:lnTo>
                  <a:pt x="2671883" y="0"/>
                </a:lnTo>
                <a:lnTo>
                  <a:pt x="2811583" y="139700"/>
                </a:lnTo>
                <a:lnTo>
                  <a:pt x="2671883" y="279400"/>
                </a:lnTo>
                <a:lnTo>
                  <a:pt x="2532183" y="279400"/>
                </a:lnTo>
                <a:lnTo>
                  <a:pt x="2671883" y="139700"/>
                </a:lnTo>
                <a:close/>
                <a:moveTo>
                  <a:pt x="2215660" y="0"/>
                </a:moveTo>
                <a:lnTo>
                  <a:pt x="2355360" y="0"/>
                </a:lnTo>
                <a:lnTo>
                  <a:pt x="2495060" y="139700"/>
                </a:lnTo>
                <a:lnTo>
                  <a:pt x="2355360" y="279400"/>
                </a:lnTo>
                <a:lnTo>
                  <a:pt x="2215660" y="279400"/>
                </a:lnTo>
                <a:lnTo>
                  <a:pt x="2355360" y="139700"/>
                </a:lnTo>
                <a:close/>
                <a:moveTo>
                  <a:pt x="1899137" y="0"/>
                </a:moveTo>
                <a:lnTo>
                  <a:pt x="2038837" y="0"/>
                </a:lnTo>
                <a:lnTo>
                  <a:pt x="2178537" y="139700"/>
                </a:lnTo>
                <a:lnTo>
                  <a:pt x="2038837" y="279400"/>
                </a:lnTo>
                <a:lnTo>
                  <a:pt x="1899137" y="279400"/>
                </a:lnTo>
                <a:lnTo>
                  <a:pt x="2038837" y="139700"/>
                </a:lnTo>
                <a:close/>
                <a:moveTo>
                  <a:pt x="1582614" y="0"/>
                </a:moveTo>
                <a:lnTo>
                  <a:pt x="1722314" y="0"/>
                </a:lnTo>
                <a:lnTo>
                  <a:pt x="1862014" y="139700"/>
                </a:lnTo>
                <a:lnTo>
                  <a:pt x="1722314" y="279400"/>
                </a:lnTo>
                <a:lnTo>
                  <a:pt x="1582614" y="279400"/>
                </a:lnTo>
                <a:lnTo>
                  <a:pt x="1722314" y="139700"/>
                </a:lnTo>
                <a:close/>
                <a:moveTo>
                  <a:pt x="1266091" y="0"/>
                </a:moveTo>
                <a:lnTo>
                  <a:pt x="1405791" y="0"/>
                </a:lnTo>
                <a:lnTo>
                  <a:pt x="1545491" y="139700"/>
                </a:lnTo>
                <a:lnTo>
                  <a:pt x="1405791" y="279400"/>
                </a:lnTo>
                <a:lnTo>
                  <a:pt x="1266091" y="279400"/>
                </a:lnTo>
                <a:lnTo>
                  <a:pt x="1405791" y="139700"/>
                </a:lnTo>
                <a:close/>
                <a:moveTo>
                  <a:pt x="949568" y="0"/>
                </a:moveTo>
                <a:lnTo>
                  <a:pt x="1089268" y="0"/>
                </a:lnTo>
                <a:lnTo>
                  <a:pt x="1228968" y="139700"/>
                </a:lnTo>
                <a:lnTo>
                  <a:pt x="1089268" y="279400"/>
                </a:lnTo>
                <a:lnTo>
                  <a:pt x="949568" y="279400"/>
                </a:lnTo>
                <a:lnTo>
                  <a:pt x="1089268" y="139700"/>
                </a:lnTo>
                <a:close/>
                <a:moveTo>
                  <a:pt x="633045" y="0"/>
                </a:moveTo>
                <a:lnTo>
                  <a:pt x="772745" y="0"/>
                </a:lnTo>
                <a:lnTo>
                  <a:pt x="912445" y="139700"/>
                </a:lnTo>
                <a:lnTo>
                  <a:pt x="772745" y="279400"/>
                </a:lnTo>
                <a:lnTo>
                  <a:pt x="633045" y="279400"/>
                </a:lnTo>
                <a:lnTo>
                  <a:pt x="772745" y="139700"/>
                </a:lnTo>
                <a:close/>
                <a:moveTo>
                  <a:pt x="316522" y="0"/>
                </a:moveTo>
                <a:lnTo>
                  <a:pt x="456222" y="0"/>
                </a:lnTo>
                <a:lnTo>
                  <a:pt x="595922" y="139700"/>
                </a:lnTo>
                <a:lnTo>
                  <a:pt x="456222" y="279400"/>
                </a:lnTo>
                <a:lnTo>
                  <a:pt x="316522" y="279400"/>
                </a:lnTo>
                <a:lnTo>
                  <a:pt x="456222" y="139700"/>
                </a:lnTo>
                <a:close/>
                <a:moveTo>
                  <a:pt x="0" y="0"/>
                </a:moveTo>
                <a:lnTo>
                  <a:pt x="139700" y="0"/>
                </a:lnTo>
                <a:lnTo>
                  <a:pt x="279400" y="139700"/>
                </a:lnTo>
                <a:lnTo>
                  <a:pt x="139700" y="279400"/>
                </a:lnTo>
                <a:lnTo>
                  <a:pt x="0" y="279400"/>
                </a:lnTo>
                <a:lnTo>
                  <a:pt x="139700" y="139700"/>
                </a:lnTo>
                <a:close/>
              </a:path>
            </a:pathLst>
          </a:custGeom>
          <a:solidFill>
            <a:schemeClr val="accent1">
              <a:lumMod val="20000"/>
              <a:lumOff val="80000"/>
              <a:alpha val="4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5320394" y="1234883"/>
            <a:ext cx="1805213" cy="251200"/>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a:off x="3310731" y="1786732"/>
            <a:ext cx="576262" cy="1412875"/>
          </a:xfrm>
          <a:custGeom>
            <a:avLst/>
            <a:gdLst>
              <a:gd name="connsiteX0" fmla="*/ 0 w 576262"/>
              <a:gd name="connsiteY0" fmla="*/ 422275 h 1412875"/>
              <a:gd name="connsiteX1" fmla="*/ 288131 w 576262"/>
              <a:gd name="connsiteY1" fmla="*/ 0 h 1412875"/>
              <a:gd name="connsiteX2" fmla="*/ 576262 w 576262"/>
              <a:gd name="connsiteY2" fmla="*/ 422275 h 1412875"/>
              <a:gd name="connsiteX3" fmla="*/ 0 w 576262"/>
              <a:gd name="connsiteY3" fmla="*/ 917575 h 1412875"/>
              <a:gd name="connsiteX4" fmla="*/ 288131 w 576262"/>
              <a:gd name="connsiteY4" fmla="*/ 495300 h 1412875"/>
              <a:gd name="connsiteX5" fmla="*/ 576262 w 576262"/>
              <a:gd name="connsiteY5" fmla="*/ 917575 h 1412875"/>
              <a:gd name="connsiteX6" fmla="*/ 0 w 576262"/>
              <a:gd name="connsiteY6" fmla="*/ 1412875 h 1412875"/>
              <a:gd name="connsiteX7" fmla="*/ 288131 w 576262"/>
              <a:gd name="connsiteY7" fmla="*/ 990600 h 1412875"/>
              <a:gd name="connsiteX8" fmla="*/ 576262 w 576262"/>
              <a:gd name="connsiteY8" fmla="*/ 1412875 h 1412875"/>
            </a:gdLst>
            <a:ahLst/>
            <a:cxnLst/>
            <a:rect l="l" t="t" r="r" b="b"/>
            <a:pathLst>
              <a:path w="576262" h="1412875">
                <a:moveTo>
                  <a:pt x="0" y="422275"/>
                </a:moveTo>
                <a:lnTo>
                  <a:pt x="288131" y="0"/>
                </a:lnTo>
                <a:lnTo>
                  <a:pt x="576262" y="422275"/>
                </a:lnTo>
                <a:close/>
                <a:moveTo>
                  <a:pt x="0" y="917575"/>
                </a:moveTo>
                <a:lnTo>
                  <a:pt x="288131" y="495300"/>
                </a:lnTo>
                <a:lnTo>
                  <a:pt x="576262" y="917575"/>
                </a:lnTo>
                <a:close/>
                <a:moveTo>
                  <a:pt x="0" y="1412875"/>
                </a:moveTo>
                <a:lnTo>
                  <a:pt x="288131" y="990600"/>
                </a:lnTo>
                <a:lnTo>
                  <a:pt x="576262" y="1412875"/>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16200000" flipH="1">
            <a:off x="8557419" y="1786731"/>
            <a:ext cx="576262" cy="1412876"/>
          </a:xfrm>
          <a:custGeom>
            <a:avLst/>
            <a:gdLst>
              <a:gd name="connsiteX0" fmla="*/ 0 w 576262"/>
              <a:gd name="connsiteY0" fmla="*/ 1412876 h 1412876"/>
              <a:gd name="connsiteX1" fmla="*/ 576262 w 576262"/>
              <a:gd name="connsiteY1" fmla="*/ 1412876 h 1412876"/>
              <a:gd name="connsiteX2" fmla="*/ 288131 w 576262"/>
              <a:gd name="connsiteY2" fmla="*/ 990600 h 1412876"/>
              <a:gd name="connsiteX3" fmla="*/ 0 w 576262"/>
              <a:gd name="connsiteY3" fmla="*/ 917576 h 1412876"/>
              <a:gd name="connsiteX4" fmla="*/ 576262 w 576262"/>
              <a:gd name="connsiteY4" fmla="*/ 917576 h 1412876"/>
              <a:gd name="connsiteX5" fmla="*/ 288131 w 576262"/>
              <a:gd name="connsiteY5" fmla="*/ 495300 h 1412876"/>
              <a:gd name="connsiteX6" fmla="*/ 0 w 576262"/>
              <a:gd name="connsiteY6" fmla="*/ 422276 h 1412876"/>
              <a:gd name="connsiteX7" fmla="*/ 576262 w 576262"/>
              <a:gd name="connsiteY7" fmla="*/ 422276 h 1412876"/>
              <a:gd name="connsiteX8" fmla="*/ 288131 w 576262"/>
              <a:gd name="connsiteY8" fmla="*/ 0 h 1412876"/>
            </a:gdLst>
            <a:ahLst/>
            <a:cxnLst/>
            <a:rect l="l" t="t" r="r" b="b"/>
            <a:pathLst>
              <a:path w="576262" h="1412876">
                <a:moveTo>
                  <a:pt x="0" y="1412876"/>
                </a:moveTo>
                <a:lnTo>
                  <a:pt x="576262" y="1412876"/>
                </a:lnTo>
                <a:lnTo>
                  <a:pt x="288131" y="990600"/>
                </a:lnTo>
                <a:close/>
                <a:moveTo>
                  <a:pt x="0" y="917576"/>
                </a:moveTo>
                <a:lnTo>
                  <a:pt x="576262" y="917576"/>
                </a:lnTo>
                <a:lnTo>
                  <a:pt x="288131" y="495300"/>
                </a:lnTo>
                <a:close/>
                <a:moveTo>
                  <a:pt x="0" y="422276"/>
                </a:moveTo>
                <a:lnTo>
                  <a:pt x="576262" y="422276"/>
                </a:lnTo>
                <a:lnTo>
                  <a:pt x="288131" y="0"/>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5159020" y="2182707"/>
            <a:ext cx="2153359" cy="752990"/>
          </a:xfrm>
          <a:prstGeom prst="rect">
            <a:avLst/>
          </a:prstGeom>
          <a:noFill/>
          <a:ln>
            <a:noFill/>
          </a:ln>
        </p:spPr>
        <p:txBody>
          <a:bodyPr vert="horz" wrap="square" lIns="0" tIns="0" rIns="0" bIns="0" rtlCol="0" anchor="b"/>
          <a:lstStyle/>
          <a:p>
            <a:pPr algn="r">
              <a:lnSpc>
                <a:spcPct val="110000"/>
              </a:lnSpc>
            </a:pPr>
            <a:r>
              <a:rPr kumimoji="1" lang="en-US" altLang="zh-CN" sz="5400">
                <a:ln w="12700">
                  <a:noFill/>
                </a:ln>
                <a:solidFill>
                  <a:srgbClr val="A9C7A7">
                    <a:alpha val="100000"/>
                  </a:srgbClr>
                </a:solidFill>
                <a:latin typeface="宋体" panose="02010600030101010101" pitchFamily="2" charset="-122"/>
                <a:ea typeface="宋体" panose="02010600030101010101" pitchFamily="2" charset="-122"/>
                <a:cs typeface="OPPOSans H"/>
              </a:rPr>
              <a:t>PART01</a:t>
            </a:r>
            <a:endParaRPr kumimoji="1" lang="zh-CN" altLang="en-US"/>
          </a:p>
        </p:txBody>
      </p:sp>
    </p:spTree>
    <p:extLst>
      <p:ext uri="{BB962C8B-B14F-4D97-AF65-F5344CB8AC3E}">
        <p14:creationId xmlns:p14="http://schemas.microsoft.com/office/powerpoint/2010/main" val="3123310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75BB0B20-97ED-4D8E-8241-7DE599B837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5678" y="1131433"/>
            <a:ext cx="2484783" cy="4042611"/>
          </a:xfrm>
          <a:prstGeom prst="rect">
            <a:avLst/>
          </a:prstGeom>
        </p:spPr>
      </p:pic>
      <p:sp>
        <p:nvSpPr>
          <p:cNvPr id="15" name="标题 1">
            <a:extLst>
              <a:ext uri="{FF2B5EF4-FFF2-40B4-BE49-F238E27FC236}">
                <a16:creationId xmlns:a16="http://schemas.microsoft.com/office/drawing/2014/main" id="{B102302F-F60F-4C0B-8189-3158FAC70820}"/>
              </a:ext>
            </a:extLst>
          </p:cNvPr>
          <p:cNvSpPr txBox="1"/>
          <p:nvPr/>
        </p:nvSpPr>
        <p:spPr>
          <a:xfrm>
            <a:off x="3190240" y="1722056"/>
            <a:ext cx="8328660" cy="1737360"/>
          </a:xfrm>
          <a:prstGeom prst="roundRect">
            <a:avLst>
              <a:gd name="adj" fmla="val 4179"/>
            </a:avLst>
          </a:prstGeom>
          <a:solidFill>
            <a:schemeClr val="accent1"/>
          </a:solidFill>
          <a:ln w="12700" cap="sq">
            <a:noFill/>
            <a:miter/>
          </a:ln>
          <a:effectLst>
            <a:outerShdw blurRad="241300" sx="102000" sy="102000" algn="ctr" rotWithShape="0">
              <a:srgbClr val="000000">
                <a:alpha val="7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a:extLst>
              <a:ext uri="{FF2B5EF4-FFF2-40B4-BE49-F238E27FC236}">
                <a16:creationId xmlns:a16="http://schemas.microsoft.com/office/drawing/2014/main" id="{DFC9DA6B-28C1-4288-A9BF-B0153689DF21}"/>
              </a:ext>
            </a:extLst>
          </p:cNvPr>
          <p:cNvSpPr txBox="1"/>
          <p:nvPr/>
        </p:nvSpPr>
        <p:spPr>
          <a:xfrm>
            <a:off x="3190240" y="1683956"/>
            <a:ext cx="8328660" cy="1737360"/>
          </a:xfrm>
          <a:prstGeom prst="roundRect">
            <a:avLst>
              <a:gd name="adj" fmla="val 4179"/>
            </a:avLst>
          </a:prstGeom>
          <a:solidFill>
            <a:schemeClr val="bg1"/>
          </a:solidFill>
          <a:ln w="12700" cap="sq">
            <a:noFill/>
            <a:miter/>
          </a:ln>
          <a:effectLst>
            <a:outerShdw blurRad="254000" dist="38100" dir="16200000" sx="96000" sy="96000"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2824900" y="4343464"/>
            <a:ext cx="8328660" cy="1737360"/>
          </a:xfrm>
          <a:prstGeom prst="roundRect">
            <a:avLst>
              <a:gd name="adj" fmla="val 4179"/>
            </a:avLst>
          </a:prstGeom>
          <a:solidFill>
            <a:schemeClr val="accent1"/>
          </a:solidFill>
          <a:ln w="12700" cap="sq">
            <a:noFill/>
            <a:miter/>
          </a:ln>
          <a:effectLst>
            <a:outerShdw blurRad="241300" sx="102000" sy="102000" algn="ctr" rotWithShape="0">
              <a:srgbClr val="000000">
                <a:alpha val="7000"/>
              </a:srgb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3395072" y="1805953"/>
            <a:ext cx="303530" cy="303530"/>
          </a:xfrm>
          <a:prstGeom prst="ellipse">
            <a:avLst/>
          </a:pr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3530682" y="1899933"/>
            <a:ext cx="7345960" cy="1264919"/>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000000">
                    <a:alpha val="100000"/>
                  </a:srgbClr>
                </a:solidFill>
                <a:latin typeface="Source Han Sans"/>
                <a:ea typeface="Source Han Sans"/>
                <a:cs typeface="Source Han Sans"/>
              </a:rPr>
              <a:t>马克思主义认为人的全面发展是指人的劳动能力的全面发展，包括脑力和体力的统一发展。</a:t>
            </a:r>
            <a:r>
              <a:rPr lang="zh-CN" altLang="en-US" sz="1600" b="0" i="0">
                <a:solidFill>
                  <a:srgbClr val="05073B"/>
                </a:solidFill>
                <a:effectLst/>
                <a:latin typeface="Abadi" panose="020B0604020104020204" pitchFamily="34" charset="0"/>
              </a:rPr>
              <a:t>根据马克思主义关于人的本质是“一切社会关系的总和”的论述，人的全面发展还应包括道德、情感、意志和意向的发展。</a:t>
            </a:r>
            <a:endParaRPr kumimoji="1" lang="zh-CN" altLang="en-US" sz="2000"/>
          </a:p>
        </p:txBody>
      </p:sp>
      <p:sp>
        <p:nvSpPr>
          <p:cNvPr id="7" name="标题 1"/>
          <p:cNvSpPr txBox="1"/>
          <p:nvPr/>
        </p:nvSpPr>
        <p:spPr>
          <a:xfrm>
            <a:off x="2824900" y="4305364"/>
            <a:ext cx="8328660" cy="1737360"/>
          </a:xfrm>
          <a:prstGeom prst="roundRect">
            <a:avLst>
              <a:gd name="adj" fmla="val 4179"/>
            </a:avLst>
          </a:prstGeom>
          <a:solidFill>
            <a:schemeClr val="bg1"/>
          </a:solidFill>
          <a:ln w="12700" cap="sq">
            <a:noFill/>
            <a:miter/>
          </a:ln>
          <a:effectLst>
            <a:outerShdw blurRad="254000" dist="38100" dir="16200000" sx="96000" sy="96000"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3062390" y="4549204"/>
            <a:ext cx="303530" cy="303530"/>
          </a:xfrm>
          <a:prstGeom prst="ellipse">
            <a:avLst/>
          </a:prstGeom>
          <a:solidFill>
            <a:schemeClr val="accent1">
              <a:lumMod val="60000"/>
              <a:lumOff val="4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3327680" y="4666044"/>
            <a:ext cx="7726960" cy="1264919"/>
          </a:xfrm>
          <a:prstGeom prst="rect">
            <a:avLst/>
          </a:prstGeom>
          <a:noFill/>
          <a:ln>
            <a:noFill/>
          </a:ln>
        </p:spPr>
        <p:txBody>
          <a:bodyPr vert="horz" wrap="square" lIns="0" tIns="0" rIns="0" bIns="0" rtlCol="0" anchor="t"/>
          <a:lstStyle/>
          <a:p>
            <a:pPr algn="l">
              <a:lnSpc>
                <a:spcPct val="150000"/>
              </a:lnSpc>
            </a:pPr>
            <a:r>
              <a:rPr lang="zh-CN" altLang="en-US" sz="1600" b="0" i="0">
                <a:solidFill>
                  <a:srgbClr val="05073B"/>
                </a:solidFill>
                <a:effectLst/>
                <a:latin typeface="Abadi" panose="020B0604020104020204" pitchFamily="34" charset="0"/>
              </a:rPr>
              <a:t>李晓华作为理发师，不仅技术精湛，而且注重与顾客的沟通和交流，这种能力的发展体现了人的全面发展。她通过实践不断积累经验，提升自己的技艺和服务水平，同时也在与顾客的互动中培养了道德、情感等方面的素质</a:t>
            </a:r>
            <a:endParaRPr kumimoji="1" lang="zh-CN" altLang="en-US" sz="2000"/>
          </a:p>
        </p:txBody>
      </p:sp>
      <p:sp>
        <p:nvSpPr>
          <p:cNvPr id="11" name="标题 1"/>
          <p:cNvSpPr txBox="1"/>
          <p:nvPr/>
        </p:nvSpPr>
        <p:spPr>
          <a:xfrm>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人的全面发展</a:t>
            </a:r>
            <a:endParaRPr kumimoji="1" lang="zh-CN" altLang="en-US"/>
          </a:p>
        </p:txBody>
      </p:sp>
      <p:sp>
        <p:nvSpPr>
          <p:cNvPr id="13"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93848"/>
            <a:ext cx="12192000" cy="6470305"/>
          </a:xfrm>
          <a:custGeom>
            <a:avLst/>
            <a:gdLst>
              <a:gd name="connsiteX0" fmla="*/ 12166698 w 12192000"/>
              <a:gd name="connsiteY0" fmla="*/ 6280001 h 6470305"/>
              <a:gd name="connsiteX1" fmla="*/ 12192000 w 12192000"/>
              <a:gd name="connsiteY1" fmla="*/ 6285109 h 6470305"/>
              <a:gd name="connsiteX2" fmla="*/ 12192000 w 12192000"/>
              <a:gd name="connsiteY2" fmla="*/ 6465197 h 6470305"/>
              <a:gd name="connsiteX3" fmla="*/ 12166698 w 12192000"/>
              <a:gd name="connsiteY3" fmla="*/ 6470305 h 6470305"/>
              <a:gd name="connsiteX4" fmla="*/ 12071546 w 12192000"/>
              <a:gd name="connsiteY4" fmla="*/ 6375153 h 6470305"/>
              <a:gd name="connsiteX5" fmla="*/ 12166698 w 12192000"/>
              <a:gd name="connsiteY5" fmla="*/ 6280001 h 6470305"/>
              <a:gd name="connsiteX6" fmla="*/ 11748029 w 12192000"/>
              <a:gd name="connsiteY6" fmla="*/ 6280001 h 6470305"/>
              <a:gd name="connsiteX7" fmla="*/ 11843181 w 12192000"/>
              <a:gd name="connsiteY7" fmla="*/ 6375153 h 6470305"/>
              <a:gd name="connsiteX8" fmla="*/ 11748029 w 12192000"/>
              <a:gd name="connsiteY8" fmla="*/ 6470305 h 6470305"/>
              <a:gd name="connsiteX9" fmla="*/ 11652877 w 12192000"/>
              <a:gd name="connsiteY9" fmla="*/ 6375153 h 6470305"/>
              <a:gd name="connsiteX10" fmla="*/ 11748029 w 12192000"/>
              <a:gd name="connsiteY10" fmla="*/ 6280001 h 6470305"/>
              <a:gd name="connsiteX11" fmla="*/ 11329360 w 12192000"/>
              <a:gd name="connsiteY11" fmla="*/ 6280001 h 6470305"/>
              <a:gd name="connsiteX12" fmla="*/ 11424512 w 12192000"/>
              <a:gd name="connsiteY12" fmla="*/ 6375153 h 6470305"/>
              <a:gd name="connsiteX13" fmla="*/ 11329360 w 12192000"/>
              <a:gd name="connsiteY13" fmla="*/ 6470305 h 6470305"/>
              <a:gd name="connsiteX14" fmla="*/ 11234208 w 12192000"/>
              <a:gd name="connsiteY14" fmla="*/ 6375153 h 6470305"/>
              <a:gd name="connsiteX15" fmla="*/ 11329360 w 12192000"/>
              <a:gd name="connsiteY15" fmla="*/ 6280001 h 6470305"/>
              <a:gd name="connsiteX16" fmla="*/ 10910691 w 12192000"/>
              <a:gd name="connsiteY16" fmla="*/ 6280001 h 6470305"/>
              <a:gd name="connsiteX17" fmla="*/ 11005843 w 12192000"/>
              <a:gd name="connsiteY17" fmla="*/ 6375153 h 6470305"/>
              <a:gd name="connsiteX18" fmla="*/ 10910691 w 12192000"/>
              <a:gd name="connsiteY18" fmla="*/ 6470305 h 6470305"/>
              <a:gd name="connsiteX19" fmla="*/ 10815539 w 12192000"/>
              <a:gd name="connsiteY19" fmla="*/ 6375153 h 6470305"/>
              <a:gd name="connsiteX20" fmla="*/ 10910691 w 12192000"/>
              <a:gd name="connsiteY20" fmla="*/ 6280001 h 6470305"/>
              <a:gd name="connsiteX21" fmla="*/ 10492022 w 12192000"/>
              <a:gd name="connsiteY21" fmla="*/ 6280001 h 6470305"/>
              <a:gd name="connsiteX22" fmla="*/ 10587174 w 12192000"/>
              <a:gd name="connsiteY22" fmla="*/ 6375153 h 6470305"/>
              <a:gd name="connsiteX23" fmla="*/ 10492022 w 12192000"/>
              <a:gd name="connsiteY23" fmla="*/ 6470305 h 6470305"/>
              <a:gd name="connsiteX24" fmla="*/ 10396870 w 12192000"/>
              <a:gd name="connsiteY24" fmla="*/ 6375153 h 6470305"/>
              <a:gd name="connsiteX25" fmla="*/ 10492022 w 12192000"/>
              <a:gd name="connsiteY25" fmla="*/ 6280001 h 6470305"/>
              <a:gd name="connsiteX26" fmla="*/ 10073353 w 12192000"/>
              <a:gd name="connsiteY26" fmla="*/ 6280001 h 6470305"/>
              <a:gd name="connsiteX27" fmla="*/ 10168505 w 12192000"/>
              <a:gd name="connsiteY27" fmla="*/ 6375153 h 6470305"/>
              <a:gd name="connsiteX28" fmla="*/ 10073353 w 12192000"/>
              <a:gd name="connsiteY28" fmla="*/ 6470305 h 6470305"/>
              <a:gd name="connsiteX29" fmla="*/ 9978201 w 12192000"/>
              <a:gd name="connsiteY29" fmla="*/ 6375153 h 6470305"/>
              <a:gd name="connsiteX30" fmla="*/ 10073353 w 12192000"/>
              <a:gd name="connsiteY30" fmla="*/ 6280001 h 6470305"/>
              <a:gd name="connsiteX31" fmla="*/ 9654684 w 12192000"/>
              <a:gd name="connsiteY31" fmla="*/ 6280001 h 6470305"/>
              <a:gd name="connsiteX32" fmla="*/ 9749836 w 12192000"/>
              <a:gd name="connsiteY32" fmla="*/ 6375153 h 6470305"/>
              <a:gd name="connsiteX33" fmla="*/ 9654684 w 12192000"/>
              <a:gd name="connsiteY33" fmla="*/ 6470305 h 6470305"/>
              <a:gd name="connsiteX34" fmla="*/ 9559532 w 12192000"/>
              <a:gd name="connsiteY34" fmla="*/ 6375153 h 6470305"/>
              <a:gd name="connsiteX35" fmla="*/ 9654684 w 12192000"/>
              <a:gd name="connsiteY35" fmla="*/ 6280001 h 6470305"/>
              <a:gd name="connsiteX36" fmla="*/ 9236015 w 12192000"/>
              <a:gd name="connsiteY36" fmla="*/ 6280001 h 6470305"/>
              <a:gd name="connsiteX37" fmla="*/ 9331167 w 12192000"/>
              <a:gd name="connsiteY37" fmla="*/ 6375153 h 6470305"/>
              <a:gd name="connsiteX38" fmla="*/ 9236015 w 12192000"/>
              <a:gd name="connsiteY38" fmla="*/ 6470305 h 6470305"/>
              <a:gd name="connsiteX39" fmla="*/ 9140863 w 12192000"/>
              <a:gd name="connsiteY39" fmla="*/ 6375153 h 6470305"/>
              <a:gd name="connsiteX40" fmla="*/ 9236015 w 12192000"/>
              <a:gd name="connsiteY40" fmla="*/ 6280001 h 6470305"/>
              <a:gd name="connsiteX41" fmla="*/ 8817346 w 12192000"/>
              <a:gd name="connsiteY41" fmla="*/ 6280001 h 6470305"/>
              <a:gd name="connsiteX42" fmla="*/ 8912498 w 12192000"/>
              <a:gd name="connsiteY42" fmla="*/ 6375153 h 6470305"/>
              <a:gd name="connsiteX43" fmla="*/ 8817346 w 12192000"/>
              <a:gd name="connsiteY43" fmla="*/ 6470305 h 6470305"/>
              <a:gd name="connsiteX44" fmla="*/ 8722194 w 12192000"/>
              <a:gd name="connsiteY44" fmla="*/ 6375153 h 6470305"/>
              <a:gd name="connsiteX45" fmla="*/ 8817346 w 12192000"/>
              <a:gd name="connsiteY45" fmla="*/ 6280001 h 6470305"/>
              <a:gd name="connsiteX46" fmla="*/ 8398677 w 12192000"/>
              <a:gd name="connsiteY46" fmla="*/ 6280001 h 6470305"/>
              <a:gd name="connsiteX47" fmla="*/ 8493829 w 12192000"/>
              <a:gd name="connsiteY47" fmla="*/ 6375153 h 6470305"/>
              <a:gd name="connsiteX48" fmla="*/ 8398677 w 12192000"/>
              <a:gd name="connsiteY48" fmla="*/ 6470305 h 6470305"/>
              <a:gd name="connsiteX49" fmla="*/ 8303526 w 12192000"/>
              <a:gd name="connsiteY49" fmla="*/ 6375153 h 6470305"/>
              <a:gd name="connsiteX50" fmla="*/ 8398677 w 12192000"/>
              <a:gd name="connsiteY50" fmla="*/ 6280001 h 6470305"/>
              <a:gd name="connsiteX51" fmla="*/ 7980009 w 12192000"/>
              <a:gd name="connsiteY51" fmla="*/ 6280001 h 6470305"/>
              <a:gd name="connsiteX52" fmla="*/ 8075161 w 12192000"/>
              <a:gd name="connsiteY52" fmla="*/ 6375153 h 6470305"/>
              <a:gd name="connsiteX53" fmla="*/ 7980009 w 12192000"/>
              <a:gd name="connsiteY53" fmla="*/ 6470305 h 6470305"/>
              <a:gd name="connsiteX54" fmla="*/ 7884857 w 12192000"/>
              <a:gd name="connsiteY54" fmla="*/ 6375153 h 6470305"/>
              <a:gd name="connsiteX55" fmla="*/ 7980009 w 12192000"/>
              <a:gd name="connsiteY55" fmla="*/ 6280001 h 6470305"/>
              <a:gd name="connsiteX56" fmla="*/ 7561340 w 12192000"/>
              <a:gd name="connsiteY56" fmla="*/ 6280001 h 6470305"/>
              <a:gd name="connsiteX57" fmla="*/ 7656492 w 12192000"/>
              <a:gd name="connsiteY57" fmla="*/ 6375153 h 6470305"/>
              <a:gd name="connsiteX58" fmla="*/ 7561340 w 12192000"/>
              <a:gd name="connsiteY58" fmla="*/ 6470305 h 6470305"/>
              <a:gd name="connsiteX59" fmla="*/ 7466188 w 12192000"/>
              <a:gd name="connsiteY59" fmla="*/ 6375153 h 6470305"/>
              <a:gd name="connsiteX60" fmla="*/ 7561340 w 12192000"/>
              <a:gd name="connsiteY60" fmla="*/ 6280001 h 6470305"/>
              <a:gd name="connsiteX61" fmla="*/ 7142671 w 12192000"/>
              <a:gd name="connsiteY61" fmla="*/ 6280001 h 6470305"/>
              <a:gd name="connsiteX62" fmla="*/ 7237823 w 12192000"/>
              <a:gd name="connsiteY62" fmla="*/ 6375153 h 6470305"/>
              <a:gd name="connsiteX63" fmla="*/ 7142671 w 12192000"/>
              <a:gd name="connsiteY63" fmla="*/ 6470305 h 6470305"/>
              <a:gd name="connsiteX64" fmla="*/ 7047519 w 12192000"/>
              <a:gd name="connsiteY64" fmla="*/ 6375153 h 6470305"/>
              <a:gd name="connsiteX65" fmla="*/ 7142671 w 12192000"/>
              <a:gd name="connsiteY65" fmla="*/ 6280001 h 6470305"/>
              <a:gd name="connsiteX66" fmla="*/ 6724002 w 12192000"/>
              <a:gd name="connsiteY66" fmla="*/ 6280001 h 6470305"/>
              <a:gd name="connsiteX67" fmla="*/ 6819154 w 12192000"/>
              <a:gd name="connsiteY67" fmla="*/ 6375153 h 6470305"/>
              <a:gd name="connsiteX68" fmla="*/ 6724002 w 12192000"/>
              <a:gd name="connsiteY68" fmla="*/ 6470305 h 6470305"/>
              <a:gd name="connsiteX69" fmla="*/ 6628850 w 12192000"/>
              <a:gd name="connsiteY69" fmla="*/ 6375153 h 6470305"/>
              <a:gd name="connsiteX70" fmla="*/ 6724002 w 12192000"/>
              <a:gd name="connsiteY70" fmla="*/ 6280001 h 6470305"/>
              <a:gd name="connsiteX71" fmla="*/ 6305333 w 12192000"/>
              <a:gd name="connsiteY71" fmla="*/ 6280001 h 6470305"/>
              <a:gd name="connsiteX72" fmla="*/ 6400485 w 12192000"/>
              <a:gd name="connsiteY72" fmla="*/ 6375153 h 6470305"/>
              <a:gd name="connsiteX73" fmla="*/ 6305333 w 12192000"/>
              <a:gd name="connsiteY73" fmla="*/ 6470305 h 6470305"/>
              <a:gd name="connsiteX74" fmla="*/ 6210181 w 12192000"/>
              <a:gd name="connsiteY74" fmla="*/ 6375153 h 6470305"/>
              <a:gd name="connsiteX75" fmla="*/ 6305333 w 12192000"/>
              <a:gd name="connsiteY75" fmla="*/ 6280001 h 6470305"/>
              <a:gd name="connsiteX76" fmla="*/ 5886664 w 12192000"/>
              <a:gd name="connsiteY76" fmla="*/ 6280001 h 6470305"/>
              <a:gd name="connsiteX77" fmla="*/ 5981816 w 12192000"/>
              <a:gd name="connsiteY77" fmla="*/ 6375153 h 6470305"/>
              <a:gd name="connsiteX78" fmla="*/ 5886664 w 12192000"/>
              <a:gd name="connsiteY78" fmla="*/ 6470305 h 6470305"/>
              <a:gd name="connsiteX79" fmla="*/ 5791512 w 12192000"/>
              <a:gd name="connsiteY79" fmla="*/ 6375153 h 6470305"/>
              <a:gd name="connsiteX80" fmla="*/ 5886664 w 12192000"/>
              <a:gd name="connsiteY80" fmla="*/ 6280001 h 6470305"/>
              <a:gd name="connsiteX81" fmla="*/ 5467994 w 12192000"/>
              <a:gd name="connsiteY81" fmla="*/ 6280001 h 6470305"/>
              <a:gd name="connsiteX82" fmla="*/ 5563146 w 12192000"/>
              <a:gd name="connsiteY82" fmla="*/ 6375153 h 6470305"/>
              <a:gd name="connsiteX83" fmla="*/ 5467994 w 12192000"/>
              <a:gd name="connsiteY83" fmla="*/ 6470305 h 6470305"/>
              <a:gd name="connsiteX84" fmla="*/ 5372842 w 12192000"/>
              <a:gd name="connsiteY84" fmla="*/ 6375153 h 6470305"/>
              <a:gd name="connsiteX85" fmla="*/ 5467994 w 12192000"/>
              <a:gd name="connsiteY85" fmla="*/ 6280001 h 6470305"/>
              <a:gd name="connsiteX86" fmla="*/ 5049325 w 12192000"/>
              <a:gd name="connsiteY86" fmla="*/ 6280001 h 6470305"/>
              <a:gd name="connsiteX87" fmla="*/ 5144478 w 12192000"/>
              <a:gd name="connsiteY87" fmla="*/ 6375153 h 6470305"/>
              <a:gd name="connsiteX88" fmla="*/ 5049325 w 12192000"/>
              <a:gd name="connsiteY88" fmla="*/ 6470305 h 6470305"/>
              <a:gd name="connsiteX89" fmla="*/ 4954173 w 12192000"/>
              <a:gd name="connsiteY89" fmla="*/ 6375153 h 6470305"/>
              <a:gd name="connsiteX90" fmla="*/ 5049325 w 12192000"/>
              <a:gd name="connsiteY90" fmla="*/ 6280001 h 6470305"/>
              <a:gd name="connsiteX91" fmla="*/ 4630656 w 12192000"/>
              <a:gd name="connsiteY91" fmla="*/ 6280001 h 6470305"/>
              <a:gd name="connsiteX92" fmla="*/ 4725808 w 12192000"/>
              <a:gd name="connsiteY92" fmla="*/ 6375153 h 6470305"/>
              <a:gd name="connsiteX93" fmla="*/ 4630656 w 12192000"/>
              <a:gd name="connsiteY93" fmla="*/ 6470305 h 6470305"/>
              <a:gd name="connsiteX94" fmla="*/ 4535504 w 12192000"/>
              <a:gd name="connsiteY94" fmla="*/ 6375153 h 6470305"/>
              <a:gd name="connsiteX95" fmla="*/ 4630656 w 12192000"/>
              <a:gd name="connsiteY95" fmla="*/ 6280001 h 6470305"/>
              <a:gd name="connsiteX96" fmla="*/ 4211987 w 12192000"/>
              <a:gd name="connsiteY96" fmla="*/ 6280001 h 6470305"/>
              <a:gd name="connsiteX97" fmla="*/ 4307139 w 12192000"/>
              <a:gd name="connsiteY97" fmla="*/ 6375153 h 6470305"/>
              <a:gd name="connsiteX98" fmla="*/ 4211987 w 12192000"/>
              <a:gd name="connsiteY98" fmla="*/ 6470305 h 6470305"/>
              <a:gd name="connsiteX99" fmla="*/ 4116835 w 12192000"/>
              <a:gd name="connsiteY99" fmla="*/ 6375153 h 6470305"/>
              <a:gd name="connsiteX100" fmla="*/ 4211987 w 12192000"/>
              <a:gd name="connsiteY100" fmla="*/ 6280001 h 6470305"/>
              <a:gd name="connsiteX101" fmla="*/ 3793342 w 12192000"/>
              <a:gd name="connsiteY101" fmla="*/ 6280001 h 6470305"/>
              <a:gd name="connsiteX102" fmla="*/ 3888470 w 12192000"/>
              <a:gd name="connsiteY102" fmla="*/ 6375153 h 6470305"/>
              <a:gd name="connsiteX103" fmla="*/ 3793342 w 12192000"/>
              <a:gd name="connsiteY103" fmla="*/ 6470305 h 6470305"/>
              <a:gd name="connsiteX104" fmla="*/ 3698190 w 12192000"/>
              <a:gd name="connsiteY104" fmla="*/ 6375153 h 6470305"/>
              <a:gd name="connsiteX105" fmla="*/ 3793342 w 12192000"/>
              <a:gd name="connsiteY105" fmla="*/ 6280001 h 6470305"/>
              <a:gd name="connsiteX106" fmla="*/ 3374671 w 12192000"/>
              <a:gd name="connsiteY106" fmla="*/ 6280001 h 6470305"/>
              <a:gd name="connsiteX107" fmla="*/ 3469825 w 12192000"/>
              <a:gd name="connsiteY107" fmla="*/ 6375153 h 6470305"/>
              <a:gd name="connsiteX108" fmla="*/ 3374671 w 12192000"/>
              <a:gd name="connsiteY108" fmla="*/ 6470305 h 6470305"/>
              <a:gd name="connsiteX109" fmla="*/ 3279519 w 12192000"/>
              <a:gd name="connsiteY109" fmla="*/ 6375153 h 6470305"/>
              <a:gd name="connsiteX110" fmla="*/ 3374671 w 12192000"/>
              <a:gd name="connsiteY110" fmla="*/ 6280001 h 6470305"/>
              <a:gd name="connsiteX111" fmla="*/ 2956001 w 12192000"/>
              <a:gd name="connsiteY111" fmla="*/ 6280001 h 6470305"/>
              <a:gd name="connsiteX112" fmla="*/ 3051154 w 12192000"/>
              <a:gd name="connsiteY112" fmla="*/ 6375153 h 6470305"/>
              <a:gd name="connsiteX113" fmla="*/ 2956001 w 12192000"/>
              <a:gd name="connsiteY113" fmla="*/ 6470305 h 6470305"/>
              <a:gd name="connsiteX114" fmla="*/ 2860848 w 12192000"/>
              <a:gd name="connsiteY114" fmla="*/ 6375153 h 6470305"/>
              <a:gd name="connsiteX115" fmla="*/ 2956001 w 12192000"/>
              <a:gd name="connsiteY115" fmla="*/ 6280001 h 6470305"/>
              <a:gd name="connsiteX116" fmla="*/ 2537330 w 12192000"/>
              <a:gd name="connsiteY116" fmla="*/ 6280001 h 6470305"/>
              <a:gd name="connsiteX117" fmla="*/ 2632482 w 12192000"/>
              <a:gd name="connsiteY117" fmla="*/ 6375153 h 6470305"/>
              <a:gd name="connsiteX118" fmla="*/ 2537330 w 12192000"/>
              <a:gd name="connsiteY118" fmla="*/ 6470305 h 6470305"/>
              <a:gd name="connsiteX119" fmla="*/ 2442177 w 12192000"/>
              <a:gd name="connsiteY119" fmla="*/ 6375153 h 6470305"/>
              <a:gd name="connsiteX120" fmla="*/ 2537330 w 12192000"/>
              <a:gd name="connsiteY120" fmla="*/ 6280001 h 6470305"/>
              <a:gd name="connsiteX121" fmla="*/ 2118660 w 12192000"/>
              <a:gd name="connsiteY121" fmla="*/ 6280001 h 6470305"/>
              <a:gd name="connsiteX122" fmla="*/ 2213812 w 12192000"/>
              <a:gd name="connsiteY122" fmla="*/ 6375153 h 6470305"/>
              <a:gd name="connsiteX123" fmla="*/ 2118660 w 12192000"/>
              <a:gd name="connsiteY123" fmla="*/ 6470305 h 6470305"/>
              <a:gd name="connsiteX124" fmla="*/ 2023508 w 12192000"/>
              <a:gd name="connsiteY124" fmla="*/ 6375153 h 6470305"/>
              <a:gd name="connsiteX125" fmla="*/ 2118660 w 12192000"/>
              <a:gd name="connsiteY125" fmla="*/ 6280001 h 6470305"/>
              <a:gd name="connsiteX126" fmla="*/ 1699989 w 12192000"/>
              <a:gd name="connsiteY126" fmla="*/ 6280001 h 6470305"/>
              <a:gd name="connsiteX127" fmla="*/ 1795142 w 12192000"/>
              <a:gd name="connsiteY127" fmla="*/ 6375153 h 6470305"/>
              <a:gd name="connsiteX128" fmla="*/ 1699989 w 12192000"/>
              <a:gd name="connsiteY128" fmla="*/ 6470305 h 6470305"/>
              <a:gd name="connsiteX129" fmla="*/ 1604835 w 12192000"/>
              <a:gd name="connsiteY129" fmla="*/ 6375153 h 6470305"/>
              <a:gd name="connsiteX130" fmla="*/ 1699989 w 12192000"/>
              <a:gd name="connsiteY130" fmla="*/ 6280001 h 6470305"/>
              <a:gd name="connsiteX131" fmla="*/ 1281318 w 12192000"/>
              <a:gd name="connsiteY131" fmla="*/ 6280001 h 6470305"/>
              <a:gd name="connsiteX132" fmla="*/ 1376471 w 12192000"/>
              <a:gd name="connsiteY132" fmla="*/ 6375153 h 6470305"/>
              <a:gd name="connsiteX133" fmla="*/ 1281318 w 12192000"/>
              <a:gd name="connsiteY133" fmla="*/ 6470305 h 6470305"/>
              <a:gd name="connsiteX134" fmla="*/ 1186165 w 12192000"/>
              <a:gd name="connsiteY134" fmla="*/ 6375153 h 6470305"/>
              <a:gd name="connsiteX135" fmla="*/ 1281318 w 12192000"/>
              <a:gd name="connsiteY135" fmla="*/ 6280001 h 6470305"/>
              <a:gd name="connsiteX136" fmla="*/ 862650 w 12192000"/>
              <a:gd name="connsiteY136" fmla="*/ 6280001 h 6470305"/>
              <a:gd name="connsiteX137" fmla="*/ 957802 w 12192000"/>
              <a:gd name="connsiteY137" fmla="*/ 6375153 h 6470305"/>
              <a:gd name="connsiteX138" fmla="*/ 862650 w 12192000"/>
              <a:gd name="connsiteY138" fmla="*/ 6470305 h 6470305"/>
              <a:gd name="connsiteX139" fmla="*/ 767498 w 12192000"/>
              <a:gd name="connsiteY139" fmla="*/ 6375153 h 6470305"/>
              <a:gd name="connsiteX140" fmla="*/ 862650 w 12192000"/>
              <a:gd name="connsiteY140" fmla="*/ 6280001 h 6470305"/>
              <a:gd name="connsiteX141" fmla="*/ 443982 w 12192000"/>
              <a:gd name="connsiteY141" fmla="*/ 6280001 h 6470305"/>
              <a:gd name="connsiteX142" fmla="*/ 539134 w 12192000"/>
              <a:gd name="connsiteY142" fmla="*/ 6375153 h 6470305"/>
              <a:gd name="connsiteX143" fmla="*/ 443982 w 12192000"/>
              <a:gd name="connsiteY143" fmla="*/ 6470305 h 6470305"/>
              <a:gd name="connsiteX144" fmla="*/ 348830 w 12192000"/>
              <a:gd name="connsiteY144" fmla="*/ 6375153 h 6470305"/>
              <a:gd name="connsiteX145" fmla="*/ 443982 w 12192000"/>
              <a:gd name="connsiteY145" fmla="*/ 6280001 h 6470305"/>
              <a:gd name="connsiteX146" fmla="*/ 25313 w 12192000"/>
              <a:gd name="connsiteY146" fmla="*/ 6280001 h 6470305"/>
              <a:gd name="connsiteX147" fmla="*/ 120465 w 12192000"/>
              <a:gd name="connsiteY147" fmla="*/ 6375153 h 6470305"/>
              <a:gd name="connsiteX148" fmla="*/ 25313 w 12192000"/>
              <a:gd name="connsiteY148" fmla="*/ 6470305 h 6470305"/>
              <a:gd name="connsiteX149" fmla="*/ 0 w 12192000"/>
              <a:gd name="connsiteY149" fmla="*/ 6465195 h 6470305"/>
              <a:gd name="connsiteX150" fmla="*/ 0 w 12192000"/>
              <a:gd name="connsiteY150" fmla="*/ 6285112 h 6470305"/>
              <a:gd name="connsiteX151" fmla="*/ 12166698 w 12192000"/>
              <a:gd name="connsiteY151" fmla="*/ 5861332 h 6470305"/>
              <a:gd name="connsiteX152" fmla="*/ 12192000 w 12192000"/>
              <a:gd name="connsiteY152" fmla="*/ 5866441 h 6470305"/>
              <a:gd name="connsiteX153" fmla="*/ 12192000 w 12192000"/>
              <a:gd name="connsiteY153" fmla="*/ 6046528 h 6470305"/>
              <a:gd name="connsiteX154" fmla="*/ 12166698 w 12192000"/>
              <a:gd name="connsiteY154" fmla="*/ 6051636 h 6470305"/>
              <a:gd name="connsiteX155" fmla="*/ 12071546 w 12192000"/>
              <a:gd name="connsiteY155" fmla="*/ 5956484 h 6470305"/>
              <a:gd name="connsiteX156" fmla="*/ 12166698 w 12192000"/>
              <a:gd name="connsiteY156" fmla="*/ 5861332 h 6470305"/>
              <a:gd name="connsiteX157" fmla="*/ 11748029 w 12192000"/>
              <a:gd name="connsiteY157" fmla="*/ 5861332 h 6470305"/>
              <a:gd name="connsiteX158" fmla="*/ 11843181 w 12192000"/>
              <a:gd name="connsiteY158" fmla="*/ 5956484 h 6470305"/>
              <a:gd name="connsiteX159" fmla="*/ 11748029 w 12192000"/>
              <a:gd name="connsiteY159" fmla="*/ 6051636 h 6470305"/>
              <a:gd name="connsiteX160" fmla="*/ 11652877 w 12192000"/>
              <a:gd name="connsiteY160" fmla="*/ 5956484 h 6470305"/>
              <a:gd name="connsiteX161" fmla="*/ 11748029 w 12192000"/>
              <a:gd name="connsiteY161" fmla="*/ 5861332 h 6470305"/>
              <a:gd name="connsiteX162" fmla="*/ 11329360 w 12192000"/>
              <a:gd name="connsiteY162" fmla="*/ 5861332 h 6470305"/>
              <a:gd name="connsiteX163" fmla="*/ 11424512 w 12192000"/>
              <a:gd name="connsiteY163" fmla="*/ 5956484 h 6470305"/>
              <a:gd name="connsiteX164" fmla="*/ 11329360 w 12192000"/>
              <a:gd name="connsiteY164" fmla="*/ 6051636 h 6470305"/>
              <a:gd name="connsiteX165" fmla="*/ 11234208 w 12192000"/>
              <a:gd name="connsiteY165" fmla="*/ 5956484 h 6470305"/>
              <a:gd name="connsiteX166" fmla="*/ 11329360 w 12192000"/>
              <a:gd name="connsiteY166" fmla="*/ 5861332 h 6470305"/>
              <a:gd name="connsiteX167" fmla="*/ 10910691 w 12192000"/>
              <a:gd name="connsiteY167" fmla="*/ 5861332 h 6470305"/>
              <a:gd name="connsiteX168" fmla="*/ 11005843 w 12192000"/>
              <a:gd name="connsiteY168" fmla="*/ 5956484 h 6470305"/>
              <a:gd name="connsiteX169" fmla="*/ 10910691 w 12192000"/>
              <a:gd name="connsiteY169" fmla="*/ 6051636 h 6470305"/>
              <a:gd name="connsiteX170" fmla="*/ 10815539 w 12192000"/>
              <a:gd name="connsiteY170" fmla="*/ 5956484 h 6470305"/>
              <a:gd name="connsiteX171" fmla="*/ 10910691 w 12192000"/>
              <a:gd name="connsiteY171" fmla="*/ 5861332 h 6470305"/>
              <a:gd name="connsiteX172" fmla="*/ 10492022 w 12192000"/>
              <a:gd name="connsiteY172" fmla="*/ 5861332 h 6470305"/>
              <a:gd name="connsiteX173" fmla="*/ 10587174 w 12192000"/>
              <a:gd name="connsiteY173" fmla="*/ 5956484 h 6470305"/>
              <a:gd name="connsiteX174" fmla="*/ 10492022 w 12192000"/>
              <a:gd name="connsiteY174" fmla="*/ 6051636 h 6470305"/>
              <a:gd name="connsiteX175" fmla="*/ 10396870 w 12192000"/>
              <a:gd name="connsiteY175" fmla="*/ 5956484 h 6470305"/>
              <a:gd name="connsiteX176" fmla="*/ 10492022 w 12192000"/>
              <a:gd name="connsiteY176" fmla="*/ 5861332 h 6470305"/>
              <a:gd name="connsiteX177" fmla="*/ 10073353 w 12192000"/>
              <a:gd name="connsiteY177" fmla="*/ 5861332 h 6470305"/>
              <a:gd name="connsiteX178" fmla="*/ 10168505 w 12192000"/>
              <a:gd name="connsiteY178" fmla="*/ 5956484 h 6470305"/>
              <a:gd name="connsiteX179" fmla="*/ 10073353 w 12192000"/>
              <a:gd name="connsiteY179" fmla="*/ 6051636 h 6470305"/>
              <a:gd name="connsiteX180" fmla="*/ 9978201 w 12192000"/>
              <a:gd name="connsiteY180" fmla="*/ 5956484 h 6470305"/>
              <a:gd name="connsiteX181" fmla="*/ 10073353 w 12192000"/>
              <a:gd name="connsiteY181" fmla="*/ 5861332 h 6470305"/>
              <a:gd name="connsiteX182" fmla="*/ 9654684 w 12192000"/>
              <a:gd name="connsiteY182" fmla="*/ 5861332 h 6470305"/>
              <a:gd name="connsiteX183" fmla="*/ 9749836 w 12192000"/>
              <a:gd name="connsiteY183" fmla="*/ 5956484 h 6470305"/>
              <a:gd name="connsiteX184" fmla="*/ 9654684 w 12192000"/>
              <a:gd name="connsiteY184" fmla="*/ 6051636 h 6470305"/>
              <a:gd name="connsiteX185" fmla="*/ 9559532 w 12192000"/>
              <a:gd name="connsiteY185" fmla="*/ 5956484 h 6470305"/>
              <a:gd name="connsiteX186" fmla="*/ 9654684 w 12192000"/>
              <a:gd name="connsiteY186" fmla="*/ 5861332 h 6470305"/>
              <a:gd name="connsiteX187" fmla="*/ 9236015 w 12192000"/>
              <a:gd name="connsiteY187" fmla="*/ 5861332 h 6470305"/>
              <a:gd name="connsiteX188" fmla="*/ 9331167 w 12192000"/>
              <a:gd name="connsiteY188" fmla="*/ 5956484 h 6470305"/>
              <a:gd name="connsiteX189" fmla="*/ 9236015 w 12192000"/>
              <a:gd name="connsiteY189" fmla="*/ 6051636 h 6470305"/>
              <a:gd name="connsiteX190" fmla="*/ 9140863 w 12192000"/>
              <a:gd name="connsiteY190" fmla="*/ 5956484 h 6470305"/>
              <a:gd name="connsiteX191" fmla="*/ 9236015 w 12192000"/>
              <a:gd name="connsiteY191" fmla="*/ 5861332 h 6470305"/>
              <a:gd name="connsiteX192" fmla="*/ 8817346 w 12192000"/>
              <a:gd name="connsiteY192" fmla="*/ 5861332 h 6470305"/>
              <a:gd name="connsiteX193" fmla="*/ 8912498 w 12192000"/>
              <a:gd name="connsiteY193" fmla="*/ 5956484 h 6470305"/>
              <a:gd name="connsiteX194" fmla="*/ 8817346 w 12192000"/>
              <a:gd name="connsiteY194" fmla="*/ 6051636 h 6470305"/>
              <a:gd name="connsiteX195" fmla="*/ 8722194 w 12192000"/>
              <a:gd name="connsiteY195" fmla="*/ 5956484 h 6470305"/>
              <a:gd name="connsiteX196" fmla="*/ 8817346 w 12192000"/>
              <a:gd name="connsiteY196" fmla="*/ 5861332 h 6470305"/>
              <a:gd name="connsiteX197" fmla="*/ 8398677 w 12192000"/>
              <a:gd name="connsiteY197" fmla="*/ 5861332 h 6470305"/>
              <a:gd name="connsiteX198" fmla="*/ 8493829 w 12192000"/>
              <a:gd name="connsiteY198" fmla="*/ 5956484 h 6470305"/>
              <a:gd name="connsiteX199" fmla="*/ 8398677 w 12192000"/>
              <a:gd name="connsiteY199" fmla="*/ 6051636 h 6470305"/>
              <a:gd name="connsiteX200" fmla="*/ 8303526 w 12192000"/>
              <a:gd name="connsiteY200" fmla="*/ 5956484 h 6470305"/>
              <a:gd name="connsiteX201" fmla="*/ 8398677 w 12192000"/>
              <a:gd name="connsiteY201" fmla="*/ 5861332 h 6470305"/>
              <a:gd name="connsiteX202" fmla="*/ 7980009 w 12192000"/>
              <a:gd name="connsiteY202" fmla="*/ 5861332 h 6470305"/>
              <a:gd name="connsiteX203" fmla="*/ 8075161 w 12192000"/>
              <a:gd name="connsiteY203" fmla="*/ 5956484 h 6470305"/>
              <a:gd name="connsiteX204" fmla="*/ 7980009 w 12192000"/>
              <a:gd name="connsiteY204" fmla="*/ 6051636 h 6470305"/>
              <a:gd name="connsiteX205" fmla="*/ 7884857 w 12192000"/>
              <a:gd name="connsiteY205" fmla="*/ 5956484 h 6470305"/>
              <a:gd name="connsiteX206" fmla="*/ 7980009 w 12192000"/>
              <a:gd name="connsiteY206" fmla="*/ 5861332 h 6470305"/>
              <a:gd name="connsiteX207" fmla="*/ 7561340 w 12192000"/>
              <a:gd name="connsiteY207" fmla="*/ 5861332 h 6470305"/>
              <a:gd name="connsiteX208" fmla="*/ 7656492 w 12192000"/>
              <a:gd name="connsiteY208" fmla="*/ 5956484 h 6470305"/>
              <a:gd name="connsiteX209" fmla="*/ 7561340 w 12192000"/>
              <a:gd name="connsiteY209" fmla="*/ 6051636 h 6470305"/>
              <a:gd name="connsiteX210" fmla="*/ 7466188 w 12192000"/>
              <a:gd name="connsiteY210" fmla="*/ 5956484 h 6470305"/>
              <a:gd name="connsiteX211" fmla="*/ 7561340 w 12192000"/>
              <a:gd name="connsiteY211" fmla="*/ 5861332 h 6470305"/>
              <a:gd name="connsiteX212" fmla="*/ 7142671 w 12192000"/>
              <a:gd name="connsiteY212" fmla="*/ 5861332 h 6470305"/>
              <a:gd name="connsiteX213" fmla="*/ 7237823 w 12192000"/>
              <a:gd name="connsiteY213" fmla="*/ 5956484 h 6470305"/>
              <a:gd name="connsiteX214" fmla="*/ 7142671 w 12192000"/>
              <a:gd name="connsiteY214" fmla="*/ 6051636 h 6470305"/>
              <a:gd name="connsiteX215" fmla="*/ 7047519 w 12192000"/>
              <a:gd name="connsiteY215" fmla="*/ 5956484 h 6470305"/>
              <a:gd name="connsiteX216" fmla="*/ 7142671 w 12192000"/>
              <a:gd name="connsiteY216" fmla="*/ 5861332 h 6470305"/>
              <a:gd name="connsiteX217" fmla="*/ 6724002 w 12192000"/>
              <a:gd name="connsiteY217" fmla="*/ 5861332 h 6470305"/>
              <a:gd name="connsiteX218" fmla="*/ 6819154 w 12192000"/>
              <a:gd name="connsiteY218" fmla="*/ 5956484 h 6470305"/>
              <a:gd name="connsiteX219" fmla="*/ 6724002 w 12192000"/>
              <a:gd name="connsiteY219" fmla="*/ 6051636 h 6470305"/>
              <a:gd name="connsiteX220" fmla="*/ 6628850 w 12192000"/>
              <a:gd name="connsiteY220" fmla="*/ 5956484 h 6470305"/>
              <a:gd name="connsiteX221" fmla="*/ 6724002 w 12192000"/>
              <a:gd name="connsiteY221" fmla="*/ 5861332 h 6470305"/>
              <a:gd name="connsiteX222" fmla="*/ 6305333 w 12192000"/>
              <a:gd name="connsiteY222" fmla="*/ 5861332 h 6470305"/>
              <a:gd name="connsiteX223" fmla="*/ 6400485 w 12192000"/>
              <a:gd name="connsiteY223" fmla="*/ 5956484 h 6470305"/>
              <a:gd name="connsiteX224" fmla="*/ 6305333 w 12192000"/>
              <a:gd name="connsiteY224" fmla="*/ 6051636 h 6470305"/>
              <a:gd name="connsiteX225" fmla="*/ 6210181 w 12192000"/>
              <a:gd name="connsiteY225" fmla="*/ 5956484 h 6470305"/>
              <a:gd name="connsiteX226" fmla="*/ 6305333 w 12192000"/>
              <a:gd name="connsiteY226" fmla="*/ 5861332 h 6470305"/>
              <a:gd name="connsiteX227" fmla="*/ 5886664 w 12192000"/>
              <a:gd name="connsiteY227" fmla="*/ 5861332 h 6470305"/>
              <a:gd name="connsiteX228" fmla="*/ 5981816 w 12192000"/>
              <a:gd name="connsiteY228" fmla="*/ 5956484 h 6470305"/>
              <a:gd name="connsiteX229" fmla="*/ 5886664 w 12192000"/>
              <a:gd name="connsiteY229" fmla="*/ 6051636 h 6470305"/>
              <a:gd name="connsiteX230" fmla="*/ 5791512 w 12192000"/>
              <a:gd name="connsiteY230" fmla="*/ 5956484 h 6470305"/>
              <a:gd name="connsiteX231" fmla="*/ 5886664 w 12192000"/>
              <a:gd name="connsiteY231" fmla="*/ 5861332 h 6470305"/>
              <a:gd name="connsiteX232" fmla="*/ 5467994 w 12192000"/>
              <a:gd name="connsiteY232" fmla="*/ 5861332 h 6470305"/>
              <a:gd name="connsiteX233" fmla="*/ 5563146 w 12192000"/>
              <a:gd name="connsiteY233" fmla="*/ 5956484 h 6470305"/>
              <a:gd name="connsiteX234" fmla="*/ 5467994 w 12192000"/>
              <a:gd name="connsiteY234" fmla="*/ 6051636 h 6470305"/>
              <a:gd name="connsiteX235" fmla="*/ 5372842 w 12192000"/>
              <a:gd name="connsiteY235" fmla="*/ 5956484 h 6470305"/>
              <a:gd name="connsiteX236" fmla="*/ 5467994 w 12192000"/>
              <a:gd name="connsiteY236" fmla="*/ 5861332 h 6470305"/>
              <a:gd name="connsiteX237" fmla="*/ 5049325 w 12192000"/>
              <a:gd name="connsiteY237" fmla="*/ 5861332 h 6470305"/>
              <a:gd name="connsiteX238" fmla="*/ 5144478 w 12192000"/>
              <a:gd name="connsiteY238" fmla="*/ 5956484 h 6470305"/>
              <a:gd name="connsiteX239" fmla="*/ 5049325 w 12192000"/>
              <a:gd name="connsiteY239" fmla="*/ 6051636 h 6470305"/>
              <a:gd name="connsiteX240" fmla="*/ 4954173 w 12192000"/>
              <a:gd name="connsiteY240" fmla="*/ 5956484 h 6470305"/>
              <a:gd name="connsiteX241" fmla="*/ 5049325 w 12192000"/>
              <a:gd name="connsiteY241" fmla="*/ 5861332 h 6470305"/>
              <a:gd name="connsiteX242" fmla="*/ 4630656 w 12192000"/>
              <a:gd name="connsiteY242" fmla="*/ 5861332 h 6470305"/>
              <a:gd name="connsiteX243" fmla="*/ 4725808 w 12192000"/>
              <a:gd name="connsiteY243" fmla="*/ 5956484 h 6470305"/>
              <a:gd name="connsiteX244" fmla="*/ 4630656 w 12192000"/>
              <a:gd name="connsiteY244" fmla="*/ 6051636 h 6470305"/>
              <a:gd name="connsiteX245" fmla="*/ 4535504 w 12192000"/>
              <a:gd name="connsiteY245" fmla="*/ 5956484 h 6470305"/>
              <a:gd name="connsiteX246" fmla="*/ 4630656 w 12192000"/>
              <a:gd name="connsiteY246" fmla="*/ 5861332 h 6470305"/>
              <a:gd name="connsiteX247" fmla="*/ 4211987 w 12192000"/>
              <a:gd name="connsiteY247" fmla="*/ 5861332 h 6470305"/>
              <a:gd name="connsiteX248" fmla="*/ 4307139 w 12192000"/>
              <a:gd name="connsiteY248" fmla="*/ 5956484 h 6470305"/>
              <a:gd name="connsiteX249" fmla="*/ 4211987 w 12192000"/>
              <a:gd name="connsiteY249" fmla="*/ 6051636 h 6470305"/>
              <a:gd name="connsiteX250" fmla="*/ 4116835 w 12192000"/>
              <a:gd name="connsiteY250" fmla="*/ 5956484 h 6470305"/>
              <a:gd name="connsiteX251" fmla="*/ 4211987 w 12192000"/>
              <a:gd name="connsiteY251" fmla="*/ 5861332 h 6470305"/>
              <a:gd name="connsiteX252" fmla="*/ 3793350 w 12192000"/>
              <a:gd name="connsiteY252" fmla="*/ 5861332 h 6470305"/>
              <a:gd name="connsiteX253" fmla="*/ 3888470 w 12192000"/>
              <a:gd name="connsiteY253" fmla="*/ 5956484 h 6470305"/>
              <a:gd name="connsiteX254" fmla="*/ 3793350 w 12192000"/>
              <a:gd name="connsiteY254" fmla="*/ 6051636 h 6470305"/>
              <a:gd name="connsiteX255" fmla="*/ 3698198 w 12192000"/>
              <a:gd name="connsiteY255" fmla="*/ 5956484 h 6470305"/>
              <a:gd name="connsiteX256" fmla="*/ 3793350 w 12192000"/>
              <a:gd name="connsiteY256" fmla="*/ 5861332 h 6470305"/>
              <a:gd name="connsiteX257" fmla="*/ 3374679 w 12192000"/>
              <a:gd name="connsiteY257" fmla="*/ 5861332 h 6470305"/>
              <a:gd name="connsiteX258" fmla="*/ 3469833 w 12192000"/>
              <a:gd name="connsiteY258" fmla="*/ 5956484 h 6470305"/>
              <a:gd name="connsiteX259" fmla="*/ 3374679 w 12192000"/>
              <a:gd name="connsiteY259" fmla="*/ 6051636 h 6470305"/>
              <a:gd name="connsiteX260" fmla="*/ 3279526 w 12192000"/>
              <a:gd name="connsiteY260" fmla="*/ 5956484 h 6470305"/>
              <a:gd name="connsiteX261" fmla="*/ 3374679 w 12192000"/>
              <a:gd name="connsiteY261" fmla="*/ 5861332 h 6470305"/>
              <a:gd name="connsiteX262" fmla="*/ 2956009 w 12192000"/>
              <a:gd name="connsiteY262" fmla="*/ 5861332 h 6470305"/>
              <a:gd name="connsiteX263" fmla="*/ 3051162 w 12192000"/>
              <a:gd name="connsiteY263" fmla="*/ 5956484 h 6470305"/>
              <a:gd name="connsiteX264" fmla="*/ 2956009 w 12192000"/>
              <a:gd name="connsiteY264" fmla="*/ 6051636 h 6470305"/>
              <a:gd name="connsiteX265" fmla="*/ 2860854 w 12192000"/>
              <a:gd name="connsiteY265" fmla="*/ 5956484 h 6470305"/>
              <a:gd name="connsiteX266" fmla="*/ 2956009 w 12192000"/>
              <a:gd name="connsiteY266" fmla="*/ 5861332 h 6470305"/>
              <a:gd name="connsiteX267" fmla="*/ 2537336 w 12192000"/>
              <a:gd name="connsiteY267" fmla="*/ 5861332 h 6470305"/>
              <a:gd name="connsiteX268" fmla="*/ 2632490 w 12192000"/>
              <a:gd name="connsiteY268" fmla="*/ 5956484 h 6470305"/>
              <a:gd name="connsiteX269" fmla="*/ 2537336 w 12192000"/>
              <a:gd name="connsiteY269" fmla="*/ 6051636 h 6470305"/>
              <a:gd name="connsiteX270" fmla="*/ 2442183 w 12192000"/>
              <a:gd name="connsiteY270" fmla="*/ 5956484 h 6470305"/>
              <a:gd name="connsiteX271" fmla="*/ 2537336 w 12192000"/>
              <a:gd name="connsiteY271" fmla="*/ 5861332 h 6470305"/>
              <a:gd name="connsiteX272" fmla="*/ 2118666 w 12192000"/>
              <a:gd name="connsiteY272" fmla="*/ 5861332 h 6470305"/>
              <a:gd name="connsiteX273" fmla="*/ 2213818 w 12192000"/>
              <a:gd name="connsiteY273" fmla="*/ 5956484 h 6470305"/>
              <a:gd name="connsiteX274" fmla="*/ 2118666 w 12192000"/>
              <a:gd name="connsiteY274" fmla="*/ 6051636 h 6470305"/>
              <a:gd name="connsiteX275" fmla="*/ 2023514 w 12192000"/>
              <a:gd name="connsiteY275" fmla="*/ 5956484 h 6470305"/>
              <a:gd name="connsiteX276" fmla="*/ 2118666 w 12192000"/>
              <a:gd name="connsiteY276" fmla="*/ 5861332 h 6470305"/>
              <a:gd name="connsiteX277" fmla="*/ 1699995 w 12192000"/>
              <a:gd name="connsiteY277" fmla="*/ 5861332 h 6470305"/>
              <a:gd name="connsiteX278" fmla="*/ 1795147 w 12192000"/>
              <a:gd name="connsiteY278" fmla="*/ 5956484 h 6470305"/>
              <a:gd name="connsiteX279" fmla="*/ 1699995 w 12192000"/>
              <a:gd name="connsiteY279" fmla="*/ 6051636 h 6470305"/>
              <a:gd name="connsiteX280" fmla="*/ 1604840 w 12192000"/>
              <a:gd name="connsiteY280" fmla="*/ 5956484 h 6470305"/>
              <a:gd name="connsiteX281" fmla="*/ 1699995 w 12192000"/>
              <a:gd name="connsiteY281" fmla="*/ 5861332 h 6470305"/>
              <a:gd name="connsiteX282" fmla="*/ 1281322 w 12192000"/>
              <a:gd name="connsiteY282" fmla="*/ 5861332 h 6470305"/>
              <a:gd name="connsiteX283" fmla="*/ 1376474 w 12192000"/>
              <a:gd name="connsiteY283" fmla="*/ 5956484 h 6470305"/>
              <a:gd name="connsiteX284" fmla="*/ 1281322 w 12192000"/>
              <a:gd name="connsiteY284" fmla="*/ 6051636 h 6470305"/>
              <a:gd name="connsiteX285" fmla="*/ 1186170 w 12192000"/>
              <a:gd name="connsiteY285" fmla="*/ 5956484 h 6470305"/>
              <a:gd name="connsiteX286" fmla="*/ 1281322 w 12192000"/>
              <a:gd name="connsiteY286" fmla="*/ 5861332 h 6470305"/>
              <a:gd name="connsiteX287" fmla="*/ 862654 w 12192000"/>
              <a:gd name="connsiteY287" fmla="*/ 5861332 h 6470305"/>
              <a:gd name="connsiteX288" fmla="*/ 957807 w 12192000"/>
              <a:gd name="connsiteY288" fmla="*/ 5956484 h 6470305"/>
              <a:gd name="connsiteX289" fmla="*/ 862654 w 12192000"/>
              <a:gd name="connsiteY289" fmla="*/ 6051636 h 6470305"/>
              <a:gd name="connsiteX290" fmla="*/ 767502 w 12192000"/>
              <a:gd name="connsiteY290" fmla="*/ 5956484 h 6470305"/>
              <a:gd name="connsiteX291" fmla="*/ 862654 w 12192000"/>
              <a:gd name="connsiteY291" fmla="*/ 5861332 h 6470305"/>
              <a:gd name="connsiteX292" fmla="*/ 443987 w 12192000"/>
              <a:gd name="connsiteY292" fmla="*/ 5861332 h 6470305"/>
              <a:gd name="connsiteX293" fmla="*/ 539139 w 12192000"/>
              <a:gd name="connsiteY293" fmla="*/ 5956484 h 6470305"/>
              <a:gd name="connsiteX294" fmla="*/ 443987 w 12192000"/>
              <a:gd name="connsiteY294" fmla="*/ 6051636 h 6470305"/>
              <a:gd name="connsiteX295" fmla="*/ 348835 w 12192000"/>
              <a:gd name="connsiteY295" fmla="*/ 5956484 h 6470305"/>
              <a:gd name="connsiteX296" fmla="*/ 443987 w 12192000"/>
              <a:gd name="connsiteY296" fmla="*/ 5861332 h 6470305"/>
              <a:gd name="connsiteX297" fmla="*/ 25318 w 12192000"/>
              <a:gd name="connsiteY297" fmla="*/ 5861332 h 6470305"/>
              <a:gd name="connsiteX298" fmla="*/ 120470 w 12192000"/>
              <a:gd name="connsiteY298" fmla="*/ 5956484 h 6470305"/>
              <a:gd name="connsiteX299" fmla="*/ 25318 w 12192000"/>
              <a:gd name="connsiteY299" fmla="*/ 6051636 h 6470305"/>
              <a:gd name="connsiteX300" fmla="*/ 0 w 12192000"/>
              <a:gd name="connsiteY300" fmla="*/ 6046525 h 6470305"/>
              <a:gd name="connsiteX301" fmla="*/ 0 w 12192000"/>
              <a:gd name="connsiteY301" fmla="*/ 5866444 h 6470305"/>
              <a:gd name="connsiteX302" fmla="*/ 12166698 w 12192000"/>
              <a:gd name="connsiteY302" fmla="*/ 5442663 h 6470305"/>
              <a:gd name="connsiteX303" fmla="*/ 12192000 w 12192000"/>
              <a:gd name="connsiteY303" fmla="*/ 5447772 h 6470305"/>
              <a:gd name="connsiteX304" fmla="*/ 12192000 w 12192000"/>
              <a:gd name="connsiteY304" fmla="*/ 5627859 h 6470305"/>
              <a:gd name="connsiteX305" fmla="*/ 12166698 w 12192000"/>
              <a:gd name="connsiteY305" fmla="*/ 5632967 h 6470305"/>
              <a:gd name="connsiteX306" fmla="*/ 12071546 w 12192000"/>
              <a:gd name="connsiteY306" fmla="*/ 5537815 h 6470305"/>
              <a:gd name="connsiteX307" fmla="*/ 12166698 w 12192000"/>
              <a:gd name="connsiteY307" fmla="*/ 5442663 h 6470305"/>
              <a:gd name="connsiteX308" fmla="*/ 11748029 w 12192000"/>
              <a:gd name="connsiteY308" fmla="*/ 5442663 h 6470305"/>
              <a:gd name="connsiteX309" fmla="*/ 11843181 w 12192000"/>
              <a:gd name="connsiteY309" fmla="*/ 5537815 h 6470305"/>
              <a:gd name="connsiteX310" fmla="*/ 11748029 w 12192000"/>
              <a:gd name="connsiteY310" fmla="*/ 5632967 h 6470305"/>
              <a:gd name="connsiteX311" fmla="*/ 11652877 w 12192000"/>
              <a:gd name="connsiteY311" fmla="*/ 5537815 h 6470305"/>
              <a:gd name="connsiteX312" fmla="*/ 11748029 w 12192000"/>
              <a:gd name="connsiteY312" fmla="*/ 5442663 h 6470305"/>
              <a:gd name="connsiteX313" fmla="*/ 11329360 w 12192000"/>
              <a:gd name="connsiteY313" fmla="*/ 5442663 h 6470305"/>
              <a:gd name="connsiteX314" fmla="*/ 11424512 w 12192000"/>
              <a:gd name="connsiteY314" fmla="*/ 5537815 h 6470305"/>
              <a:gd name="connsiteX315" fmla="*/ 11329360 w 12192000"/>
              <a:gd name="connsiteY315" fmla="*/ 5632967 h 6470305"/>
              <a:gd name="connsiteX316" fmla="*/ 11234208 w 12192000"/>
              <a:gd name="connsiteY316" fmla="*/ 5537815 h 6470305"/>
              <a:gd name="connsiteX317" fmla="*/ 11329360 w 12192000"/>
              <a:gd name="connsiteY317" fmla="*/ 5442663 h 6470305"/>
              <a:gd name="connsiteX318" fmla="*/ 10910691 w 12192000"/>
              <a:gd name="connsiteY318" fmla="*/ 5442663 h 6470305"/>
              <a:gd name="connsiteX319" fmla="*/ 11005843 w 12192000"/>
              <a:gd name="connsiteY319" fmla="*/ 5537815 h 6470305"/>
              <a:gd name="connsiteX320" fmla="*/ 10910691 w 12192000"/>
              <a:gd name="connsiteY320" fmla="*/ 5632967 h 6470305"/>
              <a:gd name="connsiteX321" fmla="*/ 10815539 w 12192000"/>
              <a:gd name="connsiteY321" fmla="*/ 5537815 h 6470305"/>
              <a:gd name="connsiteX322" fmla="*/ 10910691 w 12192000"/>
              <a:gd name="connsiteY322" fmla="*/ 5442663 h 6470305"/>
              <a:gd name="connsiteX323" fmla="*/ 10492022 w 12192000"/>
              <a:gd name="connsiteY323" fmla="*/ 5442663 h 6470305"/>
              <a:gd name="connsiteX324" fmla="*/ 10587174 w 12192000"/>
              <a:gd name="connsiteY324" fmla="*/ 5537815 h 6470305"/>
              <a:gd name="connsiteX325" fmla="*/ 10492022 w 12192000"/>
              <a:gd name="connsiteY325" fmla="*/ 5632967 h 6470305"/>
              <a:gd name="connsiteX326" fmla="*/ 10396870 w 12192000"/>
              <a:gd name="connsiteY326" fmla="*/ 5537815 h 6470305"/>
              <a:gd name="connsiteX327" fmla="*/ 10492022 w 12192000"/>
              <a:gd name="connsiteY327" fmla="*/ 5442663 h 6470305"/>
              <a:gd name="connsiteX328" fmla="*/ 10073353 w 12192000"/>
              <a:gd name="connsiteY328" fmla="*/ 5442663 h 6470305"/>
              <a:gd name="connsiteX329" fmla="*/ 10168505 w 12192000"/>
              <a:gd name="connsiteY329" fmla="*/ 5537815 h 6470305"/>
              <a:gd name="connsiteX330" fmla="*/ 10073353 w 12192000"/>
              <a:gd name="connsiteY330" fmla="*/ 5632967 h 6470305"/>
              <a:gd name="connsiteX331" fmla="*/ 9978201 w 12192000"/>
              <a:gd name="connsiteY331" fmla="*/ 5537815 h 6470305"/>
              <a:gd name="connsiteX332" fmla="*/ 10073353 w 12192000"/>
              <a:gd name="connsiteY332" fmla="*/ 5442663 h 6470305"/>
              <a:gd name="connsiteX333" fmla="*/ 9654684 w 12192000"/>
              <a:gd name="connsiteY333" fmla="*/ 5442663 h 6470305"/>
              <a:gd name="connsiteX334" fmla="*/ 9749836 w 12192000"/>
              <a:gd name="connsiteY334" fmla="*/ 5537815 h 6470305"/>
              <a:gd name="connsiteX335" fmla="*/ 9654684 w 12192000"/>
              <a:gd name="connsiteY335" fmla="*/ 5632967 h 6470305"/>
              <a:gd name="connsiteX336" fmla="*/ 9559532 w 12192000"/>
              <a:gd name="connsiteY336" fmla="*/ 5537815 h 6470305"/>
              <a:gd name="connsiteX337" fmla="*/ 9654684 w 12192000"/>
              <a:gd name="connsiteY337" fmla="*/ 5442663 h 6470305"/>
              <a:gd name="connsiteX338" fmla="*/ 9236015 w 12192000"/>
              <a:gd name="connsiteY338" fmla="*/ 5442663 h 6470305"/>
              <a:gd name="connsiteX339" fmla="*/ 9331167 w 12192000"/>
              <a:gd name="connsiteY339" fmla="*/ 5537815 h 6470305"/>
              <a:gd name="connsiteX340" fmla="*/ 9236015 w 12192000"/>
              <a:gd name="connsiteY340" fmla="*/ 5632967 h 6470305"/>
              <a:gd name="connsiteX341" fmla="*/ 9140863 w 12192000"/>
              <a:gd name="connsiteY341" fmla="*/ 5537815 h 6470305"/>
              <a:gd name="connsiteX342" fmla="*/ 9236015 w 12192000"/>
              <a:gd name="connsiteY342" fmla="*/ 5442663 h 6470305"/>
              <a:gd name="connsiteX343" fmla="*/ 8817346 w 12192000"/>
              <a:gd name="connsiteY343" fmla="*/ 5442663 h 6470305"/>
              <a:gd name="connsiteX344" fmla="*/ 8912498 w 12192000"/>
              <a:gd name="connsiteY344" fmla="*/ 5537815 h 6470305"/>
              <a:gd name="connsiteX345" fmla="*/ 8817346 w 12192000"/>
              <a:gd name="connsiteY345" fmla="*/ 5632967 h 6470305"/>
              <a:gd name="connsiteX346" fmla="*/ 8722194 w 12192000"/>
              <a:gd name="connsiteY346" fmla="*/ 5537815 h 6470305"/>
              <a:gd name="connsiteX347" fmla="*/ 8817346 w 12192000"/>
              <a:gd name="connsiteY347" fmla="*/ 5442663 h 6470305"/>
              <a:gd name="connsiteX348" fmla="*/ 8398677 w 12192000"/>
              <a:gd name="connsiteY348" fmla="*/ 5442663 h 6470305"/>
              <a:gd name="connsiteX349" fmla="*/ 8493829 w 12192000"/>
              <a:gd name="connsiteY349" fmla="*/ 5537815 h 6470305"/>
              <a:gd name="connsiteX350" fmla="*/ 8398677 w 12192000"/>
              <a:gd name="connsiteY350" fmla="*/ 5632967 h 6470305"/>
              <a:gd name="connsiteX351" fmla="*/ 8303526 w 12192000"/>
              <a:gd name="connsiteY351" fmla="*/ 5537815 h 6470305"/>
              <a:gd name="connsiteX352" fmla="*/ 8398677 w 12192000"/>
              <a:gd name="connsiteY352" fmla="*/ 5442663 h 6470305"/>
              <a:gd name="connsiteX353" fmla="*/ 7980009 w 12192000"/>
              <a:gd name="connsiteY353" fmla="*/ 5442663 h 6470305"/>
              <a:gd name="connsiteX354" fmla="*/ 8075161 w 12192000"/>
              <a:gd name="connsiteY354" fmla="*/ 5537815 h 6470305"/>
              <a:gd name="connsiteX355" fmla="*/ 7980009 w 12192000"/>
              <a:gd name="connsiteY355" fmla="*/ 5632967 h 6470305"/>
              <a:gd name="connsiteX356" fmla="*/ 7884857 w 12192000"/>
              <a:gd name="connsiteY356" fmla="*/ 5537815 h 6470305"/>
              <a:gd name="connsiteX357" fmla="*/ 7980009 w 12192000"/>
              <a:gd name="connsiteY357" fmla="*/ 5442663 h 6470305"/>
              <a:gd name="connsiteX358" fmla="*/ 7561340 w 12192000"/>
              <a:gd name="connsiteY358" fmla="*/ 5442663 h 6470305"/>
              <a:gd name="connsiteX359" fmla="*/ 7656492 w 12192000"/>
              <a:gd name="connsiteY359" fmla="*/ 5537815 h 6470305"/>
              <a:gd name="connsiteX360" fmla="*/ 7561340 w 12192000"/>
              <a:gd name="connsiteY360" fmla="*/ 5632967 h 6470305"/>
              <a:gd name="connsiteX361" fmla="*/ 7466188 w 12192000"/>
              <a:gd name="connsiteY361" fmla="*/ 5537815 h 6470305"/>
              <a:gd name="connsiteX362" fmla="*/ 7561340 w 12192000"/>
              <a:gd name="connsiteY362" fmla="*/ 5442663 h 6470305"/>
              <a:gd name="connsiteX363" fmla="*/ 7142671 w 12192000"/>
              <a:gd name="connsiteY363" fmla="*/ 5442663 h 6470305"/>
              <a:gd name="connsiteX364" fmla="*/ 7237823 w 12192000"/>
              <a:gd name="connsiteY364" fmla="*/ 5537815 h 6470305"/>
              <a:gd name="connsiteX365" fmla="*/ 7142671 w 12192000"/>
              <a:gd name="connsiteY365" fmla="*/ 5632967 h 6470305"/>
              <a:gd name="connsiteX366" fmla="*/ 7047519 w 12192000"/>
              <a:gd name="connsiteY366" fmla="*/ 5537815 h 6470305"/>
              <a:gd name="connsiteX367" fmla="*/ 7142671 w 12192000"/>
              <a:gd name="connsiteY367" fmla="*/ 5442663 h 6470305"/>
              <a:gd name="connsiteX368" fmla="*/ 6724002 w 12192000"/>
              <a:gd name="connsiteY368" fmla="*/ 5442663 h 6470305"/>
              <a:gd name="connsiteX369" fmla="*/ 6819154 w 12192000"/>
              <a:gd name="connsiteY369" fmla="*/ 5537815 h 6470305"/>
              <a:gd name="connsiteX370" fmla="*/ 6724002 w 12192000"/>
              <a:gd name="connsiteY370" fmla="*/ 5632967 h 6470305"/>
              <a:gd name="connsiteX371" fmla="*/ 6628850 w 12192000"/>
              <a:gd name="connsiteY371" fmla="*/ 5537815 h 6470305"/>
              <a:gd name="connsiteX372" fmla="*/ 6724002 w 12192000"/>
              <a:gd name="connsiteY372" fmla="*/ 5442663 h 6470305"/>
              <a:gd name="connsiteX373" fmla="*/ 6305333 w 12192000"/>
              <a:gd name="connsiteY373" fmla="*/ 5442663 h 6470305"/>
              <a:gd name="connsiteX374" fmla="*/ 6400485 w 12192000"/>
              <a:gd name="connsiteY374" fmla="*/ 5537815 h 6470305"/>
              <a:gd name="connsiteX375" fmla="*/ 6305333 w 12192000"/>
              <a:gd name="connsiteY375" fmla="*/ 5632967 h 6470305"/>
              <a:gd name="connsiteX376" fmla="*/ 6210181 w 12192000"/>
              <a:gd name="connsiteY376" fmla="*/ 5537815 h 6470305"/>
              <a:gd name="connsiteX377" fmla="*/ 6305333 w 12192000"/>
              <a:gd name="connsiteY377" fmla="*/ 5442663 h 6470305"/>
              <a:gd name="connsiteX378" fmla="*/ 5886664 w 12192000"/>
              <a:gd name="connsiteY378" fmla="*/ 5442663 h 6470305"/>
              <a:gd name="connsiteX379" fmla="*/ 5981816 w 12192000"/>
              <a:gd name="connsiteY379" fmla="*/ 5537815 h 6470305"/>
              <a:gd name="connsiteX380" fmla="*/ 5886664 w 12192000"/>
              <a:gd name="connsiteY380" fmla="*/ 5632967 h 6470305"/>
              <a:gd name="connsiteX381" fmla="*/ 5791512 w 12192000"/>
              <a:gd name="connsiteY381" fmla="*/ 5537815 h 6470305"/>
              <a:gd name="connsiteX382" fmla="*/ 5886664 w 12192000"/>
              <a:gd name="connsiteY382" fmla="*/ 5442663 h 6470305"/>
              <a:gd name="connsiteX383" fmla="*/ 5467994 w 12192000"/>
              <a:gd name="connsiteY383" fmla="*/ 5442663 h 6470305"/>
              <a:gd name="connsiteX384" fmla="*/ 5563146 w 12192000"/>
              <a:gd name="connsiteY384" fmla="*/ 5537815 h 6470305"/>
              <a:gd name="connsiteX385" fmla="*/ 5467994 w 12192000"/>
              <a:gd name="connsiteY385" fmla="*/ 5632967 h 6470305"/>
              <a:gd name="connsiteX386" fmla="*/ 5372842 w 12192000"/>
              <a:gd name="connsiteY386" fmla="*/ 5537815 h 6470305"/>
              <a:gd name="connsiteX387" fmla="*/ 5467994 w 12192000"/>
              <a:gd name="connsiteY387" fmla="*/ 5442663 h 6470305"/>
              <a:gd name="connsiteX388" fmla="*/ 5049325 w 12192000"/>
              <a:gd name="connsiteY388" fmla="*/ 5442663 h 6470305"/>
              <a:gd name="connsiteX389" fmla="*/ 5144478 w 12192000"/>
              <a:gd name="connsiteY389" fmla="*/ 5537815 h 6470305"/>
              <a:gd name="connsiteX390" fmla="*/ 5049325 w 12192000"/>
              <a:gd name="connsiteY390" fmla="*/ 5632967 h 6470305"/>
              <a:gd name="connsiteX391" fmla="*/ 4954173 w 12192000"/>
              <a:gd name="connsiteY391" fmla="*/ 5537815 h 6470305"/>
              <a:gd name="connsiteX392" fmla="*/ 5049325 w 12192000"/>
              <a:gd name="connsiteY392" fmla="*/ 5442663 h 6470305"/>
              <a:gd name="connsiteX393" fmla="*/ 4630656 w 12192000"/>
              <a:gd name="connsiteY393" fmla="*/ 5442663 h 6470305"/>
              <a:gd name="connsiteX394" fmla="*/ 4725808 w 12192000"/>
              <a:gd name="connsiteY394" fmla="*/ 5537815 h 6470305"/>
              <a:gd name="connsiteX395" fmla="*/ 4630656 w 12192000"/>
              <a:gd name="connsiteY395" fmla="*/ 5632967 h 6470305"/>
              <a:gd name="connsiteX396" fmla="*/ 4535504 w 12192000"/>
              <a:gd name="connsiteY396" fmla="*/ 5537815 h 6470305"/>
              <a:gd name="connsiteX397" fmla="*/ 4630656 w 12192000"/>
              <a:gd name="connsiteY397" fmla="*/ 5442663 h 6470305"/>
              <a:gd name="connsiteX398" fmla="*/ 4211987 w 12192000"/>
              <a:gd name="connsiteY398" fmla="*/ 5442663 h 6470305"/>
              <a:gd name="connsiteX399" fmla="*/ 4307139 w 12192000"/>
              <a:gd name="connsiteY399" fmla="*/ 5537815 h 6470305"/>
              <a:gd name="connsiteX400" fmla="*/ 4211987 w 12192000"/>
              <a:gd name="connsiteY400" fmla="*/ 5632967 h 6470305"/>
              <a:gd name="connsiteX401" fmla="*/ 4116835 w 12192000"/>
              <a:gd name="connsiteY401" fmla="*/ 5537815 h 6470305"/>
              <a:gd name="connsiteX402" fmla="*/ 4211987 w 12192000"/>
              <a:gd name="connsiteY402" fmla="*/ 5442663 h 6470305"/>
              <a:gd name="connsiteX403" fmla="*/ 3793358 w 12192000"/>
              <a:gd name="connsiteY403" fmla="*/ 5442663 h 6470305"/>
              <a:gd name="connsiteX404" fmla="*/ 3888470 w 12192000"/>
              <a:gd name="connsiteY404" fmla="*/ 5537815 h 6470305"/>
              <a:gd name="connsiteX405" fmla="*/ 3793358 w 12192000"/>
              <a:gd name="connsiteY405" fmla="*/ 5632967 h 6470305"/>
              <a:gd name="connsiteX406" fmla="*/ 3698207 w 12192000"/>
              <a:gd name="connsiteY406" fmla="*/ 5537815 h 6470305"/>
              <a:gd name="connsiteX407" fmla="*/ 3793358 w 12192000"/>
              <a:gd name="connsiteY407" fmla="*/ 5442663 h 6470305"/>
              <a:gd name="connsiteX408" fmla="*/ 3374686 w 12192000"/>
              <a:gd name="connsiteY408" fmla="*/ 5442663 h 6470305"/>
              <a:gd name="connsiteX409" fmla="*/ 3469841 w 12192000"/>
              <a:gd name="connsiteY409" fmla="*/ 5537815 h 6470305"/>
              <a:gd name="connsiteX410" fmla="*/ 3374686 w 12192000"/>
              <a:gd name="connsiteY410" fmla="*/ 5632967 h 6470305"/>
              <a:gd name="connsiteX411" fmla="*/ 3279534 w 12192000"/>
              <a:gd name="connsiteY411" fmla="*/ 5537815 h 6470305"/>
              <a:gd name="connsiteX412" fmla="*/ 3374686 w 12192000"/>
              <a:gd name="connsiteY412" fmla="*/ 5442663 h 6470305"/>
              <a:gd name="connsiteX413" fmla="*/ 2956015 w 12192000"/>
              <a:gd name="connsiteY413" fmla="*/ 5442663 h 6470305"/>
              <a:gd name="connsiteX414" fmla="*/ 3051169 w 12192000"/>
              <a:gd name="connsiteY414" fmla="*/ 5537815 h 6470305"/>
              <a:gd name="connsiteX415" fmla="*/ 2956015 w 12192000"/>
              <a:gd name="connsiteY415" fmla="*/ 5632967 h 6470305"/>
              <a:gd name="connsiteX416" fmla="*/ 2860862 w 12192000"/>
              <a:gd name="connsiteY416" fmla="*/ 5537815 h 6470305"/>
              <a:gd name="connsiteX417" fmla="*/ 2956015 w 12192000"/>
              <a:gd name="connsiteY417" fmla="*/ 5442663 h 6470305"/>
              <a:gd name="connsiteX418" fmla="*/ 2537342 w 12192000"/>
              <a:gd name="connsiteY418" fmla="*/ 5442663 h 6470305"/>
              <a:gd name="connsiteX419" fmla="*/ 2632497 w 12192000"/>
              <a:gd name="connsiteY419" fmla="*/ 5537815 h 6470305"/>
              <a:gd name="connsiteX420" fmla="*/ 2537342 w 12192000"/>
              <a:gd name="connsiteY420" fmla="*/ 5632967 h 6470305"/>
              <a:gd name="connsiteX421" fmla="*/ 2442190 w 12192000"/>
              <a:gd name="connsiteY421" fmla="*/ 5537815 h 6470305"/>
              <a:gd name="connsiteX422" fmla="*/ 2537342 w 12192000"/>
              <a:gd name="connsiteY422" fmla="*/ 5442663 h 6470305"/>
              <a:gd name="connsiteX423" fmla="*/ 2118672 w 12192000"/>
              <a:gd name="connsiteY423" fmla="*/ 5442663 h 6470305"/>
              <a:gd name="connsiteX424" fmla="*/ 2213824 w 12192000"/>
              <a:gd name="connsiteY424" fmla="*/ 5537815 h 6470305"/>
              <a:gd name="connsiteX425" fmla="*/ 2118672 w 12192000"/>
              <a:gd name="connsiteY425" fmla="*/ 5632967 h 6470305"/>
              <a:gd name="connsiteX426" fmla="*/ 2023520 w 12192000"/>
              <a:gd name="connsiteY426" fmla="*/ 5537815 h 6470305"/>
              <a:gd name="connsiteX427" fmla="*/ 2118672 w 12192000"/>
              <a:gd name="connsiteY427" fmla="*/ 5442663 h 6470305"/>
              <a:gd name="connsiteX428" fmla="*/ 1700000 w 12192000"/>
              <a:gd name="connsiteY428" fmla="*/ 5442663 h 6470305"/>
              <a:gd name="connsiteX429" fmla="*/ 1795153 w 12192000"/>
              <a:gd name="connsiteY429" fmla="*/ 5537815 h 6470305"/>
              <a:gd name="connsiteX430" fmla="*/ 1700000 w 12192000"/>
              <a:gd name="connsiteY430" fmla="*/ 5632967 h 6470305"/>
              <a:gd name="connsiteX431" fmla="*/ 1604845 w 12192000"/>
              <a:gd name="connsiteY431" fmla="*/ 5537815 h 6470305"/>
              <a:gd name="connsiteX432" fmla="*/ 1700000 w 12192000"/>
              <a:gd name="connsiteY432" fmla="*/ 5442663 h 6470305"/>
              <a:gd name="connsiteX433" fmla="*/ 1281327 w 12192000"/>
              <a:gd name="connsiteY433" fmla="*/ 5442663 h 6470305"/>
              <a:gd name="connsiteX434" fmla="*/ 1376479 w 12192000"/>
              <a:gd name="connsiteY434" fmla="*/ 5537815 h 6470305"/>
              <a:gd name="connsiteX435" fmla="*/ 1281327 w 12192000"/>
              <a:gd name="connsiteY435" fmla="*/ 5632967 h 6470305"/>
              <a:gd name="connsiteX436" fmla="*/ 1186175 w 12192000"/>
              <a:gd name="connsiteY436" fmla="*/ 5537815 h 6470305"/>
              <a:gd name="connsiteX437" fmla="*/ 1281327 w 12192000"/>
              <a:gd name="connsiteY437" fmla="*/ 5442663 h 6470305"/>
              <a:gd name="connsiteX438" fmla="*/ 862659 w 12192000"/>
              <a:gd name="connsiteY438" fmla="*/ 5442663 h 6470305"/>
              <a:gd name="connsiteX439" fmla="*/ 957811 w 12192000"/>
              <a:gd name="connsiteY439" fmla="*/ 5537815 h 6470305"/>
              <a:gd name="connsiteX440" fmla="*/ 862659 w 12192000"/>
              <a:gd name="connsiteY440" fmla="*/ 5632967 h 6470305"/>
              <a:gd name="connsiteX441" fmla="*/ 767507 w 12192000"/>
              <a:gd name="connsiteY441" fmla="*/ 5537815 h 6470305"/>
              <a:gd name="connsiteX442" fmla="*/ 862659 w 12192000"/>
              <a:gd name="connsiteY442" fmla="*/ 5442663 h 6470305"/>
              <a:gd name="connsiteX443" fmla="*/ 443991 w 12192000"/>
              <a:gd name="connsiteY443" fmla="*/ 5442663 h 6470305"/>
              <a:gd name="connsiteX444" fmla="*/ 539144 w 12192000"/>
              <a:gd name="connsiteY444" fmla="*/ 5537815 h 6470305"/>
              <a:gd name="connsiteX445" fmla="*/ 443991 w 12192000"/>
              <a:gd name="connsiteY445" fmla="*/ 5632967 h 6470305"/>
              <a:gd name="connsiteX446" fmla="*/ 348839 w 12192000"/>
              <a:gd name="connsiteY446" fmla="*/ 5537815 h 6470305"/>
              <a:gd name="connsiteX447" fmla="*/ 443991 w 12192000"/>
              <a:gd name="connsiteY447" fmla="*/ 5442663 h 6470305"/>
              <a:gd name="connsiteX448" fmla="*/ 25323 w 12192000"/>
              <a:gd name="connsiteY448" fmla="*/ 5442663 h 6470305"/>
              <a:gd name="connsiteX449" fmla="*/ 120475 w 12192000"/>
              <a:gd name="connsiteY449" fmla="*/ 5537815 h 6470305"/>
              <a:gd name="connsiteX450" fmla="*/ 25323 w 12192000"/>
              <a:gd name="connsiteY450" fmla="*/ 5632967 h 6470305"/>
              <a:gd name="connsiteX451" fmla="*/ 0 w 12192000"/>
              <a:gd name="connsiteY451" fmla="*/ 5627855 h 6470305"/>
              <a:gd name="connsiteX452" fmla="*/ 0 w 12192000"/>
              <a:gd name="connsiteY452" fmla="*/ 5447776 h 6470305"/>
              <a:gd name="connsiteX453" fmla="*/ 12166698 w 12192000"/>
              <a:gd name="connsiteY453" fmla="*/ 5023994 h 6470305"/>
              <a:gd name="connsiteX454" fmla="*/ 12192000 w 12192000"/>
              <a:gd name="connsiteY454" fmla="*/ 5029103 h 6470305"/>
              <a:gd name="connsiteX455" fmla="*/ 12192000 w 12192000"/>
              <a:gd name="connsiteY455" fmla="*/ 5209190 h 6470305"/>
              <a:gd name="connsiteX456" fmla="*/ 12166698 w 12192000"/>
              <a:gd name="connsiteY456" fmla="*/ 5214298 h 6470305"/>
              <a:gd name="connsiteX457" fmla="*/ 12071546 w 12192000"/>
              <a:gd name="connsiteY457" fmla="*/ 5119146 h 6470305"/>
              <a:gd name="connsiteX458" fmla="*/ 12166698 w 12192000"/>
              <a:gd name="connsiteY458" fmla="*/ 5023994 h 6470305"/>
              <a:gd name="connsiteX459" fmla="*/ 11748029 w 12192000"/>
              <a:gd name="connsiteY459" fmla="*/ 5023994 h 6470305"/>
              <a:gd name="connsiteX460" fmla="*/ 11843181 w 12192000"/>
              <a:gd name="connsiteY460" fmla="*/ 5119146 h 6470305"/>
              <a:gd name="connsiteX461" fmla="*/ 11748029 w 12192000"/>
              <a:gd name="connsiteY461" fmla="*/ 5214298 h 6470305"/>
              <a:gd name="connsiteX462" fmla="*/ 11652877 w 12192000"/>
              <a:gd name="connsiteY462" fmla="*/ 5119146 h 6470305"/>
              <a:gd name="connsiteX463" fmla="*/ 11748029 w 12192000"/>
              <a:gd name="connsiteY463" fmla="*/ 5023994 h 6470305"/>
              <a:gd name="connsiteX464" fmla="*/ 11329360 w 12192000"/>
              <a:gd name="connsiteY464" fmla="*/ 5023994 h 6470305"/>
              <a:gd name="connsiteX465" fmla="*/ 11424512 w 12192000"/>
              <a:gd name="connsiteY465" fmla="*/ 5119146 h 6470305"/>
              <a:gd name="connsiteX466" fmla="*/ 11329360 w 12192000"/>
              <a:gd name="connsiteY466" fmla="*/ 5214298 h 6470305"/>
              <a:gd name="connsiteX467" fmla="*/ 11234208 w 12192000"/>
              <a:gd name="connsiteY467" fmla="*/ 5119146 h 6470305"/>
              <a:gd name="connsiteX468" fmla="*/ 11329360 w 12192000"/>
              <a:gd name="connsiteY468" fmla="*/ 5023994 h 6470305"/>
              <a:gd name="connsiteX469" fmla="*/ 10910691 w 12192000"/>
              <a:gd name="connsiteY469" fmla="*/ 5023994 h 6470305"/>
              <a:gd name="connsiteX470" fmla="*/ 11005843 w 12192000"/>
              <a:gd name="connsiteY470" fmla="*/ 5119146 h 6470305"/>
              <a:gd name="connsiteX471" fmla="*/ 10910691 w 12192000"/>
              <a:gd name="connsiteY471" fmla="*/ 5214298 h 6470305"/>
              <a:gd name="connsiteX472" fmla="*/ 10815539 w 12192000"/>
              <a:gd name="connsiteY472" fmla="*/ 5119146 h 6470305"/>
              <a:gd name="connsiteX473" fmla="*/ 10910691 w 12192000"/>
              <a:gd name="connsiteY473" fmla="*/ 5023994 h 6470305"/>
              <a:gd name="connsiteX474" fmla="*/ 10492022 w 12192000"/>
              <a:gd name="connsiteY474" fmla="*/ 5023994 h 6470305"/>
              <a:gd name="connsiteX475" fmla="*/ 10587174 w 12192000"/>
              <a:gd name="connsiteY475" fmla="*/ 5119146 h 6470305"/>
              <a:gd name="connsiteX476" fmla="*/ 10492022 w 12192000"/>
              <a:gd name="connsiteY476" fmla="*/ 5214298 h 6470305"/>
              <a:gd name="connsiteX477" fmla="*/ 10396870 w 12192000"/>
              <a:gd name="connsiteY477" fmla="*/ 5119146 h 6470305"/>
              <a:gd name="connsiteX478" fmla="*/ 10492022 w 12192000"/>
              <a:gd name="connsiteY478" fmla="*/ 5023994 h 6470305"/>
              <a:gd name="connsiteX479" fmla="*/ 10073353 w 12192000"/>
              <a:gd name="connsiteY479" fmla="*/ 5023994 h 6470305"/>
              <a:gd name="connsiteX480" fmla="*/ 10168505 w 12192000"/>
              <a:gd name="connsiteY480" fmla="*/ 5119146 h 6470305"/>
              <a:gd name="connsiteX481" fmla="*/ 10073353 w 12192000"/>
              <a:gd name="connsiteY481" fmla="*/ 5214298 h 6470305"/>
              <a:gd name="connsiteX482" fmla="*/ 9978201 w 12192000"/>
              <a:gd name="connsiteY482" fmla="*/ 5119146 h 6470305"/>
              <a:gd name="connsiteX483" fmla="*/ 10073353 w 12192000"/>
              <a:gd name="connsiteY483" fmla="*/ 5023994 h 6470305"/>
              <a:gd name="connsiteX484" fmla="*/ 9654684 w 12192000"/>
              <a:gd name="connsiteY484" fmla="*/ 5023994 h 6470305"/>
              <a:gd name="connsiteX485" fmla="*/ 9749836 w 12192000"/>
              <a:gd name="connsiteY485" fmla="*/ 5119146 h 6470305"/>
              <a:gd name="connsiteX486" fmla="*/ 9654684 w 12192000"/>
              <a:gd name="connsiteY486" fmla="*/ 5214298 h 6470305"/>
              <a:gd name="connsiteX487" fmla="*/ 9559532 w 12192000"/>
              <a:gd name="connsiteY487" fmla="*/ 5119146 h 6470305"/>
              <a:gd name="connsiteX488" fmla="*/ 9654684 w 12192000"/>
              <a:gd name="connsiteY488" fmla="*/ 5023994 h 6470305"/>
              <a:gd name="connsiteX489" fmla="*/ 9236015 w 12192000"/>
              <a:gd name="connsiteY489" fmla="*/ 5023994 h 6470305"/>
              <a:gd name="connsiteX490" fmla="*/ 9331167 w 12192000"/>
              <a:gd name="connsiteY490" fmla="*/ 5119146 h 6470305"/>
              <a:gd name="connsiteX491" fmla="*/ 9236015 w 12192000"/>
              <a:gd name="connsiteY491" fmla="*/ 5214298 h 6470305"/>
              <a:gd name="connsiteX492" fmla="*/ 9140863 w 12192000"/>
              <a:gd name="connsiteY492" fmla="*/ 5119146 h 6470305"/>
              <a:gd name="connsiteX493" fmla="*/ 9236015 w 12192000"/>
              <a:gd name="connsiteY493" fmla="*/ 5023994 h 6470305"/>
              <a:gd name="connsiteX494" fmla="*/ 8817346 w 12192000"/>
              <a:gd name="connsiteY494" fmla="*/ 5023994 h 6470305"/>
              <a:gd name="connsiteX495" fmla="*/ 8912498 w 12192000"/>
              <a:gd name="connsiteY495" fmla="*/ 5119146 h 6470305"/>
              <a:gd name="connsiteX496" fmla="*/ 8817346 w 12192000"/>
              <a:gd name="connsiteY496" fmla="*/ 5214298 h 6470305"/>
              <a:gd name="connsiteX497" fmla="*/ 8722194 w 12192000"/>
              <a:gd name="connsiteY497" fmla="*/ 5119146 h 6470305"/>
              <a:gd name="connsiteX498" fmla="*/ 8817346 w 12192000"/>
              <a:gd name="connsiteY498" fmla="*/ 5023994 h 6470305"/>
              <a:gd name="connsiteX499" fmla="*/ 8398677 w 12192000"/>
              <a:gd name="connsiteY499" fmla="*/ 5023994 h 6470305"/>
              <a:gd name="connsiteX500" fmla="*/ 8493829 w 12192000"/>
              <a:gd name="connsiteY500" fmla="*/ 5119146 h 6470305"/>
              <a:gd name="connsiteX501" fmla="*/ 8398677 w 12192000"/>
              <a:gd name="connsiteY501" fmla="*/ 5214298 h 6470305"/>
              <a:gd name="connsiteX502" fmla="*/ 8303526 w 12192000"/>
              <a:gd name="connsiteY502" fmla="*/ 5119146 h 6470305"/>
              <a:gd name="connsiteX503" fmla="*/ 8398677 w 12192000"/>
              <a:gd name="connsiteY503" fmla="*/ 5023994 h 6470305"/>
              <a:gd name="connsiteX504" fmla="*/ 7980009 w 12192000"/>
              <a:gd name="connsiteY504" fmla="*/ 5023994 h 6470305"/>
              <a:gd name="connsiteX505" fmla="*/ 8075161 w 12192000"/>
              <a:gd name="connsiteY505" fmla="*/ 5119146 h 6470305"/>
              <a:gd name="connsiteX506" fmla="*/ 7980009 w 12192000"/>
              <a:gd name="connsiteY506" fmla="*/ 5214298 h 6470305"/>
              <a:gd name="connsiteX507" fmla="*/ 7884857 w 12192000"/>
              <a:gd name="connsiteY507" fmla="*/ 5119146 h 6470305"/>
              <a:gd name="connsiteX508" fmla="*/ 7980009 w 12192000"/>
              <a:gd name="connsiteY508" fmla="*/ 5023994 h 6470305"/>
              <a:gd name="connsiteX509" fmla="*/ 7561340 w 12192000"/>
              <a:gd name="connsiteY509" fmla="*/ 5023994 h 6470305"/>
              <a:gd name="connsiteX510" fmla="*/ 7656492 w 12192000"/>
              <a:gd name="connsiteY510" fmla="*/ 5119146 h 6470305"/>
              <a:gd name="connsiteX511" fmla="*/ 7561340 w 12192000"/>
              <a:gd name="connsiteY511" fmla="*/ 5214298 h 6470305"/>
              <a:gd name="connsiteX512" fmla="*/ 7466188 w 12192000"/>
              <a:gd name="connsiteY512" fmla="*/ 5119146 h 6470305"/>
              <a:gd name="connsiteX513" fmla="*/ 7561340 w 12192000"/>
              <a:gd name="connsiteY513" fmla="*/ 5023994 h 6470305"/>
              <a:gd name="connsiteX514" fmla="*/ 7142671 w 12192000"/>
              <a:gd name="connsiteY514" fmla="*/ 5023994 h 6470305"/>
              <a:gd name="connsiteX515" fmla="*/ 7237823 w 12192000"/>
              <a:gd name="connsiteY515" fmla="*/ 5119146 h 6470305"/>
              <a:gd name="connsiteX516" fmla="*/ 7142671 w 12192000"/>
              <a:gd name="connsiteY516" fmla="*/ 5214298 h 6470305"/>
              <a:gd name="connsiteX517" fmla="*/ 7047519 w 12192000"/>
              <a:gd name="connsiteY517" fmla="*/ 5119146 h 6470305"/>
              <a:gd name="connsiteX518" fmla="*/ 7142671 w 12192000"/>
              <a:gd name="connsiteY518" fmla="*/ 5023994 h 6470305"/>
              <a:gd name="connsiteX519" fmla="*/ 6724002 w 12192000"/>
              <a:gd name="connsiteY519" fmla="*/ 5023994 h 6470305"/>
              <a:gd name="connsiteX520" fmla="*/ 6819154 w 12192000"/>
              <a:gd name="connsiteY520" fmla="*/ 5119146 h 6470305"/>
              <a:gd name="connsiteX521" fmla="*/ 6724002 w 12192000"/>
              <a:gd name="connsiteY521" fmla="*/ 5214298 h 6470305"/>
              <a:gd name="connsiteX522" fmla="*/ 6628850 w 12192000"/>
              <a:gd name="connsiteY522" fmla="*/ 5119146 h 6470305"/>
              <a:gd name="connsiteX523" fmla="*/ 6724002 w 12192000"/>
              <a:gd name="connsiteY523" fmla="*/ 5023994 h 6470305"/>
              <a:gd name="connsiteX524" fmla="*/ 6305333 w 12192000"/>
              <a:gd name="connsiteY524" fmla="*/ 5023994 h 6470305"/>
              <a:gd name="connsiteX525" fmla="*/ 6400485 w 12192000"/>
              <a:gd name="connsiteY525" fmla="*/ 5119146 h 6470305"/>
              <a:gd name="connsiteX526" fmla="*/ 6305333 w 12192000"/>
              <a:gd name="connsiteY526" fmla="*/ 5214298 h 6470305"/>
              <a:gd name="connsiteX527" fmla="*/ 6210181 w 12192000"/>
              <a:gd name="connsiteY527" fmla="*/ 5119146 h 6470305"/>
              <a:gd name="connsiteX528" fmla="*/ 6305333 w 12192000"/>
              <a:gd name="connsiteY528" fmla="*/ 5023994 h 6470305"/>
              <a:gd name="connsiteX529" fmla="*/ 5886664 w 12192000"/>
              <a:gd name="connsiteY529" fmla="*/ 5023994 h 6470305"/>
              <a:gd name="connsiteX530" fmla="*/ 5981816 w 12192000"/>
              <a:gd name="connsiteY530" fmla="*/ 5119146 h 6470305"/>
              <a:gd name="connsiteX531" fmla="*/ 5886664 w 12192000"/>
              <a:gd name="connsiteY531" fmla="*/ 5214298 h 6470305"/>
              <a:gd name="connsiteX532" fmla="*/ 5791512 w 12192000"/>
              <a:gd name="connsiteY532" fmla="*/ 5119146 h 6470305"/>
              <a:gd name="connsiteX533" fmla="*/ 5886664 w 12192000"/>
              <a:gd name="connsiteY533" fmla="*/ 5023994 h 6470305"/>
              <a:gd name="connsiteX534" fmla="*/ 5467994 w 12192000"/>
              <a:gd name="connsiteY534" fmla="*/ 5023994 h 6470305"/>
              <a:gd name="connsiteX535" fmla="*/ 5563146 w 12192000"/>
              <a:gd name="connsiteY535" fmla="*/ 5119146 h 6470305"/>
              <a:gd name="connsiteX536" fmla="*/ 5467994 w 12192000"/>
              <a:gd name="connsiteY536" fmla="*/ 5214298 h 6470305"/>
              <a:gd name="connsiteX537" fmla="*/ 5372842 w 12192000"/>
              <a:gd name="connsiteY537" fmla="*/ 5119146 h 6470305"/>
              <a:gd name="connsiteX538" fmla="*/ 5467994 w 12192000"/>
              <a:gd name="connsiteY538" fmla="*/ 5023994 h 6470305"/>
              <a:gd name="connsiteX539" fmla="*/ 5049325 w 12192000"/>
              <a:gd name="connsiteY539" fmla="*/ 5023994 h 6470305"/>
              <a:gd name="connsiteX540" fmla="*/ 5144478 w 12192000"/>
              <a:gd name="connsiteY540" fmla="*/ 5119146 h 6470305"/>
              <a:gd name="connsiteX541" fmla="*/ 5049325 w 12192000"/>
              <a:gd name="connsiteY541" fmla="*/ 5214298 h 6470305"/>
              <a:gd name="connsiteX542" fmla="*/ 4954173 w 12192000"/>
              <a:gd name="connsiteY542" fmla="*/ 5119146 h 6470305"/>
              <a:gd name="connsiteX543" fmla="*/ 5049325 w 12192000"/>
              <a:gd name="connsiteY543" fmla="*/ 5023994 h 6470305"/>
              <a:gd name="connsiteX544" fmla="*/ 4630656 w 12192000"/>
              <a:gd name="connsiteY544" fmla="*/ 5023994 h 6470305"/>
              <a:gd name="connsiteX545" fmla="*/ 4725808 w 12192000"/>
              <a:gd name="connsiteY545" fmla="*/ 5119146 h 6470305"/>
              <a:gd name="connsiteX546" fmla="*/ 4630656 w 12192000"/>
              <a:gd name="connsiteY546" fmla="*/ 5214298 h 6470305"/>
              <a:gd name="connsiteX547" fmla="*/ 4535504 w 12192000"/>
              <a:gd name="connsiteY547" fmla="*/ 5119146 h 6470305"/>
              <a:gd name="connsiteX548" fmla="*/ 4630656 w 12192000"/>
              <a:gd name="connsiteY548" fmla="*/ 5023994 h 6470305"/>
              <a:gd name="connsiteX549" fmla="*/ 4211987 w 12192000"/>
              <a:gd name="connsiteY549" fmla="*/ 5023994 h 6470305"/>
              <a:gd name="connsiteX550" fmla="*/ 4307139 w 12192000"/>
              <a:gd name="connsiteY550" fmla="*/ 5119146 h 6470305"/>
              <a:gd name="connsiteX551" fmla="*/ 4211987 w 12192000"/>
              <a:gd name="connsiteY551" fmla="*/ 5214298 h 6470305"/>
              <a:gd name="connsiteX552" fmla="*/ 4116835 w 12192000"/>
              <a:gd name="connsiteY552" fmla="*/ 5119146 h 6470305"/>
              <a:gd name="connsiteX553" fmla="*/ 4211987 w 12192000"/>
              <a:gd name="connsiteY553" fmla="*/ 5023994 h 6470305"/>
              <a:gd name="connsiteX554" fmla="*/ 3793367 w 12192000"/>
              <a:gd name="connsiteY554" fmla="*/ 5023994 h 6470305"/>
              <a:gd name="connsiteX555" fmla="*/ 3888470 w 12192000"/>
              <a:gd name="connsiteY555" fmla="*/ 5119146 h 6470305"/>
              <a:gd name="connsiteX556" fmla="*/ 3793367 w 12192000"/>
              <a:gd name="connsiteY556" fmla="*/ 5214298 h 6470305"/>
              <a:gd name="connsiteX557" fmla="*/ 3698215 w 12192000"/>
              <a:gd name="connsiteY557" fmla="*/ 5119146 h 6470305"/>
              <a:gd name="connsiteX558" fmla="*/ 3793367 w 12192000"/>
              <a:gd name="connsiteY558" fmla="*/ 5023994 h 6470305"/>
              <a:gd name="connsiteX559" fmla="*/ 3374694 w 12192000"/>
              <a:gd name="connsiteY559" fmla="*/ 5023994 h 6470305"/>
              <a:gd name="connsiteX560" fmla="*/ 3469850 w 12192000"/>
              <a:gd name="connsiteY560" fmla="*/ 5119146 h 6470305"/>
              <a:gd name="connsiteX561" fmla="*/ 3374694 w 12192000"/>
              <a:gd name="connsiteY561" fmla="*/ 5214298 h 6470305"/>
              <a:gd name="connsiteX562" fmla="*/ 3279542 w 12192000"/>
              <a:gd name="connsiteY562" fmla="*/ 5119146 h 6470305"/>
              <a:gd name="connsiteX563" fmla="*/ 3374694 w 12192000"/>
              <a:gd name="connsiteY563" fmla="*/ 5023994 h 6470305"/>
              <a:gd name="connsiteX564" fmla="*/ 2956022 w 12192000"/>
              <a:gd name="connsiteY564" fmla="*/ 5023994 h 6470305"/>
              <a:gd name="connsiteX565" fmla="*/ 3051176 w 12192000"/>
              <a:gd name="connsiteY565" fmla="*/ 5119146 h 6470305"/>
              <a:gd name="connsiteX566" fmla="*/ 2956022 w 12192000"/>
              <a:gd name="connsiteY566" fmla="*/ 5214298 h 6470305"/>
              <a:gd name="connsiteX567" fmla="*/ 2860869 w 12192000"/>
              <a:gd name="connsiteY567" fmla="*/ 5119146 h 6470305"/>
              <a:gd name="connsiteX568" fmla="*/ 2956022 w 12192000"/>
              <a:gd name="connsiteY568" fmla="*/ 5023994 h 6470305"/>
              <a:gd name="connsiteX569" fmla="*/ 2537348 w 12192000"/>
              <a:gd name="connsiteY569" fmla="*/ 5023994 h 6470305"/>
              <a:gd name="connsiteX570" fmla="*/ 2632504 w 12192000"/>
              <a:gd name="connsiteY570" fmla="*/ 5119146 h 6470305"/>
              <a:gd name="connsiteX571" fmla="*/ 2537348 w 12192000"/>
              <a:gd name="connsiteY571" fmla="*/ 5214298 h 6470305"/>
              <a:gd name="connsiteX572" fmla="*/ 2442196 w 12192000"/>
              <a:gd name="connsiteY572" fmla="*/ 5119146 h 6470305"/>
              <a:gd name="connsiteX573" fmla="*/ 2537348 w 12192000"/>
              <a:gd name="connsiteY573" fmla="*/ 5023994 h 6470305"/>
              <a:gd name="connsiteX574" fmla="*/ 2118678 w 12192000"/>
              <a:gd name="connsiteY574" fmla="*/ 5023994 h 6470305"/>
              <a:gd name="connsiteX575" fmla="*/ 2213831 w 12192000"/>
              <a:gd name="connsiteY575" fmla="*/ 5119146 h 6470305"/>
              <a:gd name="connsiteX576" fmla="*/ 2118678 w 12192000"/>
              <a:gd name="connsiteY576" fmla="*/ 5214298 h 6470305"/>
              <a:gd name="connsiteX577" fmla="*/ 2023526 w 12192000"/>
              <a:gd name="connsiteY577" fmla="*/ 5119146 h 6470305"/>
              <a:gd name="connsiteX578" fmla="*/ 2118678 w 12192000"/>
              <a:gd name="connsiteY578" fmla="*/ 5023994 h 6470305"/>
              <a:gd name="connsiteX579" fmla="*/ 1700005 w 12192000"/>
              <a:gd name="connsiteY579" fmla="*/ 5023994 h 6470305"/>
              <a:gd name="connsiteX580" fmla="*/ 1795158 w 12192000"/>
              <a:gd name="connsiteY580" fmla="*/ 5119146 h 6470305"/>
              <a:gd name="connsiteX581" fmla="*/ 1700005 w 12192000"/>
              <a:gd name="connsiteY581" fmla="*/ 5214298 h 6470305"/>
              <a:gd name="connsiteX582" fmla="*/ 1604850 w 12192000"/>
              <a:gd name="connsiteY582" fmla="*/ 5119146 h 6470305"/>
              <a:gd name="connsiteX583" fmla="*/ 1700005 w 12192000"/>
              <a:gd name="connsiteY583" fmla="*/ 5023994 h 6470305"/>
              <a:gd name="connsiteX584" fmla="*/ 1281332 w 12192000"/>
              <a:gd name="connsiteY584" fmla="*/ 5023994 h 6470305"/>
              <a:gd name="connsiteX585" fmla="*/ 1376484 w 12192000"/>
              <a:gd name="connsiteY585" fmla="*/ 5119146 h 6470305"/>
              <a:gd name="connsiteX586" fmla="*/ 1281332 w 12192000"/>
              <a:gd name="connsiteY586" fmla="*/ 5214298 h 6470305"/>
              <a:gd name="connsiteX587" fmla="*/ 1186180 w 12192000"/>
              <a:gd name="connsiteY587" fmla="*/ 5119146 h 6470305"/>
              <a:gd name="connsiteX588" fmla="*/ 1281332 w 12192000"/>
              <a:gd name="connsiteY588" fmla="*/ 5023994 h 6470305"/>
              <a:gd name="connsiteX589" fmla="*/ 862664 w 12192000"/>
              <a:gd name="connsiteY589" fmla="*/ 5023994 h 6470305"/>
              <a:gd name="connsiteX590" fmla="*/ 957816 w 12192000"/>
              <a:gd name="connsiteY590" fmla="*/ 5119146 h 6470305"/>
              <a:gd name="connsiteX591" fmla="*/ 862664 w 12192000"/>
              <a:gd name="connsiteY591" fmla="*/ 5214298 h 6470305"/>
              <a:gd name="connsiteX592" fmla="*/ 767512 w 12192000"/>
              <a:gd name="connsiteY592" fmla="*/ 5119146 h 6470305"/>
              <a:gd name="connsiteX593" fmla="*/ 862664 w 12192000"/>
              <a:gd name="connsiteY593" fmla="*/ 5023994 h 6470305"/>
              <a:gd name="connsiteX594" fmla="*/ 443996 w 12192000"/>
              <a:gd name="connsiteY594" fmla="*/ 5023994 h 6470305"/>
              <a:gd name="connsiteX595" fmla="*/ 539148 w 12192000"/>
              <a:gd name="connsiteY595" fmla="*/ 5119146 h 6470305"/>
              <a:gd name="connsiteX596" fmla="*/ 443996 w 12192000"/>
              <a:gd name="connsiteY596" fmla="*/ 5214298 h 6470305"/>
              <a:gd name="connsiteX597" fmla="*/ 348844 w 12192000"/>
              <a:gd name="connsiteY597" fmla="*/ 5119146 h 6470305"/>
              <a:gd name="connsiteX598" fmla="*/ 443996 w 12192000"/>
              <a:gd name="connsiteY598" fmla="*/ 5023994 h 6470305"/>
              <a:gd name="connsiteX599" fmla="*/ 25327 w 12192000"/>
              <a:gd name="connsiteY599" fmla="*/ 5023994 h 6470305"/>
              <a:gd name="connsiteX600" fmla="*/ 120479 w 12192000"/>
              <a:gd name="connsiteY600" fmla="*/ 5119146 h 6470305"/>
              <a:gd name="connsiteX601" fmla="*/ 25327 w 12192000"/>
              <a:gd name="connsiteY601" fmla="*/ 5214298 h 6470305"/>
              <a:gd name="connsiteX602" fmla="*/ 0 w 12192000"/>
              <a:gd name="connsiteY602" fmla="*/ 5209185 h 6470305"/>
              <a:gd name="connsiteX603" fmla="*/ 0 w 12192000"/>
              <a:gd name="connsiteY603" fmla="*/ 5029108 h 6470305"/>
              <a:gd name="connsiteX604" fmla="*/ 12166698 w 12192000"/>
              <a:gd name="connsiteY604" fmla="*/ 4605325 h 6470305"/>
              <a:gd name="connsiteX605" fmla="*/ 12192000 w 12192000"/>
              <a:gd name="connsiteY605" fmla="*/ 4610434 h 6470305"/>
              <a:gd name="connsiteX606" fmla="*/ 12192000 w 12192000"/>
              <a:gd name="connsiteY606" fmla="*/ 4790521 h 6470305"/>
              <a:gd name="connsiteX607" fmla="*/ 12166698 w 12192000"/>
              <a:gd name="connsiteY607" fmla="*/ 4795629 h 6470305"/>
              <a:gd name="connsiteX608" fmla="*/ 12071546 w 12192000"/>
              <a:gd name="connsiteY608" fmla="*/ 4700477 h 6470305"/>
              <a:gd name="connsiteX609" fmla="*/ 12166698 w 12192000"/>
              <a:gd name="connsiteY609" fmla="*/ 4605325 h 6470305"/>
              <a:gd name="connsiteX610" fmla="*/ 11748029 w 12192000"/>
              <a:gd name="connsiteY610" fmla="*/ 4605325 h 6470305"/>
              <a:gd name="connsiteX611" fmla="*/ 11843181 w 12192000"/>
              <a:gd name="connsiteY611" fmla="*/ 4700477 h 6470305"/>
              <a:gd name="connsiteX612" fmla="*/ 11748029 w 12192000"/>
              <a:gd name="connsiteY612" fmla="*/ 4795629 h 6470305"/>
              <a:gd name="connsiteX613" fmla="*/ 11652877 w 12192000"/>
              <a:gd name="connsiteY613" fmla="*/ 4700477 h 6470305"/>
              <a:gd name="connsiteX614" fmla="*/ 11748029 w 12192000"/>
              <a:gd name="connsiteY614" fmla="*/ 4605325 h 6470305"/>
              <a:gd name="connsiteX615" fmla="*/ 11329360 w 12192000"/>
              <a:gd name="connsiteY615" fmla="*/ 4605325 h 6470305"/>
              <a:gd name="connsiteX616" fmla="*/ 11424512 w 12192000"/>
              <a:gd name="connsiteY616" fmla="*/ 4700477 h 6470305"/>
              <a:gd name="connsiteX617" fmla="*/ 11329360 w 12192000"/>
              <a:gd name="connsiteY617" fmla="*/ 4795629 h 6470305"/>
              <a:gd name="connsiteX618" fmla="*/ 11234208 w 12192000"/>
              <a:gd name="connsiteY618" fmla="*/ 4700477 h 6470305"/>
              <a:gd name="connsiteX619" fmla="*/ 11329360 w 12192000"/>
              <a:gd name="connsiteY619" fmla="*/ 4605325 h 6470305"/>
              <a:gd name="connsiteX620" fmla="*/ 10910691 w 12192000"/>
              <a:gd name="connsiteY620" fmla="*/ 4605325 h 6470305"/>
              <a:gd name="connsiteX621" fmla="*/ 11005843 w 12192000"/>
              <a:gd name="connsiteY621" fmla="*/ 4700477 h 6470305"/>
              <a:gd name="connsiteX622" fmla="*/ 10910691 w 12192000"/>
              <a:gd name="connsiteY622" fmla="*/ 4795629 h 6470305"/>
              <a:gd name="connsiteX623" fmla="*/ 10815539 w 12192000"/>
              <a:gd name="connsiteY623" fmla="*/ 4700477 h 6470305"/>
              <a:gd name="connsiteX624" fmla="*/ 10910691 w 12192000"/>
              <a:gd name="connsiteY624" fmla="*/ 4605325 h 6470305"/>
              <a:gd name="connsiteX625" fmla="*/ 10492022 w 12192000"/>
              <a:gd name="connsiteY625" fmla="*/ 4605325 h 6470305"/>
              <a:gd name="connsiteX626" fmla="*/ 10587174 w 12192000"/>
              <a:gd name="connsiteY626" fmla="*/ 4700477 h 6470305"/>
              <a:gd name="connsiteX627" fmla="*/ 10492022 w 12192000"/>
              <a:gd name="connsiteY627" fmla="*/ 4795629 h 6470305"/>
              <a:gd name="connsiteX628" fmla="*/ 10396870 w 12192000"/>
              <a:gd name="connsiteY628" fmla="*/ 4700477 h 6470305"/>
              <a:gd name="connsiteX629" fmla="*/ 10492022 w 12192000"/>
              <a:gd name="connsiteY629" fmla="*/ 4605325 h 6470305"/>
              <a:gd name="connsiteX630" fmla="*/ 10073353 w 12192000"/>
              <a:gd name="connsiteY630" fmla="*/ 4605325 h 6470305"/>
              <a:gd name="connsiteX631" fmla="*/ 10168505 w 12192000"/>
              <a:gd name="connsiteY631" fmla="*/ 4700477 h 6470305"/>
              <a:gd name="connsiteX632" fmla="*/ 10073353 w 12192000"/>
              <a:gd name="connsiteY632" fmla="*/ 4795629 h 6470305"/>
              <a:gd name="connsiteX633" fmla="*/ 9978201 w 12192000"/>
              <a:gd name="connsiteY633" fmla="*/ 4700477 h 6470305"/>
              <a:gd name="connsiteX634" fmla="*/ 10073353 w 12192000"/>
              <a:gd name="connsiteY634" fmla="*/ 4605325 h 6470305"/>
              <a:gd name="connsiteX635" fmla="*/ 9654684 w 12192000"/>
              <a:gd name="connsiteY635" fmla="*/ 4605325 h 6470305"/>
              <a:gd name="connsiteX636" fmla="*/ 9749836 w 12192000"/>
              <a:gd name="connsiteY636" fmla="*/ 4700477 h 6470305"/>
              <a:gd name="connsiteX637" fmla="*/ 9654684 w 12192000"/>
              <a:gd name="connsiteY637" fmla="*/ 4795629 h 6470305"/>
              <a:gd name="connsiteX638" fmla="*/ 9559532 w 12192000"/>
              <a:gd name="connsiteY638" fmla="*/ 4700477 h 6470305"/>
              <a:gd name="connsiteX639" fmla="*/ 9654684 w 12192000"/>
              <a:gd name="connsiteY639" fmla="*/ 4605325 h 6470305"/>
              <a:gd name="connsiteX640" fmla="*/ 9236015 w 12192000"/>
              <a:gd name="connsiteY640" fmla="*/ 4605325 h 6470305"/>
              <a:gd name="connsiteX641" fmla="*/ 9331167 w 12192000"/>
              <a:gd name="connsiteY641" fmla="*/ 4700477 h 6470305"/>
              <a:gd name="connsiteX642" fmla="*/ 9236015 w 12192000"/>
              <a:gd name="connsiteY642" fmla="*/ 4795629 h 6470305"/>
              <a:gd name="connsiteX643" fmla="*/ 9140863 w 12192000"/>
              <a:gd name="connsiteY643" fmla="*/ 4700477 h 6470305"/>
              <a:gd name="connsiteX644" fmla="*/ 9236015 w 12192000"/>
              <a:gd name="connsiteY644" fmla="*/ 4605325 h 6470305"/>
              <a:gd name="connsiteX645" fmla="*/ 8817346 w 12192000"/>
              <a:gd name="connsiteY645" fmla="*/ 4605325 h 6470305"/>
              <a:gd name="connsiteX646" fmla="*/ 8912498 w 12192000"/>
              <a:gd name="connsiteY646" fmla="*/ 4700477 h 6470305"/>
              <a:gd name="connsiteX647" fmla="*/ 8817346 w 12192000"/>
              <a:gd name="connsiteY647" fmla="*/ 4795629 h 6470305"/>
              <a:gd name="connsiteX648" fmla="*/ 8722194 w 12192000"/>
              <a:gd name="connsiteY648" fmla="*/ 4700477 h 6470305"/>
              <a:gd name="connsiteX649" fmla="*/ 8817346 w 12192000"/>
              <a:gd name="connsiteY649" fmla="*/ 4605325 h 6470305"/>
              <a:gd name="connsiteX650" fmla="*/ 8398677 w 12192000"/>
              <a:gd name="connsiteY650" fmla="*/ 4605325 h 6470305"/>
              <a:gd name="connsiteX651" fmla="*/ 8493829 w 12192000"/>
              <a:gd name="connsiteY651" fmla="*/ 4700477 h 6470305"/>
              <a:gd name="connsiteX652" fmla="*/ 8398677 w 12192000"/>
              <a:gd name="connsiteY652" fmla="*/ 4795629 h 6470305"/>
              <a:gd name="connsiteX653" fmla="*/ 8303526 w 12192000"/>
              <a:gd name="connsiteY653" fmla="*/ 4700477 h 6470305"/>
              <a:gd name="connsiteX654" fmla="*/ 8398677 w 12192000"/>
              <a:gd name="connsiteY654" fmla="*/ 4605325 h 6470305"/>
              <a:gd name="connsiteX655" fmla="*/ 7980009 w 12192000"/>
              <a:gd name="connsiteY655" fmla="*/ 4605325 h 6470305"/>
              <a:gd name="connsiteX656" fmla="*/ 8075161 w 12192000"/>
              <a:gd name="connsiteY656" fmla="*/ 4700477 h 6470305"/>
              <a:gd name="connsiteX657" fmla="*/ 7980009 w 12192000"/>
              <a:gd name="connsiteY657" fmla="*/ 4795629 h 6470305"/>
              <a:gd name="connsiteX658" fmla="*/ 7884857 w 12192000"/>
              <a:gd name="connsiteY658" fmla="*/ 4700477 h 6470305"/>
              <a:gd name="connsiteX659" fmla="*/ 7980009 w 12192000"/>
              <a:gd name="connsiteY659" fmla="*/ 4605325 h 6470305"/>
              <a:gd name="connsiteX660" fmla="*/ 7561340 w 12192000"/>
              <a:gd name="connsiteY660" fmla="*/ 4605325 h 6470305"/>
              <a:gd name="connsiteX661" fmla="*/ 7656492 w 12192000"/>
              <a:gd name="connsiteY661" fmla="*/ 4700477 h 6470305"/>
              <a:gd name="connsiteX662" fmla="*/ 7561340 w 12192000"/>
              <a:gd name="connsiteY662" fmla="*/ 4795629 h 6470305"/>
              <a:gd name="connsiteX663" fmla="*/ 7466188 w 12192000"/>
              <a:gd name="connsiteY663" fmla="*/ 4700477 h 6470305"/>
              <a:gd name="connsiteX664" fmla="*/ 7561340 w 12192000"/>
              <a:gd name="connsiteY664" fmla="*/ 4605325 h 6470305"/>
              <a:gd name="connsiteX665" fmla="*/ 7142671 w 12192000"/>
              <a:gd name="connsiteY665" fmla="*/ 4605325 h 6470305"/>
              <a:gd name="connsiteX666" fmla="*/ 7237823 w 12192000"/>
              <a:gd name="connsiteY666" fmla="*/ 4700477 h 6470305"/>
              <a:gd name="connsiteX667" fmla="*/ 7142671 w 12192000"/>
              <a:gd name="connsiteY667" fmla="*/ 4795629 h 6470305"/>
              <a:gd name="connsiteX668" fmla="*/ 7047519 w 12192000"/>
              <a:gd name="connsiteY668" fmla="*/ 4700477 h 6470305"/>
              <a:gd name="connsiteX669" fmla="*/ 7142671 w 12192000"/>
              <a:gd name="connsiteY669" fmla="*/ 4605325 h 6470305"/>
              <a:gd name="connsiteX670" fmla="*/ 6724002 w 12192000"/>
              <a:gd name="connsiteY670" fmla="*/ 4605325 h 6470305"/>
              <a:gd name="connsiteX671" fmla="*/ 6819154 w 12192000"/>
              <a:gd name="connsiteY671" fmla="*/ 4700477 h 6470305"/>
              <a:gd name="connsiteX672" fmla="*/ 6724002 w 12192000"/>
              <a:gd name="connsiteY672" fmla="*/ 4795629 h 6470305"/>
              <a:gd name="connsiteX673" fmla="*/ 6628850 w 12192000"/>
              <a:gd name="connsiteY673" fmla="*/ 4700477 h 6470305"/>
              <a:gd name="connsiteX674" fmla="*/ 6724002 w 12192000"/>
              <a:gd name="connsiteY674" fmla="*/ 4605325 h 6470305"/>
              <a:gd name="connsiteX675" fmla="*/ 6305333 w 12192000"/>
              <a:gd name="connsiteY675" fmla="*/ 4605325 h 6470305"/>
              <a:gd name="connsiteX676" fmla="*/ 6400485 w 12192000"/>
              <a:gd name="connsiteY676" fmla="*/ 4700477 h 6470305"/>
              <a:gd name="connsiteX677" fmla="*/ 6305333 w 12192000"/>
              <a:gd name="connsiteY677" fmla="*/ 4795629 h 6470305"/>
              <a:gd name="connsiteX678" fmla="*/ 6210181 w 12192000"/>
              <a:gd name="connsiteY678" fmla="*/ 4700477 h 6470305"/>
              <a:gd name="connsiteX679" fmla="*/ 6305333 w 12192000"/>
              <a:gd name="connsiteY679" fmla="*/ 4605325 h 6470305"/>
              <a:gd name="connsiteX680" fmla="*/ 5886664 w 12192000"/>
              <a:gd name="connsiteY680" fmla="*/ 4605325 h 6470305"/>
              <a:gd name="connsiteX681" fmla="*/ 5981816 w 12192000"/>
              <a:gd name="connsiteY681" fmla="*/ 4700477 h 6470305"/>
              <a:gd name="connsiteX682" fmla="*/ 5886664 w 12192000"/>
              <a:gd name="connsiteY682" fmla="*/ 4795629 h 6470305"/>
              <a:gd name="connsiteX683" fmla="*/ 5791512 w 12192000"/>
              <a:gd name="connsiteY683" fmla="*/ 4700477 h 6470305"/>
              <a:gd name="connsiteX684" fmla="*/ 5886664 w 12192000"/>
              <a:gd name="connsiteY684" fmla="*/ 4605325 h 6470305"/>
              <a:gd name="connsiteX685" fmla="*/ 5467994 w 12192000"/>
              <a:gd name="connsiteY685" fmla="*/ 4605325 h 6470305"/>
              <a:gd name="connsiteX686" fmla="*/ 5563146 w 12192000"/>
              <a:gd name="connsiteY686" fmla="*/ 4700477 h 6470305"/>
              <a:gd name="connsiteX687" fmla="*/ 5467994 w 12192000"/>
              <a:gd name="connsiteY687" fmla="*/ 4795629 h 6470305"/>
              <a:gd name="connsiteX688" fmla="*/ 5372842 w 12192000"/>
              <a:gd name="connsiteY688" fmla="*/ 4700477 h 6470305"/>
              <a:gd name="connsiteX689" fmla="*/ 5467994 w 12192000"/>
              <a:gd name="connsiteY689" fmla="*/ 4605325 h 6470305"/>
              <a:gd name="connsiteX690" fmla="*/ 5049325 w 12192000"/>
              <a:gd name="connsiteY690" fmla="*/ 4605325 h 6470305"/>
              <a:gd name="connsiteX691" fmla="*/ 5144478 w 12192000"/>
              <a:gd name="connsiteY691" fmla="*/ 4700477 h 6470305"/>
              <a:gd name="connsiteX692" fmla="*/ 5049325 w 12192000"/>
              <a:gd name="connsiteY692" fmla="*/ 4795629 h 6470305"/>
              <a:gd name="connsiteX693" fmla="*/ 4954173 w 12192000"/>
              <a:gd name="connsiteY693" fmla="*/ 4700477 h 6470305"/>
              <a:gd name="connsiteX694" fmla="*/ 5049325 w 12192000"/>
              <a:gd name="connsiteY694" fmla="*/ 4605325 h 6470305"/>
              <a:gd name="connsiteX695" fmla="*/ 4630656 w 12192000"/>
              <a:gd name="connsiteY695" fmla="*/ 4605325 h 6470305"/>
              <a:gd name="connsiteX696" fmla="*/ 4725808 w 12192000"/>
              <a:gd name="connsiteY696" fmla="*/ 4700477 h 6470305"/>
              <a:gd name="connsiteX697" fmla="*/ 4630656 w 12192000"/>
              <a:gd name="connsiteY697" fmla="*/ 4795629 h 6470305"/>
              <a:gd name="connsiteX698" fmla="*/ 4535504 w 12192000"/>
              <a:gd name="connsiteY698" fmla="*/ 4700477 h 6470305"/>
              <a:gd name="connsiteX699" fmla="*/ 4630656 w 12192000"/>
              <a:gd name="connsiteY699" fmla="*/ 4605325 h 6470305"/>
              <a:gd name="connsiteX700" fmla="*/ 4211987 w 12192000"/>
              <a:gd name="connsiteY700" fmla="*/ 4605325 h 6470305"/>
              <a:gd name="connsiteX701" fmla="*/ 4307139 w 12192000"/>
              <a:gd name="connsiteY701" fmla="*/ 4700477 h 6470305"/>
              <a:gd name="connsiteX702" fmla="*/ 4211987 w 12192000"/>
              <a:gd name="connsiteY702" fmla="*/ 4795629 h 6470305"/>
              <a:gd name="connsiteX703" fmla="*/ 4116835 w 12192000"/>
              <a:gd name="connsiteY703" fmla="*/ 4700477 h 6470305"/>
              <a:gd name="connsiteX704" fmla="*/ 4211987 w 12192000"/>
              <a:gd name="connsiteY704" fmla="*/ 4605325 h 6470305"/>
              <a:gd name="connsiteX705" fmla="*/ 3793376 w 12192000"/>
              <a:gd name="connsiteY705" fmla="*/ 4605325 h 6470305"/>
              <a:gd name="connsiteX706" fmla="*/ 3888470 w 12192000"/>
              <a:gd name="connsiteY706" fmla="*/ 4700477 h 6470305"/>
              <a:gd name="connsiteX707" fmla="*/ 3793376 w 12192000"/>
              <a:gd name="connsiteY707" fmla="*/ 4795629 h 6470305"/>
              <a:gd name="connsiteX708" fmla="*/ 3698224 w 12192000"/>
              <a:gd name="connsiteY708" fmla="*/ 4700477 h 6470305"/>
              <a:gd name="connsiteX709" fmla="*/ 3793376 w 12192000"/>
              <a:gd name="connsiteY709" fmla="*/ 4605325 h 6470305"/>
              <a:gd name="connsiteX710" fmla="*/ 3374703 w 12192000"/>
              <a:gd name="connsiteY710" fmla="*/ 4605325 h 6470305"/>
              <a:gd name="connsiteX711" fmla="*/ 3469858 w 12192000"/>
              <a:gd name="connsiteY711" fmla="*/ 4700477 h 6470305"/>
              <a:gd name="connsiteX712" fmla="*/ 3374703 w 12192000"/>
              <a:gd name="connsiteY712" fmla="*/ 4795629 h 6470305"/>
              <a:gd name="connsiteX713" fmla="*/ 3279550 w 12192000"/>
              <a:gd name="connsiteY713" fmla="*/ 4700477 h 6470305"/>
              <a:gd name="connsiteX714" fmla="*/ 3374703 w 12192000"/>
              <a:gd name="connsiteY714" fmla="*/ 4605325 h 6470305"/>
              <a:gd name="connsiteX715" fmla="*/ 2956029 w 12192000"/>
              <a:gd name="connsiteY715" fmla="*/ 4605325 h 6470305"/>
              <a:gd name="connsiteX716" fmla="*/ 3051184 w 12192000"/>
              <a:gd name="connsiteY716" fmla="*/ 4700477 h 6470305"/>
              <a:gd name="connsiteX717" fmla="*/ 2956029 w 12192000"/>
              <a:gd name="connsiteY717" fmla="*/ 4795629 h 6470305"/>
              <a:gd name="connsiteX718" fmla="*/ 2860876 w 12192000"/>
              <a:gd name="connsiteY718" fmla="*/ 4700477 h 6470305"/>
              <a:gd name="connsiteX719" fmla="*/ 2956029 w 12192000"/>
              <a:gd name="connsiteY719" fmla="*/ 4605325 h 6470305"/>
              <a:gd name="connsiteX720" fmla="*/ 2537355 w 12192000"/>
              <a:gd name="connsiteY720" fmla="*/ 4605325 h 6470305"/>
              <a:gd name="connsiteX721" fmla="*/ 2632511 w 12192000"/>
              <a:gd name="connsiteY721" fmla="*/ 4700477 h 6470305"/>
              <a:gd name="connsiteX722" fmla="*/ 2537355 w 12192000"/>
              <a:gd name="connsiteY722" fmla="*/ 4795629 h 6470305"/>
              <a:gd name="connsiteX723" fmla="*/ 2442202 w 12192000"/>
              <a:gd name="connsiteY723" fmla="*/ 4700477 h 6470305"/>
              <a:gd name="connsiteX724" fmla="*/ 2537355 w 12192000"/>
              <a:gd name="connsiteY724" fmla="*/ 4605325 h 6470305"/>
              <a:gd name="connsiteX725" fmla="*/ 2118684 w 12192000"/>
              <a:gd name="connsiteY725" fmla="*/ 4605325 h 6470305"/>
              <a:gd name="connsiteX726" fmla="*/ 2213837 w 12192000"/>
              <a:gd name="connsiteY726" fmla="*/ 4700477 h 6470305"/>
              <a:gd name="connsiteX727" fmla="*/ 2118684 w 12192000"/>
              <a:gd name="connsiteY727" fmla="*/ 4795629 h 6470305"/>
              <a:gd name="connsiteX728" fmla="*/ 2023532 w 12192000"/>
              <a:gd name="connsiteY728" fmla="*/ 4700477 h 6470305"/>
              <a:gd name="connsiteX729" fmla="*/ 2118684 w 12192000"/>
              <a:gd name="connsiteY729" fmla="*/ 4605325 h 6470305"/>
              <a:gd name="connsiteX730" fmla="*/ 1700010 w 12192000"/>
              <a:gd name="connsiteY730" fmla="*/ 4605325 h 6470305"/>
              <a:gd name="connsiteX731" fmla="*/ 1795163 w 12192000"/>
              <a:gd name="connsiteY731" fmla="*/ 4700477 h 6470305"/>
              <a:gd name="connsiteX732" fmla="*/ 1700010 w 12192000"/>
              <a:gd name="connsiteY732" fmla="*/ 4795629 h 6470305"/>
              <a:gd name="connsiteX733" fmla="*/ 1604856 w 12192000"/>
              <a:gd name="connsiteY733" fmla="*/ 4700477 h 6470305"/>
              <a:gd name="connsiteX734" fmla="*/ 1700010 w 12192000"/>
              <a:gd name="connsiteY734" fmla="*/ 4605325 h 6470305"/>
              <a:gd name="connsiteX735" fmla="*/ 1281336 w 12192000"/>
              <a:gd name="connsiteY735" fmla="*/ 4605325 h 6470305"/>
              <a:gd name="connsiteX736" fmla="*/ 1376489 w 12192000"/>
              <a:gd name="connsiteY736" fmla="*/ 4700477 h 6470305"/>
              <a:gd name="connsiteX737" fmla="*/ 1281336 w 12192000"/>
              <a:gd name="connsiteY737" fmla="*/ 4795629 h 6470305"/>
              <a:gd name="connsiteX738" fmla="*/ 1186185 w 12192000"/>
              <a:gd name="connsiteY738" fmla="*/ 4700477 h 6470305"/>
              <a:gd name="connsiteX739" fmla="*/ 1281336 w 12192000"/>
              <a:gd name="connsiteY739" fmla="*/ 4605325 h 6470305"/>
              <a:gd name="connsiteX740" fmla="*/ 862669 w 12192000"/>
              <a:gd name="connsiteY740" fmla="*/ 4605325 h 6470305"/>
              <a:gd name="connsiteX741" fmla="*/ 957821 w 12192000"/>
              <a:gd name="connsiteY741" fmla="*/ 4700477 h 6470305"/>
              <a:gd name="connsiteX742" fmla="*/ 862669 w 12192000"/>
              <a:gd name="connsiteY742" fmla="*/ 4795629 h 6470305"/>
              <a:gd name="connsiteX743" fmla="*/ 767517 w 12192000"/>
              <a:gd name="connsiteY743" fmla="*/ 4700477 h 6470305"/>
              <a:gd name="connsiteX744" fmla="*/ 862669 w 12192000"/>
              <a:gd name="connsiteY744" fmla="*/ 4605325 h 6470305"/>
              <a:gd name="connsiteX745" fmla="*/ 444001 w 12192000"/>
              <a:gd name="connsiteY745" fmla="*/ 4605325 h 6470305"/>
              <a:gd name="connsiteX746" fmla="*/ 539154 w 12192000"/>
              <a:gd name="connsiteY746" fmla="*/ 4700477 h 6470305"/>
              <a:gd name="connsiteX747" fmla="*/ 444001 w 12192000"/>
              <a:gd name="connsiteY747" fmla="*/ 4795629 h 6470305"/>
              <a:gd name="connsiteX748" fmla="*/ 348849 w 12192000"/>
              <a:gd name="connsiteY748" fmla="*/ 4700477 h 6470305"/>
              <a:gd name="connsiteX749" fmla="*/ 444001 w 12192000"/>
              <a:gd name="connsiteY749" fmla="*/ 4605325 h 6470305"/>
              <a:gd name="connsiteX750" fmla="*/ 25333 w 12192000"/>
              <a:gd name="connsiteY750" fmla="*/ 4605325 h 6470305"/>
              <a:gd name="connsiteX751" fmla="*/ 120485 w 12192000"/>
              <a:gd name="connsiteY751" fmla="*/ 4700477 h 6470305"/>
              <a:gd name="connsiteX752" fmla="*/ 25333 w 12192000"/>
              <a:gd name="connsiteY752" fmla="*/ 4795629 h 6470305"/>
              <a:gd name="connsiteX753" fmla="*/ 0 w 12192000"/>
              <a:gd name="connsiteY753" fmla="*/ 4790515 h 6470305"/>
              <a:gd name="connsiteX754" fmla="*/ 0 w 12192000"/>
              <a:gd name="connsiteY754" fmla="*/ 4610440 h 6470305"/>
              <a:gd name="connsiteX755" fmla="*/ 12166698 w 12192000"/>
              <a:gd name="connsiteY755" fmla="*/ 4186656 h 6470305"/>
              <a:gd name="connsiteX756" fmla="*/ 12192000 w 12192000"/>
              <a:gd name="connsiteY756" fmla="*/ 4191765 h 6470305"/>
              <a:gd name="connsiteX757" fmla="*/ 12192000 w 12192000"/>
              <a:gd name="connsiteY757" fmla="*/ 4371852 h 6470305"/>
              <a:gd name="connsiteX758" fmla="*/ 12166698 w 12192000"/>
              <a:gd name="connsiteY758" fmla="*/ 4376960 h 6470305"/>
              <a:gd name="connsiteX759" fmla="*/ 12071546 w 12192000"/>
              <a:gd name="connsiteY759" fmla="*/ 4281808 h 6470305"/>
              <a:gd name="connsiteX760" fmla="*/ 12166698 w 12192000"/>
              <a:gd name="connsiteY760" fmla="*/ 4186656 h 6470305"/>
              <a:gd name="connsiteX761" fmla="*/ 11748029 w 12192000"/>
              <a:gd name="connsiteY761" fmla="*/ 4186656 h 6470305"/>
              <a:gd name="connsiteX762" fmla="*/ 11843181 w 12192000"/>
              <a:gd name="connsiteY762" fmla="*/ 4281808 h 6470305"/>
              <a:gd name="connsiteX763" fmla="*/ 11748029 w 12192000"/>
              <a:gd name="connsiteY763" fmla="*/ 4376960 h 6470305"/>
              <a:gd name="connsiteX764" fmla="*/ 11652877 w 12192000"/>
              <a:gd name="connsiteY764" fmla="*/ 4281808 h 6470305"/>
              <a:gd name="connsiteX765" fmla="*/ 11748029 w 12192000"/>
              <a:gd name="connsiteY765" fmla="*/ 4186656 h 6470305"/>
              <a:gd name="connsiteX766" fmla="*/ 11329360 w 12192000"/>
              <a:gd name="connsiteY766" fmla="*/ 4186656 h 6470305"/>
              <a:gd name="connsiteX767" fmla="*/ 11424512 w 12192000"/>
              <a:gd name="connsiteY767" fmla="*/ 4281808 h 6470305"/>
              <a:gd name="connsiteX768" fmla="*/ 11329360 w 12192000"/>
              <a:gd name="connsiteY768" fmla="*/ 4376960 h 6470305"/>
              <a:gd name="connsiteX769" fmla="*/ 11234208 w 12192000"/>
              <a:gd name="connsiteY769" fmla="*/ 4281808 h 6470305"/>
              <a:gd name="connsiteX770" fmla="*/ 11329360 w 12192000"/>
              <a:gd name="connsiteY770" fmla="*/ 4186656 h 6470305"/>
              <a:gd name="connsiteX771" fmla="*/ 10910691 w 12192000"/>
              <a:gd name="connsiteY771" fmla="*/ 4186656 h 6470305"/>
              <a:gd name="connsiteX772" fmla="*/ 11005843 w 12192000"/>
              <a:gd name="connsiteY772" fmla="*/ 4281808 h 6470305"/>
              <a:gd name="connsiteX773" fmla="*/ 10910691 w 12192000"/>
              <a:gd name="connsiteY773" fmla="*/ 4376960 h 6470305"/>
              <a:gd name="connsiteX774" fmla="*/ 10815539 w 12192000"/>
              <a:gd name="connsiteY774" fmla="*/ 4281808 h 6470305"/>
              <a:gd name="connsiteX775" fmla="*/ 10910691 w 12192000"/>
              <a:gd name="connsiteY775" fmla="*/ 4186656 h 6470305"/>
              <a:gd name="connsiteX776" fmla="*/ 10492022 w 12192000"/>
              <a:gd name="connsiteY776" fmla="*/ 4186656 h 6470305"/>
              <a:gd name="connsiteX777" fmla="*/ 10587174 w 12192000"/>
              <a:gd name="connsiteY777" fmla="*/ 4281808 h 6470305"/>
              <a:gd name="connsiteX778" fmla="*/ 10492022 w 12192000"/>
              <a:gd name="connsiteY778" fmla="*/ 4376960 h 6470305"/>
              <a:gd name="connsiteX779" fmla="*/ 10396870 w 12192000"/>
              <a:gd name="connsiteY779" fmla="*/ 4281808 h 6470305"/>
              <a:gd name="connsiteX780" fmla="*/ 10492022 w 12192000"/>
              <a:gd name="connsiteY780" fmla="*/ 4186656 h 6470305"/>
              <a:gd name="connsiteX781" fmla="*/ 10073353 w 12192000"/>
              <a:gd name="connsiteY781" fmla="*/ 4186656 h 6470305"/>
              <a:gd name="connsiteX782" fmla="*/ 10168505 w 12192000"/>
              <a:gd name="connsiteY782" fmla="*/ 4281808 h 6470305"/>
              <a:gd name="connsiteX783" fmla="*/ 10073353 w 12192000"/>
              <a:gd name="connsiteY783" fmla="*/ 4376960 h 6470305"/>
              <a:gd name="connsiteX784" fmla="*/ 9978201 w 12192000"/>
              <a:gd name="connsiteY784" fmla="*/ 4281808 h 6470305"/>
              <a:gd name="connsiteX785" fmla="*/ 10073353 w 12192000"/>
              <a:gd name="connsiteY785" fmla="*/ 4186656 h 6470305"/>
              <a:gd name="connsiteX786" fmla="*/ 9654684 w 12192000"/>
              <a:gd name="connsiteY786" fmla="*/ 4186656 h 6470305"/>
              <a:gd name="connsiteX787" fmla="*/ 9749836 w 12192000"/>
              <a:gd name="connsiteY787" fmla="*/ 4281808 h 6470305"/>
              <a:gd name="connsiteX788" fmla="*/ 9654684 w 12192000"/>
              <a:gd name="connsiteY788" fmla="*/ 4376960 h 6470305"/>
              <a:gd name="connsiteX789" fmla="*/ 9559532 w 12192000"/>
              <a:gd name="connsiteY789" fmla="*/ 4281808 h 6470305"/>
              <a:gd name="connsiteX790" fmla="*/ 9654684 w 12192000"/>
              <a:gd name="connsiteY790" fmla="*/ 4186656 h 6470305"/>
              <a:gd name="connsiteX791" fmla="*/ 9236015 w 12192000"/>
              <a:gd name="connsiteY791" fmla="*/ 4186656 h 6470305"/>
              <a:gd name="connsiteX792" fmla="*/ 9331167 w 12192000"/>
              <a:gd name="connsiteY792" fmla="*/ 4281808 h 6470305"/>
              <a:gd name="connsiteX793" fmla="*/ 9236015 w 12192000"/>
              <a:gd name="connsiteY793" fmla="*/ 4376960 h 6470305"/>
              <a:gd name="connsiteX794" fmla="*/ 9140863 w 12192000"/>
              <a:gd name="connsiteY794" fmla="*/ 4281808 h 6470305"/>
              <a:gd name="connsiteX795" fmla="*/ 9236015 w 12192000"/>
              <a:gd name="connsiteY795" fmla="*/ 4186656 h 6470305"/>
              <a:gd name="connsiteX796" fmla="*/ 8817346 w 12192000"/>
              <a:gd name="connsiteY796" fmla="*/ 4186656 h 6470305"/>
              <a:gd name="connsiteX797" fmla="*/ 8912498 w 12192000"/>
              <a:gd name="connsiteY797" fmla="*/ 4281808 h 6470305"/>
              <a:gd name="connsiteX798" fmla="*/ 8817346 w 12192000"/>
              <a:gd name="connsiteY798" fmla="*/ 4376960 h 6470305"/>
              <a:gd name="connsiteX799" fmla="*/ 8722194 w 12192000"/>
              <a:gd name="connsiteY799" fmla="*/ 4281808 h 6470305"/>
              <a:gd name="connsiteX800" fmla="*/ 8817346 w 12192000"/>
              <a:gd name="connsiteY800" fmla="*/ 4186656 h 6470305"/>
              <a:gd name="connsiteX801" fmla="*/ 8398677 w 12192000"/>
              <a:gd name="connsiteY801" fmla="*/ 4186656 h 6470305"/>
              <a:gd name="connsiteX802" fmla="*/ 8493829 w 12192000"/>
              <a:gd name="connsiteY802" fmla="*/ 4281808 h 6470305"/>
              <a:gd name="connsiteX803" fmla="*/ 8398677 w 12192000"/>
              <a:gd name="connsiteY803" fmla="*/ 4376960 h 6470305"/>
              <a:gd name="connsiteX804" fmla="*/ 8303526 w 12192000"/>
              <a:gd name="connsiteY804" fmla="*/ 4281808 h 6470305"/>
              <a:gd name="connsiteX805" fmla="*/ 8398677 w 12192000"/>
              <a:gd name="connsiteY805" fmla="*/ 4186656 h 6470305"/>
              <a:gd name="connsiteX806" fmla="*/ 7980009 w 12192000"/>
              <a:gd name="connsiteY806" fmla="*/ 4186656 h 6470305"/>
              <a:gd name="connsiteX807" fmla="*/ 8075161 w 12192000"/>
              <a:gd name="connsiteY807" fmla="*/ 4281808 h 6470305"/>
              <a:gd name="connsiteX808" fmla="*/ 7980009 w 12192000"/>
              <a:gd name="connsiteY808" fmla="*/ 4376960 h 6470305"/>
              <a:gd name="connsiteX809" fmla="*/ 7884857 w 12192000"/>
              <a:gd name="connsiteY809" fmla="*/ 4281808 h 6470305"/>
              <a:gd name="connsiteX810" fmla="*/ 7980009 w 12192000"/>
              <a:gd name="connsiteY810" fmla="*/ 4186656 h 6470305"/>
              <a:gd name="connsiteX811" fmla="*/ 7561340 w 12192000"/>
              <a:gd name="connsiteY811" fmla="*/ 4186656 h 6470305"/>
              <a:gd name="connsiteX812" fmla="*/ 7656492 w 12192000"/>
              <a:gd name="connsiteY812" fmla="*/ 4281808 h 6470305"/>
              <a:gd name="connsiteX813" fmla="*/ 7561340 w 12192000"/>
              <a:gd name="connsiteY813" fmla="*/ 4376960 h 6470305"/>
              <a:gd name="connsiteX814" fmla="*/ 7466188 w 12192000"/>
              <a:gd name="connsiteY814" fmla="*/ 4281808 h 6470305"/>
              <a:gd name="connsiteX815" fmla="*/ 7561340 w 12192000"/>
              <a:gd name="connsiteY815" fmla="*/ 4186656 h 6470305"/>
              <a:gd name="connsiteX816" fmla="*/ 7142671 w 12192000"/>
              <a:gd name="connsiteY816" fmla="*/ 4186656 h 6470305"/>
              <a:gd name="connsiteX817" fmla="*/ 7237823 w 12192000"/>
              <a:gd name="connsiteY817" fmla="*/ 4281808 h 6470305"/>
              <a:gd name="connsiteX818" fmla="*/ 7142671 w 12192000"/>
              <a:gd name="connsiteY818" fmla="*/ 4376960 h 6470305"/>
              <a:gd name="connsiteX819" fmla="*/ 7047519 w 12192000"/>
              <a:gd name="connsiteY819" fmla="*/ 4281808 h 6470305"/>
              <a:gd name="connsiteX820" fmla="*/ 7142671 w 12192000"/>
              <a:gd name="connsiteY820" fmla="*/ 4186656 h 6470305"/>
              <a:gd name="connsiteX821" fmla="*/ 6724002 w 12192000"/>
              <a:gd name="connsiteY821" fmla="*/ 4186656 h 6470305"/>
              <a:gd name="connsiteX822" fmla="*/ 6819154 w 12192000"/>
              <a:gd name="connsiteY822" fmla="*/ 4281808 h 6470305"/>
              <a:gd name="connsiteX823" fmla="*/ 6724002 w 12192000"/>
              <a:gd name="connsiteY823" fmla="*/ 4376960 h 6470305"/>
              <a:gd name="connsiteX824" fmla="*/ 6628850 w 12192000"/>
              <a:gd name="connsiteY824" fmla="*/ 4281808 h 6470305"/>
              <a:gd name="connsiteX825" fmla="*/ 6724002 w 12192000"/>
              <a:gd name="connsiteY825" fmla="*/ 4186656 h 6470305"/>
              <a:gd name="connsiteX826" fmla="*/ 6305333 w 12192000"/>
              <a:gd name="connsiteY826" fmla="*/ 4186656 h 6470305"/>
              <a:gd name="connsiteX827" fmla="*/ 6400485 w 12192000"/>
              <a:gd name="connsiteY827" fmla="*/ 4281808 h 6470305"/>
              <a:gd name="connsiteX828" fmla="*/ 6305333 w 12192000"/>
              <a:gd name="connsiteY828" fmla="*/ 4376960 h 6470305"/>
              <a:gd name="connsiteX829" fmla="*/ 6210181 w 12192000"/>
              <a:gd name="connsiteY829" fmla="*/ 4281808 h 6470305"/>
              <a:gd name="connsiteX830" fmla="*/ 6305333 w 12192000"/>
              <a:gd name="connsiteY830" fmla="*/ 4186656 h 6470305"/>
              <a:gd name="connsiteX831" fmla="*/ 5886664 w 12192000"/>
              <a:gd name="connsiteY831" fmla="*/ 4186656 h 6470305"/>
              <a:gd name="connsiteX832" fmla="*/ 5981816 w 12192000"/>
              <a:gd name="connsiteY832" fmla="*/ 4281808 h 6470305"/>
              <a:gd name="connsiteX833" fmla="*/ 5886664 w 12192000"/>
              <a:gd name="connsiteY833" fmla="*/ 4376960 h 6470305"/>
              <a:gd name="connsiteX834" fmla="*/ 5791512 w 12192000"/>
              <a:gd name="connsiteY834" fmla="*/ 4281808 h 6470305"/>
              <a:gd name="connsiteX835" fmla="*/ 5886664 w 12192000"/>
              <a:gd name="connsiteY835" fmla="*/ 4186656 h 6470305"/>
              <a:gd name="connsiteX836" fmla="*/ 5467994 w 12192000"/>
              <a:gd name="connsiteY836" fmla="*/ 4186656 h 6470305"/>
              <a:gd name="connsiteX837" fmla="*/ 5563146 w 12192000"/>
              <a:gd name="connsiteY837" fmla="*/ 4281808 h 6470305"/>
              <a:gd name="connsiteX838" fmla="*/ 5467994 w 12192000"/>
              <a:gd name="connsiteY838" fmla="*/ 4376960 h 6470305"/>
              <a:gd name="connsiteX839" fmla="*/ 5372842 w 12192000"/>
              <a:gd name="connsiteY839" fmla="*/ 4281808 h 6470305"/>
              <a:gd name="connsiteX840" fmla="*/ 5467994 w 12192000"/>
              <a:gd name="connsiteY840" fmla="*/ 4186656 h 6470305"/>
              <a:gd name="connsiteX841" fmla="*/ 5049325 w 12192000"/>
              <a:gd name="connsiteY841" fmla="*/ 4186656 h 6470305"/>
              <a:gd name="connsiteX842" fmla="*/ 5144478 w 12192000"/>
              <a:gd name="connsiteY842" fmla="*/ 4281808 h 6470305"/>
              <a:gd name="connsiteX843" fmla="*/ 5049325 w 12192000"/>
              <a:gd name="connsiteY843" fmla="*/ 4376960 h 6470305"/>
              <a:gd name="connsiteX844" fmla="*/ 4954173 w 12192000"/>
              <a:gd name="connsiteY844" fmla="*/ 4281808 h 6470305"/>
              <a:gd name="connsiteX845" fmla="*/ 5049325 w 12192000"/>
              <a:gd name="connsiteY845" fmla="*/ 4186656 h 6470305"/>
              <a:gd name="connsiteX846" fmla="*/ 4630656 w 12192000"/>
              <a:gd name="connsiteY846" fmla="*/ 4186656 h 6470305"/>
              <a:gd name="connsiteX847" fmla="*/ 4725808 w 12192000"/>
              <a:gd name="connsiteY847" fmla="*/ 4281808 h 6470305"/>
              <a:gd name="connsiteX848" fmla="*/ 4630656 w 12192000"/>
              <a:gd name="connsiteY848" fmla="*/ 4376960 h 6470305"/>
              <a:gd name="connsiteX849" fmla="*/ 4535504 w 12192000"/>
              <a:gd name="connsiteY849" fmla="*/ 4281808 h 6470305"/>
              <a:gd name="connsiteX850" fmla="*/ 4630656 w 12192000"/>
              <a:gd name="connsiteY850" fmla="*/ 4186656 h 6470305"/>
              <a:gd name="connsiteX851" fmla="*/ 4211987 w 12192000"/>
              <a:gd name="connsiteY851" fmla="*/ 4186656 h 6470305"/>
              <a:gd name="connsiteX852" fmla="*/ 4307139 w 12192000"/>
              <a:gd name="connsiteY852" fmla="*/ 4281808 h 6470305"/>
              <a:gd name="connsiteX853" fmla="*/ 4211987 w 12192000"/>
              <a:gd name="connsiteY853" fmla="*/ 4376960 h 6470305"/>
              <a:gd name="connsiteX854" fmla="*/ 4116835 w 12192000"/>
              <a:gd name="connsiteY854" fmla="*/ 4281808 h 6470305"/>
              <a:gd name="connsiteX855" fmla="*/ 4211987 w 12192000"/>
              <a:gd name="connsiteY855" fmla="*/ 4186656 h 6470305"/>
              <a:gd name="connsiteX856" fmla="*/ 3793385 w 12192000"/>
              <a:gd name="connsiteY856" fmla="*/ 4186656 h 6470305"/>
              <a:gd name="connsiteX857" fmla="*/ 3888470 w 12192000"/>
              <a:gd name="connsiteY857" fmla="*/ 4281808 h 6470305"/>
              <a:gd name="connsiteX858" fmla="*/ 3793385 w 12192000"/>
              <a:gd name="connsiteY858" fmla="*/ 4376960 h 6470305"/>
              <a:gd name="connsiteX859" fmla="*/ 3698233 w 12192000"/>
              <a:gd name="connsiteY859" fmla="*/ 4281808 h 6470305"/>
              <a:gd name="connsiteX860" fmla="*/ 3793385 w 12192000"/>
              <a:gd name="connsiteY860" fmla="*/ 4186656 h 6470305"/>
              <a:gd name="connsiteX861" fmla="*/ 3374710 w 12192000"/>
              <a:gd name="connsiteY861" fmla="*/ 4186656 h 6470305"/>
              <a:gd name="connsiteX862" fmla="*/ 3469866 w 12192000"/>
              <a:gd name="connsiteY862" fmla="*/ 4281808 h 6470305"/>
              <a:gd name="connsiteX863" fmla="*/ 3374710 w 12192000"/>
              <a:gd name="connsiteY863" fmla="*/ 4376960 h 6470305"/>
              <a:gd name="connsiteX864" fmla="*/ 3279558 w 12192000"/>
              <a:gd name="connsiteY864" fmla="*/ 4281808 h 6470305"/>
              <a:gd name="connsiteX865" fmla="*/ 3374710 w 12192000"/>
              <a:gd name="connsiteY865" fmla="*/ 4186656 h 6470305"/>
              <a:gd name="connsiteX866" fmla="*/ 2956037 w 12192000"/>
              <a:gd name="connsiteY866" fmla="*/ 4186656 h 6470305"/>
              <a:gd name="connsiteX867" fmla="*/ 3051192 w 12192000"/>
              <a:gd name="connsiteY867" fmla="*/ 4281808 h 6470305"/>
              <a:gd name="connsiteX868" fmla="*/ 2956037 w 12192000"/>
              <a:gd name="connsiteY868" fmla="*/ 4376960 h 6470305"/>
              <a:gd name="connsiteX869" fmla="*/ 2860883 w 12192000"/>
              <a:gd name="connsiteY869" fmla="*/ 4281808 h 6470305"/>
              <a:gd name="connsiteX870" fmla="*/ 2956037 w 12192000"/>
              <a:gd name="connsiteY870" fmla="*/ 4186656 h 6470305"/>
              <a:gd name="connsiteX871" fmla="*/ 2537361 w 12192000"/>
              <a:gd name="connsiteY871" fmla="*/ 4186656 h 6470305"/>
              <a:gd name="connsiteX872" fmla="*/ 2632518 w 12192000"/>
              <a:gd name="connsiteY872" fmla="*/ 4281808 h 6470305"/>
              <a:gd name="connsiteX873" fmla="*/ 2537361 w 12192000"/>
              <a:gd name="connsiteY873" fmla="*/ 4376960 h 6470305"/>
              <a:gd name="connsiteX874" fmla="*/ 2442208 w 12192000"/>
              <a:gd name="connsiteY874" fmla="*/ 4281808 h 6470305"/>
              <a:gd name="connsiteX875" fmla="*/ 2537361 w 12192000"/>
              <a:gd name="connsiteY875" fmla="*/ 4186656 h 6470305"/>
              <a:gd name="connsiteX876" fmla="*/ 2118691 w 12192000"/>
              <a:gd name="connsiteY876" fmla="*/ 4186656 h 6470305"/>
              <a:gd name="connsiteX877" fmla="*/ 2213843 w 12192000"/>
              <a:gd name="connsiteY877" fmla="*/ 4281808 h 6470305"/>
              <a:gd name="connsiteX878" fmla="*/ 2118691 w 12192000"/>
              <a:gd name="connsiteY878" fmla="*/ 4376960 h 6470305"/>
              <a:gd name="connsiteX879" fmla="*/ 2023537 w 12192000"/>
              <a:gd name="connsiteY879" fmla="*/ 4281808 h 6470305"/>
              <a:gd name="connsiteX880" fmla="*/ 2118691 w 12192000"/>
              <a:gd name="connsiteY880" fmla="*/ 4186656 h 6470305"/>
              <a:gd name="connsiteX881" fmla="*/ 1700016 w 12192000"/>
              <a:gd name="connsiteY881" fmla="*/ 4186656 h 6470305"/>
              <a:gd name="connsiteX882" fmla="*/ 1795168 w 12192000"/>
              <a:gd name="connsiteY882" fmla="*/ 4281808 h 6470305"/>
              <a:gd name="connsiteX883" fmla="*/ 1700016 w 12192000"/>
              <a:gd name="connsiteY883" fmla="*/ 4376960 h 6470305"/>
              <a:gd name="connsiteX884" fmla="*/ 1604860 w 12192000"/>
              <a:gd name="connsiteY884" fmla="*/ 4281808 h 6470305"/>
              <a:gd name="connsiteX885" fmla="*/ 1700016 w 12192000"/>
              <a:gd name="connsiteY885" fmla="*/ 4186656 h 6470305"/>
              <a:gd name="connsiteX886" fmla="*/ 1281341 w 12192000"/>
              <a:gd name="connsiteY886" fmla="*/ 4186656 h 6470305"/>
              <a:gd name="connsiteX887" fmla="*/ 1376493 w 12192000"/>
              <a:gd name="connsiteY887" fmla="*/ 4281808 h 6470305"/>
              <a:gd name="connsiteX888" fmla="*/ 1281341 w 12192000"/>
              <a:gd name="connsiteY888" fmla="*/ 4376960 h 6470305"/>
              <a:gd name="connsiteX889" fmla="*/ 1186189 w 12192000"/>
              <a:gd name="connsiteY889" fmla="*/ 4281808 h 6470305"/>
              <a:gd name="connsiteX890" fmla="*/ 1281341 w 12192000"/>
              <a:gd name="connsiteY890" fmla="*/ 4186656 h 6470305"/>
              <a:gd name="connsiteX891" fmla="*/ 862675 w 12192000"/>
              <a:gd name="connsiteY891" fmla="*/ 4186656 h 6470305"/>
              <a:gd name="connsiteX892" fmla="*/ 957826 w 12192000"/>
              <a:gd name="connsiteY892" fmla="*/ 4281808 h 6470305"/>
              <a:gd name="connsiteX893" fmla="*/ 862675 w 12192000"/>
              <a:gd name="connsiteY893" fmla="*/ 4376960 h 6470305"/>
              <a:gd name="connsiteX894" fmla="*/ 767521 w 12192000"/>
              <a:gd name="connsiteY894" fmla="*/ 4281808 h 6470305"/>
              <a:gd name="connsiteX895" fmla="*/ 862675 w 12192000"/>
              <a:gd name="connsiteY895" fmla="*/ 4186656 h 6470305"/>
              <a:gd name="connsiteX896" fmla="*/ 444007 w 12192000"/>
              <a:gd name="connsiteY896" fmla="*/ 4186656 h 6470305"/>
              <a:gd name="connsiteX897" fmla="*/ 539159 w 12192000"/>
              <a:gd name="connsiteY897" fmla="*/ 4281808 h 6470305"/>
              <a:gd name="connsiteX898" fmla="*/ 444007 w 12192000"/>
              <a:gd name="connsiteY898" fmla="*/ 4376960 h 6470305"/>
              <a:gd name="connsiteX899" fmla="*/ 348855 w 12192000"/>
              <a:gd name="connsiteY899" fmla="*/ 4281808 h 6470305"/>
              <a:gd name="connsiteX900" fmla="*/ 444007 w 12192000"/>
              <a:gd name="connsiteY900" fmla="*/ 4186656 h 6470305"/>
              <a:gd name="connsiteX901" fmla="*/ 25338 w 12192000"/>
              <a:gd name="connsiteY901" fmla="*/ 4186656 h 6470305"/>
              <a:gd name="connsiteX902" fmla="*/ 120490 w 12192000"/>
              <a:gd name="connsiteY902" fmla="*/ 4281808 h 6470305"/>
              <a:gd name="connsiteX903" fmla="*/ 25338 w 12192000"/>
              <a:gd name="connsiteY903" fmla="*/ 4376960 h 6470305"/>
              <a:gd name="connsiteX904" fmla="*/ 0 w 12192000"/>
              <a:gd name="connsiteY904" fmla="*/ 4371845 h 6470305"/>
              <a:gd name="connsiteX905" fmla="*/ 0 w 12192000"/>
              <a:gd name="connsiteY905" fmla="*/ 4191772 h 6470305"/>
              <a:gd name="connsiteX906" fmla="*/ 12166698 w 12192000"/>
              <a:gd name="connsiteY906" fmla="*/ 3767987 h 6470305"/>
              <a:gd name="connsiteX907" fmla="*/ 12192000 w 12192000"/>
              <a:gd name="connsiteY907" fmla="*/ 3773095 h 6470305"/>
              <a:gd name="connsiteX908" fmla="*/ 12192000 w 12192000"/>
              <a:gd name="connsiteY908" fmla="*/ 3953183 h 6470305"/>
              <a:gd name="connsiteX909" fmla="*/ 12166698 w 12192000"/>
              <a:gd name="connsiteY909" fmla="*/ 3958292 h 6470305"/>
              <a:gd name="connsiteX910" fmla="*/ 12071546 w 12192000"/>
              <a:gd name="connsiteY910" fmla="*/ 3863139 h 6470305"/>
              <a:gd name="connsiteX911" fmla="*/ 12166698 w 12192000"/>
              <a:gd name="connsiteY911" fmla="*/ 3767987 h 6470305"/>
              <a:gd name="connsiteX912" fmla="*/ 11748029 w 12192000"/>
              <a:gd name="connsiteY912" fmla="*/ 3767987 h 6470305"/>
              <a:gd name="connsiteX913" fmla="*/ 11843181 w 12192000"/>
              <a:gd name="connsiteY913" fmla="*/ 3863139 h 6470305"/>
              <a:gd name="connsiteX914" fmla="*/ 11748029 w 12192000"/>
              <a:gd name="connsiteY914" fmla="*/ 3958292 h 6470305"/>
              <a:gd name="connsiteX915" fmla="*/ 11652877 w 12192000"/>
              <a:gd name="connsiteY915" fmla="*/ 3863139 h 6470305"/>
              <a:gd name="connsiteX916" fmla="*/ 11748029 w 12192000"/>
              <a:gd name="connsiteY916" fmla="*/ 3767987 h 6470305"/>
              <a:gd name="connsiteX917" fmla="*/ 11329360 w 12192000"/>
              <a:gd name="connsiteY917" fmla="*/ 3767987 h 6470305"/>
              <a:gd name="connsiteX918" fmla="*/ 11424512 w 12192000"/>
              <a:gd name="connsiteY918" fmla="*/ 3863139 h 6470305"/>
              <a:gd name="connsiteX919" fmla="*/ 11329360 w 12192000"/>
              <a:gd name="connsiteY919" fmla="*/ 3958292 h 6470305"/>
              <a:gd name="connsiteX920" fmla="*/ 11234208 w 12192000"/>
              <a:gd name="connsiteY920" fmla="*/ 3863139 h 6470305"/>
              <a:gd name="connsiteX921" fmla="*/ 11329360 w 12192000"/>
              <a:gd name="connsiteY921" fmla="*/ 3767987 h 6470305"/>
              <a:gd name="connsiteX922" fmla="*/ 10910691 w 12192000"/>
              <a:gd name="connsiteY922" fmla="*/ 3767987 h 6470305"/>
              <a:gd name="connsiteX923" fmla="*/ 11005843 w 12192000"/>
              <a:gd name="connsiteY923" fmla="*/ 3863139 h 6470305"/>
              <a:gd name="connsiteX924" fmla="*/ 10910691 w 12192000"/>
              <a:gd name="connsiteY924" fmla="*/ 3958292 h 6470305"/>
              <a:gd name="connsiteX925" fmla="*/ 10815539 w 12192000"/>
              <a:gd name="connsiteY925" fmla="*/ 3863139 h 6470305"/>
              <a:gd name="connsiteX926" fmla="*/ 10910691 w 12192000"/>
              <a:gd name="connsiteY926" fmla="*/ 3767987 h 6470305"/>
              <a:gd name="connsiteX927" fmla="*/ 10492022 w 12192000"/>
              <a:gd name="connsiteY927" fmla="*/ 3767987 h 6470305"/>
              <a:gd name="connsiteX928" fmla="*/ 10587174 w 12192000"/>
              <a:gd name="connsiteY928" fmla="*/ 3863139 h 6470305"/>
              <a:gd name="connsiteX929" fmla="*/ 10492022 w 12192000"/>
              <a:gd name="connsiteY929" fmla="*/ 3958292 h 6470305"/>
              <a:gd name="connsiteX930" fmla="*/ 10396870 w 12192000"/>
              <a:gd name="connsiteY930" fmla="*/ 3863139 h 6470305"/>
              <a:gd name="connsiteX931" fmla="*/ 10492022 w 12192000"/>
              <a:gd name="connsiteY931" fmla="*/ 3767987 h 6470305"/>
              <a:gd name="connsiteX932" fmla="*/ 10073353 w 12192000"/>
              <a:gd name="connsiteY932" fmla="*/ 3767987 h 6470305"/>
              <a:gd name="connsiteX933" fmla="*/ 10168505 w 12192000"/>
              <a:gd name="connsiteY933" fmla="*/ 3863139 h 6470305"/>
              <a:gd name="connsiteX934" fmla="*/ 10073353 w 12192000"/>
              <a:gd name="connsiteY934" fmla="*/ 3958292 h 6470305"/>
              <a:gd name="connsiteX935" fmla="*/ 9978201 w 12192000"/>
              <a:gd name="connsiteY935" fmla="*/ 3863139 h 6470305"/>
              <a:gd name="connsiteX936" fmla="*/ 10073353 w 12192000"/>
              <a:gd name="connsiteY936" fmla="*/ 3767987 h 6470305"/>
              <a:gd name="connsiteX937" fmla="*/ 9654684 w 12192000"/>
              <a:gd name="connsiteY937" fmla="*/ 3767987 h 6470305"/>
              <a:gd name="connsiteX938" fmla="*/ 9749836 w 12192000"/>
              <a:gd name="connsiteY938" fmla="*/ 3863139 h 6470305"/>
              <a:gd name="connsiteX939" fmla="*/ 9654684 w 12192000"/>
              <a:gd name="connsiteY939" fmla="*/ 3958292 h 6470305"/>
              <a:gd name="connsiteX940" fmla="*/ 9559532 w 12192000"/>
              <a:gd name="connsiteY940" fmla="*/ 3863139 h 6470305"/>
              <a:gd name="connsiteX941" fmla="*/ 9654684 w 12192000"/>
              <a:gd name="connsiteY941" fmla="*/ 3767987 h 6470305"/>
              <a:gd name="connsiteX942" fmla="*/ 9236015 w 12192000"/>
              <a:gd name="connsiteY942" fmla="*/ 3767987 h 6470305"/>
              <a:gd name="connsiteX943" fmla="*/ 9331167 w 12192000"/>
              <a:gd name="connsiteY943" fmla="*/ 3863139 h 6470305"/>
              <a:gd name="connsiteX944" fmla="*/ 9236015 w 12192000"/>
              <a:gd name="connsiteY944" fmla="*/ 3958292 h 6470305"/>
              <a:gd name="connsiteX945" fmla="*/ 9140863 w 12192000"/>
              <a:gd name="connsiteY945" fmla="*/ 3863139 h 6470305"/>
              <a:gd name="connsiteX946" fmla="*/ 9236015 w 12192000"/>
              <a:gd name="connsiteY946" fmla="*/ 3767987 h 6470305"/>
              <a:gd name="connsiteX947" fmla="*/ 8817346 w 12192000"/>
              <a:gd name="connsiteY947" fmla="*/ 3767987 h 6470305"/>
              <a:gd name="connsiteX948" fmla="*/ 8912498 w 12192000"/>
              <a:gd name="connsiteY948" fmla="*/ 3863139 h 6470305"/>
              <a:gd name="connsiteX949" fmla="*/ 8817346 w 12192000"/>
              <a:gd name="connsiteY949" fmla="*/ 3958292 h 6470305"/>
              <a:gd name="connsiteX950" fmla="*/ 8722194 w 12192000"/>
              <a:gd name="connsiteY950" fmla="*/ 3863139 h 6470305"/>
              <a:gd name="connsiteX951" fmla="*/ 8817346 w 12192000"/>
              <a:gd name="connsiteY951" fmla="*/ 3767987 h 6470305"/>
              <a:gd name="connsiteX952" fmla="*/ 8398677 w 12192000"/>
              <a:gd name="connsiteY952" fmla="*/ 3767987 h 6470305"/>
              <a:gd name="connsiteX953" fmla="*/ 8493829 w 12192000"/>
              <a:gd name="connsiteY953" fmla="*/ 3863139 h 6470305"/>
              <a:gd name="connsiteX954" fmla="*/ 8398677 w 12192000"/>
              <a:gd name="connsiteY954" fmla="*/ 3958292 h 6470305"/>
              <a:gd name="connsiteX955" fmla="*/ 8303526 w 12192000"/>
              <a:gd name="connsiteY955" fmla="*/ 3863139 h 6470305"/>
              <a:gd name="connsiteX956" fmla="*/ 8398677 w 12192000"/>
              <a:gd name="connsiteY956" fmla="*/ 3767987 h 6470305"/>
              <a:gd name="connsiteX957" fmla="*/ 7980009 w 12192000"/>
              <a:gd name="connsiteY957" fmla="*/ 3767987 h 6470305"/>
              <a:gd name="connsiteX958" fmla="*/ 8075161 w 12192000"/>
              <a:gd name="connsiteY958" fmla="*/ 3863139 h 6470305"/>
              <a:gd name="connsiteX959" fmla="*/ 7980009 w 12192000"/>
              <a:gd name="connsiteY959" fmla="*/ 3958292 h 6470305"/>
              <a:gd name="connsiteX960" fmla="*/ 7884857 w 12192000"/>
              <a:gd name="connsiteY960" fmla="*/ 3863139 h 6470305"/>
              <a:gd name="connsiteX961" fmla="*/ 7980009 w 12192000"/>
              <a:gd name="connsiteY961" fmla="*/ 3767987 h 6470305"/>
              <a:gd name="connsiteX962" fmla="*/ 7561340 w 12192000"/>
              <a:gd name="connsiteY962" fmla="*/ 3767987 h 6470305"/>
              <a:gd name="connsiteX963" fmla="*/ 7656492 w 12192000"/>
              <a:gd name="connsiteY963" fmla="*/ 3863139 h 6470305"/>
              <a:gd name="connsiteX964" fmla="*/ 7561340 w 12192000"/>
              <a:gd name="connsiteY964" fmla="*/ 3958292 h 6470305"/>
              <a:gd name="connsiteX965" fmla="*/ 7466188 w 12192000"/>
              <a:gd name="connsiteY965" fmla="*/ 3863139 h 6470305"/>
              <a:gd name="connsiteX966" fmla="*/ 7561340 w 12192000"/>
              <a:gd name="connsiteY966" fmla="*/ 3767987 h 6470305"/>
              <a:gd name="connsiteX967" fmla="*/ 7142671 w 12192000"/>
              <a:gd name="connsiteY967" fmla="*/ 3767987 h 6470305"/>
              <a:gd name="connsiteX968" fmla="*/ 7237823 w 12192000"/>
              <a:gd name="connsiteY968" fmla="*/ 3863139 h 6470305"/>
              <a:gd name="connsiteX969" fmla="*/ 7142671 w 12192000"/>
              <a:gd name="connsiteY969" fmla="*/ 3958292 h 6470305"/>
              <a:gd name="connsiteX970" fmla="*/ 7047519 w 12192000"/>
              <a:gd name="connsiteY970" fmla="*/ 3863139 h 6470305"/>
              <a:gd name="connsiteX971" fmla="*/ 7142671 w 12192000"/>
              <a:gd name="connsiteY971" fmla="*/ 3767987 h 6470305"/>
              <a:gd name="connsiteX972" fmla="*/ 6724002 w 12192000"/>
              <a:gd name="connsiteY972" fmla="*/ 3767987 h 6470305"/>
              <a:gd name="connsiteX973" fmla="*/ 6819154 w 12192000"/>
              <a:gd name="connsiteY973" fmla="*/ 3863139 h 6470305"/>
              <a:gd name="connsiteX974" fmla="*/ 6724002 w 12192000"/>
              <a:gd name="connsiteY974" fmla="*/ 3958292 h 6470305"/>
              <a:gd name="connsiteX975" fmla="*/ 6628850 w 12192000"/>
              <a:gd name="connsiteY975" fmla="*/ 3863139 h 6470305"/>
              <a:gd name="connsiteX976" fmla="*/ 6724002 w 12192000"/>
              <a:gd name="connsiteY976" fmla="*/ 3767987 h 6470305"/>
              <a:gd name="connsiteX977" fmla="*/ 6305333 w 12192000"/>
              <a:gd name="connsiteY977" fmla="*/ 3767987 h 6470305"/>
              <a:gd name="connsiteX978" fmla="*/ 6400485 w 12192000"/>
              <a:gd name="connsiteY978" fmla="*/ 3863139 h 6470305"/>
              <a:gd name="connsiteX979" fmla="*/ 6305333 w 12192000"/>
              <a:gd name="connsiteY979" fmla="*/ 3958292 h 6470305"/>
              <a:gd name="connsiteX980" fmla="*/ 6210181 w 12192000"/>
              <a:gd name="connsiteY980" fmla="*/ 3863139 h 6470305"/>
              <a:gd name="connsiteX981" fmla="*/ 6305333 w 12192000"/>
              <a:gd name="connsiteY981" fmla="*/ 3767987 h 6470305"/>
              <a:gd name="connsiteX982" fmla="*/ 5886664 w 12192000"/>
              <a:gd name="connsiteY982" fmla="*/ 3767987 h 6470305"/>
              <a:gd name="connsiteX983" fmla="*/ 5981816 w 12192000"/>
              <a:gd name="connsiteY983" fmla="*/ 3863139 h 6470305"/>
              <a:gd name="connsiteX984" fmla="*/ 5886664 w 12192000"/>
              <a:gd name="connsiteY984" fmla="*/ 3958292 h 6470305"/>
              <a:gd name="connsiteX985" fmla="*/ 5791512 w 12192000"/>
              <a:gd name="connsiteY985" fmla="*/ 3863139 h 6470305"/>
              <a:gd name="connsiteX986" fmla="*/ 5886664 w 12192000"/>
              <a:gd name="connsiteY986" fmla="*/ 3767987 h 6470305"/>
              <a:gd name="connsiteX987" fmla="*/ 5467994 w 12192000"/>
              <a:gd name="connsiteY987" fmla="*/ 3767987 h 6470305"/>
              <a:gd name="connsiteX988" fmla="*/ 5563146 w 12192000"/>
              <a:gd name="connsiteY988" fmla="*/ 3863139 h 6470305"/>
              <a:gd name="connsiteX989" fmla="*/ 5467994 w 12192000"/>
              <a:gd name="connsiteY989" fmla="*/ 3958292 h 6470305"/>
              <a:gd name="connsiteX990" fmla="*/ 5372842 w 12192000"/>
              <a:gd name="connsiteY990" fmla="*/ 3863139 h 6470305"/>
              <a:gd name="connsiteX991" fmla="*/ 5467994 w 12192000"/>
              <a:gd name="connsiteY991" fmla="*/ 3767987 h 6470305"/>
              <a:gd name="connsiteX992" fmla="*/ 5049325 w 12192000"/>
              <a:gd name="connsiteY992" fmla="*/ 3767987 h 6470305"/>
              <a:gd name="connsiteX993" fmla="*/ 5144478 w 12192000"/>
              <a:gd name="connsiteY993" fmla="*/ 3863139 h 6470305"/>
              <a:gd name="connsiteX994" fmla="*/ 5049325 w 12192000"/>
              <a:gd name="connsiteY994" fmla="*/ 3958292 h 6470305"/>
              <a:gd name="connsiteX995" fmla="*/ 4954173 w 12192000"/>
              <a:gd name="connsiteY995" fmla="*/ 3863139 h 6470305"/>
              <a:gd name="connsiteX996" fmla="*/ 5049325 w 12192000"/>
              <a:gd name="connsiteY996" fmla="*/ 3767987 h 6470305"/>
              <a:gd name="connsiteX997" fmla="*/ 4630656 w 12192000"/>
              <a:gd name="connsiteY997" fmla="*/ 3767987 h 6470305"/>
              <a:gd name="connsiteX998" fmla="*/ 4725808 w 12192000"/>
              <a:gd name="connsiteY998" fmla="*/ 3863139 h 6470305"/>
              <a:gd name="connsiteX999" fmla="*/ 4630656 w 12192000"/>
              <a:gd name="connsiteY999" fmla="*/ 3958292 h 6470305"/>
              <a:gd name="connsiteX1000" fmla="*/ 4535504 w 12192000"/>
              <a:gd name="connsiteY1000" fmla="*/ 3863139 h 6470305"/>
              <a:gd name="connsiteX1001" fmla="*/ 4630656 w 12192000"/>
              <a:gd name="connsiteY1001" fmla="*/ 3767987 h 6470305"/>
              <a:gd name="connsiteX1002" fmla="*/ 4211987 w 12192000"/>
              <a:gd name="connsiteY1002" fmla="*/ 3767987 h 6470305"/>
              <a:gd name="connsiteX1003" fmla="*/ 4307139 w 12192000"/>
              <a:gd name="connsiteY1003" fmla="*/ 3863139 h 6470305"/>
              <a:gd name="connsiteX1004" fmla="*/ 4211987 w 12192000"/>
              <a:gd name="connsiteY1004" fmla="*/ 3958292 h 6470305"/>
              <a:gd name="connsiteX1005" fmla="*/ 4116835 w 12192000"/>
              <a:gd name="connsiteY1005" fmla="*/ 3863139 h 6470305"/>
              <a:gd name="connsiteX1006" fmla="*/ 4211987 w 12192000"/>
              <a:gd name="connsiteY1006" fmla="*/ 3767987 h 6470305"/>
              <a:gd name="connsiteX1007" fmla="*/ 3793393 w 12192000"/>
              <a:gd name="connsiteY1007" fmla="*/ 3767987 h 6470305"/>
              <a:gd name="connsiteX1008" fmla="*/ 3888470 w 12192000"/>
              <a:gd name="connsiteY1008" fmla="*/ 3863139 h 6470305"/>
              <a:gd name="connsiteX1009" fmla="*/ 3793393 w 12192000"/>
              <a:gd name="connsiteY1009" fmla="*/ 3958292 h 6470305"/>
              <a:gd name="connsiteX1010" fmla="*/ 3698241 w 12192000"/>
              <a:gd name="connsiteY1010" fmla="*/ 3863139 h 6470305"/>
              <a:gd name="connsiteX1011" fmla="*/ 3793393 w 12192000"/>
              <a:gd name="connsiteY1011" fmla="*/ 3767987 h 6470305"/>
              <a:gd name="connsiteX1012" fmla="*/ 3374718 w 12192000"/>
              <a:gd name="connsiteY1012" fmla="*/ 3767987 h 6470305"/>
              <a:gd name="connsiteX1013" fmla="*/ 3469874 w 12192000"/>
              <a:gd name="connsiteY1013" fmla="*/ 3863139 h 6470305"/>
              <a:gd name="connsiteX1014" fmla="*/ 3374718 w 12192000"/>
              <a:gd name="connsiteY1014" fmla="*/ 3958292 h 6470305"/>
              <a:gd name="connsiteX1015" fmla="*/ 3279565 w 12192000"/>
              <a:gd name="connsiteY1015" fmla="*/ 3863139 h 6470305"/>
              <a:gd name="connsiteX1016" fmla="*/ 3374718 w 12192000"/>
              <a:gd name="connsiteY1016" fmla="*/ 3767987 h 6470305"/>
              <a:gd name="connsiteX1017" fmla="*/ 2956045 w 12192000"/>
              <a:gd name="connsiteY1017" fmla="*/ 3767987 h 6470305"/>
              <a:gd name="connsiteX1018" fmla="*/ 3051199 w 12192000"/>
              <a:gd name="connsiteY1018" fmla="*/ 3863139 h 6470305"/>
              <a:gd name="connsiteX1019" fmla="*/ 2956045 w 12192000"/>
              <a:gd name="connsiteY1019" fmla="*/ 3958292 h 6470305"/>
              <a:gd name="connsiteX1020" fmla="*/ 2860890 w 12192000"/>
              <a:gd name="connsiteY1020" fmla="*/ 3863139 h 6470305"/>
              <a:gd name="connsiteX1021" fmla="*/ 2956045 w 12192000"/>
              <a:gd name="connsiteY1021" fmla="*/ 3767987 h 6470305"/>
              <a:gd name="connsiteX1022" fmla="*/ 2537367 w 12192000"/>
              <a:gd name="connsiteY1022" fmla="*/ 3767987 h 6470305"/>
              <a:gd name="connsiteX1023" fmla="*/ 2632525 w 12192000"/>
              <a:gd name="connsiteY1023" fmla="*/ 3863139 h 6470305"/>
              <a:gd name="connsiteX1024" fmla="*/ 2537367 w 12192000"/>
              <a:gd name="connsiteY1024" fmla="*/ 3958292 h 6470305"/>
              <a:gd name="connsiteX1025" fmla="*/ 2442215 w 12192000"/>
              <a:gd name="connsiteY1025" fmla="*/ 3863139 h 6470305"/>
              <a:gd name="connsiteX1026" fmla="*/ 2537367 w 12192000"/>
              <a:gd name="connsiteY1026" fmla="*/ 3767987 h 6470305"/>
              <a:gd name="connsiteX1027" fmla="*/ 2118697 w 12192000"/>
              <a:gd name="connsiteY1027" fmla="*/ 3767987 h 6470305"/>
              <a:gd name="connsiteX1028" fmla="*/ 2213849 w 12192000"/>
              <a:gd name="connsiteY1028" fmla="*/ 3863139 h 6470305"/>
              <a:gd name="connsiteX1029" fmla="*/ 2118697 w 12192000"/>
              <a:gd name="connsiteY1029" fmla="*/ 3958292 h 6470305"/>
              <a:gd name="connsiteX1030" fmla="*/ 2023543 w 12192000"/>
              <a:gd name="connsiteY1030" fmla="*/ 3863139 h 6470305"/>
              <a:gd name="connsiteX1031" fmla="*/ 2118697 w 12192000"/>
              <a:gd name="connsiteY1031" fmla="*/ 3767987 h 6470305"/>
              <a:gd name="connsiteX1032" fmla="*/ 1700022 w 12192000"/>
              <a:gd name="connsiteY1032" fmla="*/ 3767987 h 6470305"/>
              <a:gd name="connsiteX1033" fmla="*/ 1795174 w 12192000"/>
              <a:gd name="connsiteY1033" fmla="*/ 3863139 h 6470305"/>
              <a:gd name="connsiteX1034" fmla="*/ 1700022 w 12192000"/>
              <a:gd name="connsiteY1034" fmla="*/ 3958292 h 6470305"/>
              <a:gd name="connsiteX1035" fmla="*/ 1604865 w 12192000"/>
              <a:gd name="connsiteY1035" fmla="*/ 3863139 h 6470305"/>
              <a:gd name="connsiteX1036" fmla="*/ 1700022 w 12192000"/>
              <a:gd name="connsiteY1036" fmla="*/ 3767987 h 6470305"/>
              <a:gd name="connsiteX1037" fmla="*/ 1281346 w 12192000"/>
              <a:gd name="connsiteY1037" fmla="*/ 3767987 h 6470305"/>
              <a:gd name="connsiteX1038" fmla="*/ 1376498 w 12192000"/>
              <a:gd name="connsiteY1038" fmla="*/ 3863139 h 6470305"/>
              <a:gd name="connsiteX1039" fmla="*/ 1281346 w 12192000"/>
              <a:gd name="connsiteY1039" fmla="*/ 3958292 h 6470305"/>
              <a:gd name="connsiteX1040" fmla="*/ 1186194 w 12192000"/>
              <a:gd name="connsiteY1040" fmla="*/ 3863139 h 6470305"/>
              <a:gd name="connsiteX1041" fmla="*/ 1281346 w 12192000"/>
              <a:gd name="connsiteY1041" fmla="*/ 3767987 h 6470305"/>
              <a:gd name="connsiteX1042" fmla="*/ 862679 w 12192000"/>
              <a:gd name="connsiteY1042" fmla="*/ 3767987 h 6470305"/>
              <a:gd name="connsiteX1043" fmla="*/ 957830 w 12192000"/>
              <a:gd name="connsiteY1043" fmla="*/ 3863139 h 6470305"/>
              <a:gd name="connsiteX1044" fmla="*/ 862679 w 12192000"/>
              <a:gd name="connsiteY1044" fmla="*/ 3958292 h 6470305"/>
              <a:gd name="connsiteX1045" fmla="*/ 767526 w 12192000"/>
              <a:gd name="connsiteY1045" fmla="*/ 3863139 h 6470305"/>
              <a:gd name="connsiteX1046" fmla="*/ 862679 w 12192000"/>
              <a:gd name="connsiteY1046" fmla="*/ 3767987 h 6470305"/>
              <a:gd name="connsiteX1047" fmla="*/ 444012 w 12192000"/>
              <a:gd name="connsiteY1047" fmla="*/ 3767987 h 6470305"/>
              <a:gd name="connsiteX1048" fmla="*/ 539164 w 12192000"/>
              <a:gd name="connsiteY1048" fmla="*/ 3863139 h 6470305"/>
              <a:gd name="connsiteX1049" fmla="*/ 444012 w 12192000"/>
              <a:gd name="connsiteY1049" fmla="*/ 3958292 h 6470305"/>
              <a:gd name="connsiteX1050" fmla="*/ 348860 w 12192000"/>
              <a:gd name="connsiteY1050" fmla="*/ 3863139 h 6470305"/>
              <a:gd name="connsiteX1051" fmla="*/ 444012 w 12192000"/>
              <a:gd name="connsiteY1051" fmla="*/ 3767987 h 6470305"/>
              <a:gd name="connsiteX1052" fmla="*/ 25343 w 12192000"/>
              <a:gd name="connsiteY1052" fmla="*/ 3767987 h 6470305"/>
              <a:gd name="connsiteX1053" fmla="*/ 120495 w 12192000"/>
              <a:gd name="connsiteY1053" fmla="*/ 3863139 h 6470305"/>
              <a:gd name="connsiteX1054" fmla="*/ 25343 w 12192000"/>
              <a:gd name="connsiteY1054" fmla="*/ 3958292 h 6470305"/>
              <a:gd name="connsiteX1055" fmla="*/ 0 w 12192000"/>
              <a:gd name="connsiteY1055" fmla="*/ 3953175 h 6470305"/>
              <a:gd name="connsiteX1056" fmla="*/ 0 w 12192000"/>
              <a:gd name="connsiteY1056" fmla="*/ 3773104 h 6470305"/>
              <a:gd name="connsiteX1057" fmla="*/ 12166698 w 12192000"/>
              <a:gd name="connsiteY1057" fmla="*/ 3349318 h 6470305"/>
              <a:gd name="connsiteX1058" fmla="*/ 12192000 w 12192000"/>
              <a:gd name="connsiteY1058" fmla="*/ 3354427 h 6470305"/>
              <a:gd name="connsiteX1059" fmla="*/ 12192000 w 12192000"/>
              <a:gd name="connsiteY1059" fmla="*/ 3534514 h 6470305"/>
              <a:gd name="connsiteX1060" fmla="*/ 12166698 w 12192000"/>
              <a:gd name="connsiteY1060" fmla="*/ 3539623 h 6470305"/>
              <a:gd name="connsiteX1061" fmla="*/ 12071546 w 12192000"/>
              <a:gd name="connsiteY1061" fmla="*/ 3444470 h 6470305"/>
              <a:gd name="connsiteX1062" fmla="*/ 12166698 w 12192000"/>
              <a:gd name="connsiteY1062" fmla="*/ 3349318 h 6470305"/>
              <a:gd name="connsiteX1063" fmla="*/ 11748029 w 12192000"/>
              <a:gd name="connsiteY1063" fmla="*/ 3349318 h 6470305"/>
              <a:gd name="connsiteX1064" fmla="*/ 11843181 w 12192000"/>
              <a:gd name="connsiteY1064" fmla="*/ 3444470 h 6470305"/>
              <a:gd name="connsiteX1065" fmla="*/ 11748029 w 12192000"/>
              <a:gd name="connsiteY1065" fmla="*/ 3539623 h 6470305"/>
              <a:gd name="connsiteX1066" fmla="*/ 11652877 w 12192000"/>
              <a:gd name="connsiteY1066" fmla="*/ 3444470 h 6470305"/>
              <a:gd name="connsiteX1067" fmla="*/ 11748029 w 12192000"/>
              <a:gd name="connsiteY1067" fmla="*/ 3349318 h 6470305"/>
              <a:gd name="connsiteX1068" fmla="*/ 11329360 w 12192000"/>
              <a:gd name="connsiteY1068" fmla="*/ 3349318 h 6470305"/>
              <a:gd name="connsiteX1069" fmla="*/ 11424512 w 12192000"/>
              <a:gd name="connsiteY1069" fmla="*/ 3444470 h 6470305"/>
              <a:gd name="connsiteX1070" fmla="*/ 11329360 w 12192000"/>
              <a:gd name="connsiteY1070" fmla="*/ 3539623 h 6470305"/>
              <a:gd name="connsiteX1071" fmla="*/ 11234208 w 12192000"/>
              <a:gd name="connsiteY1071" fmla="*/ 3444470 h 6470305"/>
              <a:gd name="connsiteX1072" fmla="*/ 11329360 w 12192000"/>
              <a:gd name="connsiteY1072" fmla="*/ 3349318 h 6470305"/>
              <a:gd name="connsiteX1073" fmla="*/ 10910691 w 12192000"/>
              <a:gd name="connsiteY1073" fmla="*/ 3349318 h 6470305"/>
              <a:gd name="connsiteX1074" fmla="*/ 11005843 w 12192000"/>
              <a:gd name="connsiteY1074" fmla="*/ 3444470 h 6470305"/>
              <a:gd name="connsiteX1075" fmla="*/ 10910691 w 12192000"/>
              <a:gd name="connsiteY1075" fmla="*/ 3539623 h 6470305"/>
              <a:gd name="connsiteX1076" fmla="*/ 10815539 w 12192000"/>
              <a:gd name="connsiteY1076" fmla="*/ 3444470 h 6470305"/>
              <a:gd name="connsiteX1077" fmla="*/ 10910691 w 12192000"/>
              <a:gd name="connsiteY1077" fmla="*/ 3349318 h 6470305"/>
              <a:gd name="connsiteX1078" fmla="*/ 10492022 w 12192000"/>
              <a:gd name="connsiteY1078" fmla="*/ 3349318 h 6470305"/>
              <a:gd name="connsiteX1079" fmla="*/ 10587174 w 12192000"/>
              <a:gd name="connsiteY1079" fmla="*/ 3444470 h 6470305"/>
              <a:gd name="connsiteX1080" fmla="*/ 10492022 w 12192000"/>
              <a:gd name="connsiteY1080" fmla="*/ 3539623 h 6470305"/>
              <a:gd name="connsiteX1081" fmla="*/ 10396870 w 12192000"/>
              <a:gd name="connsiteY1081" fmla="*/ 3444470 h 6470305"/>
              <a:gd name="connsiteX1082" fmla="*/ 10492022 w 12192000"/>
              <a:gd name="connsiteY1082" fmla="*/ 3349318 h 6470305"/>
              <a:gd name="connsiteX1083" fmla="*/ 10073353 w 12192000"/>
              <a:gd name="connsiteY1083" fmla="*/ 3349318 h 6470305"/>
              <a:gd name="connsiteX1084" fmla="*/ 10168505 w 12192000"/>
              <a:gd name="connsiteY1084" fmla="*/ 3444470 h 6470305"/>
              <a:gd name="connsiteX1085" fmla="*/ 10073353 w 12192000"/>
              <a:gd name="connsiteY1085" fmla="*/ 3539623 h 6470305"/>
              <a:gd name="connsiteX1086" fmla="*/ 9978201 w 12192000"/>
              <a:gd name="connsiteY1086" fmla="*/ 3444470 h 6470305"/>
              <a:gd name="connsiteX1087" fmla="*/ 10073353 w 12192000"/>
              <a:gd name="connsiteY1087" fmla="*/ 3349318 h 6470305"/>
              <a:gd name="connsiteX1088" fmla="*/ 9654684 w 12192000"/>
              <a:gd name="connsiteY1088" fmla="*/ 3349318 h 6470305"/>
              <a:gd name="connsiteX1089" fmla="*/ 9749836 w 12192000"/>
              <a:gd name="connsiteY1089" fmla="*/ 3444470 h 6470305"/>
              <a:gd name="connsiteX1090" fmla="*/ 9654684 w 12192000"/>
              <a:gd name="connsiteY1090" fmla="*/ 3539623 h 6470305"/>
              <a:gd name="connsiteX1091" fmla="*/ 9559532 w 12192000"/>
              <a:gd name="connsiteY1091" fmla="*/ 3444470 h 6470305"/>
              <a:gd name="connsiteX1092" fmla="*/ 9654684 w 12192000"/>
              <a:gd name="connsiteY1092" fmla="*/ 3349318 h 6470305"/>
              <a:gd name="connsiteX1093" fmla="*/ 9236015 w 12192000"/>
              <a:gd name="connsiteY1093" fmla="*/ 3349318 h 6470305"/>
              <a:gd name="connsiteX1094" fmla="*/ 9331167 w 12192000"/>
              <a:gd name="connsiteY1094" fmla="*/ 3444470 h 6470305"/>
              <a:gd name="connsiteX1095" fmla="*/ 9236015 w 12192000"/>
              <a:gd name="connsiteY1095" fmla="*/ 3539623 h 6470305"/>
              <a:gd name="connsiteX1096" fmla="*/ 9140863 w 12192000"/>
              <a:gd name="connsiteY1096" fmla="*/ 3444470 h 6470305"/>
              <a:gd name="connsiteX1097" fmla="*/ 9236015 w 12192000"/>
              <a:gd name="connsiteY1097" fmla="*/ 3349318 h 6470305"/>
              <a:gd name="connsiteX1098" fmla="*/ 8817346 w 12192000"/>
              <a:gd name="connsiteY1098" fmla="*/ 3349318 h 6470305"/>
              <a:gd name="connsiteX1099" fmla="*/ 8912498 w 12192000"/>
              <a:gd name="connsiteY1099" fmla="*/ 3444470 h 6470305"/>
              <a:gd name="connsiteX1100" fmla="*/ 8817346 w 12192000"/>
              <a:gd name="connsiteY1100" fmla="*/ 3539623 h 6470305"/>
              <a:gd name="connsiteX1101" fmla="*/ 8722194 w 12192000"/>
              <a:gd name="connsiteY1101" fmla="*/ 3444470 h 6470305"/>
              <a:gd name="connsiteX1102" fmla="*/ 8817346 w 12192000"/>
              <a:gd name="connsiteY1102" fmla="*/ 3349318 h 6470305"/>
              <a:gd name="connsiteX1103" fmla="*/ 8398677 w 12192000"/>
              <a:gd name="connsiteY1103" fmla="*/ 3349318 h 6470305"/>
              <a:gd name="connsiteX1104" fmla="*/ 8493829 w 12192000"/>
              <a:gd name="connsiteY1104" fmla="*/ 3444470 h 6470305"/>
              <a:gd name="connsiteX1105" fmla="*/ 8398677 w 12192000"/>
              <a:gd name="connsiteY1105" fmla="*/ 3539623 h 6470305"/>
              <a:gd name="connsiteX1106" fmla="*/ 8303526 w 12192000"/>
              <a:gd name="connsiteY1106" fmla="*/ 3444470 h 6470305"/>
              <a:gd name="connsiteX1107" fmla="*/ 8398677 w 12192000"/>
              <a:gd name="connsiteY1107" fmla="*/ 3349318 h 6470305"/>
              <a:gd name="connsiteX1108" fmla="*/ 7980009 w 12192000"/>
              <a:gd name="connsiteY1108" fmla="*/ 3349318 h 6470305"/>
              <a:gd name="connsiteX1109" fmla="*/ 8075161 w 12192000"/>
              <a:gd name="connsiteY1109" fmla="*/ 3444470 h 6470305"/>
              <a:gd name="connsiteX1110" fmla="*/ 7980009 w 12192000"/>
              <a:gd name="connsiteY1110" fmla="*/ 3539623 h 6470305"/>
              <a:gd name="connsiteX1111" fmla="*/ 7884857 w 12192000"/>
              <a:gd name="connsiteY1111" fmla="*/ 3444470 h 6470305"/>
              <a:gd name="connsiteX1112" fmla="*/ 7980009 w 12192000"/>
              <a:gd name="connsiteY1112" fmla="*/ 3349318 h 6470305"/>
              <a:gd name="connsiteX1113" fmla="*/ 7561340 w 12192000"/>
              <a:gd name="connsiteY1113" fmla="*/ 3349318 h 6470305"/>
              <a:gd name="connsiteX1114" fmla="*/ 7656492 w 12192000"/>
              <a:gd name="connsiteY1114" fmla="*/ 3444470 h 6470305"/>
              <a:gd name="connsiteX1115" fmla="*/ 7561340 w 12192000"/>
              <a:gd name="connsiteY1115" fmla="*/ 3539623 h 6470305"/>
              <a:gd name="connsiteX1116" fmla="*/ 7466188 w 12192000"/>
              <a:gd name="connsiteY1116" fmla="*/ 3444470 h 6470305"/>
              <a:gd name="connsiteX1117" fmla="*/ 7561340 w 12192000"/>
              <a:gd name="connsiteY1117" fmla="*/ 3349318 h 6470305"/>
              <a:gd name="connsiteX1118" fmla="*/ 7142671 w 12192000"/>
              <a:gd name="connsiteY1118" fmla="*/ 3349318 h 6470305"/>
              <a:gd name="connsiteX1119" fmla="*/ 7237823 w 12192000"/>
              <a:gd name="connsiteY1119" fmla="*/ 3444470 h 6470305"/>
              <a:gd name="connsiteX1120" fmla="*/ 7142671 w 12192000"/>
              <a:gd name="connsiteY1120" fmla="*/ 3539623 h 6470305"/>
              <a:gd name="connsiteX1121" fmla="*/ 7047519 w 12192000"/>
              <a:gd name="connsiteY1121" fmla="*/ 3444470 h 6470305"/>
              <a:gd name="connsiteX1122" fmla="*/ 7142671 w 12192000"/>
              <a:gd name="connsiteY1122" fmla="*/ 3349318 h 6470305"/>
              <a:gd name="connsiteX1123" fmla="*/ 6724002 w 12192000"/>
              <a:gd name="connsiteY1123" fmla="*/ 3349318 h 6470305"/>
              <a:gd name="connsiteX1124" fmla="*/ 6819154 w 12192000"/>
              <a:gd name="connsiteY1124" fmla="*/ 3444470 h 6470305"/>
              <a:gd name="connsiteX1125" fmla="*/ 6724002 w 12192000"/>
              <a:gd name="connsiteY1125" fmla="*/ 3539623 h 6470305"/>
              <a:gd name="connsiteX1126" fmla="*/ 6628850 w 12192000"/>
              <a:gd name="connsiteY1126" fmla="*/ 3444470 h 6470305"/>
              <a:gd name="connsiteX1127" fmla="*/ 6724002 w 12192000"/>
              <a:gd name="connsiteY1127" fmla="*/ 3349318 h 6470305"/>
              <a:gd name="connsiteX1128" fmla="*/ 6305333 w 12192000"/>
              <a:gd name="connsiteY1128" fmla="*/ 3349318 h 6470305"/>
              <a:gd name="connsiteX1129" fmla="*/ 6400485 w 12192000"/>
              <a:gd name="connsiteY1129" fmla="*/ 3444470 h 6470305"/>
              <a:gd name="connsiteX1130" fmla="*/ 6305333 w 12192000"/>
              <a:gd name="connsiteY1130" fmla="*/ 3539623 h 6470305"/>
              <a:gd name="connsiteX1131" fmla="*/ 6210181 w 12192000"/>
              <a:gd name="connsiteY1131" fmla="*/ 3444470 h 6470305"/>
              <a:gd name="connsiteX1132" fmla="*/ 6305333 w 12192000"/>
              <a:gd name="connsiteY1132" fmla="*/ 3349318 h 6470305"/>
              <a:gd name="connsiteX1133" fmla="*/ 5886664 w 12192000"/>
              <a:gd name="connsiteY1133" fmla="*/ 3349318 h 6470305"/>
              <a:gd name="connsiteX1134" fmla="*/ 5981816 w 12192000"/>
              <a:gd name="connsiteY1134" fmla="*/ 3444470 h 6470305"/>
              <a:gd name="connsiteX1135" fmla="*/ 5886664 w 12192000"/>
              <a:gd name="connsiteY1135" fmla="*/ 3539623 h 6470305"/>
              <a:gd name="connsiteX1136" fmla="*/ 5791512 w 12192000"/>
              <a:gd name="connsiteY1136" fmla="*/ 3444470 h 6470305"/>
              <a:gd name="connsiteX1137" fmla="*/ 5886664 w 12192000"/>
              <a:gd name="connsiteY1137" fmla="*/ 3349318 h 6470305"/>
              <a:gd name="connsiteX1138" fmla="*/ 5467994 w 12192000"/>
              <a:gd name="connsiteY1138" fmla="*/ 3349318 h 6470305"/>
              <a:gd name="connsiteX1139" fmla="*/ 5563146 w 12192000"/>
              <a:gd name="connsiteY1139" fmla="*/ 3444470 h 6470305"/>
              <a:gd name="connsiteX1140" fmla="*/ 5467994 w 12192000"/>
              <a:gd name="connsiteY1140" fmla="*/ 3539623 h 6470305"/>
              <a:gd name="connsiteX1141" fmla="*/ 5372842 w 12192000"/>
              <a:gd name="connsiteY1141" fmla="*/ 3444470 h 6470305"/>
              <a:gd name="connsiteX1142" fmla="*/ 5467994 w 12192000"/>
              <a:gd name="connsiteY1142" fmla="*/ 3349318 h 6470305"/>
              <a:gd name="connsiteX1143" fmla="*/ 5049325 w 12192000"/>
              <a:gd name="connsiteY1143" fmla="*/ 3349318 h 6470305"/>
              <a:gd name="connsiteX1144" fmla="*/ 5144478 w 12192000"/>
              <a:gd name="connsiteY1144" fmla="*/ 3444470 h 6470305"/>
              <a:gd name="connsiteX1145" fmla="*/ 5049325 w 12192000"/>
              <a:gd name="connsiteY1145" fmla="*/ 3539623 h 6470305"/>
              <a:gd name="connsiteX1146" fmla="*/ 4954173 w 12192000"/>
              <a:gd name="connsiteY1146" fmla="*/ 3444470 h 6470305"/>
              <a:gd name="connsiteX1147" fmla="*/ 5049325 w 12192000"/>
              <a:gd name="connsiteY1147" fmla="*/ 3349318 h 6470305"/>
              <a:gd name="connsiteX1148" fmla="*/ 4630656 w 12192000"/>
              <a:gd name="connsiteY1148" fmla="*/ 3349318 h 6470305"/>
              <a:gd name="connsiteX1149" fmla="*/ 4725808 w 12192000"/>
              <a:gd name="connsiteY1149" fmla="*/ 3444470 h 6470305"/>
              <a:gd name="connsiteX1150" fmla="*/ 4630656 w 12192000"/>
              <a:gd name="connsiteY1150" fmla="*/ 3539623 h 6470305"/>
              <a:gd name="connsiteX1151" fmla="*/ 4535504 w 12192000"/>
              <a:gd name="connsiteY1151" fmla="*/ 3444470 h 6470305"/>
              <a:gd name="connsiteX1152" fmla="*/ 4630656 w 12192000"/>
              <a:gd name="connsiteY1152" fmla="*/ 3349318 h 6470305"/>
              <a:gd name="connsiteX1153" fmla="*/ 4211987 w 12192000"/>
              <a:gd name="connsiteY1153" fmla="*/ 3349318 h 6470305"/>
              <a:gd name="connsiteX1154" fmla="*/ 4307139 w 12192000"/>
              <a:gd name="connsiteY1154" fmla="*/ 3444470 h 6470305"/>
              <a:gd name="connsiteX1155" fmla="*/ 4211987 w 12192000"/>
              <a:gd name="connsiteY1155" fmla="*/ 3539623 h 6470305"/>
              <a:gd name="connsiteX1156" fmla="*/ 4116835 w 12192000"/>
              <a:gd name="connsiteY1156" fmla="*/ 3444470 h 6470305"/>
              <a:gd name="connsiteX1157" fmla="*/ 4211987 w 12192000"/>
              <a:gd name="connsiteY1157" fmla="*/ 3349318 h 6470305"/>
              <a:gd name="connsiteX1158" fmla="*/ 3793401 w 12192000"/>
              <a:gd name="connsiteY1158" fmla="*/ 3349318 h 6470305"/>
              <a:gd name="connsiteX1159" fmla="*/ 3888470 w 12192000"/>
              <a:gd name="connsiteY1159" fmla="*/ 3444470 h 6470305"/>
              <a:gd name="connsiteX1160" fmla="*/ 3793401 w 12192000"/>
              <a:gd name="connsiteY1160" fmla="*/ 3539623 h 6470305"/>
              <a:gd name="connsiteX1161" fmla="*/ 3698249 w 12192000"/>
              <a:gd name="connsiteY1161" fmla="*/ 3444470 h 6470305"/>
              <a:gd name="connsiteX1162" fmla="*/ 3793401 w 12192000"/>
              <a:gd name="connsiteY1162" fmla="*/ 3349318 h 6470305"/>
              <a:gd name="connsiteX1163" fmla="*/ 3374725 w 12192000"/>
              <a:gd name="connsiteY1163" fmla="*/ 3349318 h 6470305"/>
              <a:gd name="connsiteX1164" fmla="*/ 3469882 w 12192000"/>
              <a:gd name="connsiteY1164" fmla="*/ 3444470 h 6470305"/>
              <a:gd name="connsiteX1165" fmla="*/ 3374725 w 12192000"/>
              <a:gd name="connsiteY1165" fmla="*/ 3539623 h 6470305"/>
              <a:gd name="connsiteX1166" fmla="*/ 3279573 w 12192000"/>
              <a:gd name="connsiteY1166" fmla="*/ 3444470 h 6470305"/>
              <a:gd name="connsiteX1167" fmla="*/ 3374725 w 12192000"/>
              <a:gd name="connsiteY1167" fmla="*/ 3349318 h 6470305"/>
              <a:gd name="connsiteX1168" fmla="*/ 2956052 w 12192000"/>
              <a:gd name="connsiteY1168" fmla="*/ 3349318 h 6470305"/>
              <a:gd name="connsiteX1169" fmla="*/ 3051206 w 12192000"/>
              <a:gd name="connsiteY1169" fmla="*/ 3444470 h 6470305"/>
              <a:gd name="connsiteX1170" fmla="*/ 2956052 w 12192000"/>
              <a:gd name="connsiteY1170" fmla="*/ 3539623 h 6470305"/>
              <a:gd name="connsiteX1171" fmla="*/ 2860897 w 12192000"/>
              <a:gd name="connsiteY1171" fmla="*/ 3444470 h 6470305"/>
              <a:gd name="connsiteX1172" fmla="*/ 2956052 w 12192000"/>
              <a:gd name="connsiteY1172" fmla="*/ 3349318 h 6470305"/>
              <a:gd name="connsiteX1173" fmla="*/ 2537373 w 12192000"/>
              <a:gd name="connsiteY1173" fmla="*/ 3349318 h 6470305"/>
              <a:gd name="connsiteX1174" fmla="*/ 2632532 w 12192000"/>
              <a:gd name="connsiteY1174" fmla="*/ 3444470 h 6470305"/>
              <a:gd name="connsiteX1175" fmla="*/ 2537373 w 12192000"/>
              <a:gd name="connsiteY1175" fmla="*/ 3539623 h 6470305"/>
              <a:gd name="connsiteX1176" fmla="*/ 2442221 w 12192000"/>
              <a:gd name="connsiteY1176" fmla="*/ 3444470 h 6470305"/>
              <a:gd name="connsiteX1177" fmla="*/ 2537373 w 12192000"/>
              <a:gd name="connsiteY1177" fmla="*/ 3349318 h 6470305"/>
              <a:gd name="connsiteX1178" fmla="*/ 2118703 w 12192000"/>
              <a:gd name="connsiteY1178" fmla="*/ 3349318 h 6470305"/>
              <a:gd name="connsiteX1179" fmla="*/ 2213856 w 12192000"/>
              <a:gd name="connsiteY1179" fmla="*/ 3444470 h 6470305"/>
              <a:gd name="connsiteX1180" fmla="*/ 2118703 w 12192000"/>
              <a:gd name="connsiteY1180" fmla="*/ 3539623 h 6470305"/>
              <a:gd name="connsiteX1181" fmla="*/ 2023548 w 12192000"/>
              <a:gd name="connsiteY1181" fmla="*/ 3444470 h 6470305"/>
              <a:gd name="connsiteX1182" fmla="*/ 2118703 w 12192000"/>
              <a:gd name="connsiteY1182" fmla="*/ 3349318 h 6470305"/>
              <a:gd name="connsiteX1183" fmla="*/ 1700027 w 12192000"/>
              <a:gd name="connsiteY1183" fmla="*/ 3349318 h 6470305"/>
              <a:gd name="connsiteX1184" fmla="*/ 1795180 w 12192000"/>
              <a:gd name="connsiteY1184" fmla="*/ 3444470 h 6470305"/>
              <a:gd name="connsiteX1185" fmla="*/ 1700027 w 12192000"/>
              <a:gd name="connsiteY1185" fmla="*/ 3539623 h 6470305"/>
              <a:gd name="connsiteX1186" fmla="*/ 1604870 w 12192000"/>
              <a:gd name="connsiteY1186" fmla="*/ 3444470 h 6470305"/>
              <a:gd name="connsiteX1187" fmla="*/ 1700027 w 12192000"/>
              <a:gd name="connsiteY1187" fmla="*/ 3349318 h 6470305"/>
              <a:gd name="connsiteX1188" fmla="*/ 1281351 w 12192000"/>
              <a:gd name="connsiteY1188" fmla="*/ 3349318 h 6470305"/>
              <a:gd name="connsiteX1189" fmla="*/ 1376503 w 12192000"/>
              <a:gd name="connsiteY1189" fmla="*/ 3444470 h 6470305"/>
              <a:gd name="connsiteX1190" fmla="*/ 1281351 w 12192000"/>
              <a:gd name="connsiteY1190" fmla="*/ 3539623 h 6470305"/>
              <a:gd name="connsiteX1191" fmla="*/ 1186199 w 12192000"/>
              <a:gd name="connsiteY1191" fmla="*/ 3444470 h 6470305"/>
              <a:gd name="connsiteX1192" fmla="*/ 1281351 w 12192000"/>
              <a:gd name="connsiteY1192" fmla="*/ 3349318 h 6470305"/>
              <a:gd name="connsiteX1193" fmla="*/ 862684 w 12192000"/>
              <a:gd name="connsiteY1193" fmla="*/ 3349318 h 6470305"/>
              <a:gd name="connsiteX1194" fmla="*/ 957835 w 12192000"/>
              <a:gd name="connsiteY1194" fmla="*/ 3444470 h 6470305"/>
              <a:gd name="connsiteX1195" fmla="*/ 862684 w 12192000"/>
              <a:gd name="connsiteY1195" fmla="*/ 3539623 h 6470305"/>
              <a:gd name="connsiteX1196" fmla="*/ 767531 w 12192000"/>
              <a:gd name="connsiteY1196" fmla="*/ 3444470 h 6470305"/>
              <a:gd name="connsiteX1197" fmla="*/ 862684 w 12192000"/>
              <a:gd name="connsiteY1197" fmla="*/ 3349318 h 6470305"/>
              <a:gd name="connsiteX1198" fmla="*/ 444017 w 12192000"/>
              <a:gd name="connsiteY1198" fmla="*/ 3349318 h 6470305"/>
              <a:gd name="connsiteX1199" fmla="*/ 539170 w 12192000"/>
              <a:gd name="connsiteY1199" fmla="*/ 3444470 h 6470305"/>
              <a:gd name="connsiteX1200" fmla="*/ 444017 w 12192000"/>
              <a:gd name="connsiteY1200" fmla="*/ 3539623 h 6470305"/>
              <a:gd name="connsiteX1201" fmla="*/ 348864 w 12192000"/>
              <a:gd name="connsiteY1201" fmla="*/ 3444470 h 6470305"/>
              <a:gd name="connsiteX1202" fmla="*/ 444017 w 12192000"/>
              <a:gd name="connsiteY1202" fmla="*/ 3349318 h 6470305"/>
              <a:gd name="connsiteX1203" fmla="*/ 25348 w 12192000"/>
              <a:gd name="connsiteY1203" fmla="*/ 3349318 h 6470305"/>
              <a:gd name="connsiteX1204" fmla="*/ 120500 w 12192000"/>
              <a:gd name="connsiteY1204" fmla="*/ 3444470 h 6470305"/>
              <a:gd name="connsiteX1205" fmla="*/ 25348 w 12192000"/>
              <a:gd name="connsiteY1205" fmla="*/ 3539623 h 6470305"/>
              <a:gd name="connsiteX1206" fmla="*/ 0 w 12192000"/>
              <a:gd name="connsiteY1206" fmla="*/ 3534505 h 6470305"/>
              <a:gd name="connsiteX1207" fmla="*/ 0 w 12192000"/>
              <a:gd name="connsiteY1207" fmla="*/ 3354436 h 6470305"/>
              <a:gd name="connsiteX1208" fmla="*/ 12166698 w 12192000"/>
              <a:gd name="connsiteY1208" fmla="*/ 2930653 h 6470305"/>
              <a:gd name="connsiteX1209" fmla="*/ 12192000 w 12192000"/>
              <a:gd name="connsiteY1209" fmla="*/ 2935761 h 6470305"/>
              <a:gd name="connsiteX1210" fmla="*/ 12192000 w 12192000"/>
              <a:gd name="connsiteY1210" fmla="*/ 3115847 h 6470305"/>
              <a:gd name="connsiteX1211" fmla="*/ 12166698 w 12192000"/>
              <a:gd name="connsiteY1211" fmla="*/ 3120955 h 6470305"/>
              <a:gd name="connsiteX1212" fmla="*/ 12071546 w 12192000"/>
              <a:gd name="connsiteY1212" fmla="*/ 3025805 h 6470305"/>
              <a:gd name="connsiteX1213" fmla="*/ 12166698 w 12192000"/>
              <a:gd name="connsiteY1213" fmla="*/ 2930653 h 6470305"/>
              <a:gd name="connsiteX1214" fmla="*/ 11748029 w 12192000"/>
              <a:gd name="connsiteY1214" fmla="*/ 2930653 h 6470305"/>
              <a:gd name="connsiteX1215" fmla="*/ 11843181 w 12192000"/>
              <a:gd name="connsiteY1215" fmla="*/ 3025805 h 6470305"/>
              <a:gd name="connsiteX1216" fmla="*/ 11748029 w 12192000"/>
              <a:gd name="connsiteY1216" fmla="*/ 3120955 h 6470305"/>
              <a:gd name="connsiteX1217" fmla="*/ 11652877 w 12192000"/>
              <a:gd name="connsiteY1217" fmla="*/ 3025805 h 6470305"/>
              <a:gd name="connsiteX1218" fmla="*/ 11748029 w 12192000"/>
              <a:gd name="connsiteY1218" fmla="*/ 2930653 h 6470305"/>
              <a:gd name="connsiteX1219" fmla="*/ 11329360 w 12192000"/>
              <a:gd name="connsiteY1219" fmla="*/ 2930653 h 6470305"/>
              <a:gd name="connsiteX1220" fmla="*/ 11424512 w 12192000"/>
              <a:gd name="connsiteY1220" fmla="*/ 3025805 h 6470305"/>
              <a:gd name="connsiteX1221" fmla="*/ 11329360 w 12192000"/>
              <a:gd name="connsiteY1221" fmla="*/ 3120955 h 6470305"/>
              <a:gd name="connsiteX1222" fmla="*/ 11234208 w 12192000"/>
              <a:gd name="connsiteY1222" fmla="*/ 3025805 h 6470305"/>
              <a:gd name="connsiteX1223" fmla="*/ 11329360 w 12192000"/>
              <a:gd name="connsiteY1223" fmla="*/ 2930653 h 6470305"/>
              <a:gd name="connsiteX1224" fmla="*/ 10910691 w 12192000"/>
              <a:gd name="connsiteY1224" fmla="*/ 2930653 h 6470305"/>
              <a:gd name="connsiteX1225" fmla="*/ 11005843 w 12192000"/>
              <a:gd name="connsiteY1225" fmla="*/ 3025805 h 6470305"/>
              <a:gd name="connsiteX1226" fmla="*/ 10910691 w 12192000"/>
              <a:gd name="connsiteY1226" fmla="*/ 3120955 h 6470305"/>
              <a:gd name="connsiteX1227" fmla="*/ 10815539 w 12192000"/>
              <a:gd name="connsiteY1227" fmla="*/ 3025805 h 6470305"/>
              <a:gd name="connsiteX1228" fmla="*/ 10910691 w 12192000"/>
              <a:gd name="connsiteY1228" fmla="*/ 2930653 h 6470305"/>
              <a:gd name="connsiteX1229" fmla="*/ 10492022 w 12192000"/>
              <a:gd name="connsiteY1229" fmla="*/ 2930653 h 6470305"/>
              <a:gd name="connsiteX1230" fmla="*/ 10587174 w 12192000"/>
              <a:gd name="connsiteY1230" fmla="*/ 3025805 h 6470305"/>
              <a:gd name="connsiteX1231" fmla="*/ 10492022 w 12192000"/>
              <a:gd name="connsiteY1231" fmla="*/ 3120955 h 6470305"/>
              <a:gd name="connsiteX1232" fmla="*/ 10396870 w 12192000"/>
              <a:gd name="connsiteY1232" fmla="*/ 3025805 h 6470305"/>
              <a:gd name="connsiteX1233" fmla="*/ 10492022 w 12192000"/>
              <a:gd name="connsiteY1233" fmla="*/ 2930653 h 6470305"/>
              <a:gd name="connsiteX1234" fmla="*/ 10073353 w 12192000"/>
              <a:gd name="connsiteY1234" fmla="*/ 2930653 h 6470305"/>
              <a:gd name="connsiteX1235" fmla="*/ 10168505 w 12192000"/>
              <a:gd name="connsiteY1235" fmla="*/ 3025805 h 6470305"/>
              <a:gd name="connsiteX1236" fmla="*/ 10073353 w 12192000"/>
              <a:gd name="connsiteY1236" fmla="*/ 3120955 h 6470305"/>
              <a:gd name="connsiteX1237" fmla="*/ 9978201 w 12192000"/>
              <a:gd name="connsiteY1237" fmla="*/ 3025805 h 6470305"/>
              <a:gd name="connsiteX1238" fmla="*/ 10073353 w 12192000"/>
              <a:gd name="connsiteY1238" fmla="*/ 2930653 h 6470305"/>
              <a:gd name="connsiteX1239" fmla="*/ 9654684 w 12192000"/>
              <a:gd name="connsiteY1239" fmla="*/ 2930653 h 6470305"/>
              <a:gd name="connsiteX1240" fmla="*/ 9749836 w 12192000"/>
              <a:gd name="connsiteY1240" fmla="*/ 3025805 h 6470305"/>
              <a:gd name="connsiteX1241" fmla="*/ 9654684 w 12192000"/>
              <a:gd name="connsiteY1241" fmla="*/ 3120955 h 6470305"/>
              <a:gd name="connsiteX1242" fmla="*/ 9559532 w 12192000"/>
              <a:gd name="connsiteY1242" fmla="*/ 3025805 h 6470305"/>
              <a:gd name="connsiteX1243" fmla="*/ 9654684 w 12192000"/>
              <a:gd name="connsiteY1243" fmla="*/ 2930653 h 6470305"/>
              <a:gd name="connsiteX1244" fmla="*/ 9236015 w 12192000"/>
              <a:gd name="connsiteY1244" fmla="*/ 2930653 h 6470305"/>
              <a:gd name="connsiteX1245" fmla="*/ 9331167 w 12192000"/>
              <a:gd name="connsiteY1245" fmla="*/ 3025805 h 6470305"/>
              <a:gd name="connsiteX1246" fmla="*/ 9236015 w 12192000"/>
              <a:gd name="connsiteY1246" fmla="*/ 3120955 h 6470305"/>
              <a:gd name="connsiteX1247" fmla="*/ 9140863 w 12192000"/>
              <a:gd name="connsiteY1247" fmla="*/ 3025805 h 6470305"/>
              <a:gd name="connsiteX1248" fmla="*/ 9236015 w 12192000"/>
              <a:gd name="connsiteY1248" fmla="*/ 2930653 h 6470305"/>
              <a:gd name="connsiteX1249" fmla="*/ 8817346 w 12192000"/>
              <a:gd name="connsiteY1249" fmla="*/ 2930653 h 6470305"/>
              <a:gd name="connsiteX1250" fmla="*/ 8912498 w 12192000"/>
              <a:gd name="connsiteY1250" fmla="*/ 3025805 h 6470305"/>
              <a:gd name="connsiteX1251" fmla="*/ 8817346 w 12192000"/>
              <a:gd name="connsiteY1251" fmla="*/ 3120955 h 6470305"/>
              <a:gd name="connsiteX1252" fmla="*/ 8722194 w 12192000"/>
              <a:gd name="connsiteY1252" fmla="*/ 3025805 h 6470305"/>
              <a:gd name="connsiteX1253" fmla="*/ 8817346 w 12192000"/>
              <a:gd name="connsiteY1253" fmla="*/ 2930653 h 6470305"/>
              <a:gd name="connsiteX1254" fmla="*/ 8398677 w 12192000"/>
              <a:gd name="connsiteY1254" fmla="*/ 2930653 h 6470305"/>
              <a:gd name="connsiteX1255" fmla="*/ 8493829 w 12192000"/>
              <a:gd name="connsiteY1255" fmla="*/ 3025805 h 6470305"/>
              <a:gd name="connsiteX1256" fmla="*/ 8398677 w 12192000"/>
              <a:gd name="connsiteY1256" fmla="*/ 3120955 h 6470305"/>
              <a:gd name="connsiteX1257" fmla="*/ 8303526 w 12192000"/>
              <a:gd name="connsiteY1257" fmla="*/ 3025805 h 6470305"/>
              <a:gd name="connsiteX1258" fmla="*/ 8398677 w 12192000"/>
              <a:gd name="connsiteY1258" fmla="*/ 2930653 h 6470305"/>
              <a:gd name="connsiteX1259" fmla="*/ 7980009 w 12192000"/>
              <a:gd name="connsiteY1259" fmla="*/ 2930653 h 6470305"/>
              <a:gd name="connsiteX1260" fmla="*/ 8075161 w 12192000"/>
              <a:gd name="connsiteY1260" fmla="*/ 3025805 h 6470305"/>
              <a:gd name="connsiteX1261" fmla="*/ 7980009 w 12192000"/>
              <a:gd name="connsiteY1261" fmla="*/ 3120955 h 6470305"/>
              <a:gd name="connsiteX1262" fmla="*/ 7884857 w 12192000"/>
              <a:gd name="connsiteY1262" fmla="*/ 3025805 h 6470305"/>
              <a:gd name="connsiteX1263" fmla="*/ 7980009 w 12192000"/>
              <a:gd name="connsiteY1263" fmla="*/ 2930653 h 6470305"/>
              <a:gd name="connsiteX1264" fmla="*/ 7561340 w 12192000"/>
              <a:gd name="connsiteY1264" fmla="*/ 2930653 h 6470305"/>
              <a:gd name="connsiteX1265" fmla="*/ 7656492 w 12192000"/>
              <a:gd name="connsiteY1265" fmla="*/ 3025805 h 6470305"/>
              <a:gd name="connsiteX1266" fmla="*/ 7561340 w 12192000"/>
              <a:gd name="connsiteY1266" fmla="*/ 3120955 h 6470305"/>
              <a:gd name="connsiteX1267" fmla="*/ 7466188 w 12192000"/>
              <a:gd name="connsiteY1267" fmla="*/ 3025805 h 6470305"/>
              <a:gd name="connsiteX1268" fmla="*/ 7561340 w 12192000"/>
              <a:gd name="connsiteY1268" fmla="*/ 2930653 h 6470305"/>
              <a:gd name="connsiteX1269" fmla="*/ 7142671 w 12192000"/>
              <a:gd name="connsiteY1269" fmla="*/ 2930653 h 6470305"/>
              <a:gd name="connsiteX1270" fmla="*/ 7237823 w 12192000"/>
              <a:gd name="connsiteY1270" fmla="*/ 3025805 h 6470305"/>
              <a:gd name="connsiteX1271" fmla="*/ 7142671 w 12192000"/>
              <a:gd name="connsiteY1271" fmla="*/ 3120955 h 6470305"/>
              <a:gd name="connsiteX1272" fmla="*/ 7047519 w 12192000"/>
              <a:gd name="connsiteY1272" fmla="*/ 3025805 h 6470305"/>
              <a:gd name="connsiteX1273" fmla="*/ 7142671 w 12192000"/>
              <a:gd name="connsiteY1273" fmla="*/ 2930653 h 6470305"/>
              <a:gd name="connsiteX1274" fmla="*/ 6724002 w 12192000"/>
              <a:gd name="connsiteY1274" fmla="*/ 2930653 h 6470305"/>
              <a:gd name="connsiteX1275" fmla="*/ 6819154 w 12192000"/>
              <a:gd name="connsiteY1275" fmla="*/ 3025805 h 6470305"/>
              <a:gd name="connsiteX1276" fmla="*/ 6724002 w 12192000"/>
              <a:gd name="connsiteY1276" fmla="*/ 3120955 h 6470305"/>
              <a:gd name="connsiteX1277" fmla="*/ 6628850 w 12192000"/>
              <a:gd name="connsiteY1277" fmla="*/ 3025805 h 6470305"/>
              <a:gd name="connsiteX1278" fmla="*/ 6724002 w 12192000"/>
              <a:gd name="connsiteY1278" fmla="*/ 2930653 h 6470305"/>
              <a:gd name="connsiteX1279" fmla="*/ 6305333 w 12192000"/>
              <a:gd name="connsiteY1279" fmla="*/ 2930653 h 6470305"/>
              <a:gd name="connsiteX1280" fmla="*/ 6400485 w 12192000"/>
              <a:gd name="connsiteY1280" fmla="*/ 3025805 h 6470305"/>
              <a:gd name="connsiteX1281" fmla="*/ 6305333 w 12192000"/>
              <a:gd name="connsiteY1281" fmla="*/ 3120955 h 6470305"/>
              <a:gd name="connsiteX1282" fmla="*/ 6210181 w 12192000"/>
              <a:gd name="connsiteY1282" fmla="*/ 3025805 h 6470305"/>
              <a:gd name="connsiteX1283" fmla="*/ 6305333 w 12192000"/>
              <a:gd name="connsiteY1283" fmla="*/ 2930653 h 6470305"/>
              <a:gd name="connsiteX1284" fmla="*/ 5886664 w 12192000"/>
              <a:gd name="connsiteY1284" fmla="*/ 2930653 h 6470305"/>
              <a:gd name="connsiteX1285" fmla="*/ 5981816 w 12192000"/>
              <a:gd name="connsiteY1285" fmla="*/ 3025805 h 6470305"/>
              <a:gd name="connsiteX1286" fmla="*/ 5886664 w 12192000"/>
              <a:gd name="connsiteY1286" fmla="*/ 3120955 h 6470305"/>
              <a:gd name="connsiteX1287" fmla="*/ 5791512 w 12192000"/>
              <a:gd name="connsiteY1287" fmla="*/ 3025805 h 6470305"/>
              <a:gd name="connsiteX1288" fmla="*/ 5886664 w 12192000"/>
              <a:gd name="connsiteY1288" fmla="*/ 2930653 h 6470305"/>
              <a:gd name="connsiteX1289" fmla="*/ 5467994 w 12192000"/>
              <a:gd name="connsiteY1289" fmla="*/ 2930653 h 6470305"/>
              <a:gd name="connsiteX1290" fmla="*/ 5563146 w 12192000"/>
              <a:gd name="connsiteY1290" fmla="*/ 3025805 h 6470305"/>
              <a:gd name="connsiteX1291" fmla="*/ 5467994 w 12192000"/>
              <a:gd name="connsiteY1291" fmla="*/ 3120955 h 6470305"/>
              <a:gd name="connsiteX1292" fmla="*/ 5372842 w 12192000"/>
              <a:gd name="connsiteY1292" fmla="*/ 3025805 h 6470305"/>
              <a:gd name="connsiteX1293" fmla="*/ 5467994 w 12192000"/>
              <a:gd name="connsiteY1293" fmla="*/ 2930653 h 6470305"/>
              <a:gd name="connsiteX1294" fmla="*/ 5049325 w 12192000"/>
              <a:gd name="connsiteY1294" fmla="*/ 2930653 h 6470305"/>
              <a:gd name="connsiteX1295" fmla="*/ 5144478 w 12192000"/>
              <a:gd name="connsiteY1295" fmla="*/ 3025805 h 6470305"/>
              <a:gd name="connsiteX1296" fmla="*/ 5049325 w 12192000"/>
              <a:gd name="connsiteY1296" fmla="*/ 3120955 h 6470305"/>
              <a:gd name="connsiteX1297" fmla="*/ 4954173 w 12192000"/>
              <a:gd name="connsiteY1297" fmla="*/ 3025805 h 6470305"/>
              <a:gd name="connsiteX1298" fmla="*/ 5049325 w 12192000"/>
              <a:gd name="connsiteY1298" fmla="*/ 2930653 h 6470305"/>
              <a:gd name="connsiteX1299" fmla="*/ 4630656 w 12192000"/>
              <a:gd name="connsiteY1299" fmla="*/ 2930653 h 6470305"/>
              <a:gd name="connsiteX1300" fmla="*/ 4725808 w 12192000"/>
              <a:gd name="connsiteY1300" fmla="*/ 3025805 h 6470305"/>
              <a:gd name="connsiteX1301" fmla="*/ 4630656 w 12192000"/>
              <a:gd name="connsiteY1301" fmla="*/ 3120955 h 6470305"/>
              <a:gd name="connsiteX1302" fmla="*/ 4535504 w 12192000"/>
              <a:gd name="connsiteY1302" fmla="*/ 3025805 h 6470305"/>
              <a:gd name="connsiteX1303" fmla="*/ 4630656 w 12192000"/>
              <a:gd name="connsiteY1303" fmla="*/ 2930653 h 6470305"/>
              <a:gd name="connsiteX1304" fmla="*/ 4211987 w 12192000"/>
              <a:gd name="connsiteY1304" fmla="*/ 2930653 h 6470305"/>
              <a:gd name="connsiteX1305" fmla="*/ 4307139 w 12192000"/>
              <a:gd name="connsiteY1305" fmla="*/ 3025805 h 6470305"/>
              <a:gd name="connsiteX1306" fmla="*/ 4211987 w 12192000"/>
              <a:gd name="connsiteY1306" fmla="*/ 3120955 h 6470305"/>
              <a:gd name="connsiteX1307" fmla="*/ 4116835 w 12192000"/>
              <a:gd name="connsiteY1307" fmla="*/ 3025805 h 6470305"/>
              <a:gd name="connsiteX1308" fmla="*/ 4211987 w 12192000"/>
              <a:gd name="connsiteY1308" fmla="*/ 2930653 h 6470305"/>
              <a:gd name="connsiteX1309" fmla="*/ 3793410 w 12192000"/>
              <a:gd name="connsiteY1309" fmla="*/ 2930653 h 6470305"/>
              <a:gd name="connsiteX1310" fmla="*/ 3888470 w 12192000"/>
              <a:gd name="connsiteY1310" fmla="*/ 3025805 h 6470305"/>
              <a:gd name="connsiteX1311" fmla="*/ 3793410 w 12192000"/>
              <a:gd name="connsiteY1311" fmla="*/ 3120955 h 6470305"/>
              <a:gd name="connsiteX1312" fmla="*/ 3698259 w 12192000"/>
              <a:gd name="connsiteY1312" fmla="*/ 3025805 h 6470305"/>
              <a:gd name="connsiteX1313" fmla="*/ 3793410 w 12192000"/>
              <a:gd name="connsiteY1313" fmla="*/ 2930653 h 6470305"/>
              <a:gd name="connsiteX1314" fmla="*/ 3374734 w 12192000"/>
              <a:gd name="connsiteY1314" fmla="*/ 2930653 h 6470305"/>
              <a:gd name="connsiteX1315" fmla="*/ 3469891 w 12192000"/>
              <a:gd name="connsiteY1315" fmla="*/ 3025805 h 6470305"/>
              <a:gd name="connsiteX1316" fmla="*/ 3374734 w 12192000"/>
              <a:gd name="connsiteY1316" fmla="*/ 3120955 h 6470305"/>
              <a:gd name="connsiteX1317" fmla="*/ 3279580 w 12192000"/>
              <a:gd name="connsiteY1317" fmla="*/ 3025805 h 6470305"/>
              <a:gd name="connsiteX1318" fmla="*/ 3374734 w 12192000"/>
              <a:gd name="connsiteY1318" fmla="*/ 2930653 h 6470305"/>
              <a:gd name="connsiteX1319" fmla="*/ 2956059 w 12192000"/>
              <a:gd name="connsiteY1319" fmla="*/ 2930653 h 6470305"/>
              <a:gd name="connsiteX1320" fmla="*/ 3051215 w 12192000"/>
              <a:gd name="connsiteY1320" fmla="*/ 3025805 h 6470305"/>
              <a:gd name="connsiteX1321" fmla="*/ 2956059 w 12192000"/>
              <a:gd name="connsiteY1321" fmla="*/ 3120955 h 6470305"/>
              <a:gd name="connsiteX1322" fmla="*/ 2860904 w 12192000"/>
              <a:gd name="connsiteY1322" fmla="*/ 3025805 h 6470305"/>
              <a:gd name="connsiteX1323" fmla="*/ 2956059 w 12192000"/>
              <a:gd name="connsiteY1323" fmla="*/ 2930653 h 6470305"/>
              <a:gd name="connsiteX1324" fmla="*/ 2537380 w 12192000"/>
              <a:gd name="connsiteY1324" fmla="*/ 2930653 h 6470305"/>
              <a:gd name="connsiteX1325" fmla="*/ 2632538 w 12192000"/>
              <a:gd name="connsiteY1325" fmla="*/ 3025805 h 6470305"/>
              <a:gd name="connsiteX1326" fmla="*/ 2537380 w 12192000"/>
              <a:gd name="connsiteY1326" fmla="*/ 3120955 h 6470305"/>
              <a:gd name="connsiteX1327" fmla="*/ 2442227 w 12192000"/>
              <a:gd name="connsiteY1327" fmla="*/ 3025805 h 6470305"/>
              <a:gd name="connsiteX1328" fmla="*/ 2537380 w 12192000"/>
              <a:gd name="connsiteY1328" fmla="*/ 2930653 h 6470305"/>
              <a:gd name="connsiteX1329" fmla="*/ 2118709 w 12192000"/>
              <a:gd name="connsiteY1329" fmla="*/ 2930653 h 6470305"/>
              <a:gd name="connsiteX1330" fmla="*/ 2213862 w 12192000"/>
              <a:gd name="connsiteY1330" fmla="*/ 3025805 h 6470305"/>
              <a:gd name="connsiteX1331" fmla="*/ 2118709 w 12192000"/>
              <a:gd name="connsiteY1331" fmla="*/ 3120955 h 6470305"/>
              <a:gd name="connsiteX1332" fmla="*/ 2023556 w 12192000"/>
              <a:gd name="connsiteY1332" fmla="*/ 3025805 h 6470305"/>
              <a:gd name="connsiteX1333" fmla="*/ 2118709 w 12192000"/>
              <a:gd name="connsiteY1333" fmla="*/ 2930653 h 6470305"/>
              <a:gd name="connsiteX1334" fmla="*/ 1700033 w 12192000"/>
              <a:gd name="connsiteY1334" fmla="*/ 2930653 h 6470305"/>
              <a:gd name="connsiteX1335" fmla="*/ 1795185 w 12192000"/>
              <a:gd name="connsiteY1335" fmla="*/ 3025805 h 6470305"/>
              <a:gd name="connsiteX1336" fmla="*/ 1700033 w 12192000"/>
              <a:gd name="connsiteY1336" fmla="*/ 3120955 h 6470305"/>
              <a:gd name="connsiteX1337" fmla="*/ 1604875 w 12192000"/>
              <a:gd name="connsiteY1337" fmla="*/ 3025805 h 6470305"/>
              <a:gd name="connsiteX1338" fmla="*/ 1700033 w 12192000"/>
              <a:gd name="connsiteY1338" fmla="*/ 2930653 h 6470305"/>
              <a:gd name="connsiteX1339" fmla="*/ 1281356 w 12192000"/>
              <a:gd name="connsiteY1339" fmla="*/ 2930653 h 6470305"/>
              <a:gd name="connsiteX1340" fmla="*/ 1376508 w 12192000"/>
              <a:gd name="connsiteY1340" fmla="*/ 3025805 h 6470305"/>
              <a:gd name="connsiteX1341" fmla="*/ 1281356 w 12192000"/>
              <a:gd name="connsiteY1341" fmla="*/ 3120955 h 6470305"/>
              <a:gd name="connsiteX1342" fmla="*/ 1186203 w 12192000"/>
              <a:gd name="connsiteY1342" fmla="*/ 3025805 h 6470305"/>
              <a:gd name="connsiteX1343" fmla="*/ 1281356 w 12192000"/>
              <a:gd name="connsiteY1343" fmla="*/ 2930653 h 6470305"/>
              <a:gd name="connsiteX1344" fmla="*/ 862689 w 12192000"/>
              <a:gd name="connsiteY1344" fmla="*/ 2930653 h 6470305"/>
              <a:gd name="connsiteX1345" fmla="*/ 957840 w 12192000"/>
              <a:gd name="connsiteY1345" fmla="*/ 3025805 h 6470305"/>
              <a:gd name="connsiteX1346" fmla="*/ 862689 w 12192000"/>
              <a:gd name="connsiteY1346" fmla="*/ 3120955 h 6470305"/>
              <a:gd name="connsiteX1347" fmla="*/ 767536 w 12192000"/>
              <a:gd name="connsiteY1347" fmla="*/ 3025805 h 6470305"/>
              <a:gd name="connsiteX1348" fmla="*/ 862689 w 12192000"/>
              <a:gd name="connsiteY1348" fmla="*/ 2930653 h 6470305"/>
              <a:gd name="connsiteX1349" fmla="*/ 444021 w 12192000"/>
              <a:gd name="connsiteY1349" fmla="*/ 2930653 h 6470305"/>
              <a:gd name="connsiteX1350" fmla="*/ 539175 w 12192000"/>
              <a:gd name="connsiteY1350" fmla="*/ 3025805 h 6470305"/>
              <a:gd name="connsiteX1351" fmla="*/ 444021 w 12192000"/>
              <a:gd name="connsiteY1351" fmla="*/ 3120955 h 6470305"/>
              <a:gd name="connsiteX1352" fmla="*/ 348870 w 12192000"/>
              <a:gd name="connsiteY1352" fmla="*/ 3025805 h 6470305"/>
              <a:gd name="connsiteX1353" fmla="*/ 444021 w 12192000"/>
              <a:gd name="connsiteY1353" fmla="*/ 2930653 h 6470305"/>
              <a:gd name="connsiteX1354" fmla="*/ 25352 w 12192000"/>
              <a:gd name="connsiteY1354" fmla="*/ 2930653 h 6470305"/>
              <a:gd name="connsiteX1355" fmla="*/ 120506 w 12192000"/>
              <a:gd name="connsiteY1355" fmla="*/ 3025805 h 6470305"/>
              <a:gd name="connsiteX1356" fmla="*/ 25352 w 12192000"/>
              <a:gd name="connsiteY1356" fmla="*/ 3120955 h 6470305"/>
              <a:gd name="connsiteX1357" fmla="*/ 0 w 12192000"/>
              <a:gd name="connsiteY1357" fmla="*/ 3115836 h 6470305"/>
              <a:gd name="connsiteX1358" fmla="*/ 0 w 12192000"/>
              <a:gd name="connsiteY1358" fmla="*/ 2935771 h 6470305"/>
              <a:gd name="connsiteX1359" fmla="*/ 12166698 w 12192000"/>
              <a:gd name="connsiteY1359" fmla="*/ 2511990 h 6470305"/>
              <a:gd name="connsiteX1360" fmla="*/ 12192000 w 12192000"/>
              <a:gd name="connsiteY1360" fmla="*/ 2517098 h 6470305"/>
              <a:gd name="connsiteX1361" fmla="*/ 12192000 w 12192000"/>
              <a:gd name="connsiteY1361" fmla="*/ 2697184 h 6470305"/>
              <a:gd name="connsiteX1362" fmla="*/ 12166698 w 12192000"/>
              <a:gd name="connsiteY1362" fmla="*/ 2702292 h 6470305"/>
              <a:gd name="connsiteX1363" fmla="*/ 12071546 w 12192000"/>
              <a:gd name="connsiteY1363" fmla="*/ 2607140 h 6470305"/>
              <a:gd name="connsiteX1364" fmla="*/ 12166698 w 12192000"/>
              <a:gd name="connsiteY1364" fmla="*/ 2511990 h 6470305"/>
              <a:gd name="connsiteX1365" fmla="*/ 11748029 w 12192000"/>
              <a:gd name="connsiteY1365" fmla="*/ 2511990 h 6470305"/>
              <a:gd name="connsiteX1366" fmla="*/ 11843181 w 12192000"/>
              <a:gd name="connsiteY1366" fmla="*/ 2607140 h 6470305"/>
              <a:gd name="connsiteX1367" fmla="*/ 11748029 w 12192000"/>
              <a:gd name="connsiteY1367" fmla="*/ 2702292 h 6470305"/>
              <a:gd name="connsiteX1368" fmla="*/ 11652877 w 12192000"/>
              <a:gd name="connsiteY1368" fmla="*/ 2607140 h 6470305"/>
              <a:gd name="connsiteX1369" fmla="*/ 11748029 w 12192000"/>
              <a:gd name="connsiteY1369" fmla="*/ 2511990 h 6470305"/>
              <a:gd name="connsiteX1370" fmla="*/ 11329360 w 12192000"/>
              <a:gd name="connsiteY1370" fmla="*/ 2511990 h 6470305"/>
              <a:gd name="connsiteX1371" fmla="*/ 11424512 w 12192000"/>
              <a:gd name="connsiteY1371" fmla="*/ 2607140 h 6470305"/>
              <a:gd name="connsiteX1372" fmla="*/ 11329360 w 12192000"/>
              <a:gd name="connsiteY1372" fmla="*/ 2702292 h 6470305"/>
              <a:gd name="connsiteX1373" fmla="*/ 11234208 w 12192000"/>
              <a:gd name="connsiteY1373" fmla="*/ 2607140 h 6470305"/>
              <a:gd name="connsiteX1374" fmla="*/ 11329360 w 12192000"/>
              <a:gd name="connsiteY1374" fmla="*/ 2511990 h 6470305"/>
              <a:gd name="connsiteX1375" fmla="*/ 10910691 w 12192000"/>
              <a:gd name="connsiteY1375" fmla="*/ 2511990 h 6470305"/>
              <a:gd name="connsiteX1376" fmla="*/ 11005843 w 12192000"/>
              <a:gd name="connsiteY1376" fmla="*/ 2607140 h 6470305"/>
              <a:gd name="connsiteX1377" fmla="*/ 10910691 w 12192000"/>
              <a:gd name="connsiteY1377" fmla="*/ 2702292 h 6470305"/>
              <a:gd name="connsiteX1378" fmla="*/ 10815539 w 12192000"/>
              <a:gd name="connsiteY1378" fmla="*/ 2607140 h 6470305"/>
              <a:gd name="connsiteX1379" fmla="*/ 10910691 w 12192000"/>
              <a:gd name="connsiteY1379" fmla="*/ 2511990 h 6470305"/>
              <a:gd name="connsiteX1380" fmla="*/ 10492022 w 12192000"/>
              <a:gd name="connsiteY1380" fmla="*/ 2511990 h 6470305"/>
              <a:gd name="connsiteX1381" fmla="*/ 10587174 w 12192000"/>
              <a:gd name="connsiteY1381" fmla="*/ 2607140 h 6470305"/>
              <a:gd name="connsiteX1382" fmla="*/ 10492022 w 12192000"/>
              <a:gd name="connsiteY1382" fmla="*/ 2702292 h 6470305"/>
              <a:gd name="connsiteX1383" fmla="*/ 10396870 w 12192000"/>
              <a:gd name="connsiteY1383" fmla="*/ 2607140 h 6470305"/>
              <a:gd name="connsiteX1384" fmla="*/ 10492022 w 12192000"/>
              <a:gd name="connsiteY1384" fmla="*/ 2511990 h 6470305"/>
              <a:gd name="connsiteX1385" fmla="*/ 10073353 w 12192000"/>
              <a:gd name="connsiteY1385" fmla="*/ 2511990 h 6470305"/>
              <a:gd name="connsiteX1386" fmla="*/ 10168505 w 12192000"/>
              <a:gd name="connsiteY1386" fmla="*/ 2607140 h 6470305"/>
              <a:gd name="connsiteX1387" fmla="*/ 10073353 w 12192000"/>
              <a:gd name="connsiteY1387" fmla="*/ 2702292 h 6470305"/>
              <a:gd name="connsiteX1388" fmla="*/ 9978201 w 12192000"/>
              <a:gd name="connsiteY1388" fmla="*/ 2607140 h 6470305"/>
              <a:gd name="connsiteX1389" fmla="*/ 10073353 w 12192000"/>
              <a:gd name="connsiteY1389" fmla="*/ 2511990 h 6470305"/>
              <a:gd name="connsiteX1390" fmla="*/ 9654684 w 12192000"/>
              <a:gd name="connsiteY1390" fmla="*/ 2511990 h 6470305"/>
              <a:gd name="connsiteX1391" fmla="*/ 9749836 w 12192000"/>
              <a:gd name="connsiteY1391" fmla="*/ 2607140 h 6470305"/>
              <a:gd name="connsiteX1392" fmla="*/ 9654684 w 12192000"/>
              <a:gd name="connsiteY1392" fmla="*/ 2702292 h 6470305"/>
              <a:gd name="connsiteX1393" fmla="*/ 9559532 w 12192000"/>
              <a:gd name="connsiteY1393" fmla="*/ 2607140 h 6470305"/>
              <a:gd name="connsiteX1394" fmla="*/ 9654684 w 12192000"/>
              <a:gd name="connsiteY1394" fmla="*/ 2511990 h 6470305"/>
              <a:gd name="connsiteX1395" fmla="*/ 9236015 w 12192000"/>
              <a:gd name="connsiteY1395" fmla="*/ 2511990 h 6470305"/>
              <a:gd name="connsiteX1396" fmla="*/ 9331167 w 12192000"/>
              <a:gd name="connsiteY1396" fmla="*/ 2607140 h 6470305"/>
              <a:gd name="connsiteX1397" fmla="*/ 9236015 w 12192000"/>
              <a:gd name="connsiteY1397" fmla="*/ 2702292 h 6470305"/>
              <a:gd name="connsiteX1398" fmla="*/ 9140863 w 12192000"/>
              <a:gd name="connsiteY1398" fmla="*/ 2607140 h 6470305"/>
              <a:gd name="connsiteX1399" fmla="*/ 9236015 w 12192000"/>
              <a:gd name="connsiteY1399" fmla="*/ 2511990 h 6470305"/>
              <a:gd name="connsiteX1400" fmla="*/ 8817346 w 12192000"/>
              <a:gd name="connsiteY1400" fmla="*/ 2511990 h 6470305"/>
              <a:gd name="connsiteX1401" fmla="*/ 8912498 w 12192000"/>
              <a:gd name="connsiteY1401" fmla="*/ 2607140 h 6470305"/>
              <a:gd name="connsiteX1402" fmla="*/ 8817346 w 12192000"/>
              <a:gd name="connsiteY1402" fmla="*/ 2702292 h 6470305"/>
              <a:gd name="connsiteX1403" fmla="*/ 8722194 w 12192000"/>
              <a:gd name="connsiteY1403" fmla="*/ 2607140 h 6470305"/>
              <a:gd name="connsiteX1404" fmla="*/ 8817346 w 12192000"/>
              <a:gd name="connsiteY1404" fmla="*/ 2511990 h 6470305"/>
              <a:gd name="connsiteX1405" fmla="*/ 8398677 w 12192000"/>
              <a:gd name="connsiteY1405" fmla="*/ 2511990 h 6470305"/>
              <a:gd name="connsiteX1406" fmla="*/ 8493829 w 12192000"/>
              <a:gd name="connsiteY1406" fmla="*/ 2607140 h 6470305"/>
              <a:gd name="connsiteX1407" fmla="*/ 8398677 w 12192000"/>
              <a:gd name="connsiteY1407" fmla="*/ 2702292 h 6470305"/>
              <a:gd name="connsiteX1408" fmla="*/ 8303526 w 12192000"/>
              <a:gd name="connsiteY1408" fmla="*/ 2607140 h 6470305"/>
              <a:gd name="connsiteX1409" fmla="*/ 8398677 w 12192000"/>
              <a:gd name="connsiteY1409" fmla="*/ 2511990 h 6470305"/>
              <a:gd name="connsiteX1410" fmla="*/ 7980009 w 12192000"/>
              <a:gd name="connsiteY1410" fmla="*/ 2511990 h 6470305"/>
              <a:gd name="connsiteX1411" fmla="*/ 8075161 w 12192000"/>
              <a:gd name="connsiteY1411" fmla="*/ 2607140 h 6470305"/>
              <a:gd name="connsiteX1412" fmla="*/ 7980009 w 12192000"/>
              <a:gd name="connsiteY1412" fmla="*/ 2702292 h 6470305"/>
              <a:gd name="connsiteX1413" fmla="*/ 7884857 w 12192000"/>
              <a:gd name="connsiteY1413" fmla="*/ 2607140 h 6470305"/>
              <a:gd name="connsiteX1414" fmla="*/ 7980009 w 12192000"/>
              <a:gd name="connsiteY1414" fmla="*/ 2511990 h 6470305"/>
              <a:gd name="connsiteX1415" fmla="*/ 7561340 w 12192000"/>
              <a:gd name="connsiteY1415" fmla="*/ 2511990 h 6470305"/>
              <a:gd name="connsiteX1416" fmla="*/ 7656492 w 12192000"/>
              <a:gd name="connsiteY1416" fmla="*/ 2607140 h 6470305"/>
              <a:gd name="connsiteX1417" fmla="*/ 7561340 w 12192000"/>
              <a:gd name="connsiteY1417" fmla="*/ 2702292 h 6470305"/>
              <a:gd name="connsiteX1418" fmla="*/ 7466188 w 12192000"/>
              <a:gd name="connsiteY1418" fmla="*/ 2607140 h 6470305"/>
              <a:gd name="connsiteX1419" fmla="*/ 7561340 w 12192000"/>
              <a:gd name="connsiteY1419" fmla="*/ 2511990 h 6470305"/>
              <a:gd name="connsiteX1420" fmla="*/ 7142671 w 12192000"/>
              <a:gd name="connsiteY1420" fmla="*/ 2511990 h 6470305"/>
              <a:gd name="connsiteX1421" fmla="*/ 7237823 w 12192000"/>
              <a:gd name="connsiteY1421" fmla="*/ 2607140 h 6470305"/>
              <a:gd name="connsiteX1422" fmla="*/ 7142671 w 12192000"/>
              <a:gd name="connsiteY1422" fmla="*/ 2702292 h 6470305"/>
              <a:gd name="connsiteX1423" fmla="*/ 7047519 w 12192000"/>
              <a:gd name="connsiteY1423" fmla="*/ 2607140 h 6470305"/>
              <a:gd name="connsiteX1424" fmla="*/ 7142671 w 12192000"/>
              <a:gd name="connsiteY1424" fmla="*/ 2511990 h 6470305"/>
              <a:gd name="connsiteX1425" fmla="*/ 6724002 w 12192000"/>
              <a:gd name="connsiteY1425" fmla="*/ 2511990 h 6470305"/>
              <a:gd name="connsiteX1426" fmla="*/ 6819154 w 12192000"/>
              <a:gd name="connsiteY1426" fmla="*/ 2607140 h 6470305"/>
              <a:gd name="connsiteX1427" fmla="*/ 6724002 w 12192000"/>
              <a:gd name="connsiteY1427" fmla="*/ 2702292 h 6470305"/>
              <a:gd name="connsiteX1428" fmla="*/ 6628850 w 12192000"/>
              <a:gd name="connsiteY1428" fmla="*/ 2607140 h 6470305"/>
              <a:gd name="connsiteX1429" fmla="*/ 6724002 w 12192000"/>
              <a:gd name="connsiteY1429" fmla="*/ 2511990 h 6470305"/>
              <a:gd name="connsiteX1430" fmla="*/ 6305333 w 12192000"/>
              <a:gd name="connsiteY1430" fmla="*/ 2511990 h 6470305"/>
              <a:gd name="connsiteX1431" fmla="*/ 6400485 w 12192000"/>
              <a:gd name="connsiteY1431" fmla="*/ 2607140 h 6470305"/>
              <a:gd name="connsiteX1432" fmla="*/ 6305333 w 12192000"/>
              <a:gd name="connsiteY1432" fmla="*/ 2702292 h 6470305"/>
              <a:gd name="connsiteX1433" fmla="*/ 6210181 w 12192000"/>
              <a:gd name="connsiteY1433" fmla="*/ 2607140 h 6470305"/>
              <a:gd name="connsiteX1434" fmla="*/ 6305333 w 12192000"/>
              <a:gd name="connsiteY1434" fmla="*/ 2511990 h 6470305"/>
              <a:gd name="connsiteX1435" fmla="*/ 5886664 w 12192000"/>
              <a:gd name="connsiteY1435" fmla="*/ 2511990 h 6470305"/>
              <a:gd name="connsiteX1436" fmla="*/ 5981816 w 12192000"/>
              <a:gd name="connsiteY1436" fmla="*/ 2607140 h 6470305"/>
              <a:gd name="connsiteX1437" fmla="*/ 5886664 w 12192000"/>
              <a:gd name="connsiteY1437" fmla="*/ 2702292 h 6470305"/>
              <a:gd name="connsiteX1438" fmla="*/ 5791512 w 12192000"/>
              <a:gd name="connsiteY1438" fmla="*/ 2607140 h 6470305"/>
              <a:gd name="connsiteX1439" fmla="*/ 5886664 w 12192000"/>
              <a:gd name="connsiteY1439" fmla="*/ 2511990 h 6470305"/>
              <a:gd name="connsiteX1440" fmla="*/ 5467994 w 12192000"/>
              <a:gd name="connsiteY1440" fmla="*/ 2511990 h 6470305"/>
              <a:gd name="connsiteX1441" fmla="*/ 5563146 w 12192000"/>
              <a:gd name="connsiteY1441" fmla="*/ 2607140 h 6470305"/>
              <a:gd name="connsiteX1442" fmla="*/ 5467994 w 12192000"/>
              <a:gd name="connsiteY1442" fmla="*/ 2702292 h 6470305"/>
              <a:gd name="connsiteX1443" fmla="*/ 5372842 w 12192000"/>
              <a:gd name="connsiteY1443" fmla="*/ 2607140 h 6470305"/>
              <a:gd name="connsiteX1444" fmla="*/ 5467994 w 12192000"/>
              <a:gd name="connsiteY1444" fmla="*/ 2511990 h 6470305"/>
              <a:gd name="connsiteX1445" fmla="*/ 5049325 w 12192000"/>
              <a:gd name="connsiteY1445" fmla="*/ 2511990 h 6470305"/>
              <a:gd name="connsiteX1446" fmla="*/ 5144478 w 12192000"/>
              <a:gd name="connsiteY1446" fmla="*/ 2607140 h 6470305"/>
              <a:gd name="connsiteX1447" fmla="*/ 5049325 w 12192000"/>
              <a:gd name="connsiteY1447" fmla="*/ 2702292 h 6470305"/>
              <a:gd name="connsiteX1448" fmla="*/ 4954173 w 12192000"/>
              <a:gd name="connsiteY1448" fmla="*/ 2607140 h 6470305"/>
              <a:gd name="connsiteX1449" fmla="*/ 5049325 w 12192000"/>
              <a:gd name="connsiteY1449" fmla="*/ 2511990 h 6470305"/>
              <a:gd name="connsiteX1450" fmla="*/ 4630656 w 12192000"/>
              <a:gd name="connsiteY1450" fmla="*/ 2511990 h 6470305"/>
              <a:gd name="connsiteX1451" fmla="*/ 4725808 w 12192000"/>
              <a:gd name="connsiteY1451" fmla="*/ 2607140 h 6470305"/>
              <a:gd name="connsiteX1452" fmla="*/ 4630656 w 12192000"/>
              <a:gd name="connsiteY1452" fmla="*/ 2702292 h 6470305"/>
              <a:gd name="connsiteX1453" fmla="*/ 4535504 w 12192000"/>
              <a:gd name="connsiteY1453" fmla="*/ 2607140 h 6470305"/>
              <a:gd name="connsiteX1454" fmla="*/ 4630656 w 12192000"/>
              <a:gd name="connsiteY1454" fmla="*/ 2511990 h 6470305"/>
              <a:gd name="connsiteX1455" fmla="*/ 4211987 w 12192000"/>
              <a:gd name="connsiteY1455" fmla="*/ 2511990 h 6470305"/>
              <a:gd name="connsiteX1456" fmla="*/ 4307139 w 12192000"/>
              <a:gd name="connsiteY1456" fmla="*/ 2607140 h 6470305"/>
              <a:gd name="connsiteX1457" fmla="*/ 4211987 w 12192000"/>
              <a:gd name="connsiteY1457" fmla="*/ 2702292 h 6470305"/>
              <a:gd name="connsiteX1458" fmla="*/ 4116835 w 12192000"/>
              <a:gd name="connsiteY1458" fmla="*/ 2607140 h 6470305"/>
              <a:gd name="connsiteX1459" fmla="*/ 4211987 w 12192000"/>
              <a:gd name="connsiteY1459" fmla="*/ 2511990 h 6470305"/>
              <a:gd name="connsiteX1460" fmla="*/ 3793419 w 12192000"/>
              <a:gd name="connsiteY1460" fmla="*/ 2511990 h 6470305"/>
              <a:gd name="connsiteX1461" fmla="*/ 3888470 w 12192000"/>
              <a:gd name="connsiteY1461" fmla="*/ 2607140 h 6470305"/>
              <a:gd name="connsiteX1462" fmla="*/ 3793419 w 12192000"/>
              <a:gd name="connsiteY1462" fmla="*/ 2702292 h 6470305"/>
              <a:gd name="connsiteX1463" fmla="*/ 3698267 w 12192000"/>
              <a:gd name="connsiteY1463" fmla="*/ 2607140 h 6470305"/>
              <a:gd name="connsiteX1464" fmla="*/ 3793419 w 12192000"/>
              <a:gd name="connsiteY1464" fmla="*/ 2511990 h 6470305"/>
              <a:gd name="connsiteX1465" fmla="*/ 3374741 w 12192000"/>
              <a:gd name="connsiteY1465" fmla="*/ 2511990 h 6470305"/>
              <a:gd name="connsiteX1466" fmla="*/ 3469899 w 12192000"/>
              <a:gd name="connsiteY1466" fmla="*/ 2607140 h 6470305"/>
              <a:gd name="connsiteX1467" fmla="*/ 3374741 w 12192000"/>
              <a:gd name="connsiteY1467" fmla="*/ 2702292 h 6470305"/>
              <a:gd name="connsiteX1468" fmla="*/ 3279589 w 12192000"/>
              <a:gd name="connsiteY1468" fmla="*/ 2607140 h 6470305"/>
              <a:gd name="connsiteX1469" fmla="*/ 3374741 w 12192000"/>
              <a:gd name="connsiteY1469" fmla="*/ 2511990 h 6470305"/>
              <a:gd name="connsiteX1470" fmla="*/ 2956066 w 12192000"/>
              <a:gd name="connsiteY1470" fmla="*/ 2511990 h 6470305"/>
              <a:gd name="connsiteX1471" fmla="*/ 3051222 w 12192000"/>
              <a:gd name="connsiteY1471" fmla="*/ 2607140 h 6470305"/>
              <a:gd name="connsiteX1472" fmla="*/ 2956066 w 12192000"/>
              <a:gd name="connsiteY1472" fmla="*/ 2702292 h 6470305"/>
              <a:gd name="connsiteX1473" fmla="*/ 2860912 w 12192000"/>
              <a:gd name="connsiteY1473" fmla="*/ 2607140 h 6470305"/>
              <a:gd name="connsiteX1474" fmla="*/ 2956066 w 12192000"/>
              <a:gd name="connsiteY1474" fmla="*/ 2511990 h 6470305"/>
              <a:gd name="connsiteX1475" fmla="*/ 2537386 w 12192000"/>
              <a:gd name="connsiteY1475" fmla="*/ 2511990 h 6470305"/>
              <a:gd name="connsiteX1476" fmla="*/ 2632545 w 12192000"/>
              <a:gd name="connsiteY1476" fmla="*/ 2607140 h 6470305"/>
              <a:gd name="connsiteX1477" fmla="*/ 2537386 w 12192000"/>
              <a:gd name="connsiteY1477" fmla="*/ 2702292 h 6470305"/>
              <a:gd name="connsiteX1478" fmla="*/ 2442233 w 12192000"/>
              <a:gd name="connsiteY1478" fmla="*/ 2607140 h 6470305"/>
              <a:gd name="connsiteX1479" fmla="*/ 2537386 w 12192000"/>
              <a:gd name="connsiteY1479" fmla="*/ 2511990 h 6470305"/>
              <a:gd name="connsiteX1480" fmla="*/ 2118716 w 12192000"/>
              <a:gd name="connsiteY1480" fmla="*/ 2511990 h 6470305"/>
              <a:gd name="connsiteX1481" fmla="*/ 2213868 w 12192000"/>
              <a:gd name="connsiteY1481" fmla="*/ 2607140 h 6470305"/>
              <a:gd name="connsiteX1482" fmla="*/ 2118716 w 12192000"/>
              <a:gd name="connsiteY1482" fmla="*/ 2702292 h 6470305"/>
              <a:gd name="connsiteX1483" fmla="*/ 2023562 w 12192000"/>
              <a:gd name="connsiteY1483" fmla="*/ 2607140 h 6470305"/>
              <a:gd name="connsiteX1484" fmla="*/ 2118716 w 12192000"/>
              <a:gd name="connsiteY1484" fmla="*/ 2511990 h 6470305"/>
              <a:gd name="connsiteX1485" fmla="*/ 1700038 w 12192000"/>
              <a:gd name="connsiteY1485" fmla="*/ 2511990 h 6470305"/>
              <a:gd name="connsiteX1486" fmla="*/ 1795191 w 12192000"/>
              <a:gd name="connsiteY1486" fmla="*/ 2607140 h 6470305"/>
              <a:gd name="connsiteX1487" fmla="*/ 1700038 w 12192000"/>
              <a:gd name="connsiteY1487" fmla="*/ 2702292 h 6470305"/>
              <a:gd name="connsiteX1488" fmla="*/ 1604881 w 12192000"/>
              <a:gd name="connsiteY1488" fmla="*/ 2607140 h 6470305"/>
              <a:gd name="connsiteX1489" fmla="*/ 1700038 w 12192000"/>
              <a:gd name="connsiteY1489" fmla="*/ 2511990 h 6470305"/>
              <a:gd name="connsiteX1490" fmla="*/ 1281360 w 12192000"/>
              <a:gd name="connsiteY1490" fmla="*/ 2511990 h 6470305"/>
              <a:gd name="connsiteX1491" fmla="*/ 1376512 w 12192000"/>
              <a:gd name="connsiteY1491" fmla="*/ 2607140 h 6470305"/>
              <a:gd name="connsiteX1492" fmla="*/ 1281360 w 12192000"/>
              <a:gd name="connsiteY1492" fmla="*/ 2702292 h 6470305"/>
              <a:gd name="connsiteX1493" fmla="*/ 1186208 w 12192000"/>
              <a:gd name="connsiteY1493" fmla="*/ 2607140 h 6470305"/>
              <a:gd name="connsiteX1494" fmla="*/ 1281360 w 12192000"/>
              <a:gd name="connsiteY1494" fmla="*/ 2511990 h 6470305"/>
              <a:gd name="connsiteX1495" fmla="*/ 862694 w 12192000"/>
              <a:gd name="connsiteY1495" fmla="*/ 2511990 h 6470305"/>
              <a:gd name="connsiteX1496" fmla="*/ 957845 w 12192000"/>
              <a:gd name="connsiteY1496" fmla="*/ 2607140 h 6470305"/>
              <a:gd name="connsiteX1497" fmla="*/ 862694 w 12192000"/>
              <a:gd name="connsiteY1497" fmla="*/ 2702292 h 6470305"/>
              <a:gd name="connsiteX1498" fmla="*/ 767541 w 12192000"/>
              <a:gd name="connsiteY1498" fmla="*/ 2607140 h 6470305"/>
              <a:gd name="connsiteX1499" fmla="*/ 862694 w 12192000"/>
              <a:gd name="connsiteY1499" fmla="*/ 2511990 h 6470305"/>
              <a:gd name="connsiteX1500" fmla="*/ 444027 w 12192000"/>
              <a:gd name="connsiteY1500" fmla="*/ 2511990 h 6470305"/>
              <a:gd name="connsiteX1501" fmla="*/ 539179 w 12192000"/>
              <a:gd name="connsiteY1501" fmla="*/ 2607140 h 6470305"/>
              <a:gd name="connsiteX1502" fmla="*/ 444027 w 12192000"/>
              <a:gd name="connsiteY1502" fmla="*/ 2702292 h 6470305"/>
              <a:gd name="connsiteX1503" fmla="*/ 348875 w 12192000"/>
              <a:gd name="connsiteY1503" fmla="*/ 2607140 h 6470305"/>
              <a:gd name="connsiteX1504" fmla="*/ 444027 w 12192000"/>
              <a:gd name="connsiteY1504" fmla="*/ 2511990 h 6470305"/>
              <a:gd name="connsiteX1505" fmla="*/ 25358 w 12192000"/>
              <a:gd name="connsiteY1505" fmla="*/ 2511990 h 6470305"/>
              <a:gd name="connsiteX1506" fmla="*/ 120510 w 12192000"/>
              <a:gd name="connsiteY1506" fmla="*/ 2607140 h 6470305"/>
              <a:gd name="connsiteX1507" fmla="*/ 25358 w 12192000"/>
              <a:gd name="connsiteY1507" fmla="*/ 2702292 h 6470305"/>
              <a:gd name="connsiteX1508" fmla="*/ 0 w 12192000"/>
              <a:gd name="connsiteY1508" fmla="*/ 2697172 h 6470305"/>
              <a:gd name="connsiteX1509" fmla="*/ 0 w 12192000"/>
              <a:gd name="connsiteY1509" fmla="*/ 2517109 h 6470305"/>
              <a:gd name="connsiteX1510" fmla="*/ 12166698 w 12192000"/>
              <a:gd name="connsiteY1510" fmla="*/ 2093322 h 6470305"/>
              <a:gd name="connsiteX1511" fmla="*/ 12192000 w 12192000"/>
              <a:gd name="connsiteY1511" fmla="*/ 2098431 h 6470305"/>
              <a:gd name="connsiteX1512" fmla="*/ 12192000 w 12192000"/>
              <a:gd name="connsiteY1512" fmla="*/ 2278521 h 6470305"/>
              <a:gd name="connsiteX1513" fmla="*/ 12166698 w 12192000"/>
              <a:gd name="connsiteY1513" fmla="*/ 2283630 h 6470305"/>
              <a:gd name="connsiteX1514" fmla="*/ 12071546 w 12192000"/>
              <a:gd name="connsiteY1514" fmla="*/ 2188474 h 6470305"/>
              <a:gd name="connsiteX1515" fmla="*/ 12166698 w 12192000"/>
              <a:gd name="connsiteY1515" fmla="*/ 2093322 h 6470305"/>
              <a:gd name="connsiteX1516" fmla="*/ 11748029 w 12192000"/>
              <a:gd name="connsiteY1516" fmla="*/ 2093322 h 6470305"/>
              <a:gd name="connsiteX1517" fmla="*/ 11843181 w 12192000"/>
              <a:gd name="connsiteY1517" fmla="*/ 2188474 h 6470305"/>
              <a:gd name="connsiteX1518" fmla="*/ 11748029 w 12192000"/>
              <a:gd name="connsiteY1518" fmla="*/ 2283630 h 6470305"/>
              <a:gd name="connsiteX1519" fmla="*/ 11652877 w 12192000"/>
              <a:gd name="connsiteY1519" fmla="*/ 2188474 h 6470305"/>
              <a:gd name="connsiteX1520" fmla="*/ 11748029 w 12192000"/>
              <a:gd name="connsiteY1520" fmla="*/ 2093322 h 6470305"/>
              <a:gd name="connsiteX1521" fmla="*/ 11329360 w 12192000"/>
              <a:gd name="connsiteY1521" fmla="*/ 2093322 h 6470305"/>
              <a:gd name="connsiteX1522" fmla="*/ 11424512 w 12192000"/>
              <a:gd name="connsiteY1522" fmla="*/ 2188474 h 6470305"/>
              <a:gd name="connsiteX1523" fmla="*/ 11329360 w 12192000"/>
              <a:gd name="connsiteY1523" fmla="*/ 2283630 h 6470305"/>
              <a:gd name="connsiteX1524" fmla="*/ 11234208 w 12192000"/>
              <a:gd name="connsiteY1524" fmla="*/ 2188474 h 6470305"/>
              <a:gd name="connsiteX1525" fmla="*/ 11329360 w 12192000"/>
              <a:gd name="connsiteY1525" fmla="*/ 2093322 h 6470305"/>
              <a:gd name="connsiteX1526" fmla="*/ 10910691 w 12192000"/>
              <a:gd name="connsiteY1526" fmla="*/ 2093322 h 6470305"/>
              <a:gd name="connsiteX1527" fmla="*/ 11005843 w 12192000"/>
              <a:gd name="connsiteY1527" fmla="*/ 2188474 h 6470305"/>
              <a:gd name="connsiteX1528" fmla="*/ 10910691 w 12192000"/>
              <a:gd name="connsiteY1528" fmla="*/ 2283630 h 6470305"/>
              <a:gd name="connsiteX1529" fmla="*/ 10815539 w 12192000"/>
              <a:gd name="connsiteY1529" fmla="*/ 2188474 h 6470305"/>
              <a:gd name="connsiteX1530" fmla="*/ 10910691 w 12192000"/>
              <a:gd name="connsiteY1530" fmla="*/ 2093322 h 6470305"/>
              <a:gd name="connsiteX1531" fmla="*/ 10492022 w 12192000"/>
              <a:gd name="connsiteY1531" fmla="*/ 2093322 h 6470305"/>
              <a:gd name="connsiteX1532" fmla="*/ 10587174 w 12192000"/>
              <a:gd name="connsiteY1532" fmla="*/ 2188474 h 6470305"/>
              <a:gd name="connsiteX1533" fmla="*/ 10492022 w 12192000"/>
              <a:gd name="connsiteY1533" fmla="*/ 2283630 h 6470305"/>
              <a:gd name="connsiteX1534" fmla="*/ 10396870 w 12192000"/>
              <a:gd name="connsiteY1534" fmla="*/ 2188474 h 6470305"/>
              <a:gd name="connsiteX1535" fmla="*/ 10492022 w 12192000"/>
              <a:gd name="connsiteY1535" fmla="*/ 2093322 h 6470305"/>
              <a:gd name="connsiteX1536" fmla="*/ 10073353 w 12192000"/>
              <a:gd name="connsiteY1536" fmla="*/ 2093322 h 6470305"/>
              <a:gd name="connsiteX1537" fmla="*/ 10168505 w 12192000"/>
              <a:gd name="connsiteY1537" fmla="*/ 2188474 h 6470305"/>
              <a:gd name="connsiteX1538" fmla="*/ 10073353 w 12192000"/>
              <a:gd name="connsiteY1538" fmla="*/ 2283630 h 6470305"/>
              <a:gd name="connsiteX1539" fmla="*/ 9978201 w 12192000"/>
              <a:gd name="connsiteY1539" fmla="*/ 2188474 h 6470305"/>
              <a:gd name="connsiteX1540" fmla="*/ 10073353 w 12192000"/>
              <a:gd name="connsiteY1540" fmla="*/ 2093322 h 6470305"/>
              <a:gd name="connsiteX1541" fmla="*/ 9654684 w 12192000"/>
              <a:gd name="connsiteY1541" fmla="*/ 2093322 h 6470305"/>
              <a:gd name="connsiteX1542" fmla="*/ 9749836 w 12192000"/>
              <a:gd name="connsiteY1542" fmla="*/ 2188474 h 6470305"/>
              <a:gd name="connsiteX1543" fmla="*/ 9654684 w 12192000"/>
              <a:gd name="connsiteY1543" fmla="*/ 2283630 h 6470305"/>
              <a:gd name="connsiteX1544" fmla="*/ 9559532 w 12192000"/>
              <a:gd name="connsiteY1544" fmla="*/ 2188474 h 6470305"/>
              <a:gd name="connsiteX1545" fmla="*/ 9654684 w 12192000"/>
              <a:gd name="connsiteY1545" fmla="*/ 2093322 h 6470305"/>
              <a:gd name="connsiteX1546" fmla="*/ 9236015 w 12192000"/>
              <a:gd name="connsiteY1546" fmla="*/ 2093322 h 6470305"/>
              <a:gd name="connsiteX1547" fmla="*/ 9331167 w 12192000"/>
              <a:gd name="connsiteY1547" fmla="*/ 2188474 h 6470305"/>
              <a:gd name="connsiteX1548" fmla="*/ 9236015 w 12192000"/>
              <a:gd name="connsiteY1548" fmla="*/ 2283630 h 6470305"/>
              <a:gd name="connsiteX1549" fmla="*/ 9140863 w 12192000"/>
              <a:gd name="connsiteY1549" fmla="*/ 2188474 h 6470305"/>
              <a:gd name="connsiteX1550" fmla="*/ 9236015 w 12192000"/>
              <a:gd name="connsiteY1550" fmla="*/ 2093322 h 6470305"/>
              <a:gd name="connsiteX1551" fmla="*/ 8817346 w 12192000"/>
              <a:gd name="connsiteY1551" fmla="*/ 2093322 h 6470305"/>
              <a:gd name="connsiteX1552" fmla="*/ 8912498 w 12192000"/>
              <a:gd name="connsiteY1552" fmla="*/ 2188474 h 6470305"/>
              <a:gd name="connsiteX1553" fmla="*/ 8817346 w 12192000"/>
              <a:gd name="connsiteY1553" fmla="*/ 2283630 h 6470305"/>
              <a:gd name="connsiteX1554" fmla="*/ 8722194 w 12192000"/>
              <a:gd name="connsiteY1554" fmla="*/ 2188474 h 6470305"/>
              <a:gd name="connsiteX1555" fmla="*/ 8817346 w 12192000"/>
              <a:gd name="connsiteY1555" fmla="*/ 2093322 h 6470305"/>
              <a:gd name="connsiteX1556" fmla="*/ 8398677 w 12192000"/>
              <a:gd name="connsiteY1556" fmla="*/ 2093322 h 6470305"/>
              <a:gd name="connsiteX1557" fmla="*/ 8493829 w 12192000"/>
              <a:gd name="connsiteY1557" fmla="*/ 2188474 h 6470305"/>
              <a:gd name="connsiteX1558" fmla="*/ 8398677 w 12192000"/>
              <a:gd name="connsiteY1558" fmla="*/ 2283630 h 6470305"/>
              <a:gd name="connsiteX1559" fmla="*/ 8303526 w 12192000"/>
              <a:gd name="connsiteY1559" fmla="*/ 2188474 h 6470305"/>
              <a:gd name="connsiteX1560" fmla="*/ 8398677 w 12192000"/>
              <a:gd name="connsiteY1560" fmla="*/ 2093322 h 6470305"/>
              <a:gd name="connsiteX1561" fmla="*/ 7980009 w 12192000"/>
              <a:gd name="connsiteY1561" fmla="*/ 2093322 h 6470305"/>
              <a:gd name="connsiteX1562" fmla="*/ 8075161 w 12192000"/>
              <a:gd name="connsiteY1562" fmla="*/ 2188474 h 6470305"/>
              <a:gd name="connsiteX1563" fmla="*/ 7980009 w 12192000"/>
              <a:gd name="connsiteY1563" fmla="*/ 2283630 h 6470305"/>
              <a:gd name="connsiteX1564" fmla="*/ 7884857 w 12192000"/>
              <a:gd name="connsiteY1564" fmla="*/ 2188474 h 6470305"/>
              <a:gd name="connsiteX1565" fmla="*/ 7980009 w 12192000"/>
              <a:gd name="connsiteY1565" fmla="*/ 2093322 h 6470305"/>
              <a:gd name="connsiteX1566" fmla="*/ 7561340 w 12192000"/>
              <a:gd name="connsiteY1566" fmla="*/ 2093322 h 6470305"/>
              <a:gd name="connsiteX1567" fmla="*/ 7656492 w 12192000"/>
              <a:gd name="connsiteY1567" fmla="*/ 2188474 h 6470305"/>
              <a:gd name="connsiteX1568" fmla="*/ 7561340 w 12192000"/>
              <a:gd name="connsiteY1568" fmla="*/ 2283630 h 6470305"/>
              <a:gd name="connsiteX1569" fmla="*/ 7466188 w 12192000"/>
              <a:gd name="connsiteY1569" fmla="*/ 2188474 h 6470305"/>
              <a:gd name="connsiteX1570" fmla="*/ 7561340 w 12192000"/>
              <a:gd name="connsiteY1570" fmla="*/ 2093322 h 6470305"/>
              <a:gd name="connsiteX1571" fmla="*/ 7142671 w 12192000"/>
              <a:gd name="connsiteY1571" fmla="*/ 2093322 h 6470305"/>
              <a:gd name="connsiteX1572" fmla="*/ 7237823 w 12192000"/>
              <a:gd name="connsiteY1572" fmla="*/ 2188474 h 6470305"/>
              <a:gd name="connsiteX1573" fmla="*/ 7142671 w 12192000"/>
              <a:gd name="connsiteY1573" fmla="*/ 2283630 h 6470305"/>
              <a:gd name="connsiteX1574" fmla="*/ 7047519 w 12192000"/>
              <a:gd name="connsiteY1574" fmla="*/ 2188474 h 6470305"/>
              <a:gd name="connsiteX1575" fmla="*/ 7142671 w 12192000"/>
              <a:gd name="connsiteY1575" fmla="*/ 2093322 h 6470305"/>
              <a:gd name="connsiteX1576" fmla="*/ 6724002 w 12192000"/>
              <a:gd name="connsiteY1576" fmla="*/ 2093322 h 6470305"/>
              <a:gd name="connsiteX1577" fmla="*/ 6819154 w 12192000"/>
              <a:gd name="connsiteY1577" fmla="*/ 2188474 h 6470305"/>
              <a:gd name="connsiteX1578" fmla="*/ 6724002 w 12192000"/>
              <a:gd name="connsiteY1578" fmla="*/ 2283630 h 6470305"/>
              <a:gd name="connsiteX1579" fmla="*/ 6628850 w 12192000"/>
              <a:gd name="connsiteY1579" fmla="*/ 2188474 h 6470305"/>
              <a:gd name="connsiteX1580" fmla="*/ 6724002 w 12192000"/>
              <a:gd name="connsiteY1580" fmla="*/ 2093322 h 6470305"/>
              <a:gd name="connsiteX1581" fmla="*/ 6305333 w 12192000"/>
              <a:gd name="connsiteY1581" fmla="*/ 2093322 h 6470305"/>
              <a:gd name="connsiteX1582" fmla="*/ 6400485 w 12192000"/>
              <a:gd name="connsiteY1582" fmla="*/ 2188474 h 6470305"/>
              <a:gd name="connsiteX1583" fmla="*/ 6305333 w 12192000"/>
              <a:gd name="connsiteY1583" fmla="*/ 2283630 h 6470305"/>
              <a:gd name="connsiteX1584" fmla="*/ 6210181 w 12192000"/>
              <a:gd name="connsiteY1584" fmla="*/ 2188474 h 6470305"/>
              <a:gd name="connsiteX1585" fmla="*/ 6305333 w 12192000"/>
              <a:gd name="connsiteY1585" fmla="*/ 2093322 h 6470305"/>
              <a:gd name="connsiteX1586" fmla="*/ 5886664 w 12192000"/>
              <a:gd name="connsiteY1586" fmla="*/ 2093322 h 6470305"/>
              <a:gd name="connsiteX1587" fmla="*/ 5981816 w 12192000"/>
              <a:gd name="connsiteY1587" fmla="*/ 2188474 h 6470305"/>
              <a:gd name="connsiteX1588" fmla="*/ 5886664 w 12192000"/>
              <a:gd name="connsiteY1588" fmla="*/ 2283630 h 6470305"/>
              <a:gd name="connsiteX1589" fmla="*/ 5791512 w 12192000"/>
              <a:gd name="connsiteY1589" fmla="*/ 2188474 h 6470305"/>
              <a:gd name="connsiteX1590" fmla="*/ 5886664 w 12192000"/>
              <a:gd name="connsiteY1590" fmla="*/ 2093322 h 6470305"/>
              <a:gd name="connsiteX1591" fmla="*/ 5467994 w 12192000"/>
              <a:gd name="connsiteY1591" fmla="*/ 2093322 h 6470305"/>
              <a:gd name="connsiteX1592" fmla="*/ 5563146 w 12192000"/>
              <a:gd name="connsiteY1592" fmla="*/ 2188474 h 6470305"/>
              <a:gd name="connsiteX1593" fmla="*/ 5467994 w 12192000"/>
              <a:gd name="connsiteY1593" fmla="*/ 2283630 h 6470305"/>
              <a:gd name="connsiteX1594" fmla="*/ 5372842 w 12192000"/>
              <a:gd name="connsiteY1594" fmla="*/ 2188474 h 6470305"/>
              <a:gd name="connsiteX1595" fmla="*/ 5467994 w 12192000"/>
              <a:gd name="connsiteY1595" fmla="*/ 2093322 h 6470305"/>
              <a:gd name="connsiteX1596" fmla="*/ 5049325 w 12192000"/>
              <a:gd name="connsiteY1596" fmla="*/ 2093322 h 6470305"/>
              <a:gd name="connsiteX1597" fmla="*/ 5144478 w 12192000"/>
              <a:gd name="connsiteY1597" fmla="*/ 2188474 h 6470305"/>
              <a:gd name="connsiteX1598" fmla="*/ 5049325 w 12192000"/>
              <a:gd name="connsiteY1598" fmla="*/ 2283630 h 6470305"/>
              <a:gd name="connsiteX1599" fmla="*/ 4954173 w 12192000"/>
              <a:gd name="connsiteY1599" fmla="*/ 2188474 h 6470305"/>
              <a:gd name="connsiteX1600" fmla="*/ 5049325 w 12192000"/>
              <a:gd name="connsiteY1600" fmla="*/ 2093322 h 6470305"/>
              <a:gd name="connsiteX1601" fmla="*/ 4630656 w 12192000"/>
              <a:gd name="connsiteY1601" fmla="*/ 2093322 h 6470305"/>
              <a:gd name="connsiteX1602" fmla="*/ 4725808 w 12192000"/>
              <a:gd name="connsiteY1602" fmla="*/ 2188474 h 6470305"/>
              <a:gd name="connsiteX1603" fmla="*/ 4630656 w 12192000"/>
              <a:gd name="connsiteY1603" fmla="*/ 2283630 h 6470305"/>
              <a:gd name="connsiteX1604" fmla="*/ 4535504 w 12192000"/>
              <a:gd name="connsiteY1604" fmla="*/ 2188474 h 6470305"/>
              <a:gd name="connsiteX1605" fmla="*/ 4630656 w 12192000"/>
              <a:gd name="connsiteY1605" fmla="*/ 2093322 h 6470305"/>
              <a:gd name="connsiteX1606" fmla="*/ 4211987 w 12192000"/>
              <a:gd name="connsiteY1606" fmla="*/ 2093322 h 6470305"/>
              <a:gd name="connsiteX1607" fmla="*/ 4307139 w 12192000"/>
              <a:gd name="connsiteY1607" fmla="*/ 2188474 h 6470305"/>
              <a:gd name="connsiteX1608" fmla="*/ 4211987 w 12192000"/>
              <a:gd name="connsiteY1608" fmla="*/ 2283630 h 6470305"/>
              <a:gd name="connsiteX1609" fmla="*/ 4116835 w 12192000"/>
              <a:gd name="connsiteY1609" fmla="*/ 2188474 h 6470305"/>
              <a:gd name="connsiteX1610" fmla="*/ 4211987 w 12192000"/>
              <a:gd name="connsiteY1610" fmla="*/ 2093322 h 6470305"/>
              <a:gd name="connsiteX1611" fmla="*/ 3793428 w 12192000"/>
              <a:gd name="connsiteY1611" fmla="*/ 2093322 h 6470305"/>
              <a:gd name="connsiteX1612" fmla="*/ 3888470 w 12192000"/>
              <a:gd name="connsiteY1612" fmla="*/ 2188474 h 6470305"/>
              <a:gd name="connsiteX1613" fmla="*/ 3793428 w 12192000"/>
              <a:gd name="connsiteY1613" fmla="*/ 2283630 h 6470305"/>
              <a:gd name="connsiteX1614" fmla="*/ 3698276 w 12192000"/>
              <a:gd name="connsiteY1614" fmla="*/ 2188474 h 6470305"/>
              <a:gd name="connsiteX1615" fmla="*/ 3793428 w 12192000"/>
              <a:gd name="connsiteY1615" fmla="*/ 2093322 h 6470305"/>
              <a:gd name="connsiteX1616" fmla="*/ 3374749 w 12192000"/>
              <a:gd name="connsiteY1616" fmla="*/ 2093322 h 6470305"/>
              <a:gd name="connsiteX1617" fmla="*/ 3469907 w 12192000"/>
              <a:gd name="connsiteY1617" fmla="*/ 2188474 h 6470305"/>
              <a:gd name="connsiteX1618" fmla="*/ 3374749 w 12192000"/>
              <a:gd name="connsiteY1618" fmla="*/ 2283630 h 6470305"/>
              <a:gd name="connsiteX1619" fmla="*/ 3279596 w 12192000"/>
              <a:gd name="connsiteY1619" fmla="*/ 2188474 h 6470305"/>
              <a:gd name="connsiteX1620" fmla="*/ 3374749 w 12192000"/>
              <a:gd name="connsiteY1620" fmla="*/ 2093322 h 6470305"/>
              <a:gd name="connsiteX1621" fmla="*/ 2956073 w 12192000"/>
              <a:gd name="connsiteY1621" fmla="*/ 2093322 h 6470305"/>
              <a:gd name="connsiteX1622" fmla="*/ 3051229 w 12192000"/>
              <a:gd name="connsiteY1622" fmla="*/ 2188474 h 6470305"/>
              <a:gd name="connsiteX1623" fmla="*/ 2956073 w 12192000"/>
              <a:gd name="connsiteY1623" fmla="*/ 2283630 h 6470305"/>
              <a:gd name="connsiteX1624" fmla="*/ 2860919 w 12192000"/>
              <a:gd name="connsiteY1624" fmla="*/ 2188474 h 6470305"/>
              <a:gd name="connsiteX1625" fmla="*/ 2956073 w 12192000"/>
              <a:gd name="connsiteY1625" fmla="*/ 2093322 h 6470305"/>
              <a:gd name="connsiteX1626" fmla="*/ 2537392 w 12192000"/>
              <a:gd name="connsiteY1626" fmla="*/ 2093322 h 6470305"/>
              <a:gd name="connsiteX1627" fmla="*/ 2632553 w 12192000"/>
              <a:gd name="connsiteY1627" fmla="*/ 2188474 h 6470305"/>
              <a:gd name="connsiteX1628" fmla="*/ 2537392 w 12192000"/>
              <a:gd name="connsiteY1628" fmla="*/ 2283630 h 6470305"/>
              <a:gd name="connsiteX1629" fmla="*/ 2442240 w 12192000"/>
              <a:gd name="connsiteY1629" fmla="*/ 2188474 h 6470305"/>
              <a:gd name="connsiteX1630" fmla="*/ 2537392 w 12192000"/>
              <a:gd name="connsiteY1630" fmla="*/ 2093322 h 6470305"/>
              <a:gd name="connsiteX1631" fmla="*/ 2118722 w 12192000"/>
              <a:gd name="connsiteY1631" fmla="*/ 2093322 h 6470305"/>
              <a:gd name="connsiteX1632" fmla="*/ 2213874 w 12192000"/>
              <a:gd name="connsiteY1632" fmla="*/ 2188474 h 6470305"/>
              <a:gd name="connsiteX1633" fmla="*/ 2118722 w 12192000"/>
              <a:gd name="connsiteY1633" fmla="*/ 2283630 h 6470305"/>
              <a:gd name="connsiteX1634" fmla="*/ 2023567 w 12192000"/>
              <a:gd name="connsiteY1634" fmla="*/ 2188474 h 6470305"/>
              <a:gd name="connsiteX1635" fmla="*/ 2118722 w 12192000"/>
              <a:gd name="connsiteY1635" fmla="*/ 2093322 h 6470305"/>
              <a:gd name="connsiteX1636" fmla="*/ 1700044 w 12192000"/>
              <a:gd name="connsiteY1636" fmla="*/ 2093322 h 6470305"/>
              <a:gd name="connsiteX1637" fmla="*/ 1795196 w 12192000"/>
              <a:gd name="connsiteY1637" fmla="*/ 2188474 h 6470305"/>
              <a:gd name="connsiteX1638" fmla="*/ 1700044 w 12192000"/>
              <a:gd name="connsiteY1638" fmla="*/ 2283630 h 6470305"/>
              <a:gd name="connsiteX1639" fmla="*/ 1604885 w 12192000"/>
              <a:gd name="connsiteY1639" fmla="*/ 2188474 h 6470305"/>
              <a:gd name="connsiteX1640" fmla="*/ 1700044 w 12192000"/>
              <a:gd name="connsiteY1640" fmla="*/ 2093322 h 6470305"/>
              <a:gd name="connsiteX1641" fmla="*/ 1281365 w 12192000"/>
              <a:gd name="connsiteY1641" fmla="*/ 2093322 h 6470305"/>
              <a:gd name="connsiteX1642" fmla="*/ 1376517 w 12192000"/>
              <a:gd name="connsiteY1642" fmla="*/ 2188474 h 6470305"/>
              <a:gd name="connsiteX1643" fmla="*/ 1281365 w 12192000"/>
              <a:gd name="connsiteY1643" fmla="*/ 2283630 h 6470305"/>
              <a:gd name="connsiteX1644" fmla="*/ 1186213 w 12192000"/>
              <a:gd name="connsiteY1644" fmla="*/ 2188474 h 6470305"/>
              <a:gd name="connsiteX1645" fmla="*/ 1281365 w 12192000"/>
              <a:gd name="connsiteY1645" fmla="*/ 2093322 h 6470305"/>
              <a:gd name="connsiteX1646" fmla="*/ 862699 w 12192000"/>
              <a:gd name="connsiteY1646" fmla="*/ 2093322 h 6470305"/>
              <a:gd name="connsiteX1647" fmla="*/ 957849 w 12192000"/>
              <a:gd name="connsiteY1647" fmla="*/ 2188474 h 6470305"/>
              <a:gd name="connsiteX1648" fmla="*/ 862699 w 12192000"/>
              <a:gd name="connsiteY1648" fmla="*/ 2283630 h 6470305"/>
              <a:gd name="connsiteX1649" fmla="*/ 767546 w 12192000"/>
              <a:gd name="connsiteY1649" fmla="*/ 2188474 h 6470305"/>
              <a:gd name="connsiteX1650" fmla="*/ 862699 w 12192000"/>
              <a:gd name="connsiteY1650" fmla="*/ 2093322 h 6470305"/>
              <a:gd name="connsiteX1651" fmla="*/ 444032 w 12192000"/>
              <a:gd name="connsiteY1651" fmla="*/ 2093322 h 6470305"/>
              <a:gd name="connsiteX1652" fmla="*/ 539184 w 12192000"/>
              <a:gd name="connsiteY1652" fmla="*/ 2188474 h 6470305"/>
              <a:gd name="connsiteX1653" fmla="*/ 444032 w 12192000"/>
              <a:gd name="connsiteY1653" fmla="*/ 2283630 h 6470305"/>
              <a:gd name="connsiteX1654" fmla="*/ 348880 w 12192000"/>
              <a:gd name="connsiteY1654" fmla="*/ 2188474 h 6470305"/>
              <a:gd name="connsiteX1655" fmla="*/ 444032 w 12192000"/>
              <a:gd name="connsiteY1655" fmla="*/ 2093322 h 6470305"/>
              <a:gd name="connsiteX1656" fmla="*/ 25363 w 12192000"/>
              <a:gd name="connsiteY1656" fmla="*/ 2093322 h 6470305"/>
              <a:gd name="connsiteX1657" fmla="*/ 120515 w 12192000"/>
              <a:gd name="connsiteY1657" fmla="*/ 2188474 h 6470305"/>
              <a:gd name="connsiteX1658" fmla="*/ 25363 w 12192000"/>
              <a:gd name="connsiteY1658" fmla="*/ 2283630 h 6470305"/>
              <a:gd name="connsiteX1659" fmla="*/ 0 w 12192000"/>
              <a:gd name="connsiteY1659" fmla="*/ 2278509 h 6470305"/>
              <a:gd name="connsiteX1660" fmla="*/ 0 w 12192000"/>
              <a:gd name="connsiteY1660" fmla="*/ 2098443 h 6470305"/>
              <a:gd name="connsiteX1661" fmla="*/ 12166698 w 12192000"/>
              <a:gd name="connsiteY1661" fmla="*/ 1674648 h 6470305"/>
              <a:gd name="connsiteX1662" fmla="*/ 12192000 w 12192000"/>
              <a:gd name="connsiteY1662" fmla="*/ 1679757 h 6470305"/>
              <a:gd name="connsiteX1663" fmla="*/ 12192000 w 12192000"/>
              <a:gd name="connsiteY1663" fmla="*/ 1859844 h 6470305"/>
              <a:gd name="connsiteX1664" fmla="*/ 12166698 w 12192000"/>
              <a:gd name="connsiteY1664" fmla="*/ 1864953 h 6470305"/>
              <a:gd name="connsiteX1665" fmla="*/ 12071546 w 12192000"/>
              <a:gd name="connsiteY1665" fmla="*/ 1769800 h 6470305"/>
              <a:gd name="connsiteX1666" fmla="*/ 12166698 w 12192000"/>
              <a:gd name="connsiteY1666" fmla="*/ 1674648 h 6470305"/>
              <a:gd name="connsiteX1667" fmla="*/ 11748029 w 12192000"/>
              <a:gd name="connsiteY1667" fmla="*/ 1674648 h 6470305"/>
              <a:gd name="connsiteX1668" fmla="*/ 11843181 w 12192000"/>
              <a:gd name="connsiteY1668" fmla="*/ 1769800 h 6470305"/>
              <a:gd name="connsiteX1669" fmla="*/ 11748029 w 12192000"/>
              <a:gd name="connsiteY1669" fmla="*/ 1864953 h 6470305"/>
              <a:gd name="connsiteX1670" fmla="*/ 11652877 w 12192000"/>
              <a:gd name="connsiteY1670" fmla="*/ 1769800 h 6470305"/>
              <a:gd name="connsiteX1671" fmla="*/ 11748029 w 12192000"/>
              <a:gd name="connsiteY1671" fmla="*/ 1674648 h 6470305"/>
              <a:gd name="connsiteX1672" fmla="*/ 11329360 w 12192000"/>
              <a:gd name="connsiteY1672" fmla="*/ 1674648 h 6470305"/>
              <a:gd name="connsiteX1673" fmla="*/ 11424512 w 12192000"/>
              <a:gd name="connsiteY1673" fmla="*/ 1769800 h 6470305"/>
              <a:gd name="connsiteX1674" fmla="*/ 11329360 w 12192000"/>
              <a:gd name="connsiteY1674" fmla="*/ 1864953 h 6470305"/>
              <a:gd name="connsiteX1675" fmla="*/ 11234208 w 12192000"/>
              <a:gd name="connsiteY1675" fmla="*/ 1769800 h 6470305"/>
              <a:gd name="connsiteX1676" fmla="*/ 11329360 w 12192000"/>
              <a:gd name="connsiteY1676" fmla="*/ 1674648 h 6470305"/>
              <a:gd name="connsiteX1677" fmla="*/ 10910691 w 12192000"/>
              <a:gd name="connsiteY1677" fmla="*/ 1674648 h 6470305"/>
              <a:gd name="connsiteX1678" fmla="*/ 11005843 w 12192000"/>
              <a:gd name="connsiteY1678" fmla="*/ 1769800 h 6470305"/>
              <a:gd name="connsiteX1679" fmla="*/ 10910691 w 12192000"/>
              <a:gd name="connsiteY1679" fmla="*/ 1864953 h 6470305"/>
              <a:gd name="connsiteX1680" fmla="*/ 10815539 w 12192000"/>
              <a:gd name="connsiteY1680" fmla="*/ 1769800 h 6470305"/>
              <a:gd name="connsiteX1681" fmla="*/ 10910691 w 12192000"/>
              <a:gd name="connsiteY1681" fmla="*/ 1674648 h 6470305"/>
              <a:gd name="connsiteX1682" fmla="*/ 10492022 w 12192000"/>
              <a:gd name="connsiteY1682" fmla="*/ 1674648 h 6470305"/>
              <a:gd name="connsiteX1683" fmla="*/ 10587174 w 12192000"/>
              <a:gd name="connsiteY1683" fmla="*/ 1769800 h 6470305"/>
              <a:gd name="connsiteX1684" fmla="*/ 10492022 w 12192000"/>
              <a:gd name="connsiteY1684" fmla="*/ 1864953 h 6470305"/>
              <a:gd name="connsiteX1685" fmla="*/ 10396870 w 12192000"/>
              <a:gd name="connsiteY1685" fmla="*/ 1769800 h 6470305"/>
              <a:gd name="connsiteX1686" fmla="*/ 10492022 w 12192000"/>
              <a:gd name="connsiteY1686" fmla="*/ 1674648 h 6470305"/>
              <a:gd name="connsiteX1687" fmla="*/ 10073353 w 12192000"/>
              <a:gd name="connsiteY1687" fmla="*/ 1674648 h 6470305"/>
              <a:gd name="connsiteX1688" fmla="*/ 10168505 w 12192000"/>
              <a:gd name="connsiteY1688" fmla="*/ 1769800 h 6470305"/>
              <a:gd name="connsiteX1689" fmla="*/ 10073353 w 12192000"/>
              <a:gd name="connsiteY1689" fmla="*/ 1864953 h 6470305"/>
              <a:gd name="connsiteX1690" fmla="*/ 9978201 w 12192000"/>
              <a:gd name="connsiteY1690" fmla="*/ 1769800 h 6470305"/>
              <a:gd name="connsiteX1691" fmla="*/ 10073353 w 12192000"/>
              <a:gd name="connsiteY1691" fmla="*/ 1674648 h 6470305"/>
              <a:gd name="connsiteX1692" fmla="*/ 9654684 w 12192000"/>
              <a:gd name="connsiteY1692" fmla="*/ 1674648 h 6470305"/>
              <a:gd name="connsiteX1693" fmla="*/ 9749836 w 12192000"/>
              <a:gd name="connsiteY1693" fmla="*/ 1769800 h 6470305"/>
              <a:gd name="connsiteX1694" fmla="*/ 9654684 w 12192000"/>
              <a:gd name="connsiteY1694" fmla="*/ 1864953 h 6470305"/>
              <a:gd name="connsiteX1695" fmla="*/ 9559532 w 12192000"/>
              <a:gd name="connsiteY1695" fmla="*/ 1769800 h 6470305"/>
              <a:gd name="connsiteX1696" fmla="*/ 9654684 w 12192000"/>
              <a:gd name="connsiteY1696" fmla="*/ 1674648 h 6470305"/>
              <a:gd name="connsiteX1697" fmla="*/ 9236015 w 12192000"/>
              <a:gd name="connsiteY1697" fmla="*/ 1674648 h 6470305"/>
              <a:gd name="connsiteX1698" fmla="*/ 9331167 w 12192000"/>
              <a:gd name="connsiteY1698" fmla="*/ 1769800 h 6470305"/>
              <a:gd name="connsiteX1699" fmla="*/ 9236015 w 12192000"/>
              <a:gd name="connsiteY1699" fmla="*/ 1864953 h 6470305"/>
              <a:gd name="connsiteX1700" fmla="*/ 9140863 w 12192000"/>
              <a:gd name="connsiteY1700" fmla="*/ 1769800 h 6470305"/>
              <a:gd name="connsiteX1701" fmla="*/ 9236015 w 12192000"/>
              <a:gd name="connsiteY1701" fmla="*/ 1674648 h 6470305"/>
              <a:gd name="connsiteX1702" fmla="*/ 8817346 w 12192000"/>
              <a:gd name="connsiteY1702" fmla="*/ 1674648 h 6470305"/>
              <a:gd name="connsiteX1703" fmla="*/ 8912498 w 12192000"/>
              <a:gd name="connsiteY1703" fmla="*/ 1769800 h 6470305"/>
              <a:gd name="connsiteX1704" fmla="*/ 8817346 w 12192000"/>
              <a:gd name="connsiteY1704" fmla="*/ 1864953 h 6470305"/>
              <a:gd name="connsiteX1705" fmla="*/ 8722194 w 12192000"/>
              <a:gd name="connsiteY1705" fmla="*/ 1769800 h 6470305"/>
              <a:gd name="connsiteX1706" fmla="*/ 8817346 w 12192000"/>
              <a:gd name="connsiteY1706" fmla="*/ 1674648 h 6470305"/>
              <a:gd name="connsiteX1707" fmla="*/ 8398677 w 12192000"/>
              <a:gd name="connsiteY1707" fmla="*/ 1674648 h 6470305"/>
              <a:gd name="connsiteX1708" fmla="*/ 8493829 w 12192000"/>
              <a:gd name="connsiteY1708" fmla="*/ 1769800 h 6470305"/>
              <a:gd name="connsiteX1709" fmla="*/ 8398677 w 12192000"/>
              <a:gd name="connsiteY1709" fmla="*/ 1864953 h 6470305"/>
              <a:gd name="connsiteX1710" fmla="*/ 8303526 w 12192000"/>
              <a:gd name="connsiteY1710" fmla="*/ 1769800 h 6470305"/>
              <a:gd name="connsiteX1711" fmla="*/ 8398677 w 12192000"/>
              <a:gd name="connsiteY1711" fmla="*/ 1674648 h 6470305"/>
              <a:gd name="connsiteX1712" fmla="*/ 7980009 w 12192000"/>
              <a:gd name="connsiteY1712" fmla="*/ 1674648 h 6470305"/>
              <a:gd name="connsiteX1713" fmla="*/ 8075161 w 12192000"/>
              <a:gd name="connsiteY1713" fmla="*/ 1769800 h 6470305"/>
              <a:gd name="connsiteX1714" fmla="*/ 7980009 w 12192000"/>
              <a:gd name="connsiteY1714" fmla="*/ 1864953 h 6470305"/>
              <a:gd name="connsiteX1715" fmla="*/ 7884857 w 12192000"/>
              <a:gd name="connsiteY1715" fmla="*/ 1769800 h 6470305"/>
              <a:gd name="connsiteX1716" fmla="*/ 7980009 w 12192000"/>
              <a:gd name="connsiteY1716" fmla="*/ 1674648 h 6470305"/>
              <a:gd name="connsiteX1717" fmla="*/ 7561340 w 12192000"/>
              <a:gd name="connsiteY1717" fmla="*/ 1674648 h 6470305"/>
              <a:gd name="connsiteX1718" fmla="*/ 7656492 w 12192000"/>
              <a:gd name="connsiteY1718" fmla="*/ 1769800 h 6470305"/>
              <a:gd name="connsiteX1719" fmla="*/ 7561340 w 12192000"/>
              <a:gd name="connsiteY1719" fmla="*/ 1864953 h 6470305"/>
              <a:gd name="connsiteX1720" fmla="*/ 7466188 w 12192000"/>
              <a:gd name="connsiteY1720" fmla="*/ 1769800 h 6470305"/>
              <a:gd name="connsiteX1721" fmla="*/ 7561340 w 12192000"/>
              <a:gd name="connsiteY1721" fmla="*/ 1674648 h 6470305"/>
              <a:gd name="connsiteX1722" fmla="*/ 7142671 w 12192000"/>
              <a:gd name="connsiteY1722" fmla="*/ 1674648 h 6470305"/>
              <a:gd name="connsiteX1723" fmla="*/ 7237823 w 12192000"/>
              <a:gd name="connsiteY1723" fmla="*/ 1769800 h 6470305"/>
              <a:gd name="connsiteX1724" fmla="*/ 7142671 w 12192000"/>
              <a:gd name="connsiteY1724" fmla="*/ 1864953 h 6470305"/>
              <a:gd name="connsiteX1725" fmla="*/ 7047519 w 12192000"/>
              <a:gd name="connsiteY1725" fmla="*/ 1769800 h 6470305"/>
              <a:gd name="connsiteX1726" fmla="*/ 7142671 w 12192000"/>
              <a:gd name="connsiteY1726" fmla="*/ 1674648 h 6470305"/>
              <a:gd name="connsiteX1727" fmla="*/ 6724002 w 12192000"/>
              <a:gd name="connsiteY1727" fmla="*/ 1674648 h 6470305"/>
              <a:gd name="connsiteX1728" fmla="*/ 6819154 w 12192000"/>
              <a:gd name="connsiteY1728" fmla="*/ 1769800 h 6470305"/>
              <a:gd name="connsiteX1729" fmla="*/ 6724002 w 12192000"/>
              <a:gd name="connsiteY1729" fmla="*/ 1864953 h 6470305"/>
              <a:gd name="connsiteX1730" fmla="*/ 6628850 w 12192000"/>
              <a:gd name="connsiteY1730" fmla="*/ 1769800 h 6470305"/>
              <a:gd name="connsiteX1731" fmla="*/ 6724002 w 12192000"/>
              <a:gd name="connsiteY1731" fmla="*/ 1674648 h 6470305"/>
              <a:gd name="connsiteX1732" fmla="*/ 6305333 w 12192000"/>
              <a:gd name="connsiteY1732" fmla="*/ 1674648 h 6470305"/>
              <a:gd name="connsiteX1733" fmla="*/ 6400485 w 12192000"/>
              <a:gd name="connsiteY1733" fmla="*/ 1769800 h 6470305"/>
              <a:gd name="connsiteX1734" fmla="*/ 6305333 w 12192000"/>
              <a:gd name="connsiteY1734" fmla="*/ 1864953 h 6470305"/>
              <a:gd name="connsiteX1735" fmla="*/ 6210181 w 12192000"/>
              <a:gd name="connsiteY1735" fmla="*/ 1769800 h 6470305"/>
              <a:gd name="connsiteX1736" fmla="*/ 6305333 w 12192000"/>
              <a:gd name="connsiteY1736" fmla="*/ 1674648 h 6470305"/>
              <a:gd name="connsiteX1737" fmla="*/ 5886664 w 12192000"/>
              <a:gd name="connsiteY1737" fmla="*/ 1674648 h 6470305"/>
              <a:gd name="connsiteX1738" fmla="*/ 5981816 w 12192000"/>
              <a:gd name="connsiteY1738" fmla="*/ 1769800 h 6470305"/>
              <a:gd name="connsiteX1739" fmla="*/ 5886664 w 12192000"/>
              <a:gd name="connsiteY1739" fmla="*/ 1864953 h 6470305"/>
              <a:gd name="connsiteX1740" fmla="*/ 5791512 w 12192000"/>
              <a:gd name="connsiteY1740" fmla="*/ 1769800 h 6470305"/>
              <a:gd name="connsiteX1741" fmla="*/ 5886664 w 12192000"/>
              <a:gd name="connsiteY1741" fmla="*/ 1674648 h 6470305"/>
              <a:gd name="connsiteX1742" fmla="*/ 5467994 w 12192000"/>
              <a:gd name="connsiteY1742" fmla="*/ 1674648 h 6470305"/>
              <a:gd name="connsiteX1743" fmla="*/ 5563146 w 12192000"/>
              <a:gd name="connsiteY1743" fmla="*/ 1769800 h 6470305"/>
              <a:gd name="connsiteX1744" fmla="*/ 5467994 w 12192000"/>
              <a:gd name="connsiteY1744" fmla="*/ 1864953 h 6470305"/>
              <a:gd name="connsiteX1745" fmla="*/ 5372842 w 12192000"/>
              <a:gd name="connsiteY1745" fmla="*/ 1769800 h 6470305"/>
              <a:gd name="connsiteX1746" fmla="*/ 5467994 w 12192000"/>
              <a:gd name="connsiteY1746" fmla="*/ 1674648 h 6470305"/>
              <a:gd name="connsiteX1747" fmla="*/ 5049325 w 12192000"/>
              <a:gd name="connsiteY1747" fmla="*/ 1674648 h 6470305"/>
              <a:gd name="connsiteX1748" fmla="*/ 5144478 w 12192000"/>
              <a:gd name="connsiteY1748" fmla="*/ 1769800 h 6470305"/>
              <a:gd name="connsiteX1749" fmla="*/ 5049325 w 12192000"/>
              <a:gd name="connsiteY1749" fmla="*/ 1864953 h 6470305"/>
              <a:gd name="connsiteX1750" fmla="*/ 4954173 w 12192000"/>
              <a:gd name="connsiteY1750" fmla="*/ 1769800 h 6470305"/>
              <a:gd name="connsiteX1751" fmla="*/ 5049325 w 12192000"/>
              <a:gd name="connsiteY1751" fmla="*/ 1674648 h 6470305"/>
              <a:gd name="connsiteX1752" fmla="*/ 4630656 w 12192000"/>
              <a:gd name="connsiteY1752" fmla="*/ 1674648 h 6470305"/>
              <a:gd name="connsiteX1753" fmla="*/ 4725808 w 12192000"/>
              <a:gd name="connsiteY1753" fmla="*/ 1769800 h 6470305"/>
              <a:gd name="connsiteX1754" fmla="*/ 4630656 w 12192000"/>
              <a:gd name="connsiteY1754" fmla="*/ 1864953 h 6470305"/>
              <a:gd name="connsiteX1755" fmla="*/ 4535504 w 12192000"/>
              <a:gd name="connsiteY1755" fmla="*/ 1769800 h 6470305"/>
              <a:gd name="connsiteX1756" fmla="*/ 4630656 w 12192000"/>
              <a:gd name="connsiteY1756" fmla="*/ 1674648 h 6470305"/>
              <a:gd name="connsiteX1757" fmla="*/ 4211987 w 12192000"/>
              <a:gd name="connsiteY1757" fmla="*/ 1674648 h 6470305"/>
              <a:gd name="connsiteX1758" fmla="*/ 4307139 w 12192000"/>
              <a:gd name="connsiteY1758" fmla="*/ 1769800 h 6470305"/>
              <a:gd name="connsiteX1759" fmla="*/ 4211987 w 12192000"/>
              <a:gd name="connsiteY1759" fmla="*/ 1864953 h 6470305"/>
              <a:gd name="connsiteX1760" fmla="*/ 4116835 w 12192000"/>
              <a:gd name="connsiteY1760" fmla="*/ 1769800 h 6470305"/>
              <a:gd name="connsiteX1761" fmla="*/ 4211987 w 12192000"/>
              <a:gd name="connsiteY1761" fmla="*/ 1674648 h 6470305"/>
              <a:gd name="connsiteX1762" fmla="*/ 3793436 w 12192000"/>
              <a:gd name="connsiteY1762" fmla="*/ 1674648 h 6470305"/>
              <a:gd name="connsiteX1763" fmla="*/ 3888470 w 12192000"/>
              <a:gd name="connsiteY1763" fmla="*/ 1769800 h 6470305"/>
              <a:gd name="connsiteX1764" fmla="*/ 3793436 w 12192000"/>
              <a:gd name="connsiteY1764" fmla="*/ 1864953 h 6470305"/>
              <a:gd name="connsiteX1765" fmla="*/ 3698284 w 12192000"/>
              <a:gd name="connsiteY1765" fmla="*/ 1769800 h 6470305"/>
              <a:gd name="connsiteX1766" fmla="*/ 3793436 w 12192000"/>
              <a:gd name="connsiteY1766" fmla="*/ 1674648 h 6470305"/>
              <a:gd name="connsiteX1767" fmla="*/ 3374758 w 12192000"/>
              <a:gd name="connsiteY1767" fmla="*/ 1674648 h 6470305"/>
              <a:gd name="connsiteX1768" fmla="*/ 3469916 w 12192000"/>
              <a:gd name="connsiteY1768" fmla="*/ 1769800 h 6470305"/>
              <a:gd name="connsiteX1769" fmla="*/ 3374758 w 12192000"/>
              <a:gd name="connsiteY1769" fmla="*/ 1864953 h 6470305"/>
              <a:gd name="connsiteX1770" fmla="*/ 3279604 w 12192000"/>
              <a:gd name="connsiteY1770" fmla="*/ 1769800 h 6470305"/>
              <a:gd name="connsiteX1771" fmla="*/ 3374758 w 12192000"/>
              <a:gd name="connsiteY1771" fmla="*/ 1674648 h 6470305"/>
              <a:gd name="connsiteX1772" fmla="*/ 2956081 w 12192000"/>
              <a:gd name="connsiteY1772" fmla="*/ 1674648 h 6470305"/>
              <a:gd name="connsiteX1773" fmla="*/ 3051237 w 12192000"/>
              <a:gd name="connsiteY1773" fmla="*/ 1769800 h 6470305"/>
              <a:gd name="connsiteX1774" fmla="*/ 2956081 w 12192000"/>
              <a:gd name="connsiteY1774" fmla="*/ 1864953 h 6470305"/>
              <a:gd name="connsiteX1775" fmla="*/ 2860924 w 12192000"/>
              <a:gd name="connsiteY1775" fmla="*/ 1769800 h 6470305"/>
              <a:gd name="connsiteX1776" fmla="*/ 2956081 w 12192000"/>
              <a:gd name="connsiteY1776" fmla="*/ 1674648 h 6470305"/>
              <a:gd name="connsiteX1777" fmla="*/ 2537398 w 12192000"/>
              <a:gd name="connsiteY1777" fmla="*/ 1674648 h 6470305"/>
              <a:gd name="connsiteX1778" fmla="*/ 2632560 w 12192000"/>
              <a:gd name="connsiteY1778" fmla="*/ 1769800 h 6470305"/>
              <a:gd name="connsiteX1779" fmla="*/ 2537398 w 12192000"/>
              <a:gd name="connsiteY1779" fmla="*/ 1864953 h 6470305"/>
              <a:gd name="connsiteX1780" fmla="*/ 2442246 w 12192000"/>
              <a:gd name="connsiteY1780" fmla="*/ 1769800 h 6470305"/>
              <a:gd name="connsiteX1781" fmla="*/ 2537398 w 12192000"/>
              <a:gd name="connsiteY1781" fmla="*/ 1674648 h 6470305"/>
              <a:gd name="connsiteX1782" fmla="*/ 2118728 w 12192000"/>
              <a:gd name="connsiteY1782" fmla="*/ 1674648 h 6470305"/>
              <a:gd name="connsiteX1783" fmla="*/ 2213881 w 12192000"/>
              <a:gd name="connsiteY1783" fmla="*/ 1769800 h 6470305"/>
              <a:gd name="connsiteX1784" fmla="*/ 2118728 w 12192000"/>
              <a:gd name="connsiteY1784" fmla="*/ 1864953 h 6470305"/>
              <a:gd name="connsiteX1785" fmla="*/ 2023573 w 12192000"/>
              <a:gd name="connsiteY1785" fmla="*/ 1769800 h 6470305"/>
              <a:gd name="connsiteX1786" fmla="*/ 2118728 w 12192000"/>
              <a:gd name="connsiteY1786" fmla="*/ 1674648 h 6470305"/>
              <a:gd name="connsiteX1787" fmla="*/ 1700050 w 12192000"/>
              <a:gd name="connsiteY1787" fmla="*/ 1674648 h 6470305"/>
              <a:gd name="connsiteX1788" fmla="*/ 1795202 w 12192000"/>
              <a:gd name="connsiteY1788" fmla="*/ 1769800 h 6470305"/>
              <a:gd name="connsiteX1789" fmla="*/ 1700050 w 12192000"/>
              <a:gd name="connsiteY1789" fmla="*/ 1864953 h 6470305"/>
              <a:gd name="connsiteX1790" fmla="*/ 1604890 w 12192000"/>
              <a:gd name="connsiteY1790" fmla="*/ 1769800 h 6470305"/>
              <a:gd name="connsiteX1791" fmla="*/ 1700050 w 12192000"/>
              <a:gd name="connsiteY1791" fmla="*/ 1674648 h 6470305"/>
              <a:gd name="connsiteX1792" fmla="*/ 1281369 w 12192000"/>
              <a:gd name="connsiteY1792" fmla="*/ 1674648 h 6470305"/>
              <a:gd name="connsiteX1793" fmla="*/ 1376522 w 12192000"/>
              <a:gd name="connsiteY1793" fmla="*/ 1769800 h 6470305"/>
              <a:gd name="connsiteX1794" fmla="*/ 1281369 w 12192000"/>
              <a:gd name="connsiteY1794" fmla="*/ 1864953 h 6470305"/>
              <a:gd name="connsiteX1795" fmla="*/ 1186218 w 12192000"/>
              <a:gd name="connsiteY1795" fmla="*/ 1769800 h 6470305"/>
              <a:gd name="connsiteX1796" fmla="*/ 1281369 w 12192000"/>
              <a:gd name="connsiteY1796" fmla="*/ 1674648 h 6470305"/>
              <a:gd name="connsiteX1797" fmla="*/ 862703 w 12192000"/>
              <a:gd name="connsiteY1797" fmla="*/ 1674648 h 6470305"/>
              <a:gd name="connsiteX1798" fmla="*/ 957854 w 12192000"/>
              <a:gd name="connsiteY1798" fmla="*/ 1769800 h 6470305"/>
              <a:gd name="connsiteX1799" fmla="*/ 862703 w 12192000"/>
              <a:gd name="connsiteY1799" fmla="*/ 1864953 h 6470305"/>
              <a:gd name="connsiteX1800" fmla="*/ 767551 w 12192000"/>
              <a:gd name="connsiteY1800" fmla="*/ 1769800 h 6470305"/>
              <a:gd name="connsiteX1801" fmla="*/ 862703 w 12192000"/>
              <a:gd name="connsiteY1801" fmla="*/ 1674648 h 6470305"/>
              <a:gd name="connsiteX1802" fmla="*/ 444037 w 12192000"/>
              <a:gd name="connsiteY1802" fmla="*/ 1674648 h 6470305"/>
              <a:gd name="connsiteX1803" fmla="*/ 539190 w 12192000"/>
              <a:gd name="connsiteY1803" fmla="*/ 1769800 h 6470305"/>
              <a:gd name="connsiteX1804" fmla="*/ 444037 w 12192000"/>
              <a:gd name="connsiteY1804" fmla="*/ 1864953 h 6470305"/>
              <a:gd name="connsiteX1805" fmla="*/ 348885 w 12192000"/>
              <a:gd name="connsiteY1805" fmla="*/ 1769800 h 6470305"/>
              <a:gd name="connsiteX1806" fmla="*/ 444037 w 12192000"/>
              <a:gd name="connsiteY1806" fmla="*/ 1674648 h 6470305"/>
              <a:gd name="connsiteX1807" fmla="*/ 25368 w 12192000"/>
              <a:gd name="connsiteY1807" fmla="*/ 1674648 h 6470305"/>
              <a:gd name="connsiteX1808" fmla="*/ 120521 w 12192000"/>
              <a:gd name="connsiteY1808" fmla="*/ 1769800 h 6470305"/>
              <a:gd name="connsiteX1809" fmla="*/ 25368 w 12192000"/>
              <a:gd name="connsiteY1809" fmla="*/ 1864953 h 6470305"/>
              <a:gd name="connsiteX1810" fmla="*/ 0 w 12192000"/>
              <a:gd name="connsiteY1810" fmla="*/ 1859831 h 6470305"/>
              <a:gd name="connsiteX1811" fmla="*/ 0 w 12192000"/>
              <a:gd name="connsiteY1811" fmla="*/ 1679770 h 6470305"/>
              <a:gd name="connsiteX1812" fmla="*/ 12166698 w 12192000"/>
              <a:gd name="connsiteY1812" fmla="*/ 1256004 h 6470305"/>
              <a:gd name="connsiteX1813" fmla="*/ 12192000 w 12192000"/>
              <a:gd name="connsiteY1813" fmla="*/ 1261113 h 6470305"/>
              <a:gd name="connsiteX1814" fmla="*/ 12192000 w 12192000"/>
              <a:gd name="connsiteY1814" fmla="*/ 1441198 h 6470305"/>
              <a:gd name="connsiteX1815" fmla="*/ 12166698 w 12192000"/>
              <a:gd name="connsiteY1815" fmla="*/ 1446306 h 6470305"/>
              <a:gd name="connsiteX1816" fmla="*/ 12071546 w 12192000"/>
              <a:gd name="connsiteY1816" fmla="*/ 1351155 h 6470305"/>
              <a:gd name="connsiteX1817" fmla="*/ 12166698 w 12192000"/>
              <a:gd name="connsiteY1817" fmla="*/ 1256004 h 6470305"/>
              <a:gd name="connsiteX1818" fmla="*/ 11748029 w 12192000"/>
              <a:gd name="connsiteY1818" fmla="*/ 1256004 h 6470305"/>
              <a:gd name="connsiteX1819" fmla="*/ 11843181 w 12192000"/>
              <a:gd name="connsiteY1819" fmla="*/ 1351155 h 6470305"/>
              <a:gd name="connsiteX1820" fmla="*/ 11748029 w 12192000"/>
              <a:gd name="connsiteY1820" fmla="*/ 1446306 h 6470305"/>
              <a:gd name="connsiteX1821" fmla="*/ 11652877 w 12192000"/>
              <a:gd name="connsiteY1821" fmla="*/ 1351155 h 6470305"/>
              <a:gd name="connsiteX1822" fmla="*/ 11748029 w 12192000"/>
              <a:gd name="connsiteY1822" fmla="*/ 1256004 h 6470305"/>
              <a:gd name="connsiteX1823" fmla="*/ 11329360 w 12192000"/>
              <a:gd name="connsiteY1823" fmla="*/ 1256004 h 6470305"/>
              <a:gd name="connsiteX1824" fmla="*/ 11424512 w 12192000"/>
              <a:gd name="connsiteY1824" fmla="*/ 1351155 h 6470305"/>
              <a:gd name="connsiteX1825" fmla="*/ 11329360 w 12192000"/>
              <a:gd name="connsiteY1825" fmla="*/ 1446306 h 6470305"/>
              <a:gd name="connsiteX1826" fmla="*/ 11234208 w 12192000"/>
              <a:gd name="connsiteY1826" fmla="*/ 1351155 h 6470305"/>
              <a:gd name="connsiteX1827" fmla="*/ 11329360 w 12192000"/>
              <a:gd name="connsiteY1827" fmla="*/ 1256004 h 6470305"/>
              <a:gd name="connsiteX1828" fmla="*/ 10910691 w 12192000"/>
              <a:gd name="connsiteY1828" fmla="*/ 1256004 h 6470305"/>
              <a:gd name="connsiteX1829" fmla="*/ 11005843 w 12192000"/>
              <a:gd name="connsiteY1829" fmla="*/ 1351155 h 6470305"/>
              <a:gd name="connsiteX1830" fmla="*/ 10910691 w 12192000"/>
              <a:gd name="connsiteY1830" fmla="*/ 1446306 h 6470305"/>
              <a:gd name="connsiteX1831" fmla="*/ 10815539 w 12192000"/>
              <a:gd name="connsiteY1831" fmla="*/ 1351155 h 6470305"/>
              <a:gd name="connsiteX1832" fmla="*/ 10910691 w 12192000"/>
              <a:gd name="connsiteY1832" fmla="*/ 1256004 h 6470305"/>
              <a:gd name="connsiteX1833" fmla="*/ 10492022 w 12192000"/>
              <a:gd name="connsiteY1833" fmla="*/ 1256004 h 6470305"/>
              <a:gd name="connsiteX1834" fmla="*/ 10587174 w 12192000"/>
              <a:gd name="connsiteY1834" fmla="*/ 1351155 h 6470305"/>
              <a:gd name="connsiteX1835" fmla="*/ 10492022 w 12192000"/>
              <a:gd name="connsiteY1835" fmla="*/ 1446306 h 6470305"/>
              <a:gd name="connsiteX1836" fmla="*/ 10396870 w 12192000"/>
              <a:gd name="connsiteY1836" fmla="*/ 1351155 h 6470305"/>
              <a:gd name="connsiteX1837" fmla="*/ 10492022 w 12192000"/>
              <a:gd name="connsiteY1837" fmla="*/ 1256004 h 6470305"/>
              <a:gd name="connsiteX1838" fmla="*/ 10073353 w 12192000"/>
              <a:gd name="connsiteY1838" fmla="*/ 1256004 h 6470305"/>
              <a:gd name="connsiteX1839" fmla="*/ 10168505 w 12192000"/>
              <a:gd name="connsiteY1839" fmla="*/ 1351155 h 6470305"/>
              <a:gd name="connsiteX1840" fmla="*/ 10073353 w 12192000"/>
              <a:gd name="connsiteY1840" fmla="*/ 1446306 h 6470305"/>
              <a:gd name="connsiteX1841" fmla="*/ 9978201 w 12192000"/>
              <a:gd name="connsiteY1841" fmla="*/ 1351155 h 6470305"/>
              <a:gd name="connsiteX1842" fmla="*/ 10073353 w 12192000"/>
              <a:gd name="connsiteY1842" fmla="*/ 1256004 h 6470305"/>
              <a:gd name="connsiteX1843" fmla="*/ 9654684 w 12192000"/>
              <a:gd name="connsiteY1843" fmla="*/ 1256004 h 6470305"/>
              <a:gd name="connsiteX1844" fmla="*/ 9749836 w 12192000"/>
              <a:gd name="connsiteY1844" fmla="*/ 1351155 h 6470305"/>
              <a:gd name="connsiteX1845" fmla="*/ 9654684 w 12192000"/>
              <a:gd name="connsiteY1845" fmla="*/ 1446306 h 6470305"/>
              <a:gd name="connsiteX1846" fmla="*/ 9559532 w 12192000"/>
              <a:gd name="connsiteY1846" fmla="*/ 1351155 h 6470305"/>
              <a:gd name="connsiteX1847" fmla="*/ 9654684 w 12192000"/>
              <a:gd name="connsiteY1847" fmla="*/ 1256004 h 6470305"/>
              <a:gd name="connsiteX1848" fmla="*/ 9236015 w 12192000"/>
              <a:gd name="connsiteY1848" fmla="*/ 1256004 h 6470305"/>
              <a:gd name="connsiteX1849" fmla="*/ 9331167 w 12192000"/>
              <a:gd name="connsiteY1849" fmla="*/ 1351155 h 6470305"/>
              <a:gd name="connsiteX1850" fmla="*/ 9236015 w 12192000"/>
              <a:gd name="connsiteY1850" fmla="*/ 1446306 h 6470305"/>
              <a:gd name="connsiteX1851" fmla="*/ 9140863 w 12192000"/>
              <a:gd name="connsiteY1851" fmla="*/ 1351155 h 6470305"/>
              <a:gd name="connsiteX1852" fmla="*/ 9236015 w 12192000"/>
              <a:gd name="connsiteY1852" fmla="*/ 1256004 h 6470305"/>
              <a:gd name="connsiteX1853" fmla="*/ 8817346 w 12192000"/>
              <a:gd name="connsiteY1853" fmla="*/ 1256004 h 6470305"/>
              <a:gd name="connsiteX1854" fmla="*/ 8912498 w 12192000"/>
              <a:gd name="connsiteY1854" fmla="*/ 1351155 h 6470305"/>
              <a:gd name="connsiteX1855" fmla="*/ 8817346 w 12192000"/>
              <a:gd name="connsiteY1855" fmla="*/ 1446306 h 6470305"/>
              <a:gd name="connsiteX1856" fmla="*/ 8722194 w 12192000"/>
              <a:gd name="connsiteY1856" fmla="*/ 1351155 h 6470305"/>
              <a:gd name="connsiteX1857" fmla="*/ 8817346 w 12192000"/>
              <a:gd name="connsiteY1857" fmla="*/ 1256004 h 6470305"/>
              <a:gd name="connsiteX1858" fmla="*/ 8398677 w 12192000"/>
              <a:gd name="connsiteY1858" fmla="*/ 1256004 h 6470305"/>
              <a:gd name="connsiteX1859" fmla="*/ 8493829 w 12192000"/>
              <a:gd name="connsiteY1859" fmla="*/ 1351155 h 6470305"/>
              <a:gd name="connsiteX1860" fmla="*/ 8398677 w 12192000"/>
              <a:gd name="connsiteY1860" fmla="*/ 1446306 h 6470305"/>
              <a:gd name="connsiteX1861" fmla="*/ 8303526 w 12192000"/>
              <a:gd name="connsiteY1861" fmla="*/ 1351155 h 6470305"/>
              <a:gd name="connsiteX1862" fmla="*/ 8398677 w 12192000"/>
              <a:gd name="connsiteY1862" fmla="*/ 1256004 h 6470305"/>
              <a:gd name="connsiteX1863" fmla="*/ 7980009 w 12192000"/>
              <a:gd name="connsiteY1863" fmla="*/ 1256004 h 6470305"/>
              <a:gd name="connsiteX1864" fmla="*/ 8075161 w 12192000"/>
              <a:gd name="connsiteY1864" fmla="*/ 1351155 h 6470305"/>
              <a:gd name="connsiteX1865" fmla="*/ 7980009 w 12192000"/>
              <a:gd name="connsiteY1865" fmla="*/ 1446306 h 6470305"/>
              <a:gd name="connsiteX1866" fmla="*/ 7884857 w 12192000"/>
              <a:gd name="connsiteY1866" fmla="*/ 1351155 h 6470305"/>
              <a:gd name="connsiteX1867" fmla="*/ 7980009 w 12192000"/>
              <a:gd name="connsiteY1867" fmla="*/ 1256004 h 6470305"/>
              <a:gd name="connsiteX1868" fmla="*/ 7561340 w 12192000"/>
              <a:gd name="connsiteY1868" fmla="*/ 1256004 h 6470305"/>
              <a:gd name="connsiteX1869" fmla="*/ 7656492 w 12192000"/>
              <a:gd name="connsiteY1869" fmla="*/ 1351155 h 6470305"/>
              <a:gd name="connsiteX1870" fmla="*/ 7561340 w 12192000"/>
              <a:gd name="connsiteY1870" fmla="*/ 1446306 h 6470305"/>
              <a:gd name="connsiteX1871" fmla="*/ 7466188 w 12192000"/>
              <a:gd name="connsiteY1871" fmla="*/ 1351155 h 6470305"/>
              <a:gd name="connsiteX1872" fmla="*/ 7561340 w 12192000"/>
              <a:gd name="connsiteY1872" fmla="*/ 1256004 h 6470305"/>
              <a:gd name="connsiteX1873" fmla="*/ 7142671 w 12192000"/>
              <a:gd name="connsiteY1873" fmla="*/ 1256004 h 6470305"/>
              <a:gd name="connsiteX1874" fmla="*/ 7237823 w 12192000"/>
              <a:gd name="connsiteY1874" fmla="*/ 1351155 h 6470305"/>
              <a:gd name="connsiteX1875" fmla="*/ 7142671 w 12192000"/>
              <a:gd name="connsiteY1875" fmla="*/ 1446306 h 6470305"/>
              <a:gd name="connsiteX1876" fmla="*/ 7047519 w 12192000"/>
              <a:gd name="connsiteY1876" fmla="*/ 1351155 h 6470305"/>
              <a:gd name="connsiteX1877" fmla="*/ 7142671 w 12192000"/>
              <a:gd name="connsiteY1877" fmla="*/ 1256004 h 6470305"/>
              <a:gd name="connsiteX1878" fmla="*/ 6724002 w 12192000"/>
              <a:gd name="connsiteY1878" fmla="*/ 1256004 h 6470305"/>
              <a:gd name="connsiteX1879" fmla="*/ 6819154 w 12192000"/>
              <a:gd name="connsiteY1879" fmla="*/ 1351155 h 6470305"/>
              <a:gd name="connsiteX1880" fmla="*/ 6724002 w 12192000"/>
              <a:gd name="connsiteY1880" fmla="*/ 1446306 h 6470305"/>
              <a:gd name="connsiteX1881" fmla="*/ 6628850 w 12192000"/>
              <a:gd name="connsiteY1881" fmla="*/ 1351155 h 6470305"/>
              <a:gd name="connsiteX1882" fmla="*/ 6724002 w 12192000"/>
              <a:gd name="connsiteY1882" fmla="*/ 1256004 h 6470305"/>
              <a:gd name="connsiteX1883" fmla="*/ 6305333 w 12192000"/>
              <a:gd name="connsiteY1883" fmla="*/ 1256004 h 6470305"/>
              <a:gd name="connsiteX1884" fmla="*/ 6400485 w 12192000"/>
              <a:gd name="connsiteY1884" fmla="*/ 1351155 h 6470305"/>
              <a:gd name="connsiteX1885" fmla="*/ 6305333 w 12192000"/>
              <a:gd name="connsiteY1885" fmla="*/ 1446306 h 6470305"/>
              <a:gd name="connsiteX1886" fmla="*/ 6210181 w 12192000"/>
              <a:gd name="connsiteY1886" fmla="*/ 1351155 h 6470305"/>
              <a:gd name="connsiteX1887" fmla="*/ 6305333 w 12192000"/>
              <a:gd name="connsiteY1887" fmla="*/ 1256004 h 6470305"/>
              <a:gd name="connsiteX1888" fmla="*/ 5886664 w 12192000"/>
              <a:gd name="connsiteY1888" fmla="*/ 1256004 h 6470305"/>
              <a:gd name="connsiteX1889" fmla="*/ 5981816 w 12192000"/>
              <a:gd name="connsiteY1889" fmla="*/ 1351155 h 6470305"/>
              <a:gd name="connsiteX1890" fmla="*/ 5886664 w 12192000"/>
              <a:gd name="connsiteY1890" fmla="*/ 1446306 h 6470305"/>
              <a:gd name="connsiteX1891" fmla="*/ 5791512 w 12192000"/>
              <a:gd name="connsiteY1891" fmla="*/ 1351155 h 6470305"/>
              <a:gd name="connsiteX1892" fmla="*/ 5886664 w 12192000"/>
              <a:gd name="connsiteY1892" fmla="*/ 1256004 h 6470305"/>
              <a:gd name="connsiteX1893" fmla="*/ 5467994 w 12192000"/>
              <a:gd name="connsiteY1893" fmla="*/ 1256004 h 6470305"/>
              <a:gd name="connsiteX1894" fmla="*/ 5563146 w 12192000"/>
              <a:gd name="connsiteY1894" fmla="*/ 1351155 h 6470305"/>
              <a:gd name="connsiteX1895" fmla="*/ 5467994 w 12192000"/>
              <a:gd name="connsiteY1895" fmla="*/ 1446306 h 6470305"/>
              <a:gd name="connsiteX1896" fmla="*/ 5372842 w 12192000"/>
              <a:gd name="connsiteY1896" fmla="*/ 1351155 h 6470305"/>
              <a:gd name="connsiteX1897" fmla="*/ 5467994 w 12192000"/>
              <a:gd name="connsiteY1897" fmla="*/ 1256004 h 6470305"/>
              <a:gd name="connsiteX1898" fmla="*/ 5049325 w 12192000"/>
              <a:gd name="connsiteY1898" fmla="*/ 1256004 h 6470305"/>
              <a:gd name="connsiteX1899" fmla="*/ 5144478 w 12192000"/>
              <a:gd name="connsiteY1899" fmla="*/ 1351155 h 6470305"/>
              <a:gd name="connsiteX1900" fmla="*/ 5049325 w 12192000"/>
              <a:gd name="connsiteY1900" fmla="*/ 1446306 h 6470305"/>
              <a:gd name="connsiteX1901" fmla="*/ 4954173 w 12192000"/>
              <a:gd name="connsiteY1901" fmla="*/ 1351155 h 6470305"/>
              <a:gd name="connsiteX1902" fmla="*/ 5049325 w 12192000"/>
              <a:gd name="connsiteY1902" fmla="*/ 1256004 h 6470305"/>
              <a:gd name="connsiteX1903" fmla="*/ 4630656 w 12192000"/>
              <a:gd name="connsiteY1903" fmla="*/ 1256004 h 6470305"/>
              <a:gd name="connsiteX1904" fmla="*/ 4725808 w 12192000"/>
              <a:gd name="connsiteY1904" fmla="*/ 1351155 h 6470305"/>
              <a:gd name="connsiteX1905" fmla="*/ 4630656 w 12192000"/>
              <a:gd name="connsiteY1905" fmla="*/ 1446306 h 6470305"/>
              <a:gd name="connsiteX1906" fmla="*/ 4535504 w 12192000"/>
              <a:gd name="connsiteY1906" fmla="*/ 1351155 h 6470305"/>
              <a:gd name="connsiteX1907" fmla="*/ 4630656 w 12192000"/>
              <a:gd name="connsiteY1907" fmla="*/ 1256004 h 6470305"/>
              <a:gd name="connsiteX1908" fmla="*/ 4211987 w 12192000"/>
              <a:gd name="connsiteY1908" fmla="*/ 1256004 h 6470305"/>
              <a:gd name="connsiteX1909" fmla="*/ 4307139 w 12192000"/>
              <a:gd name="connsiteY1909" fmla="*/ 1351155 h 6470305"/>
              <a:gd name="connsiteX1910" fmla="*/ 4211987 w 12192000"/>
              <a:gd name="connsiteY1910" fmla="*/ 1446306 h 6470305"/>
              <a:gd name="connsiteX1911" fmla="*/ 4116835 w 12192000"/>
              <a:gd name="connsiteY1911" fmla="*/ 1351155 h 6470305"/>
              <a:gd name="connsiteX1912" fmla="*/ 4211987 w 12192000"/>
              <a:gd name="connsiteY1912" fmla="*/ 1256004 h 6470305"/>
              <a:gd name="connsiteX1913" fmla="*/ 3793444 w 12192000"/>
              <a:gd name="connsiteY1913" fmla="*/ 1256004 h 6470305"/>
              <a:gd name="connsiteX1914" fmla="*/ 3888470 w 12192000"/>
              <a:gd name="connsiteY1914" fmla="*/ 1351155 h 6470305"/>
              <a:gd name="connsiteX1915" fmla="*/ 3793444 w 12192000"/>
              <a:gd name="connsiteY1915" fmla="*/ 1446306 h 6470305"/>
              <a:gd name="connsiteX1916" fmla="*/ 3698292 w 12192000"/>
              <a:gd name="connsiteY1916" fmla="*/ 1351155 h 6470305"/>
              <a:gd name="connsiteX1917" fmla="*/ 3793444 w 12192000"/>
              <a:gd name="connsiteY1917" fmla="*/ 1256004 h 6470305"/>
              <a:gd name="connsiteX1918" fmla="*/ 3374764 w 12192000"/>
              <a:gd name="connsiteY1918" fmla="*/ 1256004 h 6470305"/>
              <a:gd name="connsiteX1919" fmla="*/ 3469924 w 12192000"/>
              <a:gd name="connsiteY1919" fmla="*/ 1351155 h 6470305"/>
              <a:gd name="connsiteX1920" fmla="*/ 3374764 w 12192000"/>
              <a:gd name="connsiteY1920" fmla="*/ 1446306 h 6470305"/>
              <a:gd name="connsiteX1921" fmla="*/ 3279613 w 12192000"/>
              <a:gd name="connsiteY1921" fmla="*/ 1351155 h 6470305"/>
              <a:gd name="connsiteX1922" fmla="*/ 3374764 w 12192000"/>
              <a:gd name="connsiteY1922" fmla="*/ 1256004 h 6470305"/>
              <a:gd name="connsiteX1923" fmla="*/ 2956087 w 12192000"/>
              <a:gd name="connsiteY1923" fmla="*/ 1256004 h 6470305"/>
              <a:gd name="connsiteX1924" fmla="*/ 3051244 w 12192000"/>
              <a:gd name="connsiteY1924" fmla="*/ 1351155 h 6470305"/>
              <a:gd name="connsiteX1925" fmla="*/ 2956087 w 12192000"/>
              <a:gd name="connsiteY1925" fmla="*/ 1446306 h 6470305"/>
              <a:gd name="connsiteX1926" fmla="*/ 2860932 w 12192000"/>
              <a:gd name="connsiteY1926" fmla="*/ 1351155 h 6470305"/>
              <a:gd name="connsiteX1927" fmla="*/ 2956087 w 12192000"/>
              <a:gd name="connsiteY1927" fmla="*/ 1256004 h 6470305"/>
              <a:gd name="connsiteX1928" fmla="*/ 2537405 w 12192000"/>
              <a:gd name="connsiteY1928" fmla="*/ 1256004 h 6470305"/>
              <a:gd name="connsiteX1929" fmla="*/ 2632567 w 12192000"/>
              <a:gd name="connsiteY1929" fmla="*/ 1351155 h 6470305"/>
              <a:gd name="connsiteX1930" fmla="*/ 2537405 w 12192000"/>
              <a:gd name="connsiteY1930" fmla="*/ 1446306 h 6470305"/>
              <a:gd name="connsiteX1931" fmla="*/ 2442252 w 12192000"/>
              <a:gd name="connsiteY1931" fmla="*/ 1351155 h 6470305"/>
              <a:gd name="connsiteX1932" fmla="*/ 2537405 w 12192000"/>
              <a:gd name="connsiteY1932" fmla="*/ 1256004 h 6470305"/>
              <a:gd name="connsiteX1933" fmla="*/ 2118734 w 12192000"/>
              <a:gd name="connsiteY1933" fmla="*/ 1256004 h 6470305"/>
              <a:gd name="connsiteX1934" fmla="*/ 2213887 w 12192000"/>
              <a:gd name="connsiteY1934" fmla="*/ 1351155 h 6470305"/>
              <a:gd name="connsiteX1935" fmla="*/ 2118734 w 12192000"/>
              <a:gd name="connsiteY1935" fmla="*/ 1446306 h 6470305"/>
              <a:gd name="connsiteX1936" fmla="*/ 2023581 w 12192000"/>
              <a:gd name="connsiteY1936" fmla="*/ 1351155 h 6470305"/>
              <a:gd name="connsiteX1937" fmla="*/ 2118734 w 12192000"/>
              <a:gd name="connsiteY1937" fmla="*/ 1256004 h 6470305"/>
              <a:gd name="connsiteX1938" fmla="*/ 1700054 w 12192000"/>
              <a:gd name="connsiteY1938" fmla="*/ 1256004 h 6470305"/>
              <a:gd name="connsiteX1939" fmla="*/ 1795208 w 12192000"/>
              <a:gd name="connsiteY1939" fmla="*/ 1351155 h 6470305"/>
              <a:gd name="connsiteX1940" fmla="*/ 1700054 w 12192000"/>
              <a:gd name="connsiteY1940" fmla="*/ 1446306 h 6470305"/>
              <a:gd name="connsiteX1941" fmla="*/ 1604895 w 12192000"/>
              <a:gd name="connsiteY1941" fmla="*/ 1351155 h 6470305"/>
              <a:gd name="connsiteX1942" fmla="*/ 1700054 w 12192000"/>
              <a:gd name="connsiteY1942" fmla="*/ 1256004 h 6470305"/>
              <a:gd name="connsiteX1943" fmla="*/ 1281373 w 12192000"/>
              <a:gd name="connsiteY1943" fmla="*/ 1256004 h 6470305"/>
              <a:gd name="connsiteX1944" fmla="*/ 1376527 w 12192000"/>
              <a:gd name="connsiteY1944" fmla="*/ 1351155 h 6470305"/>
              <a:gd name="connsiteX1945" fmla="*/ 1281373 w 12192000"/>
              <a:gd name="connsiteY1945" fmla="*/ 1446306 h 6470305"/>
              <a:gd name="connsiteX1946" fmla="*/ 1186223 w 12192000"/>
              <a:gd name="connsiteY1946" fmla="*/ 1351155 h 6470305"/>
              <a:gd name="connsiteX1947" fmla="*/ 1281373 w 12192000"/>
              <a:gd name="connsiteY1947" fmla="*/ 1256004 h 6470305"/>
              <a:gd name="connsiteX1948" fmla="*/ 862708 w 12192000"/>
              <a:gd name="connsiteY1948" fmla="*/ 1256004 h 6470305"/>
              <a:gd name="connsiteX1949" fmla="*/ 957859 w 12192000"/>
              <a:gd name="connsiteY1949" fmla="*/ 1351155 h 6470305"/>
              <a:gd name="connsiteX1950" fmla="*/ 862708 w 12192000"/>
              <a:gd name="connsiteY1950" fmla="*/ 1446306 h 6470305"/>
              <a:gd name="connsiteX1951" fmla="*/ 767556 w 12192000"/>
              <a:gd name="connsiteY1951" fmla="*/ 1351155 h 6470305"/>
              <a:gd name="connsiteX1952" fmla="*/ 862708 w 12192000"/>
              <a:gd name="connsiteY1952" fmla="*/ 1256004 h 6470305"/>
              <a:gd name="connsiteX1953" fmla="*/ 444042 w 12192000"/>
              <a:gd name="connsiteY1953" fmla="*/ 1256004 h 6470305"/>
              <a:gd name="connsiteX1954" fmla="*/ 539195 w 12192000"/>
              <a:gd name="connsiteY1954" fmla="*/ 1351155 h 6470305"/>
              <a:gd name="connsiteX1955" fmla="*/ 444042 w 12192000"/>
              <a:gd name="connsiteY1955" fmla="*/ 1446306 h 6470305"/>
              <a:gd name="connsiteX1956" fmla="*/ 348889 w 12192000"/>
              <a:gd name="connsiteY1956" fmla="*/ 1351155 h 6470305"/>
              <a:gd name="connsiteX1957" fmla="*/ 444042 w 12192000"/>
              <a:gd name="connsiteY1957" fmla="*/ 1256004 h 6470305"/>
              <a:gd name="connsiteX1958" fmla="*/ 25373 w 12192000"/>
              <a:gd name="connsiteY1958" fmla="*/ 1256004 h 6470305"/>
              <a:gd name="connsiteX1959" fmla="*/ 120526 w 12192000"/>
              <a:gd name="connsiteY1959" fmla="*/ 1351155 h 6470305"/>
              <a:gd name="connsiteX1960" fmla="*/ 25373 w 12192000"/>
              <a:gd name="connsiteY1960" fmla="*/ 1446306 h 6470305"/>
              <a:gd name="connsiteX1961" fmla="*/ 0 w 12192000"/>
              <a:gd name="connsiteY1961" fmla="*/ 1441184 h 6470305"/>
              <a:gd name="connsiteX1962" fmla="*/ 0 w 12192000"/>
              <a:gd name="connsiteY1962" fmla="*/ 1261127 h 6470305"/>
              <a:gd name="connsiteX1963" fmla="*/ 12166698 w 12192000"/>
              <a:gd name="connsiteY1963" fmla="*/ 837337 h 6470305"/>
              <a:gd name="connsiteX1964" fmla="*/ 12192000 w 12192000"/>
              <a:gd name="connsiteY1964" fmla="*/ 842445 h 6470305"/>
              <a:gd name="connsiteX1965" fmla="*/ 12192000 w 12192000"/>
              <a:gd name="connsiteY1965" fmla="*/ 1022530 h 6470305"/>
              <a:gd name="connsiteX1966" fmla="*/ 12166698 w 12192000"/>
              <a:gd name="connsiteY1966" fmla="*/ 1027638 h 6470305"/>
              <a:gd name="connsiteX1967" fmla="*/ 12071546 w 12192000"/>
              <a:gd name="connsiteY1967" fmla="*/ 932489 h 6470305"/>
              <a:gd name="connsiteX1968" fmla="*/ 12166698 w 12192000"/>
              <a:gd name="connsiteY1968" fmla="*/ 837337 h 6470305"/>
              <a:gd name="connsiteX1969" fmla="*/ 11748029 w 12192000"/>
              <a:gd name="connsiteY1969" fmla="*/ 837337 h 6470305"/>
              <a:gd name="connsiteX1970" fmla="*/ 11843181 w 12192000"/>
              <a:gd name="connsiteY1970" fmla="*/ 932489 h 6470305"/>
              <a:gd name="connsiteX1971" fmla="*/ 11748029 w 12192000"/>
              <a:gd name="connsiteY1971" fmla="*/ 1027638 h 6470305"/>
              <a:gd name="connsiteX1972" fmla="*/ 11652877 w 12192000"/>
              <a:gd name="connsiteY1972" fmla="*/ 932489 h 6470305"/>
              <a:gd name="connsiteX1973" fmla="*/ 11748029 w 12192000"/>
              <a:gd name="connsiteY1973" fmla="*/ 837337 h 6470305"/>
              <a:gd name="connsiteX1974" fmla="*/ 11329360 w 12192000"/>
              <a:gd name="connsiteY1974" fmla="*/ 837337 h 6470305"/>
              <a:gd name="connsiteX1975" fmla="*/ 11424512 w 12192000"/>
              <a:gd name="connsiteY1975" fmla="*/ 932489 h 6470305"/>
              <a:gd name="connsiteX1976" fmla="*/ 11329360 w 12192000"/>
              <a:gd name="connsiteY1976" fmla="*/ 1027638 h 6470305"/>
              <a:gd name="connsiteX1977" fmla="*/ 11234208 w 12192000"/>
              <a:gd name="connsiteY1977" fmla="*/ 932489 h 6470305"/>
              <a:gd name="connsiteX1978" fmla="*/ 11329360 w 12192000"/>
              <a:gd name="connsiteY1978" fmla="*/ 837337 h 6470305"/>
              <a:gd name="connsiteX1979" fmla="*/ 10910691 w 12192000"/>
              <a:gd name="connsiteY1979" fmla="*/ 837337 h 6470305"/>
              <a:gd name="connsiteX1980" fmla="*/ 11005843 w 12192000"/>
              <a:gd name="connsiteY1980" fmla="*/ 932489 h 6470305"/>
              <a:gd name="connsiteX1981" fmla="*/ 10910691 w 12192000"/>
              <a:gd name="connsiteY1981" fmla="*/ 1027638 h 6470305"/>
              <a:gd name="connsiteX1982" fmla="*/ 10815539 w 12192000"/>
              <a:gd name="connsiteY1982" fmla="*/ 932489 h 6470305"/>
              <a:gd name="connsiteX1983" fmla="*/ 10910691 w 12192000"/>
              <a:gd name="connsiteY1983" fmla="*/ 837337 h 6470305"/>
              <a:gd name="connsiteX1984" fmla="*/ 10492022 w 12192000"/>
              <a:gd name="connsiteY1984" fmla="*/ 837337 h 6470305"/>
              <a:gd name="connsiteX1985" fmla="*/ 10587174 w 12192000"/>
              <a:gd name="connsiteY1985" fmla="*/ 932489 h 6470305"/>
              <a:gd name="connsiteX1986" fmla="*/ 10492022 w 12192000"/>
              <a:gd name="connsiteY1986" fmla="*/ 1027638 h 6470305"/>
              <a:gd name="connsiteX1987" fmla="*/ 10396870 w 12192000"/>
              <a:gd name="connsiteY1987" fmla="*/ 932489 h 6470305"/>
              <a:gd name="connsiteX1988" fmla="*/ 10492022 w 12192000"/>
              <a:gd name="connsiteY1988" fmla="*/ 837337 h 6470305"/>
              <a:gd name="connsiteX1989" fmla="*/ 10073353 w 12192000"/>
              <a:gd name="connsiteY1989" fmla="*/ 837337 h 6470305"/>
              <a:gd name="connsiteX1990" fmla="*/ 10168505 w 12192000"/>
              <a:gd name="connsiteY1990" fmla="*/ 932489 h 6470305"/>
              <a:gd name="connsiteX1991" fmla="*/ 10073353 w 12192000"/>
              <a:gd name="connsiteY1991" fmla="*/ 1027638 h 6470305"/>
              <a:gd name="connsiteX1992" fmla="*/ 9978201 w 12192000"/>
              <a:gd name="connsiteY1992" fmla="*/ 932489 h 6470305"/>
              <a:gd name="connsiteX1993" fmla="*/ 10073353 w 12192000"/>
              <a:gd name="connsiteY1993" fmla="*/ 837337 h 6470305"/>
              <a:gd name="connsiteX1994" fmla="*/ 9654684 w 12192000"/>
              <a:gd name="connsiteY1994" fmla="*/ 837337 h 6470305"/>
              <a:gd name="connsiteX1995" fmla="*/ 9749836 w 12192000"/>
              <a:gd name="connsiteY1995" fmla="*/ 932489 h 6470305"/>
              <a:gd name="connsiteX1996" fmla="*/ 9654684 w 12192000"/>
              <a:gd name="connsiteY1996" fmla="*/ 1027638 h 6470305"/>
              <a:gd name="connsiteX1997" fmla="*/ 9559532 w 12192000"/>
              <a:gd name="connsiteY1997" fmla="*/ 932489 h 6470305"/>
              <a:gd name="connsiteX1998" fmla="*/ 9654684 w 12192000"/>
              <a:gd name="connsiteY1998" fmla="*/ 837337 h 6470305"/>
              <a:gd name="connsiteX1999" fmla="*/ 9236015 w 12192000"/>
              <a:gd name="connsiteY1999" fmla="*/ 837337 h 6470305"/>
              <a:gd name="connsiteX2000" fmla="*/ 9331167 w 12192000"/>
              <a:gd name="connsiteY2000" fmla="*/ 932489 h 6470305"/>
              <a:gd name="connsiteX2001" fmla="*/ 9236015 w 12192000"/>
              <a:gd name="connsiteY2001" fmla="*/ 1027638 h 6470305"/>
              <a:gd name="connsiteX2002" fmla="*/ 9140863 w 12192000"/>
              <a:gd name="connsiteY2002" fmla="*/ 932489 h 6470305"/>
              <a:gd name="connsiteX2003" fmla="*/ 9236015 w 12192000"/>
              <a:gd name="connsiteY2003" fmla="*/ 837337 h 6470305"/>
              <a:gd name="connsiteX2004" fmla="*/ 8817346 w 12192000"/>
              <a:gd name="connsiteY2004" fmla="*/ 837337 h 6470305"/>
              <a:gd name="connsiteX2005" fmla="*/ 8912498 w 12192000"/>
              <a:gd name="connsiteY2005" fmla="*/ 932489 h 6470305"/>
              <a:gd name="connsiteX2006" fmla="*/ 8817346 w 12192000"/>
              <a:gd name="connsiteY2006" fmla="*/ 1027638 h 6470305"/>
              <a:gd name="connsiteX2007" fmla="*/ 8722194 w 12192000"/>
              <a:gd name="connsiteY2007" fmla="*/ 932489 h 6470305"/>
              <a:gd name="connsiteX2008" fmla="*/ 8817346 w 12192000"/>
              <a:gd name="connsiteY2008" fmla="*/ 837337 h 6470305"/>
              <a:gd name="connsiteX2009" fmla="*/ 8398677 w 12192000"/>
              <a:gd name="connsiteY2009" fmla="*/ 837337 h 6470305"/>
              <a:gd name="connsiteX2010" fmla="*/ 8493829 w 12192000"/>
              <a:gd name="connsiteY2010" fmla="*/ 932489 h 6470305"/>
              <a:gd name="connsiteX2011" fmla="*/ 8398677 w 12192000"/>
              <a:gd name="connsiteY2011" fmla="*/ 1027638 h 6470305"/>
              <a:gd name="connsiteX2012" fmla="*/ 8303526 w 12192000"/>
              <a:gd name="connsiteY2012" fmla="*/ 932489 h 6470305"/>
              <a:gd name="connsiteX2013" fmla="*/ 8398677 w 12192000"/>
              <a:gd name="connsiteY2013" fmla="*/ 837337 h 6470305"/>
              <a:gd name="connsiteX2014" fmla="*/ 7980009 w 12192000"/>
              <a:gd name="connsiteY2014" fmla="*/ 837337 h 6470305"/>
              <a:gd name="connsiteX2015" fmla="*/ 8075161 w 12192000"/>
              <a:gd name="connsiteY2015" fmla="*/ 932489 h 6470305"/>
              <a:gd name="connsiteX2016" fmla="*/ 7980009 w 12192000"/>
              <a:gd name="connsiteY2016" fmla="*/ 1027638 h 6470305"/>
              <a:gd name="connsiteX2017" fmla="*/ 7884857 w 12192000"/>
              <a:gd name="connsiteY2017" fmla="*/ 932489 h 6470305"/>
              <a:gd name="connsiteX2018" fmla="*/ 7980009 w 12192000"/>
              <a:gd name="connsiteY2018" fmla="*/ 837337 h 6470305"/>
              <a:gd name="connsiteX2019" fmla="*/ 7561340 w 12192000"/>
              <a:gd name="connsiteY2019" fmla="*/ 837337 h 6470305"/>
              <a:gd name="connsiteX2020" fmla="*/ 7656492 w 12192000"/>
              <a:gd name="connsiteY2020" fmla="*/ 932489 h 6470305"/>
              <a:gd name="connsiteX2021" fmla="*/ 7561340 w 12192000"/>
              <a:gd name="connsiteY2021" fmla="*/ 1027638 h 6470305"/>
              <a:gd name="connsiteX2022" fmla="*/ 7466188 w 12192000"/>
              <a:gd name="connsiteY2022" fmla="*/ 932489 h 6470305"/>
              <a:gd name="connsiteX2023" fmla="*/ 7561340 w 12192000"/>
              <a:gd name="connsiteY2023" fmla="*/ 837337 h 6470305"/>
              <a:gd name="connsiteX2024" fmla="*/ 7142671 w 12192000"/>
              <a:gd name="connsiteY2024" fmla="*/ 837337 h 6470305"/>
              <a:gd name="connsiteX2025" fmla="*/ 7237823 w 12192000"/>
              <a:gd name="connsiteY2025" fmla="*/ 932489 h 6470305"/>
              <a:gd name="connsiteX2026" fmla="*/ 7142671 w 12192000"/>
              <a:gd name="connsiteY2026" fmla="*/ 1027638 h 6470305"/>
              <a:gd name="connsiteX2027" fmla="*/ 7047519 w 12192000"/>
              <a:gd name="connsiteY2027" fmla="*/ 932489 h 6470305"/>
              <a:gd name="connsiteX2028" fmla="*/ 7142671 w 12192000"/>
              <a:gd name="connsiteY2028" fmla="*/ 837337 h 6470305"/>
              <a:gd name="connsiteX2029" fmla="*/ 6724002 w 12192000"/>
              <a:gd name="connsiteY2029" fmla="*/ 837337 h 6470305"/>
              <a:gd name="connsiteX2030" fmla="*/ 6819154 w 12192000"/>
              <a:gd name="connsiteY2030" fmla="*/ 932489 h 6470305"/>
              <a:gd name="connsiteX2031" fmla="*/ 6724002 w 12192000"/>
              <a:gd name="connsiteY2031" fmla="*/ 1027638 h 6470305"/>
              <a:gd name="connsiteX2032" fmla="*/ 6628850 w 12192000"/>
              <a:gd name="connsiteY2032" fmla="*/ 932489 h 6470305"/>
              <a:gd name="connsiteX2033" fmla="*/ 6724002 w 12192000"/>
              <a:gd name="connsiteY2033" fmla="*/ 837337 h 6470305"/>
              <a:gd name="connsiteX2034" fmla="*/ 6305333 w 12192000"/>
              <a:gd name="connsiteY2034" fmla="*/ 837337 h 6470305"/>
              <a:gd name="connsiteX2035" fmla="*/ 6400485 w 12192000"/>
              <a:gd name="connsiteY2035" fmla="*/ 932489 h 6470305"/>
              <a:gd name="connsiteX2036" fmla="*/ 6305333 w 12192000"/>
              <a:gd name="connsiteY2036" fmla="*/ 1027638 h 6470305"/>
              <a:gd name="connsiteX2037" fmla="*/ 6210181 w 12192000"/>
              <a:gd name="connsiteY2037" fmla="*/ 932489 h 6470305"/>
              <a:gd name="connsiteX2038" fmla="*/ 6305333 w 12192000"/>
              <a:gd name="connsiteY2038" fmla="*/ 837337 h 6470305"/>
              <a:gd name="connsiteX2039" fmla="*/ 5886664 w 12192000"/>
              <a:gd name="connsiteY2039" fmla="*/ 837337 h 6470305"/>
              <a:gd name="connsiteX2040" fmla="*/ 5981816 w 12192000"/>
              <a:gd name="connsiteY2040" fmla="*/ 932489 h 6470305"/>
              <a:gd name="connsiteX2041" fmla="*/ 5886664 w 12192000"/>
              <a:gd name="connsiteY2041" fmla="*/ 1027638 h 6470305"/>
              <a:gd name="connsiteX2042" fmla="*/ 5791512 w 12192000"/>
              <a:gd name="connsiteY2042" fmla="*/ 932489 h 6470305"/>
              <a:gd name="connsiteX2043" fmla="*/ 5886664 w 12192000"/>
              <a:gd name="connsiteY2043" fmla="*/ 837337 h 6470305"/>
              <a:gd name="connsiteX2044" fmla="*/ 5467994 w 12192000"/>
              <a:gd name="connsiteY2044" fmla="*/ 837337 h 6470305"/>
              <a:gd name="connsiteX2045" fmla="*/ 5563146 w 12192000"/>
              <a:gd name="connsiteY2045" fmla="*/ 932489 h 6470305"/>
              <a:gd name="connsiteX2046" fmla="*/ 5467994 w 12192000"/>
              <a:gd name="connsiteY2046" fmla="*/ 1027638 h 6470305"/>
              <a:gd name="connsiteX2047" fmla="*/ 5372842 w 12192000"/>
              <a:gd name="connsiteY2047" fmla="*/ 932489 h 6470305"/>
              <a:gd name="connsiteX2048" fmla="*/ 5467994 w 12192000"/>
              <a:gd name="connsiteY2048" fmla="*/ 837337 h 6470305"/>
              <a:gd name="connsiteX2049" fmla="*/ 5049325 w 12192000"/>
              <a:gd name="connsiteY2049" fmla="*/ 837337 h 6470305"/>
              <a:gd name="connsiteX2050" fmla="*/ 5144478 w 12192000"/>
              <a:gd name="connsiteY2050" fmla="*/ 932489 h 6470305"/>
              <a:gd name="connsiteX2051" fmla="*/ 5049325 w 12192000"/>
              <a:gd name="connsiteY2051" fmla="*/ 1027638 h 6470305"/>
              <a:gd name="connsiteX2052" fmla="*/ 4954173 w 12192000"/>
              <a:gd name="connsiteY2052" fmla="*/ 932489 h 6470305"/>
              <a:gd name="connsiteX2053" fmla="*/ 5049325 w 12192000"/>
              <a:gd name="connsiteY2053" fmla="*/ 837337 h 6470305"/>
              <a:gd name="connsiteX2054" fmla="*/ 4630656 w 12192000"/>
              <a:gd name="connsiteY2054" fmla="*/ 837337 h 6470305"/>
              <a:gd name="connsiteX2055" fmla="*/ 4725808 w 12192000"/>
              <a:gd name="connsiteY2055" fmla="*/ 932489 h 6470305"/>
              <a:gd name="connsiteX2056" fmla="*/ 4630656 w 12192000"/>
              <a:gd name="connsiteY2056" fmla="*/ 1027638 h 6470305"/>
              <a:gd name="connsiteX2057" fmla="*/ 4535504 w 12192000"/>
              <a:gd name="connsiteY2057" fmla="*/ 932489 h 6470305"/>
              <a:gd name="connsiteX2058" fmla="*/ 4630656 w 12192000"/>
              <a:gd name="connsiteY2058" fmla="*/ 837337 h 6470305"/>
              <a:gd name="connsiteX2059" fmla="*/ 4211987 w 12192000"/>
              <a:gd name="connsiteY2059" fmla="*/ 837337 h 6470305"/>
              <a:gd name="connsiteX2060" fmla="*/ 4307139 w 12192000"/>
              <a:gd name="connsiteY2060" fmla="*/ 932489 h 6470305"/>
              <a:gd name="connsiteX2061" fmla="*/ 4211987 w 12192000"/>
              <a:gd name="connsiteY2061" fmla="*/ 1027638 h 6470305"/>
              <a:gd name="connsiteX2062" fmla="*/ 4116835 w 12192000"/>
              <a:gd name="connsiteY2062" fmla="*/ 932489 h 6470305"/>
              <a:gd name="connsiteX2063" fmla="*/ 4211987 w 12192000"/>
              <a:gd name="connsiteY2063" fmla="*/ 837337 h 6470305"/>
              <a:gd name="connsiteX2064" fmla="*/ 3793453 w 12192000"/>
              <a:gd name="connsiteY2064" fmla="*/ 837337 h 6470305"/>
              <a:gd name="connsiteX2065" fmla="*/ 3888470 w 12192000"/>
              <a:gd name="connsiteY2065" fmla="*/ 932489 h 6470305"/>
              <a:gd name="connsiteX2066" fmla="*/ 3793453 w 12192000"/>
              <a:gd name="connsiteY2066" fmla="*/ 1027638 h 6470305"/>
              <a:gd name="connsiteX2067" fmla="*/ 3698302 w 12192000"/>
              <a:gd name="connsiteY2067" fmla="*/ 932489 h 6470305"/>
              <a:gd name="connsiteX2068" fmla="*/ 3793453 w 12192000"/>
              <a:gd name="connsiteY2068" fmla="*/ 837337 h 6470305"/>
              <a:gd name="connsiteX2069" fmla="*/ 3374773 w 12192000"/>
              <a:gd name="connsiteY2069" fmla="*/ 837337 h 6470305"/>
              <a:gd name="connsiteX2070" fmla="*/ 3469932 w 12192000"/>
              <a:gd name="connsiteY2070" fmla="*/ 932489 h 6470305"/>
              <a:gd name="connsiteX2071" fmla="*/ 3374773 w 12192000"/>
              <a:gd name="connsiteY2071" fmla="*/ 1027638 h 6470305"/>
              <a:gd name="connsiteX2072" fmla="*/ 3279620 w 12192000"/>
              <a:gd name="connsiteY2072" fmla="*/ 932489 h 6470305"/>
              <a:gd name="connsiteX2073" fmla="*/ 3374773 w 12192000"/>
              <a:gd name="connsiteY2073" fmla="*/ 837337 h 6470305"/>
              <a:gd name="connsiteX2074" fmla="*/ 2956095 w 12192000"/>
              <a:gd name="connsiteY2074" fmla="*/ 837337 h 6470305"/>
              <a:gd name="connsiteX2075" fmla="*/ 3051251 w 12192000"/>
              <a:gd name="connsiteY2075" fmla="*/ 932489 h 6470305"/>
              <a:gd name="connsiteX2076" fmla="*/ 2956095 w 12192000"/>
              <a:gd name="connsiteY2076" fmla="*/ 1027638 h 6470305"/>
              <a:gd name="connsiteX2077" fmla="*/ 2860939 w 12192000"/>
              <a:gd name="connsiteY2077" fmla="*/ 932489 h 6470305"/>
              <a:gd name="connsiteX2078" fmla="*/ 2956095 w 12192000"/>
              <a:gd name="connsiteY2078" fmla="*/ 837337 h 6470305"/>
              <a:gd name="connsiteX2079" fmla="*/ 2537411 w 12192000"/>
              <a:gd name="connsiteY2079" fmla="*/ 837337 h 6470305"/>
              <a:gd name="connsiteX2080" fmla="*/ 2632574 w 12192000"/>
              <a:gd name="connsiteY2080" fmla="*/ 932489 h 6470305"/>
              <a:gd name="connsiteX2081" fmla="*/ 2537411 w 12192000"/>
              <a:gd name="connsiteY2081" fmla="*/ 1027638 h 6470305"/>
              <a:gd name="connsiteX2082" fmla="*/ 2442258 w 12192000"/>
              <a:gd name="connsiteY2082" fmla="*/ 932489 h 6470305"/>
              <a:gd name="connsiteX2083" fmla="*/ 2537411 w 12192000"/>
              <a:gd name="connsiteY2083" fmla="*/ 837337 h 6470305"/>
              <a:gd name="connsiteX2084" fmla="*/ 2118741 w 12192000"/>
              <a:gd name="connsiteY2084" fmla="*/ 837337 h 6470305"/>
              <a:gd name="connsiteX2085" fmla="*/ 2213893 w 12192000"/>
              <a:gd name="connsiteY2085" fmla="*/ 932489 h 6470305"/>
              <a:gd name="connsiteX2086" fmla="*/ 2118741 w 12192000"/>
              <a:gd name="connsiteY2086" fmla="*/ 1027638 h 6470305"/>
              <a:gd name="connsiteX2087" fmla="*/ 2023587 w 12192000"/>
              <a:gd name="connsiteY2087" fmla="*/ 932489 h 6470305"/>
              <a:gd name="connsiteX2088" fmla="*/ 2118741 w 12192000"/>
              <a:gd name="connsiteY2088" fmla="*/ 837337 h 6470305"/>
              <a:gd name="connsiteX2089" fmla="*/ 1700060 w 12192000"/>
              <a:gd name="connsiteY2089" fmla="*/ 837337 h 6470305"/>
              <a:gd name="connsiteX2090" fmla="*/ 1795212 w 12192000"/>
              <a:gd name="connsiteY2090" fmla="*/ 932489 h 6470305"/>
              <a:gd name="connsiteX2091" fmla="*/ 1700060 w 12192000"/>
              <a:gd name="connsiteY2091" fmla="*/ 1027638 h 6470305"/>
              <a:gd name="connsiteX2092" fmla="*/ 1604900 w 12192000"/>
              <a:gd name="connsiteY2092" fmla="*/ 932489 h 6470305"/>
              <a:gd name="connsiteX2093" fmla="*/ 1700060 w 12192000"/>
              <a:gd name="connsiteY2093" fmla="*/ 837337 h 6470305"/>
              <a:gd name="connsiteX2094" fmla="*/ 1281378 w 12192000"/>
              <a:gd name="connsiteY2094" fmla="*/ 837337 h 6470305"/>
              <a:gd name="connsiteX2095" fmla="*/ 1376531 w 12192000"/>
              <a:gd name="connsiteY2095" fmla="*/ 932489 h 6470305"/>
              <a:gd name="connsiteX2096" fmla="*/ 1281378 w 12192000"/>
              <a:gd name="connsiteY2096" fmla="*/ 1027638 h 6470305"/>
              <a:gd name="connsiteX2097" fmla="*/ 1186227 w 12192000"/>
              <a:gd name="connsiteY2097" fmla="*/ 932489 h 6470305"/>
              <a:gd name="connsiteX2098" fmla="*/ 1281378 w 12192000"/>
              <a:gd name="connsiteY2098" fmla="*/ 837337 h 6470305"/>
              <a:gd name="connsiteX2099" fmla="*/ 862713 w 12192000"/>
              <a:gd name="connsiteY2099" fmla="*/ 837337 h 6470305"/>
              <a:gd name="connsiteX2100" fmla="*/ 957865 w 12192000"/>
              <a:gd name="connsiteY2100" fmla="*/ 932489 h 6470305"/>
              <a:gd name="connsiteX2101" fmla="*/ 862713 w 12192000"/>
              <a:gd name="connsiteY2101" fmla="*/ 1027638 h 6470305"/>
              <a:gd name="connsiteX2102" fmla="*/ 767561 w 12192000"/>
              <a:gd name="connsiteY2102" fmla="*/ 932489 h 6470305"/>
              <a:gd name="connsiteX2103" fmla="*/ 862713 w 12192000"/>
              <a:gd name="connsiteY2103" fmla="*/ 837337 h 6470305"/>
              <a:gd name="connsiteX2104" fmla="*/ 444046 w 12192000"/>
              <a:gd name="connsiteY2104" fmla="*/ 837337 h 6470305"/>
              <a:gd name="connsiteX2105" fmla="*/ 539200 w 12192000"/>
              <a:gd name="connsiteY2105" fmla="*/ 932489 h 6470305"/>
              <a:gd name="connsiteX2106" fmla="*/ 444046 w 12192000"/>
              <a:gd name="connsiteY2106" fmla="*/ 1027638 h 6470305"/>
              <a:gd name="connsiteX2107" fmla="*/ 348895 w 12192000"/>
              <a:gd name="connsiteY2107" fmla="*/ 932489 h 6470305"/>
              <a:gd name="connsiteX2108" fmla="*/ 444046 w 12192000"/>
              <a:gd name="connsiteY2108" fmla="*/ 837337 h 6470305"/>
              <a:gd name="connsiteX2109" fmla="*/ 25377 w 12192000"/>
              <a:gd name="connsiteY2109" fmla="*/ 837337 h 6470305"/>
              <a:gd name="connsiteX2110" fmla="*/ 120531 w 12192000"/>
              <a:gd name="connsiteY2110" fmla="*/ 932489 h 6470305"/>
              <a:gd name="connsiteX2111" fmla="*/ 25377 w 12192000"/>
              <a:gd name="connsiteY2111" fmla="*/ 1027638 h 6470305"/>
              <a:gd name="connsiteX2112" fmla="*/ 0 w 12192000"/>
              <a:gd name="connsiteY2112" fmla="*/ 1022515 h 6470305"/>
              <a:gd name="connsiteX2113" fmla="*/ 0 w 12192000"/>
              <a:gd name="connsiteY2113" fmla="*/ 842460 h 6470305"/>
              <a:gd name="connsiteX2114" fmla="*/ 12166698 w 12192000"/>
              <a:gd name="connsiteY2114" fmla="*/ 418667 h 6470305"/>
              <a:gd name="connsiteX2115" fmla="*/ 12192000 w 12192000"/>
              <a:gd name="connsiteY2115" fmla="*/ 423775 h 6470305"/>
              <a:gd name="connsiteX2116" fmla="*/ 12192000 w 12192000"/>
              <a:gd name="connsiteY2116" fmla="*/ 603865 h 6470305"/>
              <a:gd name="connsiteX2117" fmla="*/ 12166698 w 12192000"/>
              <a:gd name="connsiteY2117" fmla="*/ 608973 h 6470305"/>
              <a:gd name="connsiteX2118" fmla="*/ 12071546 w 12192000"/>
              <a:gd name="connsiteY2118" fmla="*/ 513818 h 6470305"/>
              <a:gd name="connsiteX2119" fmla="*/ 12166698 w 12192000"/>
              <a:gd name="connsiteY2119" fmla="*/ 418667 h 6470305"/>
              <a:gd name="connsiteX2120" fmla="*/ 11748029 w 12192000"/>
              <a:gd name="connsiteY2120" fmla="*/ 418667 h 6470305"/>
              <a:gd name="connsiteX2121" fmla="*/ 11843181 w 12192000"/>
              <a:gd name="connsiteY2121" fmla="*/ 513818 h 6470305"/>
              <a:gd name="connsiteX2122" fmla="*/ 11748029 w 12192000"/>
              <a:gd name="connsiteY2122" fmla="*/ 608973 h 6470305"/>
              <a:gd name="connsiteX2123" fmla="*/ 11652877 w 12192000"/>
              <a:gd name="connsiteY2123" fmla="*/ 513818 h 6470305"/>
              <a:gd name="connsiteX2124" fmla="*/ 11748029 w 12192000"/>
              <a:gd name="connsiteY2124" fmla="*/ 418667 h 6470305"/>
              <a:gd name="connsiteX2125" fmla="*/ 11329360 w 12192000"/>
              <a:gd name="connsiteY2125" fmla="*/ 418667 h 6470305"/>
              <a:gd name="connsiteX2126" fmla="*/ 11424512 w 12192000"/>
              <a:gd name="connsiteY2126" fmla="*/ 513818 h 6470305"/>
              <a:gd name="connsiteX2127" fmla="*/ 11329360 w 12192000"/>
              <a:gd name="connsiteY2127" fmla="*/ 608973 h 6470305"/>
              <a:gd name="connsiteX2128" fmla="*/ 11234208 w 12192000"/>
              <a:gd name="connsiteY2128" fmla="*/ 513818 h 6470305"/>
              <a:gd name="connsiteX2129" fmla="*/ 11329360 w 12192000"/>
              <a:gd name="connsiteY2129" fmla="*/ 418667 h 6470305"/>
              <a:gd name="connsiteX2130" fmla="*/ 10910691 w 12192000"/>
              <a:gd name="connsiteY2130" fmla="*/ 418667 h 6470305"/>
              <a:gd name="connsiteX2131" fmla="*/ 11005843 w 12192000"/>
              <a:gd name="connsiteY2131" fmla="*/ 513818 h 6470305"/>
              <a:gd name="connsiteX2132" fmla="*/ 10910691 w 12192000"/>
              <a:gd name="connsiteY2132" fmla="*/ 608973 h 6470305"/>
              <a:gd name="connsiteX2133" fmla="*/ 10815539 w 12192000"/>
              <a:gd name="connsiteY2133" fmla="*/ 513818 h 6470305"/>
              <a:gd name="connsiteX2134" fmla="*/ 10910691 w 12192000"/>
              <a:gd name="connsiteY2134" fmla="*/ 418667 h 6470305"/>
              <a:gd name="connsiteX2135" fmla="*/ 10492022 w 12192000"/>
              <a:gd name="connsiteY2135" fmla="*/ 418667 h 6470305"/>
              <a:gd name="connsiteX2136" fmla="*/ 10587174 w 12192000"/>
              <a:gd name="connsiteY2136" fmla="*/ 513818 h 6470305"/>
              <a:gd name="connsiteX2137" fmla="*/ 10492022 w 12192000"/>
              <a:gd name="connsiteY2137" fmla="*/ 608973 h 6470305"/>
              <a:gd name="connsiteX2138" fmla="*/ 10396870 w 12192000"/>
              <a:gd name="connsiteY2138" fmla="*/ 513818 h 6470305"/>
              <a:gd name="connsiteX2139" fmla="*/ 10492022 w 12192000"/>
              <a:gd name="connsiteY2139" fmla="*/ 418667 h 6470305"/>
              <a:gd name="connsiteX2140" fmla="*/ 10073353 w 12192000"/>
              <a:gd name="connsiteY2140" fmla="*/ 418667 h 6470305"/>
              <a:gd name="connsiteX2141" fmla="*/ 10168505 w 12192000"/>
              <a:gd name="connsiteY2141" fmla="*/ 513818 h 6470305"/>
              <a:gd name="connsiteX2142" fmla="*/ 10073353 w 12192000"/>
              <a:gd name="connsiteY2142" fmla="*/ 608973 h 6470305"/>
              <a:gd name="connsiteX2143" fmla="*/ 9978201 w 12192000"/>
              <a:gd name="connsiteY2143" fmla="*/ 513818 h 6470305"/>
              <a:gd name="connsiteX2144" fmla="*/ 10073353 w 12192000"/>
              <a:gd name="connsiteY2144" fmla="*/ 418667 h 6470305"/>
              <a:gd name="connsiteX2145" fmla="*/ 9654684 w 12192000"/>
              <a:gd name="connsiteY2145" fmla="*/ 418667 h 6470305"/>
              <a:gd name="connsiteX2146" fmla="*/ 9749836 w 12192000"/>
              <a:gd name="connsiteY2146" fmla="*/ 513818 h 6470305"/>
              <a:gd name="connsiteX2147" fmla="*/ 9654684 w 12192000"/>
              <a:gd name="connsiteY2147" fmla="*/ 608973 h 6470305"/>
              <a:gd name="connsiteX2148" fmla="*/ 9559532 w 12192000"/>
              <a:gd name="connsiteY2148" fmla="*/ 513818 h 6470305"/>
              <a:gd name="connsiteX2149" fmla="*/ 9654684 w 12192000"/>
              <a:gd name="connsiteY2149" fmla="*/ 418667 h 6470305"/>
              <a:gd name="connsiteX2150" fmla="*/ 9236015 w 12192000"/>
              <a:gd name="connsiteY2150" fmla="*/ 418667 h 6470305"/>
              <a:gd name="connsiteX2151" fmla="*/ 9331167 w 12192000"/>
              <a:gd name="connsiteY2151" fmla="*/ 513818 h 6470305"/>
              <a:gd name="connsiteX2152" fmla="*/ 9236015 w 12192000"/>
              <a:gd name="connsiteY2152" fmla="*/ 608973 h 6470305"/>
              <a:gd name="connsiteX2153" fmla="*/ 9140863 w 12192000"/>
              <a:gd name="connsiteY2153" fmla="*/ 513818 h 6470305"/>
              <a:gd name="connsiteX2154" fmla="*/ 9236015 w 12192000"/>
              <a:gd name="connsiteY2154" fmla="*/ 418667 h 6470305"/>
              <a:gd name="connsiteX2155" fmla="*/ 8817346 w 12192000"/>
              <a:gd name="connsiteY2155" fmla="*/ 418667 h 6470305"/>
              <a:gd name="connsiteX2156" fmla="*/ 8912498 w 12192000"/>
              <a:gd name="connsiteY2156" fmla="*/ 513818 h 6470305"/>
              <a:gd name="connsiteX2157" fmla="*/ 8817346 w 12192000"/>
              <a:gd name="connsiteY2157" fmla="*/ 608973 h 6470305"/>
              <a:gd name="connsiteX2158" fmla="*/ 8722194 w 12192000"/>
              <a:gd name="connsiteY2158" fmla="*/ 513818 h 6470305"/>
              <a:gd name="connsiteX2159" fmla="*/ 8817346 w 12192000"/>
              <a:gd name="connsiteY2159" fmla="*/ 418667 h 6470305"/>
              <a:gd name="connsiteX2160" fmla="*/ 8398677 w 12192000"/>
              <a:gd name="connsiteY2160" fmla="*/ 418667 h 6470305"/>
              <a:gd name="connsiteX2161" fmla="*/ 8493829 w 12192000"/>
              <a:gd name="connsiteY2161" fmla="*/ 513818 h 6470305"/>
              <a:gd name="connsiteX2162" fmla="*/ 8398677 w 12192000"/>
              <a:gd name="connsiteY2162" fmla="*/ 608973 h 6470305"/>
              <a:gd name="connsiteX2163" fmla="*/ 8303526 w 12192000"/>
              <a:gd name="connsiteY2163" fmla="*/ 513818 h 6470305"/>
              <a:gd name="connsiteX2164" fmla="*/ 8398677 w 12192000"/>
              <a:gd name="connsiteY2164" fmla="*/ 418667 h 6470305"/>
              <a:gd name="connsiteX2165" fmla="*/ 7980009 w 12192000"/>
              <a:gd name="connsiteY2165" fmla="*/ 418667 h 6470305"/>
              <a:gd name="connsiteX2166" fmla="*/ 8075161 w 12192000"/>
              <a:gd name="connsiteY2166" fmla="*/ 513818 h 6470305"/>
              <a:gd name="connsiteX2167" fmla="*/ 7980009 w 12192000"/>
              <a:gd name="connsiteY2167" fmla="*/ 608973 h 6470305"/>
              <a:gd name="connsiteX2168" fmla="*/ 7884857 w 12192000"/>
              <a:gd name="connsiteY2168" fmla="*/ 513818 h 6470305"/>
              <a:gd name="connsiteX2169" fmla="*/ 7980009 w 12192000"/>
              <a:gd name="connsiteY2169" fmla="*/ 418667 h 6470305"/>
              <a:gd name="connsiteX2170" fmla="*/ 7561340 w 12192000"/>
              <a:gd name="connsiteY2170" fmla="*/ 418667 h 6470305"/>
              <a:gd name="connsiteX2171" fmla="*/ 7656492 w 12192000"/>
              <a:gd name="connsiteY2171" fmla="*/ 513818 h 6470305"/>
              <a:gd name="connsiteX2172" fmla="*/ 7561340 w 12192000"/>
              <a:gd name="connsiteY2172" fmla="*/ 608973 h 6470305"/>
              <a:gd name="connsiteX2173" fmla="*/ 7466188 w 12192000"/>
              <a:gd name="connsiteY2173" fmla="*/ 513818 h 6470305"/>
              <a:gd name="connsiteX2174" fmla="*/ 7561340 w 12192000"/>
              <a:gd name="connsiteY2174" fmla="*/ 418667 h 6470305"/>
              <a:gd name="connsiteX2175" fmla="*/ 7142671 w 12192000"/>
              <a:gd name="connsiteY2175" fmla="*/ 418667 h 6470305"/>
              <a:gd name="connsiteX2176" fmla="*/ 7237823 w 12192000"/>
              <a:gd name="connsiteY2176" fmla="*/ 513818 h 6470305"/>
              <a:gd name="connsiteX2177" fmla="*/ 7142671 w 12192000"/>
              <a:gd name="connsiteY2177" fmla="*/ 608973 h 6470305"/>
              <a:gd name="connsiteX2178" fmla="*/ 7047519 w 12192000"/>
              <a:gd name="connsiteY2178" fmla="*/ 513818 h 6470305"/>
              <a:gd name="connsiteX2179" fmla="*/ 7142671 w 12192000"/>
              <a:gd name="connsiteY2179" fmla="*/ 418667 h 6470305"/>
              <a:gd name="connsiteX2180" fmla="*/ 6724002 w 12192000"/>
              <a:gd name="connsiteY2180" fmla="*/ 418667 h 6470305"/>
              <a:gd name="connsiteX2181" fmla="*/ 6819154 w 12192000"/>
              <a:gd name="connsiteY2181" fmla="*/ 513818 h 6470305"/>
              <a:gd name="connsiteX2182" fmla="*/ 6724002 w 12192000"/>
              <a:gd name="connsiteY2182" fmla="*/ 608973 h 6470305"/>
              <a:gd name="connsiteX2183" fmla="*/ 6628850 w 12192000"/>
              <a:gd name="connsiteY2183" fmla="*/ 513818 h 6470305"/>
              <a:gd name="connsiteX2184" fmla="*/ 6724002 w 12192000"/>
              <a:gd name="connsiteY2184" fmla="*/ 418667 h 6470305"/>
              <a:gd name="connsiteX2185" fmla="*/ 6305333 w 12192000"/>
              <a:gd name="connsiteY2185" fmla="*/ 418667 h 6470305"/>
              <a:gd name="connsiteX2186" fmla="*/ 6400485 w 12192000"/>
              <a:gd name="connsiteY2186" fmla="*/ 513818 h 6470305"/>
              <a:gd name="connsiteX2187" fmla="*/ 6305333 w 12192000"/>
              <a:gd name="connsiteY2187" fmla="*/ 608973 h 6470305"/>
              <a:gd name="connsiteX2188" fmla="*/ 6210181 w 12192000"/>
              <a:gd name="connsiteY2188" fmla="*/ 513818 h 6470305"/>
              <a:gd name="connsiteX2189" fmla="*/ 6305333 w 12192000"/>
              <a:gd name="connsiteY2189" fmla="*/ 418667 h 6470305"/>
              <a:gd name="connsiteX2190" fmla="*/ 5886664 w 12192000"/>
              <a:gd name="connsiteY2190" fmla="*/ 418667 h 6470305"/>
              <a:gd name="connsiteX2191" fmla="*/ 5981816 w 12192000"/>
              <a:gd name="connsiteY2191" fmla="*/ 513818 h 6470305"/>
              <a:gd name="connsiteX2192" fmla="*/ 5886664 w 12192000"/>
              <a:gd name="connsiteY2192" fmla="*/ 608973 h 6470305"/>
              <a:gd name="connsiteX2193" fmla="*/ 5791512 w 12192000"/>
              <a:gd name="connsiteY2193" fmla="*/ 513818 h 6470305"/>
              <a:gd name="connsiteX2194" fmla="*/ 5886664 w 12192000"/>
              <a:gd name="connsiteY2194" fmla="*/ 418667 h 6470305"/>
              <a:gd name="connsiteX2195" fmla="*/ 5467994 w 12192000"/>
              <a:gd name="connsiteY2195" fmla="*/ 418667 h 6470305"/>
              <a:gd name="connsiteX2196" fmla="*/ 5563146 w 12192000"/>
              <a:gd name="connsiteY2196" fmla="*/ 513818 h 6470305"/>
              <a:gd name="connsiteX2197" fmla="*/ 5467994 w 12192000"/>
              <a:gd name="connsiteY2197" fmla="*/ 608973 h 6470305"/>
              <a:gd name="connsiteX2198" fmla="*/ 5372842 w 12192000"/>
              <a:gd name="connsiteY2198" fmla="*/ 513818 h 6470305"/>
              <a:gd name="connsiteX2199" fmla="*/ 5467994 w 12192000"/>
              <a:gd name="connsiteY2199" fmla="*/ 418667 h 6470305"/>
              <a:gd name="connsiteX2200" fmla="*/ 5049325 w 12192000"/>
              <a:gd name="connsiteY2200" fmla="*/ 418667 h 6470305"/>
              <a:gd name="connsiteX2201" fmla="*/ 5144478 w 12192000"/>
              <a:gd name="connsiteY2201" fmla="*/ 513818 h 6470305"/>
              <a:gd name="connsiteX2202" fmla="*/ 5049325 w 12192000"/>
              <a:gd name="connsiteY2202" fmla="*/ 608973 h 6470305"/>
              <a:gd name="connsiteX2203" fmla="*/ 4954173 w 12192000"/>
              <a:gd name="connsiteY2203" fmla="*/ 513818 h 6470305"/>
              <a:gd name="connsiteX2204" fmla="*/ 5049325 w 12192000"/>
              <a:gd name="connsiteY2204" fmla="*/ 418667 h 6470305"/>
              <a:gd name="connsiteX2205" fmla="*/ 4630656 w 12192000"/>
              <a:gd name="connsiteY2205" fmla="*/ 418667 h 6470305"/>
              <a:gd name="connsiteX2206" fmla="*/ 4725808 w 12192000"/>
              <a:gd name="connsiteY2206" fmla="*/ 513818 h 6470305"/>
              <a:gd name="connsiteX2207" fmla="*/ 4630656 w 12192000"/>
              <a:gd name="connsiteY2207" fmla="*/ 608973 h 6470305"/>
              <a:gd name="connsiteX2208" fmla="*/ 4535504 w 12192000"/>
              <a:gd name="connsiteY2208" fmla="*/ 513818 h 6470305"/>
              <a:gd name="connsiteX2209" fmla="*/ 4630656 w 12192000"/>
              <a:gd name="connsiteY2209" fmla="*/ 418667 h 6470305"/>
              <a:gd name="connsiteX2210" fmla="*/ 4211987 w 12192000"/>
              <a:gd name="connsiteY2210" fmla="*/ 418667 h 6470305"/>
              <a:gd name="connsiteX2211" fmla="*/ 4307139 w 12192000"/>
              <a:gd name="connsiteY2211" fmla="*/ 513818 h 6470305"/>
              <a:gd name="connsiteX2212" fmla="*/ 4211987 w 12192000"/>
              <a:gd name="connsiteY2212" fmla="*/ 608973 h 6470305"/>
              <a:gd name="connsiteX2213" fmla="*/ 4116835 w 12192000"/>
              <a:gd name="connsiteY2213" fmla="*/ 513818 h 6470305"/>
              <a:gd name="connsiteX2214" fmla="*/ 4211987 w 12192000"/>
              <a:gd name="connsiteY2214" fmla="*/ 418667 h 6470305"/>
              <a:gd name="connsiteX2215" fmla="*/ 3793462 w 12192000"/>
              <a:gd name="connsiteY2215" fmla="*/ 418667 h 6470305"/>
              <a:gd name="connsiteX2216" fmla="*/ 3888470 w 12192000"/>
              <a:gd name="connsiteY2216" fmla="*/ 513818 h 6470305"/>
              <a:gd name="connsiteX2217" fmla="*/ 3793462 w 12192000"/>
              <a:gd name="connsiteY2217" fmla="*/ 608973 h 6470305"/>
              <a:gd name="connsiteX2218" fmla="*/ 3698310 w 12192000"/>
              <a:gd name="connsiteY2218" fmla="*/ 513818 h 6470305"/>
              <a:gd name="connsiteX2219" fmla="*/ 3793462 w 12192000"/>
              <a:gd name="connsiteY2219" fmla="*/ 418667 h 6470305"/>
              <a:gd name="connsiteX2220" fmla="*/ 3374780 w 12192000"/>
              <a:gd name="connsiteY2220" fmla="*/ 418667 h 6470305"/>
              <a:gd name="connsiteX2221" fmla="*/ 3469941 w 12192000"/>
              <a:gd name="connsiteY2221" fmla="*/ 513818 h 6470305"/>
              <a:gd name="connsiteX2222" fmla="*/ 3374780 w 12192000"/>
              <a:gd name="connsiteY2222" fmla="*/ 608973 h 6470305"/>
              <a:gd name="connsiteX2223" fmla="*/ 3279628 w 12192000"/>
              <a:gd name="connsiteY2223" fmla="*/ 513818 h 6470305"/>
              <a:gd name="connsiteX2224" fmla="*/ 3374780 w 12192000"/>
              <a:gd name="connsiteY2224" fmla="*/ 418667 h 6470305"/>
              <a:gd name="connsiteX2225" fmla="*/ 2956102 w 12192000"/>
              <a:gd name="connsiteY2225" fmla="*/ 418667 h 6470305"/>
              <a:gd name="connsiteX2226" fmla="*/ 3051260 w 12192000"/>
              <a:gd name="connsiteY2226" fmla="*/ 513818 h 6470305"/>
              <a:gd name="connsiteX2227" fmla="*/ 2956102 w 12192000"/>
              <a:gd name="connsiteY2227" fmla="*/ 608973 h 6470305"/>
              <a:gd name="connsiteX2228" fmla="*/ 2860946 w 12192000"/>
              <a:gd name="connsiteY2228" fmla="*/ 513818 h 6470305"/>
              <a:gd name="connsiteX2229" fmla="*/ 2956102 w 12192000"/>
              <a:gd name="connsiteY2229" fmla="*/ 418667 h 6470305"/>
              <a:gd name="connsiteX2230" fmla="*/ 2537417 w 12192000"/>
              <a:gd name="connsiteY2230" fmla="*/ 418667 h 6470305"/>
              <a:gd name="connsiteX2231" fmla="*/ 2632581 w 12192000"/>
              <a:gd name="connsiteY2231" fmla="*/ 513818 h 6470305"/>
              <a:gd name="connsiteX2232" fmla="*/ 2537417 w 12192000"/>
              <a:gd name="connsiteY2232" fmla="*/ 608973 h 6470305"/>
              <a:gd name="connsiteX2233" fmla="*/ 2442265 w 12192000"/>
              <a:gd name="connsiteY2233" fmla="*/ 513818 h 6470305"/>
              <a:gd name="connsiteX2234" fmla="*/ 2537417 w 12192000"/>
              <a:gd name="connsiteY2234" fmla="*/ 418667 h 6470305"/>
              <a:gd name="connsiteX2235" fmla="*/ 2118747 w 12192000"/>
              <a:gd name="connsiteY2235" fmla="*/ 418667 h 6470305"/>
              <a:gd name="connsiteX2236" fmla="*/ 2213899 w 12192000"/>
              <a:gd name="connsiteY2236" fmla="*/ 513818 h 6470305"/>
              <a:gd name="connsiteX2237" fmla="*/ 2118747 w 12192000"/>
              <a:gd name="connsiteY2237" fmla="*/ 608973 h 6470305"/>
              <a:gd name="connsiteX2238" fmla="*/ 2023592 w 12192000"/>
              <a:gd name="connsiteY2238" fmla="*/ 513818 h 6470305"/>
              <a:gd name="connsiteX2239" fmla="*/ 2118747 w 12192000"/>
              <a:gd name="connsiteY2239" fmla="*/ 418667 h 6470305"/>
              <a:gd name="connsiteX2240" fmla="*/ 1700065 w 12192000"/>
              <a:gd name="connsiteY2240" fmla="*/ 418667 h 6470305"/>
              <a:gd name="connsiteX2241" fmla="*/ 1795218 w 12192000"/>
              <a:gd name="connsiteY2241" fmla="*/ 513818 h 6470305"/>
              <a:gd name="connsiteX2242" fmla="*/ 1700065 w 12192000"/>
              <a:gd name="connsiteY2242" fmla="*/ 608973 h 6470305"/>
              <a:gd name="connsiteX2243" fmla="*/ 1604906 w 12192000"/>
              <a:gd name="connsiteY2243" fmla="*/ 513818 h 6470305"/>
              <a:gd name="connsiteX2244" fmla="*/ 1700065 w 12192000"/>
              <a:gd name="connsiteY2244" fmla="*/ 418667 h 6470305"/>
              <a:gd name="connsiteX2245" fmla="*/ 1281383 w 12192000"/>
              <a:gd name="connsiteY2245" fmla="*/ 418667 h 6470305"/>
              <a:gd name="connsiteX2246" fmla="*/ 1376536 w 12192000"/>
              <a:gd name="connsiteY2246" fmla="*/ 513818 h 6470305"/>
              <a:gd name="connsiteX2247" fmla="*/ 1281383 w 12192000"/>
              <a:gd name="connsiteY2247" fmla="*/ 608973 h 6470305"/>
              <a:gd name="connsiteX2248" fmla="*/ 1186232 w 12192000"/>
              <a:gd name="connsiteY2248" fmla="*/ 513818 h 6470305"/>
              <a:gd name="connsiteX2249" fmla="*/ 1281383 w 12192000"/>
              <a:gd name="connsiteY2249" fmla="*/ 418667 h 6470305"/>
              <a:gd name="connsiteX2250" fmla="*/ 862717 w 12192000"/>
              <a:gd name="connsiteY2250" fmla="*/ 418667 h 6470305"/>
              <a:gd name="connsiteX2251" fmla="*/ 957870 w 12192000"/>
              <a:gd name="connsiteY2251" fmla="*/ 513818 h 6470305"/>
              <a:gd name="connsiteX2252" fmla="*/ 862717 w 12192000"/>
              <a:gd name="connsiteY2252" fmla="*/ 608973 h 6470305"/>
              <a:gd name="connsiteX2253" fmla="*/ 767566 w 12192000"/>
              <a:gd name="connsiteY2253" fmla="*/ 513818 h 6470305"/>
              <a:gd name="connsiteX2254" fmla="*/ 862717 w 12192000"/>
              <a:gd name="connsiteY2254" fmla="*/ 418667 h 6470305"/>
              <a:gd name="connsiteX2255" fmla="*/ 444052 w 12192000"/>
              <a:gd name="connsiteY2255" fmla="*/ 418667 h 6470305"/>
              <a:gd name="connsiteX2256" fmla="*/ 539204 w 12192000"/>
              <a:gd name="connsiteY2256" fmla="*/ 513818 h 6470305"/>
              <a:gd name="connsiteX2257" fmla="*/ 444052 w 12192000"/>
              <a:gd name="connsiteY2257" fmla="*/ 608973 h 6470305"/>
              <a:gd name="connsiteX2258" fmla="*/ 348900 w 12192000"/>
              <a:gd name="connsiteY2258" fmla="*/ 513818 h 6470305"/>
              <a:gd name="connsiteX2259" fmla="*/ 444052 w 12192000"/>
              <a:gd name="connsiteY2259" fmla="*/ 418667 h 6470305"/>
              <a:gd name="connsiteX2260" fmla="*/ 25383 w 12192000"/>
              <a:gd name="connsiteY2260" fmla="*/ 418667 h 6470305"/>
              <a:gd name="connsiteX2261" fmla="*/ 120536 w 12192000"/>
              <a:gd name="connsiteY2261" fmla="*/ 513818 h 6470305"/>
              <a:gd name="connsiteX2262" fmla="*/ 25383 w 12192000"/>
              <a:gd name="connsiteY2262" fmla="*/ 608973 h 6470305"/>
              <a:gd name="connsiteX2263" fmla="*/ 0 w 12192000"/>
              <a:gd name="connsiteY2263" fmla="*/ 603848 h 6470305"/>
              <a:gd name="connsiteX2264" fmla="*/ 0 w 12192000"/>
              <a:gd name="connsiteY2264" fmla="*/ 423791 h 6470305"/>
              <a:gd name="connsiteX2265" fmla="*/ 12166698 w 12192000"/>
              <a:gd name="connsiteY2265" fmla="*/ 0 h 6470305"/>
              <a:gd name="connsiteX2266" fmla="*/ 12192000 w 12192000"/>
              <a:gd name="connsiteY2266" fmla="*/ 5108 h 6470305"/>
              <a:gd name="connsiteX2267" fmla="*/ 12192000 w 12192000"/>
              <a:gd name="connsiteY2267" fmla="*/ 185196 h 6470305"/>
              <a:gd name="connsiteX2268" fmla="*/ 12166698 w 12192000"/>
              <a:gd name="connsiteY2268" fmla="*/ 190304 h 6470305"/>
              <a:gd name="connsiteX2269" fmla="*/ 12071546 w 12192000"/>
              <a:gd name="connsiteY2269" fmla="*/ 95152 h 6470305"/>
              <a:gd name="connsiteX2270" fmla="*/ 12166698 w 12192000"/>
              <a:gd name="connsiteY2270" fmla="*/ 0 h 6470305"/>
              <a:gd name="connsiteX2271" fmla="*/ 11748029 w 12192000"/>
              <a:gd name="connsiteY2271" fmla="*/ 0 h 6470305"/>
              <a:gd name="connsiteX2272" fmla="*/ 11843181 w 12192000"/>
              <a:gd name="connsiteY2272" fmla="*/ 95152 h 6470305"/>
              <a:gd name="connsiteX2273" fmla="*/ 11748029 w 12192000"/>
              <a:gd name="connsiteY2273" fmla="*/ 190304 h 6470305"/>
              <a:gd name="connsiteX2274" fmla="*/ 11652877 w 12192000"/>
              <a:gd name="connsiteY2274" fmla="*/ 95152 h 6470305"/>
              <a:gd name="connsiteX2275" fmla="*/ 11748029 w 12192000"/>
              <a:gd name="connsiteY2275" fmla="*/ 0 h 6470305"/>
              <a:gd name="connsiteX2276" fmla="*/ 11329360 w 12192000"/>
              <a:gd name="connsiteY2276" fmla="*/ 0 h 6470305"/>
              <a:gd name="connsiteX2277" fmla="*/ 11424512 w 12192000"/>
              <a:gd name="connsiteY2277" fmla="*/ 95152 h 6470305"/>
              <a:gd name="connsiteX2278" fmla="*/ 11329360 w 12192000"/>
              <a:gd name="connsiteY2278" fmla="*/ 190304 h 6470305"/>
              <a:gd name="connsiteX2279" fmla="*/ 11234208 w 12192000"/>
              <a:gd name="connsiteY2279" fmla="*/ 95152 h 6470305"/>
              <a:gd name="connsiteX2280" fmla="*/ 11329360 w 12192000"/>
              <a:gd name="connsiteY2280" fmla="*/ 0 h 6470305"/>
              <a:gd name="connsiteX2281" fmla="*/ 10910691 w 12192000"/>
              <a:gd name="connsiteY2281" fmla="*/ 0 h 6470305"/>
              <a:gd name="connsiteX2282" fmla="*/ 11005843 w 12192000"/>
              <a:gd name="connsiteY2282" fmla="*/ 95152 h 6470305"/>
              <a:gd name="connsiteX2283" fmla="*/ 10910691 w 12192000"/>
              <a:gd name="connsiteY2283" fmla="*/ 190304 h 6470305"/>
              <a:gd name="connsiteX2284" fmla="*/ 10815539 w 12192000"/>
              <a:gd name="connsiteY2284" fmla="*/ 95152 h 6470305"/>
              <a:gd name="connsiteX2285" fmla="*/ 10910691 w 12192000"/>
              <a:gd name="connsiteY2285" fmla="*/ 0 h 6470305"/>
              <a:gd name="connsiteX2286" fmla="*/ 10492022 w 12192000"/>
              <a:gd name="connsiteY2286" fmla="*/ 0 h 6470305"/>
              <a:gd name="connsiteX2287" fmla="*/ 10587174 w 12192000"/>
              <a:gd name="connsiteY2287" fmla="*/ 95152 h 6470305"/>
              <a:gd name="connsiteX2288" fmla="*/ 10492022 w 12192000"/>
              <a:gd name="connsiteY2288" fmla="*/ 190304 h 6470305"/>
              <a:gd name="connsiteX2289" fmla="*/ 10396870 w 12192000"/>
              <a:gd name="connsiteY2289" fmla="*/ 95152 h 6470305"/>
              <a:gd name="connsiteX2290" fmla="*/ 10492022 w 12192000"/>
              <a:gd name="connsiteY2290" fmla="*/ 0 h 6470305"/>
              <a:gd name="connsiteX2291" fmla="*/ 10073353 w 12192000"/>
              <a:gd name="connsiteY2291" fmla="*/ 0 h 6470305"/>
              <a:gd name="connsiteX2292" fmla="*/ 10168505 w 12192000"/>
              <a:gd name="connsiteY2292" fmla="*/ 95152 h 6470305"/>
              <a:gd name="connsiteX2293" fmla="*/ 10073353 w 12192000"/>
              <a:gd name="connsiteY2293" fmla="*/ 190304 h 6470305"/>
              <a:gd name="connsiteX2294" fmla="*/ 9978201 w 12192000"/>
              <a:gd name="connsiteY2294" fmla="*/ 95152 h 6470305"/>
              <a:gd name="connsiteX2295" fmla="*/ 10073353 w 12192000"/>
              <a:gd name="connsiteY2295" fmla="*/ 0 h 6470305"/>
              <a:gd name="connsiteX2296" fmla="*/ 9654684 w 12192000"/>
              <a:gd name="connsiteY2296" fmla="*/ 0 h 6470305"/>
              <a:gd name="connsiteX2297" fmla="*/ 9749836 w 12192000"/>
              <a:gd name="connsiteY2297" fmla="*/ 95152 h 6470305"/>
              <a:gd name="connsiteX2298" fmla="*/ 9654684 w 12192000"/>
              <a:gd name="connsiteY2298" fmla="*/ 190304 h 6470305"/>
              <a:gd name="connsiteX2299" fmla="*/ 9559532 w 12192000"/>
              <a:gd name="connsiteY2299" fmla="*/ 95152 h 6470305"/>
              <a:gd name="connsiteX2300" fmla="*/ 9654684 w 12192000"/>
              <a:gd name="connsiteY2300" fmla="*/ 0 h 6470305"/>
              <a:gd name="connsiteX2301" fmla="*/ 9236015 w 12192000"/>
              <a:gd name="connsiteY2301" fmla="*/ 0 h 6470305"/>
              <a:gd name="connsiteX2302" fmla="*/ 9331167 w 12192000"/>
              <a:gd name="connsiteY2302" fmla="*/ 95152 h 6470305"/>
              <a:gd name="connsiteX2303" fmla="*/ 9236015 w 12192000"/>
              <a:gd name="connsiteY2303" fmla="*/ 190304 h 6470305"/>
              <a:gd name="connsiteX2304" fmla="*/ 9140863 w 12192000"/>
              <a:gd name="connsiteY2304" fmla="*/ 95152 h 6470305"/>
              <a:gd name="connsiteX2305" fmla="*/ 9236015 w 12192000"/>
              <a:gd name="connsiteY2305" fmla="*/ 0 h 6470305"/>
              <a:gd name="connsiteX2306" fmla="*/ 8817346 w 12192000"/>
              <a:gd name="connsiteY2306" fmla="*/ 0 h 6470305"/>
              <a:gd name="connsiteX2307" fmla="*/ 8912498 w 12192000"/>
              <a:gd name="connsiteY2307" fmla="*/ 95152 h 6470305"/>
              <a:gd name="connsiteX2308" fmla="*/ 8817346 w 12192000"/>
              <a:gd name="connsiteY2308" fmla="*/ 190304 h 6470305"/>
              <a:gd name="connsiteX2309" fmla="*/ 8722194 w 12192000"/>
              <a:gd name="connsiteY2309" fmla="*/ 95152 h 6470305"/>
              <a:gd name="connsiteX2310" fmla="*/ 8817346 w 12192000"/>
              <a:gd name="connsiteY2310" fmla="*/ 0 h 6470305"/>
              <a:gd name="connsiteX2311" fmla="*/ 8398677 w 12192000"/>
              <a:gd name="connsiteY2311" fmla="*/ 0 h 6470305"/>
              <a:gd name="connsiteX2312" fmla="*/ 8493829 w 12192000"/>
              <a:gd name="connsiteY2312" fmla="*/ 95152 h 6470305"/>
              <a:gd name="connsiteX2313" fmla="*/ 8398677 w 12192000"/>
              <a:gd name="connsiteY2313" fmla="*/ 190304 h 6470305"/>
              <a:gd name="connsiteX2314" fmla="*/ 8303526 w 12192000"/>
              <a:gd name="connsiteY2314" fmla="*/ 95152 h 6470305"/>
              <a:gd name="connsiteX2315" fmla="*/ 8398677 w 12192000"/>
              <a:gd name="connsiteY2315" fmla="*/ 0 h 6470305"/>
              <a:gd name="connsiteX2316" fmla="*/ 7980009 w 12192000"/>
              <a:gd name="connsiteY2316" fmla="*/ 0 h 6470305"/>
              <a:gd name="connsiteX2317" fmla="*/ 8075161 w 12192000"/>
              <a:gd name="connsiteY2317" fmla="*/ 95152 h 6470305"/>
              <a:gd name="connsiteX2318" fmla="*/ 7980009 w 12192000"/>
              <a:gd name="connsiteY2318" fmla="*/ 190304 h 6470305"/>
              <a:gd name="connsiteX2319" fmla="*/ 7884857 w 12192000"/>
              <a:gd name="connsiteY2319" fmla="*/ 95152 h 6470305"/>
              <a:gd name="connsiteX2320" fmla="*/ 7980009 w 12192000"/>
              <a:gd name="connsiteY2320" fmla="*/ 0 h 6470305"/>
              <a:gd name="connsiteX2321" fmla="*/ 7561340 w 12192000"/>
              <a:gd name="connsiteY2321" fmla="*/ 0 h 6470305"/>
              <a:gd name="connsiteX2322" fmla="*/ 7656492 w 12192000"/>
              <a:gd name="connsiteY2322" fmla="*/ 95152 h 6470305"/>
              <a:gd name="connsiteX2323" fmla="*/ 7561340 w 12192000"/>
              <a:gd name="connsiteY2323" fmla="*/ 190304 h 6470305"/>
              <a:gd name="connsiteX2324" fmla="*/ 7466188 w 12192000"/>
              <a:gd name="connsiteY2324" fmla="*/ 95152 h 6470305"/>
              <a:gd name="connsiteX2325" fmla="*/ 7561340 w 12192000"/>
              <a:gd name="connsiteY2325" fmla="*/ 0 h 6470305"/>
              <a:gd name="connsiteX2326" fmla="*/ 7142671 w 12192000"/>
              <a:gd name="connsiteY2326" fmla="*/ 0 h 6470305"/>
              <a:gd name="connsiteX2327" fmla="*/ 7237823 w 12192000"/>
              <a:gd name="connsiteY2327" fmla="*/ 95152 h 6470305"/>
              <a:gd name="connsiteX2328" fmla="*/ 7142671 w 12192000"/>
              <a:gd name="connsiteY2328" fmla="*/ 190304 h 6470305"/>
              <a:gd name="connsiteX2329" fmla="*/ 7047519 w 12192000"/>
              <a:gd name="connsiteY2329" fmla="*/ 95152 h 6470305"/>
              <a:gd name="connsiteX2330" fmla="*/ 7142671 w 12192000"/>
              <a:gd name="connsiteY2330" fmla="*/ 0 h 6470305"/>
              <a:gd name="connsiteX2331" fmla="*/ 6724002 w 12192000"/>
              <a:gd name="connsiteY2331" fmla="*/ 0 h 6470305"/>
              <a:gd name="connsiteX2332" fmla="*/ 6819154 w 12192000"/>
              <a:gd name="connsiteY2332" fmla="*/ 95152 h 6470305"/>
              <a:gd name="connsiteX2333" fmla="*/ 6724002 w 12192000"/>
              <a:gd name="connsiteY2333" fmla="*/ 190304 h 6470305"/>
              <a:gd name="connsiteX2334" fmla="*/ 6628850 w 12192000"/>
              <a:gd name="connsiteY2334" fmla="*/ 95152 h 6470305"/>
              <a:gd name="connsiteX2335" fmla="*/ 6724002 w 12192000"/>
              <a:gd name="connsiteY2335" fmla="*/ 0 h 6470305"/>
              <a:gd name="connsiteX2336" fmla="*/ 6305333 w 12192000"/>
              <a:gd name="connsiteY2336" fmla="*/ 0 h 6470305"/>
              <a:gd name="connsiteX2337" fmla="*/ 6400485 w 12192000"/>
              <a:gd name="connsiteY2337" fmla="*/ 95152 h 6470305"/>
              <a:gd name="connsiteX2338" fmla="*/ 6305333 w 12192000"/>
              <a:gd name="connsiteY2338" fmla="*/ 190304 h 6470305"/>
              <a:gd name="connsiteX2339" fmla="*/ 6210181 w 12192000"/>
              <a:gd name="connsiteY2339" fmla="*/ 95152 h 6470305"/>
              <a:gd name="connsiteX2340" fmla="*/ 6305333 w 12192000"/>
              <a:gd name="connsiteY2340" fmla="*/ 0 h 6470305"/>
              <a:gd name="connsiteX2341" fmla="*/ 5886664 w 12192000"/>
              <a:gd name="connsiteY2341" fmla="*/ 0 h 6470305"/>
              <a:gd name="connsiteX2342" fmla="*/ 5981816 w 12192000"/>
              <a:gd name="connsiteY2342" fmla="*/ 95152 h 6470305"/>
              <a:gd name="connsiteX2343" fmla="*/ 5886664 w 12192000"/>
              <a:gd name="connsiteY2343" fmla="*/ 190304 h 6470305"/>
              <a:gd name="connsiteX2344" fmla="*/ 5791512 w 12192000"/>
              <a:gd name="connsiteY2344" fmla="*/ 95152 h 6470305"/>
              <a:gd name="connsiteX2345" fmla="*/ 5886664 w 12192000"/>
              <a:gd name="connsiteY2345" fmla="*/ 0 h 6470305"/>
              <a:gd name="connsiteX2346" fmla="*/ 5467994 w 12192000"/>
              <a:gd name="connsiteY2346" fmla="*/ 0 h 6470305"/>
              <a:gd name="connsiteX2347" fmla="*/ 5563146 w 12192000"/>
              <a:gd name="connsiteY2347" fmla="*/ 95152 h 6470305"/>
              <a:gd name="connsiteX2348" fmla="*/ 5467994 w 12192000"/>
              <a:gd name="connsiteY2348" fmla="*/ 190304 h 6470305"/>
              <a:gd name="connsiteX2349" fmla="*/ 5372842 w 12192000"/>
              <a:gd name="connsiteY2349" fmla="*/ 95152 h 6470305"/>
              <a:gd name="connsiteX2350" fmla="*/ 5467994 w 12192000"/>
              <a:gd name="connsiteY2350" fmla="*/ 0 h 6470305"/>
              <a:gd name="connsiteX2351" fmla="*/ 5049325 w 12192000"/>
              <a:gd name="connsiteY2351" fmla="*/ 0 h 6470305"/>
              <a:gd name="connsiteX2352" fmla="*/ 5144478 w 12192000"/>
              <a:gd name="connsiteY2352" fmla="*/ 95152 h 6470305"/>
              <a:gd name="connsiteX2353" fmla="*/ 5049325 w 12192000"/>
              <a:gd name="connsiteY2353" fmla="*/ 190304 h 6470305"/>
              <a:gd name="connsiteX2354" fmla="*/ 4954173 w 12192000"/>
              <a:gd name="connsiteY2354" fmla="*/ 95152 h 6470305"/>
              <a:gd name="connsiteX2355" fmla="*/ 5049325 w 12192000"/>
              <a:gd name="connsiteY2355" fmla="*/ 0 h 6470305"/>
              <a:gd name="connsiteX2356" fmla="*/ 4630656 w 12192000"/>
              <a:gd name="connsiteY2356" fmla="*/ 0 h 6470305"/>
              <a:gd name="connsiteX2357" fmla="*/ 4725808 w 12192000"/>
              <a:gd name="connsiteY2357" fmla="*/ 95152 h 6470305"/>
              <a:gd name="connsiteX2358" fmla="*/ 4630656 w 12192000"/>
              <a:gd name="connsiteY2358" fmla="*/ 190304 h 6470305"/>
              <a:gd name="connsiteX2359" fmla="*/ 4535504 w 12192000"/>
              <a:gd name="connsiteY2359" fmla="*/ 95152 h 6470305"/>
              <a:gd name="connsiteX2360" fmla="*/ 4630656 w 12192000"/>
              <a:gd name="connsiteY2360" fmla="*/ 0 h 6470305"/>
              <a:gd name="connsiteX2361" fmla="*/ 4211987 w 12192000"/>
              <a:gd name="connsiteY2361" fmla="*/ 0 h 6470305"/>
              <a:gd name="connsiteX2362" fmla="*/ 4307139 w 12192000"/>
              <a:gd name="connsiteY2362" fmla="*/ 95152 h 6470305"/>
              <a:gd name="connsiteX2363" fmla="*/ 4211987 w 12192000"/>
              <a:gd name="connsiteY2363" fmla="*/ 190304 h 6470305"/>
              <a:gd name="connsiteX2364" fmla="*/ 4116835 w 12192000"/>
              <a:gd name="connsiteY2364" fmla="*/ 95152 h 6470305"/>
              <a:gd name="connsiteX2365" fmla="*/ 4211987 w 12192000"/>
              <a:gd name="connsiteY2365" fmla="*/ 0 h 6470305"/>
              <a:gd name="connsiteX2366" fmla="*/ 3793471 w 12192000"/>
              <a:gd name="connsiteY2366" fmla="*/ 0 h 6470305"/>
              <a:gd name="connsiteX2367" fmla="*/ 3888470 w 12192000"/>
              <a:gd name="connsiteY2367" fmla="*/ 95152 h 6470305"/>
              <a:gd name="connsiteX2368" fmla="*/ 3793471 w 12192000"/>
              <a:gd name="connsiteY2368" fmla="*/ 190304 h 6470305"/>
              <a:gd name="connsiteX2369" fmla="*/ 3698318 w 12192000"/>
              <a:gd name="connsiteY2369" fmla="*/ 95152 h 6470305"/>
              <a:gd name="connsiteX2370" fmla="*/ 3793471 w 12192000"/>
              <a:gd name="connsiteY2370" fmla="*/ 0 h 6470305"/>
              <a:gd name="connsiteX2371" fmla="*/ 3374788 w 12192000"/>
              <a:gd name="connsiteY2371" fmla="*/ 0 h 6470305"/>
              <a:gd name="connsiteX2372" fmla="*/ 3469949 w 12192000"/>
              <a:gd name="connsiteY2372" fmla="*/ 95152 h 6470305"/>
              <a:gd name="connsiteX2373" fmla="*/ 3374788 w 12192000"/>
              <a:gd name="connsiteY2373" fmla="*/ 190304 h 6470305"/>
              <a:gd name="connsiteX2374" fmla="*/ 3279635 w 12192000"/>
              <a:gd name="connsiteY2374" fmla="*/ 95152 h 6470305"/>
              <a:gd name="connsiteX2375" fmla="*/ 3374788 w 12192000"/>
              <a:gd name="connsiteY2375" fmla="*/ 0 h 6470305"/>
              <a:gd name="connsiteX2376" fmla="*/ 2956110 w 12192000"/>
              <a:gd name="connsiteY2376" fmla="*/ 0 h 6470305"/>
              <a:gd name="connsiteX2377" fmla="*/ 3051267 w 12192000"/>
              <a:gd name="connsiteY2377" fmla="*/ 95152 h 6470305"/>
              <a:gd name="connsiteX2378" fmla="*/ 2956110 w 12192000"/>
              <a:gd name="connsiteY2378" fmla="*/ 190304 h 6470305"/>
              <a:gd name="connsiteX2379" fmla="*/ 2860953 w 12192000"/>
              <a:gd name="connsiteY2379" fmla="*/ 95152 h 6470305"/>
              <a:gd name="connsiteX2380" fmla="*/ 2956110 w 12192000"/>
              <a:gd name="connsiteY2380" fmla="*/ 0 h 6470305"/>
              <a:gd name="connsiteX2381" fmla="*/ 2537423 w 12192000"/>
              <a:gd name="connsiteY2381" fmla="*/ 0 h 6470305"/>
              <a:gd name="connsiteX2382" fmla="*/ 2632588 w 12192000"/>
              <a:gd name="connsiteY2382" fmla="*/ 95152 h 6470305"/>
              <a:gd name="connsiteX2383" fmla="*/ 2537423 w 12192000"/>
              <a:gd name="connsiteY2383" fmla="*/ 190304 h 6470305"/>
              <a:gd name="connsiteX2384" fmla="*/ 2442271 w 12192000"/>
              <a:gd name="connsiteY2384" fmla="*/ 95152 h 6470305"/>
              <a:gd name="connsiteX2385" fmla="*/ 2537423 w 12192000"/>
              <a:gd name="connsiteY2385" fmla="*/ 0 h 6470305"/>
              <a:gd name="connsiteX2386" fmla="*/ 2118753 w 12192000"/>
              <a:gd name="connsiteY2386" fmla="*/ 0 h 6470305"/>
              <a:gd name="connsiteX2387" fmla="*/ 2213906 w 12192000"/>
              <a:gd name="connsiteY2387" fmla="*/ 95152 h 6470305"/>
              <a:gd name="connsiteX2388" fmla="*/ 2118753 w 12192000"/>
              <a:gd name="connsiteY2388" fmla="*/ 190304 h 6470305"/>
              <a:gd name="connsiteX2389" fmla="*/ 2023598 w 12192000"/>
              <a:gd name="connsiteY2389" fmla="*/ 95152 h 6470305"/>
              <a:gd name="connsiteX2390" fmla="*/ 2118753 w 12192000"/>
              <a:gd name="connsiteY2390" fmla="*/ 0 h 6470305"/>
              <a:gd name="connsiteX2391" fmla="*/ 1700071 w 12192000"/>
              <a:gd name="connsiteY2391" fmla="*/ 0 h 6470305"/>
              <a:gd name="connsiteX2392" fmla="*/ 1795223 w 12192000"/>
              <a:gd name="connsiteY2392" fmla="*/ 95152 h 6470305"/>
              <a:gd name="connsiteX2393" fmla="*/ 1700071 w 12192000"/>
              <a:gd name="connsiteY2393" fmla="*/ 190304 h 6470305"/>
              <a:gd name="connsiteX2394" fmla="*/ 1604910 w 12192000"/>
              <a:gd name="connsiteY2394" fmla="*/ 95152 h 6470305"/>
              <a:gd name="connsiteX2395" fmla="*/ 1700071 w 12192000"/>
              <a:gd name="connsiteY2395" fmla="*/ 0 h 6470305"/>
              <a:gd name="connsiteX2396" fmla="*/ 1281388 w 12192000"/>
              <a:gd name="connsiteY2396" fmla="*/ 0 h 6470305"/>
              <a:gd name="connsiteX2397" fmla="*/ 1376541 w 12192000"/>
              <a:gd name="connsiteY2397" fmla="*/ 95152 h 6470305"/>
              <a:gd name="connsiteX2398" fmla="*/ 1281388 w 12192000"/>
              <a:gd name="connsiteY2398" fmla="*/ 190304 h 6470305"/>
              <a:gd name="connsiteX2399" fmla="*/ 1186236 w 12192000"/>
              <a:gd name="connsiteY2399" fmla="*/ 95152 h 6470305"/>
              <a:gd name="connsiteX2400" fmla="*/ 1281388 w 12192000"/>
              <a:gd name="connsiteY2400" fmla="*/ 0 h 6470305"/>
              <a:gd name="connsiteX2401" fmla="*/ 862724 w 12192000"/>
              <a:gd name="connsiteY2401" fmla="*/ 0 h 6470305"/>
              <a:gd name="connsiteX2402" fmla="*/ 957874 w 12192000"/>
              <a:gd name="connsiteY2402" fmla="*/ 95152 h 6470305"/>
              <a:gd name="connsiteX2403" fmla="*/ 862724 w 12192000"/>
              <a:gd name="connsiteY2403" fmla="*/ 190304 h 6470305"/>
              <a:gd name="connsiteX2404" fmla="*/ 767571 w 12192000"/>
              <a:gd name="connsiteY2404" fmla="*/ 95152 h 6470305"/>
              <a:gd name="connsiteX2405" fmla="*/ 862724 w 12192000"/>
              <a:gd name="connsiteY2405" fmla="*/ 0 h 6470305"/>
              <a:gd name="connsiteX2406" fmla="*/ 444057 w 12192000"/>
              <a:gd name="connsiteY2406" fmla="*/ 0 h 6470305"/>
              <a:gd name="connsiteX2407" fmla="*/ 539209 w 12192000"/>
              <a:gd name="connsiteY2407" fmla="*/ 95152 h 6470305"/>
              <a:gd name="connsiteX2408" fmla="*/ 444057 w 12192000"/>
              <a:gd name="connsiteY2408" fmla="*/ 190304 h 6470305"/>
              <a:gd name="connsiteX2409" fmla="*/ 348905 w 12192000"/>
              <a:gd name="connsiteY2409" fmla="*/ 95152 h 6470305"/>
              <a:gd name="connsiteX2410" fmla="*/ 444057 w 12192000"/>
              <a:gd name="connsiteY2410" fmla="*/ 0 h 6470305"/>
              <a:gd name="connsiteX2411" fmla="*/ 25388 w 12192000"/>
              <a:gd name="connsiteY2411" fmla="*/ 0 h 6470305"/>
              <a:gd name="connsiteX2412" fmla="*/ 120541 w 12192000"/>
              <a:gd name="connsiteY2412" fmla="*/ 95152 h 6470305"/>
              <a:gd name="connsiteX2413" fmla="*/ 25388 w 12192000"/>
              <a:gd name="connsiteY2413" fmla="*/ 190304 h 6470305"/>
              <a:gd name="connsiteX2414" fmla="*/ 0 w 12192000"/>
              <a:gd name="connsiteY2414" fmla="*/ 185178 h 6470305"/>
              <a:gd name="connsiteX2415" fmla="*/ 0 w 12192000"/>
              <a:gd name="connsiteY2415" fmla="*/ 5126 h 6470305"/>
            </a:gdLst>
            <a:ahLst/>
            <a:cxnLst/>
            <a:rect l="l" t="t" r="r" b="b"/>
            <a:pathLst>
              <a:path w="12192000" h="6470305">
                <a:moveTo>
                  <a:pt x="12166698" y="6280001"/>
                </a:moveTo>
                <a:lnTo>
                  <a:pt x="12192000" y="6285109"/>
                </a:lnTo>
                <a:lnTo>
                  <a:pt x="12192000" y="6465197"/>
                </a:lnTo>
                <a:lnTo>
                  <a:pt x="12166698" y="6470305"/>
                </a:lnTo>
                <a:cubicBezTo>
                  <a:pt x="12114147" y="6470305"/>
                  <a:pt x="12071546" y="6427704"/>
                  <a:pt x="12071546" y="6375153"/>
                </a:cubicBezTo>
                <a:cubicBezTo>
                  <a:pt x="12071546" y="6322603"/>
                  <a:pt x="12114147" y="6280001"/>
                  <a:pt x="12166698" y="6280001"/>
                </a:cubicBezTo>
                <a:close/>
                <a:moveTo>
                  <a:pt x="11748029" y="6280001"/>
                </a:moveTo>
                <a:cubicBezTo>
                  <a:pt x="11800580" y="6280001"/>
                  <a:pt x="11843181" y="6322603"/>
                  <a:pt x="11843181" y="6375153"/>
                </a:cubicBezTo>
                <a:cubicBezTo>
                  <a:pt x="11843181" y="6427704"/>
                  <a:pt x="11800580" y="6470305"/>
                  <a:pt x="11748029" y="6470305"/>
                </a:cubicBezTo>
                <a:cubicBezTo>
                  <a:pt x="11695478" y="6470305"/>
                  <a:pt x="11652877" y="6427704"/>
                  <a:pt x="11652877" y="6375153"/>
                </a:cubicBezTo>
                <a:cubicBezTo>
                  <a:pt x="11652877" y="6322603"/>
                  <a:pt x="11695478" y="6280001"/>
                  <a:pt x="11748029" y="6280001"/>
                </a:cubicBezTo>
                <a:close/>
                <a:moveTo>
                  <a:pt x="11329360" y="6280001"/>
                </a:moveTo>
                <a:cubicBezTo>
                  <a:pt x="11381911" y="6280001"/>
                  <a:pt x="11424512" y="6322603"/>
                  <a:pt x="11424512" y="6375153"/>
                </a:cubicBezTo>
                <a:cubicBezTo>
                  <a:pt x="11424512" y="6427704"/>
                  <a:pt x="11381911" y="6470305"/>
                  <a:pt x="11329360" y="6470305"/>
                </a:cubicBezTo>
                <a:cubicBezTo>
                  <a:pt x="11276809" y="6470305"/>
                  <a:pt x="11234208" y="6427704"/>
                  <a:pt x="11234208" y="6375153"/>
                </a:cubicBezTo>
                <a:cubicBezTo>
                  <a:pt x="11234208" y="6322603"/>
                  <a:pt x="11276809" y="6280001"/>
                  <a:pt x="11329360" y="6280001"/>
                </a:cubicBezTo>
                <a:close/>
                <a:moveTo>
                  <a:pt x="10910691" y="6280001"/>
                </a:moveTo>
                <a:cubicBezTo>
                  <a:pt x="10963242" y="6280001"/>
                  <a:pt x="11005843" y="6322603"/>
                  <a:pt x="11005843" y="6375153"/>
                </a:cubicBezTo>
                <a:cubicBezTo>
                  <a:pt x="11005843" y="6427704"/>
                  <a:pt x="10963242" y="6470305"/>
                  <a:pt x="10910691" y="6470305"/>
                </a:cubicBezTo>
                <a:cubicBezTo>
                  <a:pt x="10858140" y="6470305"/>
                  <a:pt x="10815539" y="6427704"/>
                  <a:pt x="10815539" y="6375153"/>
                </a:cubicBezTo>
                <a:cubicBezTo>
                  <a:pt x="10815539" y="6322603"/>
                  <a:pt x="10858140" y="6280001"/>
                  <a:pt x="10910691" y="6280001"/>
                </a:cubicBezTo>
                <a:close/>
                <a:moveTo>
                  <a:pt x="10492022" y="6280001"/>
                </a:moveTo>
                <a:cubicBezTo>
                  <a:pt x="10544573" y="6280001"/>
                  <a:pt x="10587174" y="6322603"/>
                  <a:pt x="10587174" y="6375153"/>
                </a:cubicBezTo>
                <a:cubicBezTo>
                  <a:pt x="10587174" y="6427704"/>
                  <a:pt x="10544573" y="6470305"/>
                  <a:pt x="10492022" y="6470305"/>
                </a:cubicBezTo>
                <a:cubicBezTo>
                  <a:pt x="10439471" y="6470305"/>
                  <a:pt x="10396870" y="6427704"/>
                  <a:pt x="10396870" y="6375153"/>
                </a:cubicBezTo>
                <a:cubicBezTo>
                  <a:pt x="10396870" y="6322603"/>
                  <a:pt x="10439471" y="6280001"/>
                  <a:pt x="10492022" y="6280001"/>
                </a:cubicBezTo>
                <a:close/>
                <a:moveTo>
                  <a:pt x="10073353" y="6280001"/>
                </a:moveTo>
                <a:cubicBezTo>
                  <a:pt x="10125904" y="6280001"/>
                  <a:pt x="10168505" y="6322603"/>
                  <a:pt x="10168505" y="6375153"/>
                </a:cubicBezTo>
                <a:cubicBezTo>
                  <a:pt x="10168505" y="6427704"/>
                  <a:pt x="10125904" y="6470305"/>
                  <a:pt x="10073353" y="6470305"/>
                </a:cubicBezTo>
                <a:cubicBezTo>
                  <a:pt x="10020803" y="6470305"/>
                  <a:pt x="9978201" y="6427704"/>
                  <a:pt x="9978201" y="6375153"/>
                </a:cubicBezTo>
                <a:cubicBezTo>
                  <a:pt x="9978201" y="6322603"/>
                  <a:pt x="10020803" y="6280001"/>
                  <a:pt x="10073353" y="6280001"/>
                </a:cubicBezTo>
                <a:close/>
                <a:moveTo>
                  <a:pt x="9654684" y="6280001"/>
                </a:moveTo>
                <a:cubicBezTo>
                  <a:pt x="9707235" y="6280001"/>
                  <a:pt x="9749836" y="6322603"/>
                  <a:pt x="9749836" y="6375153"/>
                </a:cubicBezTo>
                <a:cubicBezTo>
                  <a:pt x="9749836" y="6427704"/>
                  <a:pt x="9707235" y="6470305"/>
                  <a:pt x="9654684" y="6470305"/>
                </a:cubicBezTo>
                <a:cubicBezTo>
                  <a:pt x="9602134" y="6470305"/>
                  <a:pt x="9559532" y="6427704"/>
                  <a:pt x="9559532" y="6375153"/>
                </a:cubicBezTo>
                <a:cubicBezTo>
                  <a:pt x="9559532" y="6322603"/>
                  <a:pt x="9602134" y="6280001"/>
                  <a:pt x="9654684" y="6280001"/>
                </a:cubicBezTo>
                <a:close/>
                <a:moveTo>
                  <a:pt x="9236015" y="6280001"/>
                </a:moveTo>
                <a:cubicBezTo>
                  <a:pt x="9288566" y="6280001"/>
                  <a:pt x="9331167" y="6322603"/>
                  <a:pt x="9331167" y="6375153"/>
                </a:cubicBezTo>
                <a:cubicBezTo>
                  <a:pt x="9331167" y="6427704"/>
                  <a:pt x="9288566" y="6470305"/>
                  <a:pt x="9236015" y="6470305"/>
                </a:cubicBezTo>
                <a:cubicBezTo>
                  <a:pt x="9183465" y="6470305"/>
                  <a:pt x="9140863" y="6427704"/>
                  <a:pt x="9140863" y="6375153"/>
                </a:cubicBezTo>
                <a:cubicBezTo>
                  <a:pt x="9140863" y="6322603"/>
                  <a:pt x="9183465" y="6280001"/>
                  <a:pt x="9236015" y="6280001"/>
                </a:cubicBezTo>
                <a:close/>
                <a:moveTo>
                  <a:pt x="8817346" y="6280001"/>
                </a:moveTo>
                <a:cubicBezTo>
                  <a:pt x="8869897" y="6280001"/>
                  <a:pt x="8912498" y="6322603"/>
                  <a:pt x="8912498" y="6375153"/>
                </a:cubicBezTo>
                <a:cubicBezTo>
                  <a:pt x="8912498" y="6427704"/>
                  <a:pt x="8869897" y="6470305"/>
                  <a:pt x="8817346" y="6470305"/>
                </a:cubicBezTo>
                <a:cubicBezTo>
                  <a:pt x="8764796" y="6470305"/>
                  <a:pt x="8722194" y="6427704"/>
                  <a:pt x="8722194" y="6375153"/>
                </a:cubicBezTo>
                <a:cubicBezTo>
                  <a:pt x="8722194" y="6322603"/>
                  <a:pt x="8764796" y="6280001"/>
                  <a:pt x="8817346" y="6280001"/>
                </a:cubicBezTo>
                <a:close/>
                <a:moveTo>
                  <a:pt x="8398677" y="6280001"/>
                </a:moveTo>
                <a:cubicBezTo>
                  <a:pt x="8451228" y="6280001"/>
                  <a:pt x="8493829" y="6322603"/>
                  <a:pt x="8493829" y="6375153"/>
                </a:cubicBezTo>
                <a:cubicBezTo>
                  <a:pt x="8493829" y="6427704"/>
                  <a:pt x="8451228" y="6470305"/>
                  <a:pt x="8398677" y="6470305"/>
                </a:cubicBezTo>
                <a:cubicBezTo>
                  <a:pt x="8346127" y="6470305"/>
                  <a:pt x="8303526" y="6427704"/>
                  <a:pt x="8303526" y="6375153"/>
                </a:cubicBezTo>
                <a:cubicBezTo>
                  <a:pt x="8303526" y="6322603"/>
                  <a:pt x="8346127" y="6280001"/>
                  <a:pt x="8398677" y="6280001"/>
                </a:cubicBezTo>
                <a:close/>
                <a:moveTo>
                  <a:pt x="7980009" y="6280001"/>
                </a:moveTo>
                <a:cubicBezTo>
                  <a:pt x="8032559" y="6280001"/>
                  <a:pt x="8075161" y="6322603"/>
                  <a:pt x="8075161" y="6375153"/>
                </a:cubicBezTo>
                <a:cubicBezTo>
                  <a:pt x="8075161" y="6427704"/>
                  <a:pt x="8032559" y="6470305"/>
                  <a:pt x="7980009" y="6470305"/>
                </a:cubicBezTo>
                <a:cubicBezTo>
                  <a:pt x="7927458" y="6470305"/>
                  <a:pt x="7884857" y="6427704"/>
                  <a:pt x="7884857" y="6375153"/>
                </a:cubicBezTo>
                <a:cubicBezTo>
                  <a:pt x="7884857" y="6322603"/>
                  <a:pt x="7927458" y="6280001"/>
                  <a:pt x="7980009" y="6280001"/>
                </a:cubicBezTo>
                <a:close/>
                <a:moveTo>
                  <a:pt x="7561340" y="6280001"/>
                </a:moveTo>
                <a:cubicBezTo>
                  <a:pt x="7613890" y="6280001"/>
                  <a:pt x="7656492" y="6322603"/>
                  <a:pt x="7656492" y="6375153"/>
                </a:cubicBezTo>
                <a:cubicBezTo>
                  <a:pt x="7656492" y="6427704"/>
                  <a:pt x="7613890" y="6470305"/>
                  <a:pt x="7561340" y="6470305"/>
                </a:cubicBezTo>
                <a:cubicBezTo>
                  <a:pt x="7508789" y="6470305"/>
                  <a:pt x="7466188" y="6427704"/>
                  <a:pt x="7466188" y="6375153"/>
                </a:cubicBezTo>
                <a:cubicBezTo>
                  <a:pt x="7466188" y="6322603"/>
                  <a:pt x="7508789" y="6280001"/>
                  <a:pt x="7561340" y="6280001"/>
                </a:cubicBezTo>
                <a:close/>
                <a:moveTo>
                  <a:pt x="7142671" y="6280001"/>
                </a:moveTo>
                <a:cubicBezTo>
                  <a:pt x="7195221" y="6280001"/>
                  <a:pt x="7237823" y="6322603"/>
                  <a:pt x="7237823" y="6375153"/>
                </a:cubicBezTo>
                <a:cubicBezTo>
                  <a:pt x="7237823" y="6427704"/>
                  <a:pt x="7195221" y="6470305"/>
                  <a:pt x="7142671" y="6470305"/>
                </a:cubicBezTo>
                <a:cubicBezTo>
                  <a:pt x="7090120" y="6470305"/>
                  <a:pt x="7047519" y="6427704"/>
                  <a:pt x="7047519" y="6375153"/>
                </a:cubicBezTo>
                <a:cubicBezTo>
                  <a:pt x="7047519" y="6322603"/>
                  <a:pt x="7090120" y="6280001"/>
                  <a:pt x="7142671" y="6280001"/>
                </a:cubicBezTo>
                <a:close/>
                <a:moveTo>
                  <a:pt x="6724002" y="6280001"/>
                </a:moveTo>
                <a:cubicBezTo>
                  <a:pt x="6776553" y="6280001"/>
                  <a:pt x="6819154" y="6322603"/>
                  <a:pt x="6819154" y="6375153"/>
                </a:cubicBezTo>
                <a:cubicBezTo>
                  <a:pt x="6819154" y="6427704"/>
                  <a:pt x="6776553" y="6470305"/>
                  <a:pt x="6724002" y="6470305"/>
                </a:cubicBezTo>
                <a:cubicBezTo>
                  <a:pt x="6671451" y="6470305"/>
                  <a:pt x="6628850" y="6427704"/>
                  <a:pt x="6628850" y="6375153"/>
                </a:cubicBezTo>
                <a:cubicBezTo>
                  <a:pt x="6628850" y="6322603"/>
                  <a:pt x="6671451" y="6280001"/>
                  <a:pt x="6724002" y="6280001"/>
                </a:cubicBezTo>
                <a:close/>
                <a:moveTo>
                  <a:pt x="6305333" y="6280001"/>
                </a:moveTo>
                <a:cubicBezTo>
                  <a:pt x="6357884" y="6280001"/>
                  <a:pt x="6400485" y="6322603"/>
                  <a:pt x="6400485" y="6375153"/>
                </a:cubicBezTo>
                <a:cubicBezTo>
                  <a:pt x="6400485" y="6427704"/>
                  <a:pt x="6357884" y="6470305"/>
                  <a:pt x="6305333" y="6470305"/>
                </a:cubicBezTo>
                <a:cubicBezTo>
                  <a:pt x="6252782" y="6470305"/>
                  <a:pt x="6210181" y="6427704"/>
                  <a:pt x="6210181" y="6375153"/>
                </a:cubicBezTo>
                <a:cubicBezTo>
                  <a:pt x="6210181" y="6322603"/>
                  <a:pt x="6252782" y="6280001"/>
                  <a:pt x="6305333" y="6280001"/>
                </a:cubicBezTo>
                <a:close/>
                <a:moveTo>
                  <a:pt x="5886664" y="6280001"/>
                </a:moveTo>
                <a:cubicBezTo>
                  <a:pt x="5939215" y="6280001"/>
                  <a:pt x="5981816" y="6322603"/>
                  <a:pt x="5981816" y="6375153"/>
                </a:cubicBezTo>
                <a:cubicBezTo>
                  <a:pt x="5981816" y="6427704"/>
                  <a:pt x="5939215" y="6470305"/>
                  <a:pt x="5886664" y="6470305"/>
                </a:cubicBezTo>
                <a:cubicBezTo>
                  <a:pt x="5834113" y="6470305"/>
                  <a:pt x="5791512" y="6427704"/>
                  <a:pt x="5791512" y="6375153"/>
                </a:cubicBezTo>
                <a:cubicBezTo>
                  <a:pt x="5791512" y="6322603"/>
                  <a:pt x="5834113" y="6280001"/>
                  <a:pt x="5886664" y="6280001"/>
                </a:cubicBezTo>
                <a:close/>
                <a:moveTo>
                  <a:pt x="5467994" y="6280001"/>
                </a:moveTo>
                <a:cubicBezTo>
                  <a:pt x="5520544" y="6280001"/>
                  <a:pt x="5563146" y="6322603"/>
                  <a:pt x="5563146" y="6375153"/>
                </a:cubicBezTo>
                <a:cubicBezTo>
                  <a:pt x="5563146" y="6427704"/>
                  <a:pt x="5520544" y="6470305"/>
                  <a:pt x="5467994" y="6470305"/>
                </a:cubicBezTo>
                <a:cubicBezTo>
                  <a:pt x="5415443" y="6470305"/>
                  <a:pt x="5372842" y="6427704"/>
                  <a:pt x="5372842" y="6375153"/>
                </a:cubicBezTo>
                <a:cubicBezTo>
                  <a:pt x="5372842" y="6322603"/>
                  <a:pt x="5415443" y="6280001"/>
                  <a:pt x="5467994" y="6280001"/>
                </a:cubicBezTo>
                <a:close/>
                <a:moveTo>
                  <a:pt x="5049325" y="6280001"/>
                </a:moveTo>
                <a:cubicBezTo>
                  <a:pt x="5101876" y="6280001"/>
                  <a:pt x="5144478" y="6322603"/>
                  <a:pt x="5144478" y="6375153"/>
                </a:cubicBezTo>
                <a:cubicBezTo>
                  <a:pt x="5144478" y="6427704"/>
                  <a:pt x="5101876" y="6470305"/>
                  <a:pt x="5049325" y="6470305"/>
                </a:cubicBezTo>
                <a:cubicBezTo>
                  <a:pt x="4996774" y="6470305"/>
                  <a:pt x="4954173" y="6427704"/>
                  <a:pt x="4954173" y="6375153"/>
                </a:cubicBezTo>
                <a:cubicBezTo>
                  <a:pt x="4954173" y="6322603"/>
                  <a:pt x="4996774" y="6280001"/>
                  <a:pt x="5049325" y="6280001"/>
                </a:cubicBezTo>
                <a:close/>
                <a:moveTo>
                  <a:pt x="4630656" y="6280001"/>
                </a:moveTo>
                <a:cubicBezTo>
                  <a:pt x="4683207" y="6280001"/>
                  <a:pt x="4725808" y="6322603"/>
                  <a:pt x="4725808" y="6375153"/>
                </a:cubicBezTo>
                <a:cubicBezTo>
                  <a:pt x="4725808" y="6427704"/>
                  <a:pt x="4683207" y="6470305"/>
                  <a:pt x="4630656" y="6470305"/>
                </a:cubicBezTo>
                <a:cubicBezTo>
                  <a:pt x="4578106" y="6470305"/>
                  <a:pt x="4535504" y="6427704"/>
                  <a:pt x="4535504" y="6375153"/>
                </a:cubicBezTo>
                <a:cubicBezTo>
                  <a:pt x="4535504" y="6322603"/>
                  <a:pt x="4578106" y="6280001"/>
                  <a:pt x="4630656" y="6280001"/>
                </a:cubicBezTo>
                <a:close/>
                <a:moveTo>
                  <a:pt x="4211987" y="6280001"/>
                </a:moveTo>
                <a:cubicBezTo>
                  <a:pt x="4264538" y="6280001"/>
                  <a:pt x="4307139" y="6322603"/>
                  <a:pt x="4307139" y="6375153"/>
                </a:cubicBezTo>
                <a:cubicBezTo>
                  <a:pt x="4307139" y="6427704"/>
                  <a:pt x="4264538" y="6470305"/>
                  <a:pt x="4211987" y="6470305"/>
                </a:cubicBezTo>
                <a:cubicBezTo>
                  <a:pt x="4159436" y="6470305"/>
                  <a:pt x="4116835" y="6427704"/>
                  <a:pt x="4116835" y="6375153"/>
                </a:cubicBezTo>
                <a:cubicBezTo>
                  <a:pt x="4116835" y="6322603"/>
                  <a:pt x="4159436" y="6280001"/>
                  <a:pt x="4211987" y="6280001"/>
                </a:cubicBezTo>
                <a:close/>
                <a:moveTo>
                  <a:pt x="3793342" y="6280001"/>
                </a:moveTo>
                <a:cubicBezTo>
                  <a:pt x="3845869" y="6280001"/>
                  <a:pt x="3888470" y="6322603"/>
                  <a:pt x="3888470" y="6375153"/>
                </a:cubicBezTo>
                <a:cubicBezTo>
                  <a:pt x="3888470" y="6427704"/>
                  <a:pt x="3845869" y="6470305"/>
                  <a:pt x="3793342" y="6470305"/>
                </a:cubicBezTo>
                <a:cubicBezTo>
                  <a:pt x="3740790" y="6470305"/>
                  <a:pt x="3698190" y="6427704"/>
                  <a:pt x="3698190" y="6375153"/>
                </a:cubicBezTo>
                <a:cubicBezTo>
                  <a:pt x="3698190" y="6322603"/>
                  <a:pt x="3740790" y="6280001"/>
                  <a:pt x="3793342" y="6280001"/>
                </a:cubicBezTo>
                <a:close/>
                <a:moveTo>
                  <a:pt x="3374671" y="6280001"/>
                </a:moveTo>
                <a:cubicBezTo>
                  <a:pt x="3427221" y="6280001"/>
                  <a:pt x="3469825" y="6322603"/>
                  <a:pt x="3469825" y="6375153"/>
                </a:cubicBezTo>
                <a:cubicBezTo>
                  <a:pt x="3469825" y="6427704"/>
                  <a:pt x="3427221" y="6470305"/>
                  <a:pt x="3374671" y="6470305"/>
                </a:cubicBezTo>
                <a:cubicBezTo>
                  <a:pt x="3322120" y="6470305"/>
                  <a:pt x="3279519" y="6427704"/>
                  <a:pt x="3279519" y="6375153"/>
                </a:cubicBezTo>
                <a:cubicBezTo>
                  <a:pt x="3279519" y="6322603"/>
                  <a:pt x="3322120" y="6280001"/>
                  <a:pt x="3374671" y="6280001"/>
                </a:cubicBezTo>
                <a:close/>
                <a:moveTo>
                  <a:pt x="2956001" y="6280001"/>
                </a:moveTo>
                <a:cubicBezTo>
                  <a:pt x="3008551" y="6280001"/>
                  <a:pt x="3051154" y="6322603"/>
                  <a:pt x="3051154" y="6375153"/>
                </a:cubicBezTo>
                <a:cubicBezTo>
                  <a:pt x="3051154" y="6427704"/>
                  <a:pt x="3008551" y="6470305"/>
                  <a:pt x="2956001" y="6470305"/>
                </a:cubicBezTo>
                <a:cubicBezTo>
                  <a:pt x="2903450" y="6470305"/>
                  <a:pt x="2860848" y="6427704"/>
                  <a:pt x="2860848" y="6375153"/>
                </a:cubicBezTo>
                <a:cubicBezTo>
                  <a:pt x="2860848" y="6322603"/>
                  <a:pt x="2903450" y="6280001"/>
                  <a:pt x="2956001" y="6280001"/>
                </a:cubicBezTo>
                <a:close/>
                <a:moveTo>
                  <a:pt x="2537330" y="6280001"/>
                </a:moveTo>
                <a:cubicBezTo>
                  <a:pt x="2589882" y="6280001"/>
                  <a:pt x="2632482" y="6322603"/>
                  <a:pt x="2632482" y="6375153"/>
                </a:cubicBezTo>
                <a:cubicBezTo>
                  <a:pt x="2632482" y="6427704"/>
                  <a:pt x="2589882" y="6470305"/>
                  <a:pt x="2537330" y="6470305"/>
                </a:cubicBezTo>
                <a:cubicBezTo>
                  <a:pt x="2484778" y="6470305"/>
                  <a:pt x="2442177" y="6427704"/>
                  <a:pt x="2442177" y="6375153"/>
                </a:cubicBezTo>
                <a:cubicBezTo>
                  <a:pt x="2442177" y="6322603"/>
                  <a:pt x="2484778" y="6280001"/>
                  <a:pt x="2537330" y="6280001"/>
                </a:cubicBezTo>
                <a:close/>
                <a:moveTo>
                  <a:pt x="2118660" y="6280001"/>
                </a:moveTo>
                <a:cubicBezTo>
                  <a:pt x="2171211" y="6280001"/>
                  <a:pt x="2213812" y="6322603"/>
                  <a:pt x="2213812" y="6375153"/>
                </a:cubicBezTo>
                <a:cubicBezTo>
                  <a:pt x="2213812" y="6427704"/>
                  <a:pt x="2171211" y="6470305"/>
                  <a:pt x="2118660" y="6470305"/>
                </a:cubicBezTo>
                <a:cubicBezTo>
                  <a:pt x="2066108" y="6470305"/>
                  <a:pt x="2023508" y="6427704"/>
                  <a:pt x="2023508" y="6375153"/>
                </a:cubicBezTo>
                <a:cubicBezTo>
                  <a:pt x="2023508" y="6322603"/>
                  <a:pt x="2066108" y="6280001"/>
                  <a:pt x="2118660" y="6280001"/>
                </a:cubicBezTo>
                <a:close/>
                <a:moveTo>
                  <a:pt x="1699989" y="6280001"/>
                </a:moveTo>
                <a:cubicBezTo>
                  <a:pt x="1752539" y="6280001"/>
                  <a:pt x="1795142" y="6322603"/>
                  <a:pt x="1795142" y="6375153"/>
                </a:cubicBezTo>
                <a:cubicBezTo>
                  <a:pt x="1795142" y="6427704"/>
                  <a:pt x="1752539" y="6470305"/>
                  <a:pt x="1699989" y="6470305"/>
                </a:cubicBezTo>
                <a:cubicBezTo>
                  <a:pt x="1647438" y="6470305"/>
                  <a:pt x="1604835" y="6427704"/>
                  <a:pt x="1604835" y="6375153"/>
                </a:cubicBezTo>
                <a:cubicBezTo>
                  <a:pt x="1604835" y="6322603"/>
                  <a:pt x="1647438" y="6280001"/>
                  <a:pt x="1699989" y="6280001"/>
                </a:cubicBezTo>
                <a:close/>
                <a:moveTo>
                  <a:pt x="1281318" y="6280001"/>
                </a:moveTo>
                <a:cubicBezTo>
                  <a:pt x="1333868" y="6280001"/>
                  <a:pt x="1376471" y="6322603"/>
                  <a:pt x="1376471" y="6375153"/>
                </a:cubicBezTo>
                <a:cubicBezTo>
                  <a:pt x="1376471" y="6427704"/>
                  <a:pt x="1333868" y="6470305"/>
                  <a:pt x="1281318" y="6470305"/>
                </a:cubicBezTo>
                <a:cubicBezTo>
                  <a:pt x="1228768" y="6470305"/>
                  <a:pt x="1186165" y="6427704"/>
                  <a:pt x="1186165" y="6375153"/>
                </a:cubicBezTo>
                <a:cubicBezTo>
                  <a:pt x="1186165" y="6322603"/>
                  <a:pt x="1228768" y="6280001"/>
                  <a:pt x="1281318" y="6280001"/>
                </a:cubicBezTo>
                <a:close/>
                <a:moveTo>
                  <a:pt x="862650" y="6280001"/>
                </a:moveTo>
                <a:cubicBezTo>
                  <a:pt x="915200" y="6280001"/>
                  <a:pt x="957802" y="6322603"/>
                  <a:pt x="957802" y="6375153"/>
                </a:cubicBezTo>
                <a:cubicBezTo>
                  <a:pt x="957802" y="6427704"/>
                  <a:pt x="915200" y="6470305"/>
                  <a:pt x="862650" y="6470305"/>
                </a:cubicBezTo>
                <a:cubicBezTo>
                  <a:pt x="810099" y="6470305"/>
                  <a:pt x="767498" y="6427704"/>
                  <a:pt x="767498" y="6375153"/>
                </a:cubicBezTo>
                <a:cubicBezTo>
                  <a:pt x="767498" y="6322603"/>
                  <a:pt x="810099" y="6280001"/>
                  <a:pt x="862650" y="6280001"/>
                </a:cubicBezTo>
                <a:close/>
                <a:moveTo>
                  <a:pt x="443982" y="6280001"/>
                </a:moveTo>
                <a:cubicBezTo>
                  <a:pt x="496533" y="6280001"/>
                  <a:pt x="539134" y="6322603"/>
                  <a:pt x="539134" y="6375153"/>
                </a:cubicBezTo>
                <a:cubicBezTo>
                  <a:pt x="539134" y="6427704"/>
                  <a:pt x="496533" y="6470305"/>
                  <a:pt x="443982" y="6470305"/>
                </a:cubicBezTo>
                <a:cubicBezTo>
                  <a:pt x="391431" y="6470305"/>
                  <a:pt x="348830" y="6427704"/>
                  <a:pt x="348830" y="6375153"/>
                </a:cubicBezTo>
                <a:cubicBezTo>
                  <a:pt x="348830" y="6322603"/>
                  <a:pt x="391431" y="6280001"/>
                  <a:pt x="443982" y="6280001"/>
                </a:cubicBezTo>
                <a:close/>
                <a:moveTo>
                  <a:pt x="25313" y="6280001"/>
                </a:moveTo>
                <a:cubicBezTo>
                  <a:pt x="77864" y="6280001"/>
                  <a:pt x="120465" y="6322603"/>
                  <a:pt x="120465" y="6375153"/>
                </a:cubicBezTo>
                <a:cubicBezTo>
                  <a:pt x="120465" y="6427704"/>
                  <a:pt x="77864" y="6470305"/>
                  <a:pt x="25313" y="6470305"/>
                </a:cubicBezTo>
                <a:lnTo>
                  <a:pt x="0" y="6465195"/>
                </a:lnTo>
                <a:lnTo>
                  <a:pt x="0" y="6285112"/>
                </a:lnTo>
                <a:close/>
                <a:moveTo>
                  <a:pt x="12166698" y="5861332"/>
                </a:moveTo>
                <a:lnTo>
                  <a:pt x="12192000" y="5866441"/>
                </a:lnTo>
                <a:lnTo>
                  <a:pt x="12192000" y="6046528"/>
                </a:lnTo>
                <a:lnTo>
                  <a:pt x="12166698" y="6051636"/>
                </a:lnTo>
                <a:cubicBezTo>
                  <a:pt x="12114147" y="6051636"/>
                  <a:pt x="12071546" y="6009035"/>
                  <a:pt x="12071546" y="5956484"/>
                </a:cubicBezTo>
                <a:cubicBezTo>
                  <a:pt x="12071546" y="5903934"/>
                  <a:pt x="12114147" y="5861332"/>
                  <a:pt x="12166698" y="5861332"/>
                </a:cubicBezTo>
                <a:close/>
                <a:moveTo>
                  <a:pt x="11748029" y="5861332"/>
                </a:moveTo>
                <a:cubicBezTo>
                  <a:pt x="11800580" y="5861332"/>
                  <a:pt x="11843181" y="5903934"/>
                  <a:pt x="11843181" y="5956484"/>
                </a:cubicBezTo>
                <a:cubicBezTo>
                  <a:pt x="11843181" y="6009035"/>
                  <a:pt x="11800580" y="6051636"/>
                  <a:pt x="11748029" y="6051636"/>
                </a:cubicBezTo>
                <a:cubicBezTo>
                  <a:pt x="11695478" y="6051636"/>
                  <a:pt x="11652877" y="6009035"/>
                  <a:pt x="11652877" y="5956484"/>
                </a:cubicBezTo>
                <a:cubicBezTo>
                  <a:pt x="11652877" y="5903934"/>
                  <a:pt x="11695478" y="5861332"/>
                  <a:pt x="11748029" y="5861332"/>
                </a:cubicBezTo>
                <a:close/>
                <a:moveTo>
                  <a:pt x="11329360" y="5861332"/>
                </a:moveTo>
                <a:cubicBezTo>
                  <a:pt x="11381911" y="5861332"/>
                  <a:pt x="11424512" y="5903934"/>
                  <a:pt x="11424512" y="5956484"/>
                </a:cubicBezTo>
                <a:cubicBezTo>
                  <a:pt x="11424512" y="6009035"/>
                  <a:pt x="11381911" y="6051636"/>
                  <a:pt x="11329360" y="6051636"/>
                </a:cubicBezTo>
                <a:cubicBezTo>
                  <a:pt x="11276809" y="6051636"/>
                  <a:pt x="11234208" y="6009035"/>
                  <a:pt x="11234208" y="5956484"/>
                </a:cubicBezTo>
                <a:cubicBezTo>
                  <a:pt x="11234208" y="5903934"/>
                  <a:pt x="11276809" y="5861332"/>
                  <a:pt x="11329360" y="5861332"/>
                </a:cubicBezTo>
                <a:close/>
                <a:moveTo>
                  <a:pt x="10910691" y="5861332"/>
                </a:moveTo>
                <a:cubicBezTo>
                  <a:pt x="10963242" y="5861332"/>
                  <a:pt x="11005843" y="5903934"/>
                  <a:pt x="11005843" y="5956484"/>
                </a:cubicBezTo>
                <a:cubicBezTo>
                  <a:pt x="11005843" y="6009035"/>
                  <a:pt x="10963242" y="6051636"/>
                  <a:pt x="10910691" y="6051636"/>
                </a:cubicBezTo>
                <a:cubicBezTo>
                  <a:pt x="10858140" y="6051636"/>
                  <a:pt x="10815539" y="6009035"/>
                  <a:pt x="10815539" y="5956484"/>
                </a:cubicBezTo>
                <a:cubicBezTo>
                  <a:pt x="10815539" y="5903934"/>
                  <a:pt x="10858140" y="5861332"/>
                  <a:pt x="10910691" y="5861332"/>
                </a:cubicBezTo>
                <a:close/>
                <a:moveTo>
                  <a:pt x="10492022" y="5861332"/>
                </a:moveTo>
                <a:cubicBezTo>
                  <a:pt x="10544573" y="5861332"/>
                  <a:pt x="10587174" y="5903934"/>
                  <a:pt x="10587174" y="5956484"/>
                </a:cubicBezTo>
                <a:cubicBezTo>
                  <a:pt x="10587174" y="6009035"/>
                  <a:pt x="10544573" y="6051636"/>
                  <a:pt x="10492022" y="6051636"/>
                </a:cubicBezTo>
                <a:cubicBezTo>
                  <a:pt x="10439471" y="6051636"/>
                  <a:pt x="10396870" y="6009035"/>
                  <a:pt x="10396870" y="5956484"/>
                </a:cubicBezTo>
                <a:cubicBezTo>
                  <a:pt x="10396870" y="5903934"/>
                  <a:pt x="10439471" y="5861332"/>
                  <a:pt x="10492022" y="5861332"/>
                </a:cubicBezTo>
                <a:close/>
                <a:moveTo>
                  <a:pt x="10073353" y="5861332"/>
                </a:moveTo>
                <a:cubicBezTo>
                  <a:pt x="10125904" y="5861332"/>
                  <a:pt x="10168505" y="5903934"/>
                  <a:pt x="10168505" y="5956484"/>
                </a:cubicBezTo>
                <a:cubicBezTo>
                  <a:pt x="10168505" y="6009035"/>
                  <a:pt x="10125904" y="6051636"/>
                  <a:pt x="10073353" y="6051636"/>
                </a:cubicBezTo>
                <a:cubicBezTo>
                  <a:pt x="10020803" y="6051636"/>
                  <a:pt x="9978201" y="6009035"/>
                  <a:pt x="9978201" y="5956484"/>
                </a:cubicBezTo>
                <a:cubicBezTo>
                  <a:pt x="9978201" y="5903934"/>
                  <a:pt x="10020803" y="5861332"/>
                  <a:pt x="10073353" y="5861332"/>
                </a:cubicBezTo>
                <a:close/>
                <a:moveTo>
                  <a:pt x="9654684" y="5861332"/>
                </a:moveTo>
                <a:cubicBezTo>
                  <a:pt x="9707235" y="5861332"/>
                  <a:pt x="9749836" y="5903934"/>
                  <a:pt x="9749836" y="5956484"/>
                </a:cubicBezTo>
                <a:cubicBezTo>
                  <a:pt x="9749836" y="6009035"/>
                  <a:pt x="9707235" y="6051636"/>
                  <a:pt x="9654684" y="6051636"/>
                </a:cubicBezTo>
                <a:cubicBezTo>
                  <a:pt x="9602134" y="6051636"/>
                  <a:pt x="9559532" y="6009035"/>
                  <a:pt x="9559532" y="5956484"/>
                </a:cubicBezTo>
                <a:cubicBezTo>
                  <a:pt x="9559532" y="5903934"/>
                  <a:pt x="9602134" y="5861332"/>
                  <a:pt x="9654684" y="5861332"/>
                </a:cubicBezTo>
                <a:close/>
                <a:moveTo>
                  <a:pt x="9236015" y="5861332"/>
                </a:moveTo>
                <a:cubicBezTo>
                  <a:pt x="9288566" y="5861332"/>
                  <a:pt x="9331167" y="5903934"/>
                  <a:pt x="9331167" y="5956484"/>
                </a:cubicBezTo>
                <a:cubicBezTo>
                  <a:pt x="9331167" y="6009035"/>
                  <a:pt x="9288566" y="6051636"/>
                  <a:pt x="9236015" y="6051636"/>
                </a:cubicBezTo>
                <a:cubicBezTo>
                  <a:pt x="9183465" y="6051636"/>
                  <a:pt x="9140863" y="6009035"/>
                  <a:pt x="9140863" y="5956484"/>
                </a:cubicBezTo>
                <a:cubicBezTo>
                  <a:pt x="9140863" y="5903934"/>
                  <a:pt x="9183465" y="5861332"/>
                  <a:pt x="9236015" y="5861332"/>
                </a:cubicBezTo>
                <a:close/>
                <a:moveTo>
                  <a:pt x="8817346" y="5861332"/>
                </a:moveTo>
                <a:cubicBezTo>
                  <a:pt x="8869897" y="5861332"/>
                  <a:pt x="8912498" y="5903934"/>
                  <a:pt x="8912498" y="5956484"/>
                </a:cubicBezTo>
                <a:cubicBezTo>
                  <a:pt x="8912498" y="6009035"/>
                  <a:pt x="8869897" y="6051636"/>
                  <a:pt x="8817346" y="6051636"/>
                </a:cubicBezTo>
                <a:cubicBezTo>
                  <a:pt x="8764796" y="6051636"/>
                  <a:pt x="8722194" y="6009035"/>
                  <a:pt x="8722194" y="5956484"/>
                </a:cubicBezTo>
                <a:cubicBezTo>
                  <a:pt x="8722194" y="5903934"/>
                  <a:pt x="8764796" y="5861332"/>
                  <a:pt x="8817346" y="5861332"/>
                </a:cubicBezTo>
                <a:close/>
                <a:moveTo>
                  <a:pt x="8398677" y="5861332"/>
                </a:moveTo>
                <a:cubicBezTo>
                  <a:pt x="8451228" y="5861332"/>
                  <a:pt x="8493829" y="5903934"/>
                  <a:pt x="8493829" y="5956484"/>
                </a:cubicBezTo>
                <a:cubicBezTo>
                  <a:pt x="8493829" y="6009035"/>
                  <a:pt x="8451228" y="6051636"/>
                  <a:pt x="8398677" y="6051636"/>
                </a:cubicBezTo>
                <a:cubicBezTo>
                  <a:pt x="8346127" y="6051636"/>
                  <a:pt x="8303526" y="6009035"/>
                  <a:pt x="8303526" y="5956484"/>
                </a:cubicBezTo>
                <a:cubicBezTo>
                  <a:pt x="8303526" y="5903934"/>
                  <a:pt x="8346127" y="5861332"/>
                  <a:pt x="8398677" y="5861332"/>
                </a:cubicBezTo>
                <a:close/>
                <a:moveTo>
                  <a:pt x="7980009" y="5861332"/>
                </a:moveTo>
                <a:cubicBezTo>
                  <a:pt x="8032559" y="5861332"/>
                  <a:pt x="8075161" y="5903934"/>
                  <a:pt x="8075161" y="5956484"/>
                </a:cubicBezTo>
                <a:cubicBezTo>
                  <a:pt x="8075161" y="6009035"/>
                  <a:pt x="8032559" y="6051636"/>
                  <a:pt x="7980009" y="6051636"/>
                </a:cubicBezTo>
                <a:cubicBezTo>
                  <a:pt x="7927458" y="6051636"/>
                  <a:pt x="7884857" y="6009035"/>
                  <a:pt x="7884857" y="5956484"/>
                </a:cubicBezTo>
                <a:cubicBezTo>
                  <a:pt x="7884857" y="5903934"/>
                  <a:pt x="7927458" y="5861332"/>
                  <a:pt x="7980009" y="5861332"/>
                </a:cubicBezTo>
                <a:close/>
                <a:moveTo>
                  <a:pt x="7561340" y="5861332"/>
                </a:moveTo>
                <a:cubicBezTo>
                  <a:pt x="7613890" y="5861332"/>
                  <a:pt x="7656492" y="5903934"/>
                  <a:pt x="7656492" y="5956484"/>
                </a:cubicBezTo>
                <a:cubicBezTo>
                  <a:pt x="7656492" y="6009035"/>
                  <a:pt x="7613890" y="6051636"/>
                  <a:pt x="7561340" y="6051636"/>
                </a:cubicBezTo>
                <a:cubicBezTo>
                  <a:pt x="7508789" y="6051636"/>
                  <a:pt x="7466188" y="6009035"/>
                  <a:pt x="7466188" y="5956484"/>
                </a:cubicBezTo>
                <a:cubicBezTo>
                  <a:pt x="7466188" y="5903934"/>
                  <a:pt x="7508789" y="5861332"/>
                  <a:pt x="7561340" y="5861332"/>
                </a:cubicBezTo>
                <a:close/>
                <a:moveTo>
                  <a:pt x="7142671" y="5861332"/>
                </a:moveTo>
                <a:cubicBezTo>
                  <a:pt x="7195221" y="5861332"/>
                  <a:pt x="7237823" y="5903934"/>
                  <a:pt x="7237823" y="5956484"/>
                </a:cubicBezTo>
                <a:cubicBezTo>
                  <a:pt x="7237823" y="6009035"/>
                  <a:pt x="7195221" y="6051636"/>
                  <a:pt x="7142671" y="6051636"/>
                </a:cubicBezTo>
                <a:cubicBezTo>
                  <a:pt x="7090120" y="6051636"/>
                  <a:pt x="7047519" y="6009035"/>
                  <a:pt x="7047519" y="5956484"/>
                </a:cubicBezTo>
                <a:cubicBezTo>
                  <a:pt x="7047519" y="5903934"/>
                  <a:pt x="7090120" y="5861332"/>
                  <a:pt x="7142671" y="5861332"/>
                </a:cubicBezTo>
                <a:close/>
                <a:moveTo>
                  <a:pt x="6724002" y="5861332"/>
                </a:moveTo>
                <a:cubicBezTo>
                  <a:pt x="6776553" y="5861332"/>
                  <a:pt x="6819154" y="5903934"/>
                  <a:pt x="6819154" y="5956484"/>
                </a:cubicBezTo>
                <a:cubicBezTo>
                  <a:pt x="6819154" y="6009035"/>
                  <a:pt x="6776553" y="6051636"/>
                  <a:pt x="6724002" y="6051636"/>
                </a:cubicBezTo>
                <a:cubicBezTo>
                  <a:pt x="6671451" y="6051636"/>
                  <a:pt x="6628850" y="6009035"/>
                  <a:pt x="6628850" y="5956484"/>
                </a:cubicBezTo>
                <a:cubicBezTo>
                  <a:pt x="6628850" y="5903934"/>
                  <a:pt x="6671451" y="5861332"/>
                  <a:pt x="6724002" y="5861332"/>
                </a:cubicBezTo>
                <a:close/>
                <a:moveTo>
                  <a:pt x="6305333" y="5861332"/>
                </a:moveTo>
                <a:cubicBezTo>
                  <a:pt x="6357884" y="5861332"/>
                  <a:pt x="6400485" y="5903934"/>
                  <a:pt x="6400485" y="5956484"/>
                </a:cubicBezTo>
                <a:cubicBezTo>
                  <a:pt x="6400485" y="6009035"/>
                  <a:pt x="6357884" y="6051636"/>
                  <a:pt x="6305333" y="6051636"/>
                </a:cubicBezTo>
                <a:cubicBezTo>
                  <a:pt x="6252782" y="6051636"/>
                  <a:pt x="6210181" y="6009035"/>
                  <a:pt x="6210181" y="5956484"/>
                </a:cubicBezTo>
                <a:cubicBezTo>
                  <a:pt x="6210181" y="5903934"/>
                  <a:pt x="6252782" y="5861332"/>
                  <a:pt x="6305333" y="5861332"/>
                </a:cubicBezTo>
                <a:close/>
                <a:moveTo>
                  <a:pt x="5886664" y="5861332"/>
                </a:moveTo>
                <a:cubicBezTo>
                  <a:pt x="5939215" y="5861332"/>
                  <a:pt x="5981816" y="5903934"/>
                  <a:pt x="5981816" y="5956484"/>
                </a:cubicBezTo>
                <a:cubicBezTo>
                  <a:pt x="5981816" y="6009035"/>
                  <a:pt x="5939215" y="6051636"/>
                  <a:pt x="5886664" y="6051636"/>
                </a:cubicBezTo>
                <a:cubicBezTo>
                  <a:pt x="5834113" y="6051636"/>
                  <a:pt x="5791512" y="6009035"/>
                  <a:pt x="5791512" y="5956484"/>
                </a:cubicBezTo>
                <a:cubicBezTo>
                  <a:pt x="5791512" y="5903934"/>
                  <a:pt x="5834113" y="5861332"/>
                  <a:pt x="5886664" y="5861332"/>
                </a:cubicBezTo>
                <a:close/>
                <a:moveTo>
                  <a:pt x="5467994" y="5861332"/>
                </a:moveTo>
                <a:cubicBezTo>
                  <a:pt x="5520544" y="5861332"/>
                  <a:pt x="5563146" y="5903934"/>
                  <a:pt x="5563146" y="5956484"/>
                </a:cubicBezTo>
                <a:cubicBezTo>
                  <a:pt x="5563146" y="6009035"/>
                  <a:pt x="5520544" y="6051636"/>
                  <a:pt x="5467994" y="6051636"/>
                </a:cubicBezTo>
                <a:cubicBezTo>
                  <a:pt x="5415443" y="6051636"/>
                  <a:pt x="5372842" y="6009035"/>
                  <a:pt x="5372842" y="5956484"/>
                </a:cubicBezTo>
                <a:cubicBezTo>
                  <a:pt x="5372842" y="5903934"/>
                  <a:pt x="5415443" y="5861332"/>
                  <a:pt x="5467994" y="5861332"/>
                </a:cubicBezTo>
                <a:close/>
                <a:moveTo>
                  <a:pt x="5049325" y="5861332"/>
                </a:moveTo>
                <a:cubicBezTo>
                  <a:pt x="5101876" y="5861332"/>
                  <a:pt x="5144478" y="5903934"/>
                  <a:pt x="5144478" y="5956484"/>
                </a:cubicBezTo>
                <a:cubicBezTo>
                  <a:pt x="5144478" y="6009035"/>
                  <a:pt x="5101876" y="6051636"/>
                  <a:pt x="5049325" y="6051636"/>
                </a:cubicBezTo>
                <a:cubicBezTo>
                  <a:pt x="4996774" y="6051636"/>
                  <a:pt x="4954173" y="6009035"/>
                  <a:pt x="4954173" y="5956484"/>
                </a:cubicBezTo>
                <a:cubicBezTo>
                  <a:pt x="4954173" y="5903934"/>
                  <a:pt x="4996774" y="5861332"/>
                  <a:pt x="5049325" y="5861332"/>
                </a:cubicBezTo>
                <a:close/>
                <a:moveTo>
                  <a:pt x="4630656" y="5861332"/>
                </a:moveTo>
                <a:cubicBezTo>
                  <a:pt x="4683207" y="5861332"/>
                  <a:pt x="4725808" y="5903934"/>
                  <a:pt x="4725808" y="5956484"/>
                </a:cubicBezTo>
                <a:cubicBezTo>
                  <a:pt x="4725808" y="6009035"/>
                  <a:pt x="4683207" y="6051636"/>
                  <a:pt x="4630656" y="6051636"/>
                </a:cubicBezTo>
                <a:cubicBezTo>
                  <a:pt x="4578106" y="6051636"/>
                  <a:pt x="4535504" y="6009035"/>
                  <a:pt x="4535504" y="5956484"/>
                </a:cubicBezTo>
                <a:cubicBezTo>
                  <a:pt x="4535504" y="5903934"/>
                  <a:pt x="4578106" y="5861332"/>
                  <a:pt x="4630656" y="5861332"/>
                </a:cubicBezTo>
                <a:close/>
                <a:moveTo>
                  <a:pt x="4211987" y="5861332"/>
                </a:moveTo>
                <a:cubicBezTo>
                  <a:pt x="4264538" y="5861332"/>
                  <a:pt x="4307139" y="5903934"/>
                  <a:pt x="4307139" y="5956484"/>
                </a:cubicBezTo>
                <a:cubicBezTo>
                  <a:pt x="4307139" y="6009035"/>
                  <a:pt x="4264538" y="6051636"/>
                  <a:pt x="4211987" y="6051636"/>
                </a:cubicBezTo>
                <a:cubicBezTo>
                  <a:pt x="4159436" y="6051636"/>
                  <a:pt x="4116835" y="6009035"/>
                  <a:pt x="4116835" y="5956484"/>
                </a:cubicBezTo>
                <a:cubicBezTo>
                  <a:pt x="4116835" y="5903934"/>
                  <a:pt x="4159436" y="5861332"/>
                  <a:pt x="4211987" y="5861332"/>
                </a:cubicBezTo>
                <a:close/>
                <a:moveTo>
                  <a:pt x="3793350" y="5861332"/>
                </a:moveTo>
                <a:cubicBezTo>
                  <a:pt x="3845869" y="5861332"/>
                  <a:pt x="3888470" y="5903934"/>
                  <a:pt x="3888470" y="5956484"/>
                </a:cubicBezTo>
                <a:cubicBezTo>
                  <a:pt x="3888470" y="6009035"/>
                  <a:pt x="3845869" y="6051636"/>
                  <a:pt x="3793350" y="6051636"/>
                </a:cubicBezTo>
                <a:cubicBezTo>
                  <a:pt x="3740799" y="6051636"/>
                  <a:pt x="3698198" y="6009035"/>
                  <a:pt x="3698198" y="5956484"/>
                </a:cubicBezTo>
                <a:cubicBezTo>
                  <a:pt x="3698198" y="5903934"/>
                  <a:pt x="3740799" y="5861332"/>
                  <a:pt x="3793350" y="5861332"/>
                </a:cubicBezTo>
                <a:close/>
                <a:moveTo>
                  <a:pt x="3374679" y="5861332"/>
                </a:moveTo>
                <a:cubicBezTo>
                  <a:pt x="3427230" y="5861332"/>
                  <a:pt x="3469833" y="5903934"/>
                  <a:pt x="3469833" y="5956484"/>
                </a:cubicBezTo>
                <a:cubicBezTo>
                  <a:pt x="3469833" y="6009035"/>
                  <a:pt x="3427230" y="6051636"/>
                  <a:pt x="3374679" y="6051636"/>
                </a:cubicBezTo>
                <a:cubicBezTo>
                  <a:pt x="3322128" y="6051636"/>
                  <a:pt x="3279526" y="6009035"/>
                  <a:pt x="3279526" y="5956484"/>
                </a:cubicBezTo>
                <a:cubicBezTo>
                  <a:pt x="3279526" y="5903934"/>
                  <a:pt x="3322128" y="5861332"/>
                  <a:pt x="3374679" y="5861332"/>
                </a:cubicBezTo>
                <a:close/>
                <a:moveTo>
                  <a:pt x="2956009" y="5861332"/>
                </a:moveTo>
                <a:cubicBezTo>
                  <a:pt x="3008560" y="5861332"/>
                  <a:pt x="3051162" y="5903934"/>
                  <a:pt x="3051162" y="5956484"/>
                </a:cubicBezTo>
                <a:cubicBezTo>
                  <a:pt x="3051162" y="6009035"/>
                  <a:pt x="3008560" y="6051636"/>
                  <a:pt x="2956009" y="6051636"/>
                </a:cubicBezTo>
                <a:cubicBezTo>
                  <a:pt x="2903457" y="6051636"/>
                  <a:pt x="2860854" y="6009035"/>
                  <a:pt x="2860854" y="5956484"/>
                </a:cubicBezTo>
                <a:cubicBezTo>
                  <a:pt x="2860854" y="5903934"/>
                  <a:pt x="2903457" y="5861332"/>
                  <a:pt x="2956009" y="5861332"/>
                </a:cubicBezTo>
                <a:close/>
                <a:moveTo>
                  <a:pt x="2537336" y="5861332"/>
                </a:moveTo>
                <a:cubicBezTo>
                  <a:pt x="2589889" y="5861332"/>
                  <a:pt x="2632490" y="5903934"/>
                  <a:pt x="2632490" y="5956484"/>
                </a:cubicBezTo>
                <a:cubicBezTo>
                  <a:pt x="2632490" y="6009035"/>
                  <a:pt x="2589889" y="6051636"/>
                  <a:pt x="2537336" y="6051636"/>
                </a:cubicBezTo>
                <a:cubicBezTo>
                  <a:pt x="2484785" y="6051636"/>
                  <a:pt x="2442183" y="6009035"/>
                  <a:pt x="2442183" y="5956484"/>
                </a:cubicBezTo>
                <a:cubicBezTo>
                  <a:pt x="2442183" y="5903934"/>
                  <a:pt x="2484785" y="5861332"/>
                  <a:pt x="2537336" y="5861332"/>
                </a:cubicBezTo>
                <a:close/>
                <a:moveTo>
                  <a:pt x="2118666" y="5861332"/>
                </a:moveTo>
                <a:cubicBezTo>
                  <a:pt x="2171217" y="5861332"/>
                  <a:pt x="2213818" y="5903934"/>
                  <a:pt x="2213818" y="5956484"/>
                </a:cubicBezTo>
                <a:cubicBezTo>
                  <a:pt x="2213818" y="6009035"/>
                  <a:pt x="2171217" y="6051636"/>
                  <a:pt x="2118666" y="6051636"/>
                </a:cubicBezTo>
                <a:cubicBezTo>
                  <a:pt x="2066114" y="6051636"/>
                  <a:pt x="2023514" y="6009035"/>
                  <a:pt x="2023514" y="5956484"/>
                </a:cubicBezTo>
                <a:cubicBezTo>
                  <a:pt x="2023514" y="5903934"/>
                  <a:pt x="2066114" y="5861332"/>
                  <a:pt x="2118666" y="5861332"/>
                </a:cubicBezTo>
                <a:close/>
                <a:moveTo>
                  <a:pt x="1699995" y="5861332"/>
                </a:moveTo>
                <a:cubicBezTo>
                  <a:pt x="1752545" y="5861332"/>
                  <a:pt x="1795147" y="5903934"/>
                  <a:pt x="1795147" y="5956484"/>
                </a:cubicBezTo>
                <a:cubicBezTo>
                  <a:pt x="1795147" y="6009035"/>
                  <a:pt x="1752545" y="6051636"/>
                  <a:pt x="1699995" y="6051636"/>
                </a:cubicBezTo>
                <a:cubicBezTo>
                  <a:pt x="1647443" y="6051636"/>
                  <a:pt x="1604840" y="6009035"/>
                  <a:pt x="1604840" y="5956484"/>
                </a:cubicBezTo>
                <a:cubicBezTo>
                  <a:pt x="1604840" y="5903934"/>
                  <a:pt x="1647443" y="5861332"/>
                  <a:pt x="1699995" y="5861332"/>
                </a:cubicBezTo>
                <a:close/>
                <a:moveTo>
                  <a:pt x="1281322" y="5861332"/>
                </a:moveTo>
                <a:cubicBezTo>
                  <a:pt x="1333873" y="5861332"/>
                  <a:pt x="1376474" y="5903934"/>
                  <a:pt x="1376474" y="5956484"/>
                </a:cubicBezTo>
                <a:cubicBezTo>
                  <a:pt x="1376474" y="6009035"/>
                  <a:pt x="1333873" y="6051636"/>
                  <a:pt x="1281322" y="6051636"/>
                </a:cubicBezTo>
                <a:cubicBezTo>
                  <a:pt x="1228772" y="6051636"/>
                  <a:pt x="1186170" y="6009035"/>
                  <a:pt x="1186170" y="5956484"/>
                </a:cubicBezTo>
                <a:cubicBezTo>
                  <a:pt x="1186170" y="5903934"/>
                  <a:pt x="1228772" y="5861332"/>
                  <a:pt x="1281322" y="5861332"/>
                </a:cubicBezTo>
                <a:close/>
                <a:moveTo>
                  <a:pt x="862654" y="5861332"/>
                </a:moveTo>
                <a:cubicBezTo>
                  <a:pt x="915205" y="5861332"/>
                  <a:pt x="957807" y="5903934"/>
                  <a:pt x="957807" y="5956484"/>
                </a:cubicBezTo>
                <a:cubicBezTo>
                  <a:pt x="957807" y="6009035"/>
                  <a:pt x="915205" y="6051636"/>
                  <a:pt x="862654" y="6051636"/>
                </a:cubicBezTo>
                <a:cubicBezTo>
                  <a:pt x="810104" y="6051636"/>
                  <a:pt x="767502" y="6009035"/>
                  <a:pt x="767502" y="5956484"/>
                </a:cubicBezTo>
                <a:cubicBezTo>
                  <a:pt x="767502" y="5903934"/>
                  <a:pt x="810104" y="5861332"/>
                  <a:pt x="862654" y="5861332"/>
                </a:cubicBezTo>
                <a:close/>
                <a:moveTo>
                  <a:pt x="443987" y="5861332"/>
                </a:moveTo>
                <a:cubicBezTo>
                  <a:pt x="496537" y="5861332"/>
                  <a:pt x="539139" y="5903934"/>
                  <a:pt x="539139" y="5956484"/>
                </a:cubicBezTo>
                <a:cubicBezTo>
                  <a:pt x="539139" y="6009035"/>
                  <a:pt x="496537" y="6051636"/>
                  <a:pt x="443987" y="6051636"/>
                </a:cubicBezTo>
                <a:cubicBezTo>
                  <a:pt x="391436" y="6051636"/>
                  <a:pt x="348835" y="6009035"/>
                  <a:pt x="348835" y="5956484"/>
                </a:cubicBezTo>
                <a:cubicBezTo>
                  <a:pt x="348835" y="5903934"/>
                  <a:pt x="391436" y="5861332"/>
                  <a:pt x="443987" y="5861332"/>
                </a:cubicBezTo>
                <a:close/>
                <a:moveTo>
                  <a:pt x="25318" y="5861332"/>
                </a:moveTo>
                <a:cubicBezTo>
                  <a:pt x="77868" y="5861332"/>
                  <a:pt x="120470" y="5903934"/>
                  <a:pt x="120470" y="5956484"/>
                </a:cubicBezTo>
                <a:cubicBezTo>
                  <a:pt x="120470" y="6009035"/>
                  <a:pt x="77868" y="6051636"/>
                  <a:pt x="25318" y="6051636"/>
                </a:cubicBezTo>
                <a:lnTo>
                  <a:pt x="0" y="6046525"/>
                </a:lnTo>
                <a:lnTo>
                  <a:pt x="0" y="5866444"/>
                </a:lnTo>
                <a:close/>
                <a:moveTo>
                  <a:pt x="12166698" y="5442663"/>
                </a:moveTo>
                <a:lnTo>
                  <a:pt x="12192000" y="5447772"/>
                </a:lnTo>
                <a:lnTo>
                  <a:pt x="12192000" y="5627859"/>
                </a:lnTo>
                <a:lnTo>
                  <a:pt x="12166698" y="5632967"/>
                </a:lnTo>
                <a:cubicBezTo>
                  <a:pt x="12114147" y="5632967"/>
                  <a:pt x="12071546" y="5590366"/>
                  <a:pt x="12071546" y="5537815"/>
                </a:cubicBezTo>
                <a:cubicBezTo>
                  <a:pt x="12071546" y="5485265"/>
                  <a:pt x="12114147" y="5442663"/>
                  <a:pt x="12166698" y="5442663"/>
                </a:cubicBezTo>
                <a:close/>
                <a:moveTo>
                  <a:pt x="11748029" y="5442663"/>
                </a:moveTo>
                <a:cubicBezTo>
                  <a:pt x="11800580" y="5442663"/>
                  <a:pt x="11843181" y="5485265"/>
                  <a:pt x="11843181" y="5537815"/>
                </a:cubicBezTo>
                <a:cubicBezTo>
                  <a:pt x="11843181" y="5590366"/>
                  <a:pt x="11800580" y="5632967"/>
                  <a:pt x="11748029" y="5632967"/>
                </a:cubicBezTo>
                <a:cubicBezTo>
                  <a:pt x="11695478" y="5632967"/>
                  <a:pt x="11652877" y="5590366"/>
                  <a:pt x="11652877" y="5537815"/>
                </a:cubicBezTo>
                <a:cubicBezTo>
                  <a:pt x="11652877" y="5485265"/>
                  <a:pt x="11695478" y="5442663"/>
                  <a:pt x="11748029" y="5442663"/>
                </a:cubicBezTo>
                <a:close/>
                <a:moveTo>
                  <a:pt x="11329360" y="5442663"/>
                </a:moveTo>
                <a:cubicBezTo>
                  <a:pt x="11381911" y="5442663"/>
                  <a:pt x="11424512" y="5485265"/>
                  <a:pt x="11424512" y="5537815"/>
                </a:cubicBezTo>
                <a:cubicBezTo>
                  <a:pt x="11424512" y="5590366"/>
                  <a:pt x="11381911" y="5632967"/>
                  <a:pt x="11329360" y="5632967"/>
                </a:cubicBezTo>
                <a:cubicBezTo>
                  <a:pt x="11276809" y="5632967"/>
                  <a:pt x="11234208" y="5590366"/>
                  <a:pt x="11234208" y="5537815"/>
                </a:cubicBezTo>
                <a:cubicBezTo>
                  <a:pt x="11234208" y="5485265"/>
                  <a:pt x="11276809" y="5442663"/>
                  <a:pt x="11329360" y="5442663"/>
                </a:cubicBezTo>
                <a:close/>
                <a:moveTo>
                  <a:pt x="10910691" y="5442663"/>
                </a:moveTo>
                <a:cubicBezTo>
                  <a:pt x="10963242" y="5442663"/>
                  <a:pt x="11005843" y="5485265"/>
                  <a:pt x="11005843" y="5537815"/>
                </a:cubicBezTo>
                <a:cubicBezTo>
                  <a:pt x="11005843" y="5590366"/>
                  <a:pt x="10963242" y="5632967"/>
                  <a:pt x="10910691" y="5632967"/>
                </a:cubicBezTo>
                <a:cubicBezTo>
                  <a:pt x="10858140" y="5632967"/>
                  <a:pt x="10815539" y="5590366"/>
                  <a:pt x="10815539" y="5537815"/>
                </a:cubicBezTo>
                <a:cubicBezTo>
                  <a:pt x="10815539" y="5485265"/>
                  <a:pt x="10858140" y="5442663"/>
                  <a:pt x="10910691" y="5442663"/>
                </a:cubicBezTo>
                <a:close/>
                <a:moveTo>
                  <a:pt x="10492022" y="5442663"/>
                </a:moveTo>
                <a:cubicBezTo>
                  <a:pt x="10544573" y="5442663"/>
                  <a:pt x="10587174" y="5485265"/>
                  <a:pt x="10587174" y="5537815"/>
                </a:cubicBezTo>
                <a:cubicBezTo>
                  <a:pt x="10587174" y="5590366"/>
                  <a:pt x="10544573" y="5632967"/>
                  <a:pt x="10492022" y="5632967"/>
                </a:cubicBezTo>
                <a:cubicBezTo>
                  <a:pt x="10439471" y="5632967"/>
                  <a:pt x="10396870" y="5590366"/>
                  <a:pt x="10396870" y="5537815"/>
                </a:cubicBezTo>
                <a:cubicBezTo>
                  <a:pt x="10396870" y="5485265"/>
                  <a:pt x="10439471" y="5442663"/>
                  <a:pt x="10492022" y="5442663"/>
                </a:cubicBezTo>
                <a:close/>
                <a:moveTo>
                  <a:pt x="10073353" y="5442663"/>
                </a:moveTo>
                <a:cubicBezTo>
                  <a:pt x="10125904" y="5442663"/>
                  <a:pt x="10168505" y="5485265"/>
                  <a:pt x="10168505" y="5537815"/>
                </a:cubicBezTo>
                <a:cubicBezTo>
                  <a:pt x="10168505" y="5590366"/>
                  <a:pt x="10125904" y="5632967"/>
                  <a:pt x="10073353" y="5632967"/>
                </a:cubicBezTo>
                <a:cubicBezTo>
                  <a:pt x="10020803" y="5632967"/>
                  <a:pt x="9978201" y="5590366"/>
                  <a:pt x="9978201" y="5537815"/>
                </a:cubicBezTo>
                <a:cubicBezTo>
                  <a:pt x="9978201" y="5485265"/>
                  <a:pt x="10020803" y="5442663"/>
                  <a:pt x="10073353" y="5442663"/>
                </a:cubicBezTo>
                <a:close/>
                <a:moveTo>
                  <a:pt x="9654684" y="5442663"/>
                </a:moveTo>
                <a:cubicBezTo>
                  <a:pt x="9707235" y="5442663"/>
                  <a:pt x="9749836" y="5485265"/>
                  <a:pt x="9749836" y="5537815"/>
                </a:cubicBezTo>
                <a:cubicBezTo>
                  <a:pt x="9749836" y="5590366"/>
                  <a:pt x="9707235" y="5632967"/>
                  <a:pt x="9654684" y="5632967"/>
                </a:cubicBezTo>
                <a:cubicBezTo>
                  <a:pt x="9602134" y="5632967"/>
                  <a:pt x="9559532" y="5590366"/>
                  <a:pt x="9559532" y="5537815"/>
                </a:cubicBezTo>
                <a:cubicBezTo>
                  <a:pt x="9559532" y="5485265"/>
                  <a:pt x="9602134" y="5442663"/>
                  <a:pt x="9654684" y="5442663"/>
                </a:cubicBezTo>
                <a:close/>
                <a:moveTo>
                  <a:pt x="9236015" y="5442663"/>
                </a:moveTo>
                <a:cubicBezTo>
                  <a:pt x="9288566" y="5442663"/>
                  <a:pt x="9331167" y="5485265"/>
                  <a:pt x="9331167" y="5537815"/>
                </a:cubicBezTo>
                <a:cubicBezTo>
                  <a:pt x="9331167" y="5590366"/>
                  <a:pt x="9288566" y="5632967"/>
                  <a:pt x="9236015" y="5632967"/>
                </a:cubicBezTo>
                <a:cubicBezTo>
                  <a:pt x="9183465" y="5632967"/>
                  <a:pt x="9140863" y="5590366"/>
                  <a:pt x="9140863" y="5537815"/>
                </a:cubicBezTo>
                <a:cubicBezTo>
                  <a:pt x="9140863" y="5485265"/>
                  <a:pt x="9183465" y="5442663"/>
                  <a:pt x="9236015" y="5442663"/>
                </a:cubicBezTo>
                <a:close/>
                <a:moveTo>
                  <a:pt x="8817346" y="5442663"/>
                </a:moveTo>
                <a:cubicBezTo>
                  <a:pt x="8869897" y="5442663"/>
                  <a:pt x="8912498" y="5485265"/>
                  <a:pt x="8912498" y="5537815"/>
                </a:cubicBezTo>
                <a:cubicBezTo>
                  <a:pt x="8912498" y="5590366"/>
                  <a:pt x="8869897" y="5632967"/>
                  <a:pt x="8817346" y="5632967"/>
                </a:cubicBezTo>
                <a:cubicBezTo>
                  <a:pt x="8764796" y="5632967"/>
                  <a:pt x="8722194" y="5590366"/>
                  <a:pt x="8722194" y="5537815"/>
                </a:cubicBezTo>
                <a:cubicBezTo>
                  <a:pt x="8722194" y="5485265"/>
                  <a:pt x="8764796" y="5442663"/>
                  <a:pt x="8817346" y="5442663"/>
                </a:cubicBezTo>
                <a:close/>
                <a:moveTo>
                  <a:pt x="8398677" y="5442663"/>
                </a:moveTo>
                <a:cubicBezTo>
                  <a:pt x="8451228" y="5442663"/>
                  <a:pt x="8493829" y="5485265"/>
                  <a:pt x="8493829" y="5537815"/>
                </a:cubicBezTo>
                <a:cubicBezTo>
                  <a:pt x="8493829" y="5590366"/>
                  <a:pt x="8451228" y="5632967"/>
                  <a:pt x="8398677" y="5632967"/>
                </a:cubicBezTo>
                <a:cubicBezTo>
                  <a:pt x="8346127" y="5632967"/>
                  <a:pt x="8303526" y="5590366"/>
                  <a:pt x="8303526" y="5537815"/>
                </a:cubicBezTo>
                <a:cubicBezTo>
                  <a:pt x="8303526" y="5485265"/>
                  <a:pt x="8346127" y="5442663"/>
                  <a:pt x="8398677" y="5442663"/>
                </a:cubicBezTo>
                <a:close/>
                <a:moveTo>
                  <a:pt x="7980009" y="5442663"/>
                </a:moveTo>
                <a:cubicBezTo>
                  <a:pt x="8032559" y="5442663"/>
                  <a:pt x="8075161" y="5485265"/>
                  <a:pt x="8075161" y="5537815"/>
                </a:cubicBezTo>
                <a:cubicBezTo>
                  <a:pt x="8075161" y="5590366"/>
                  <a:pt x="8032559" y="5632967"/>
                  <a:pt x="7980009" y="5632967"/>
                </a:cubicBezTo>
                <a:cubicBezTo>
                  <a:pt x="7927458" y="5632967"/>
                  <a:pt x="7884857" y="5590366"/>
                  <a:pt x="7884857" y="5537815"/>
                </a:cubicBezTo>
                <a:cubicBezTo>
                  <a:pt x="7884857" y="5485265"/>
                  <a:pt x="7927458" y="5442663"/>
                  <a:pt x="7980009" y="5442663"/>
                </a:cubicBezTo>
                <a:close/>
                <a:moveTo>
                  <a:pt x="7561340" y="5442663"/>
                </a:moveTo>
                <a:cubicBezTo>
                  <a:pt x="7613890" y="5442663"/>
                  <a:pt x="7656492" y="5485265"/>
                  <a:pt x="7656492" y="5537815"/>
                </a:cubicBezTo>
                <a:cubicBezTo>
                  <a:pt x="7656492" y="5590366"/>
                  <a:pt x="7613890" y="5632967"/>
                  <a:pt x="7561340" y="5632967"/>
                </a:cubicBezTo>
                <a:cubicBezTo>
                  <a:pt x="7508789" y="5632967"/>
                  <a:pt x="7466188" y="5590366"/>
                  <a:pt x="7466188" y="5537815"/>
                </a:cubicBezTo>
                <a:cubicBezTo>
                  <a:pt x="7466188" y="5485265"/>
                  <a:pt x="7508789" y="5442663"/>
                  <a:pt x="7561340" y="5442663"/>
                </a:cubicBezTo>
                <a:close/>
                <a:moveTo>
                  <a:pt x="7142671" y="5442663"/>
                </a:moveTo>
                <a:cubicBezTo>
                  <a:pt x="7195221" y="5442663"/>
                  <a:pt x="7237823" y="5485265"/>
                  <a:pt x="7237823" y="5537815"/>
                </a:cubicBezTo>
                <a:cubicBezTo>
                  <a:pt x="7237823" y="5590366"/>
                  <a:pt x="7195221" y="5632967"/>
                  <a:pt x="7142671" y="5632967"/>
                </a:cubicBezTo>
                <a:cubicBezTo>
                  <a:pt x="7090120" y="5632967"/>
                  <a:pt x="7047519" y="5590366"/>
                  <a:pt x="7047519" y="5537815"/>
                </a:cubicBezTo>
                <a:cubicBezTo>
                  <a:pt x="7047519" y="5485265"/>
                  <a:pt x="7090120" y="5442663"/>
                  <a:pt x="7142671" y="5442663"/>
                </a:cubicBezTo>
                <a:close/>
                <a:moveTo>
                  <a:pt x="6724002" y="5442663"/>
                </a:moveTo>
                <a:cubicBezTo>
                  <a:pt x="6776553" y="5442663"/>
                  <a:pt x="6819154" y="5485265"/>
                  <a:pt x="6819154" y="5537815"/>
                </a:cubicBezTo>
                <a:cubicBezTo>
                  <a:pt x="6819154" y="5590366"/>
                  <a:pt x="6776553" y="5632967"/>
                  <a:pt x="6724002" y="5632967"/>
                </a:cubicBezTo>
                <a:cubicBezTo>
                  <a:pt x="6671451" y="5632967"/>
                  <a:pt x="6628850" y="5590366"/>
                  <a:pt x="6628850" y="5537815"/>
                </a:cubicBezTo>
                <a:cubicBezTo>
                  <a:pt x="6628850" y="5485265"/>
                  <a:pt x="6671451" y="5442663"/>
                  <a:pt x="6724002" y="5442663"/>
                </a:cubicBezTo>
                <a:close/>
                <a:moveTo>
                  <a:pt x="6305333" y="5442663"/>
                </a:moveTo>
                <a:cubicBezTo>
                  <a:pt x="6357884" y="5442663"/>
                  <a:pt x="6400485" y="5485265"/>
                  <a:pt x="6400485" y="5537815"/>
                </a:cubicBezTo>
                <a:cubicBezTo>
                  <a:pt x="6400485" y="5590366"/>
                  <a:pt x="6357884" y="5632967"/>
                  <a:pt x="6305333" y="5632967"/>
                </a:cubicBezTo>
                <a:cubicBezTo>
                  <a:pt x="6252782" y="5632967"/>
                  <a:pt x="6210181" y="5590366"/>
                  <a:pt x="6210181" y="5537815"/>
                </a:cubicBezTo>
                <a:cubicBezTo>
                  <a:pt x="6210181" y="5485265"/>
                  <a:pt x="6252782" y="5442663"/>
                  <a:pt x="6305333" y="5442663"/>
                </a:cubicBezTo>
                <a:close/>
                <a:moveTo>
                  <a:pt x="5886664" y="5442663"/>
                </a:moveTo>
                <a:cubicBezTo>
                  <a:pt x="5939215" y="5442663"/>
                  <a:pt x="5981816" y="5485265"/>
                  <a:pt x="5981816" y="5537815"/>
                </a:cubicBezTo>
                <a:cubicBezTo>
                  <a:pt x="5981816" y="5590366"/>
                  <a:pt x="5939215" y="5632967"/>
                  <a:pt x="5886664" y="5632967"/>
                </a:cubicBezTo>
                <a:cubicBezTo>
                  <a:pt x="5834113" y="5632967"/>
                  <a:pt x="5791512" y="5590366"/>
                  <a:pt x="5791512" y="5537815"/>
                </a:cubicBezTo>
                <a:cubicBezTo>
                  <a:pt x="5791512" y="5485265"/>
                  <a:pt x="5834113" y="5442663"/>
                  <a:pt x="5886664" y="5442663"/>
                </a:cubicBezTo>
                <a:close/>
                <a:moveTo>
                  <a:pt x="5467994" y="5442663"/>
                </a:moveTo>
                <a:cubicBezTo>
                  <a:pt x="5520544" y="5442663"/>
                  <a:pt x="5563146" y="5485265"/>
                  <a:pt x="5563146" y="5537815"/>
                </a:cubicBezTo>
                <a:cubicBezTo>
                  <a:pt x="5563146" y="5590366"/>
                  <a:pt x="5520544" y="5632967"/>
                  <a:pt x="5467994" y="5632967"/>
                </a:cubicBezTo>
                <a:cubicBezTo>
                  <a:pt x="5415443" y="5632967"/>
                  <a:pt x="5372842" y="5590366"/>
                  <a:pt x="5372842" y="5537815"/>
                </a:cubicBezTo>
                <a:cubicBezTo>
                  <a:pt x="5372842" y="5485265"/>
                  <a:pt x="5415443" y="5442663"/>
                  <a:pt x="5467994" y="5442663"/>
                </a:cubicBezTo>
                <a:close/>
                <a:moveTo>
                  <a:pt x="5049325" y="5442663"/>
                </a:moveTo>
                <a:cubicBezTo>
                  <a:pt x="5101876" y="5442663"/>
                  <a:pt x="5144478" y="5485265"/>
                  <a:pt x="5144478" y="5537815"/>
                </a:cubicBezTo>
                <a:cubicBezTo>
                  <a:pt x="5144478" y="5590366"/>
                  <a:pt x="5101876" y="5632967"/>
                  <a:pt x="5049325" y="5632967"/>
                </a:cubicBezTo>
                <a:cubicBezTo>
                  <a:pt x="4996774" y="5632967"/>
                  <a:pt x="4954173" y="5590366"/>
                  <a:pt x="4954173" y="5537815"/>
                </a:cubicBezTo>
                <a:cubicBezTo>
                  <a:pt x="4954173" y="5485265"/>
                  <a:pt x="4996774" y="5442663"/>
                  <a:pt x="5049325" y="5442663"/>
                </a:cubicBezTo>
                <a:close/>
                <a:moveTo>
                  <a:pt x="4630656" y="5442663"/>
                </a:moveTo>
                <a:cubicBezTo>
                  <a:pt x="4683207" y="5442663"/>
                  <a:pt x="4725808" y="5485265"/>
                  <a:pt x="4725808" y="5537815"/>
                </a:cubicBezTo>
                <a:cubicBezTo>
                  <a:pt x="4725808" y="5590366"/>
                  <a:pt x="4683207" y="5632967"/>
                  <a:pt x="4630656" y="5632967"/>
                </a:cubicBezTo>
                <a:cubicBezTo>
                  <a:pt x="4578106" y="5632967"/>
                  <a:pt x="4535504" y="5590366"/>
                  <a:pt x="4535504" y="5537815"/>
                </a:cubicBezTo>
                <a:cubicBezTo>
                  <a:pt x="4535504" y="5485265"/>
                  <a:pt x="4578106" y="5442663"/>
                  <a:pt x="4630656" y="5442663"/>
                </a:cubicBezTo>
                <a:close/>
                <a:moveTo>
                  <a:pt x="4211987" y="5442663"/>
                </a:moveTo>
                <a:cubicBezTo>
                  <a:pt x="4264538" y="5442663"/>
                  <a:pt x="4307139" y="5485265"/>
                  <a:pt x="4307139" y="5537815"/>
                </a:cubicBezTo>
                <a:cubicBezTo>
                  <a:pt x="4307139" y="5590366"/>
                  <a:pt x="4264538" y="5632967"/>
                  <a:pt x="4211987" y="5632967"/>
                </a:cubicBezTo>
                <a:cubicBezTo>
                  <a:pt x="4159436" y="5632967"/>
                  <a:pt x="4116835" y="5590366"/>
                  <a:pt x="4116835" y="5537815"/>
                </a:cubicBezTo>
                <a:cubicBezTo>
                  <a:pt x="4116835" y="5485265"/>
                  <a:pt x="4159436" y="5442663"/>
                  <a:pt x="4211987" y="5442663"/>
                </a:cubicBezTo>
                <a:close/>
                <a:moveTo>
                  <a:pt x="3793358" y="5442663"/>
                </a:moveTo>
                <a:cubicBezTo>
                  <a:pt x="3845869" y="5442663"/>
                  <a:pt x="3888470" y="5485265"/>
                  <a:pt x="3888470" y="5537815"/>
                </a:cubicBezTo>
                <a:cubicBezTo>
                  <a:pt x="3888470" y="5590366"/>
                  <a:pt x="3845869" y="5632967"/>
                  <a:pt x="3793358" y="5632967"/>
                </a:cubicBezTo>
                <a:cubicBezTo>
                  <a:pt x="3740808" y="5632967"/>
                  <a:pt x="3698207" y="5590366"/>
                  <a:pt x="3698207" y="5537815"/>
                </a:cubicBezTo>
                <a:cubicBezTo>
                  <a:pt x="3698207" y="5485265"/>
                  <a:pt x="3740808" y="5442663"/>
                  <a:pt x="3793358" y="5442663"/>
                </a:cubicBezTo>
                <a:close/>
                <a:moveTo>
                  <a:pt x="3374686" y="5442663"/>
                </a:moveTo>
                <a:cubicBezTo>
                  <a:pt x="3427237" y="5442663"/>
                  <a:pt x="3469841" y="5485265"/>
                  <a:pt x="3469841" y="5537815"/>
                </a:cubicBezTo>
                <a:cubicBezTo>
                  <a:pt x="3469841" y="5590366"/>
                  <a:pt x="3427237" y="5632967"/>
                  <a:pt x="3374686" y="5632967"/>
                </a:cubicBezTo>
                <a:cubicBezTo>
                  <a:pt x="3322135" y="5632967"/>
                  <a:pt x="3279534" y="5590366"/>
                  <a:pt x="3279534" y="5537815"/>
                </a:cubicBezTo>
                <a:cubicBezTo>
                  <a:pt x="3279534" y="5485265"/>
                  <a:pt x="3322135" y="5442663"/>
                  <a:pt x="3374686" y="5442663"/>
                </a:cubicBezTo>
                <a:close/>
                <a:moveTo>
                  <a:pt x="2956015" y="5442663"/>
                </a:moveTo>
                <a:cubicBezTo>
                  <a:pt x="3008567" y="5442663"/>
                  <a:pt x="3051169" y="5485265"/>
                  <a:pt x="3051169" y="5537815"/>
                </a:cubicBezTo>
                <a:cubicBezTo>
                  <a:pt x="3051169" y="5590366"/>
                  <a:pt x="3008567" y="5632967"/>
                  <a:pt x="2956015" y="5632967"/>
                </a:cubicBezTo>
                <a:cubicBezTo>
                  <a:pt x="2903463" y="5632967"/>
                  <a:pt x="2860862" y="5590366"/>
                  <a:pt x="2860862" y="5537815"/>
                </a:cubicBezTo>
                <a:cubicBezTo>
                  <a:pt x="2860862" y="5485265"/>
                  <a:pt x="2903463" y="5442663"/>
                  <a:pt x="2956015" y="5442663"/>
                </a:cubicBezTo>
                <a:close/>
                <a:moveTo>
                  <a:pt x="2537342" y="5442663"/>
                </a:moveTo>
                <a:cubicBezTo>
                  <a:pt x="2589895" y="5442663"/>
                  <a:pt x="2632497" y="5485265"/>
                  <a:pt x="2632497" y="5537815"/>
                </a:cubicBezTo>
                <a:cubicBezTo>
                  <a:pt x="2632497" y="5590366"/>
                  <a:pt x="2589895" y="5632967"/>
                  <a:pt x="2537342" y="5632967"/>
                </a:cubicBezTo>
                <a:cubicBezTo>
                  <a:pt x="2484790" y="5632967"/>
                  <a:pt x="2442190" y="5590366"/>
                  <a:pt x="2442190" y="5537815"/>
                </a:cubicBezTo>
                <a:cubicBezTo>
                  <a:pt x="2442190" y="5485265"/>
                  <a:pt x="2484790" y="5442663"/>
                  <a:pt x="2537342" y="5442663"/>
                </a:cubicBezTo>
                <a:close/>
                <a:moveTo>
                  <a:pt x="2118672" y="5442663"/>
                </a:moveTo>
                <a:cubicBezTo>
                  <a:pt x="2171223" y="5442663"/>
                  <a:pt x="2213824" y="5485265"/>
                  <a:pt x="2213824" y="5537815"/>
                </a:cubicBezTo>
                <a:cubicBezTo>
                  <a:pt x="2213824" y="5590366"/>
                  <a:pt x="2171223" y="5632967"/>
                  <a:pt x="2118672" y="5632967"/>
                </a:cubicBezTo>
                <a:cubicBezTo>
                  <a:pt x="2066121" y="5632967"/>
                  <a:pt x="2023520" y="5590366"/>
                  <a:pt x="2023520" y="5537815"/>
                </a:cubicBezTo>
                <a:cubicBezTo>
                  <a:pt x="2023520" y="5485265"/>
                  <a:pt x="2066121" y="5442663"/>
                  <a:pt x="2118672" y="5442663"/>
                </a:cubicBezTo>
                <a:close/>
                <a:moveTo>
                  <a:pt x="1700000" y="5442663"/>
                </a:moveTo>
                <a:cubicBezTo>
                  <a:pt x="1752551" y="5442663"/>
                  <a:pt x="1795153" y="5485265"/>
                  <a:pt x="1795153" y="5537815"/>
                </a:cubicBezTo>
                <a:cubicBezTo>
                  <a:pt x="1795153" y="5590366"/>
                  <a:pt x="1752551" y="5632967"/>
                  <a:pt x="1700000" y="5632967"/>
                </a:cubicBezTo>
                <a:cubicBezTo>
                  <a:pt x="1647449" y="5632967"/>
                  <a:pt x="1604845" y="5590366"/>
                  <a:pt x="1604845" y="5537815"/>
                </a:cubicBezTo>
                <a:cubicBezTo>
                  <a:pt x="1604845" y="5485265"/>
                  <a:pt x="1647449" y="5442663"/>
                  <a:pt x="1700000" y="5442663"/>
                </a:cubicBezTo>
                <a:close/>
                <a:moveTo>
                  <a:pt x="1281327" y="5442663"/>
                </a:moveTo>
                <a:cubicBezTo>
                  <a:pt x="1333878" y="5442663"/>
                  <a:pt x="1376479" y="5485265"/>
                  <a:pt x="1376479" y="5537815"/>
                </a:cubicBezTo>
                <a:cubicBezTo>
                  <a:pt x="1376479" y="5590366"/>
                  <a:pt x="1333878" y="5632967"/>
                  <a:pt x="1281327" y="5632967"/>
                </a:cubicBezTo>
                <a:cubicBezTo>
                  <a:pt x="1228776" y="5632967"/>
                  <a:pt x="1186175" y="5590366"/>
                  <a:pt x="1186175" y="5537815"/>
                </a:cubicBezTo>
                <a:cubicBezTo>
                  <a:pt x="1186175" y="5485265"/>
                  <a:pt x="1228776" y="5442663"/>
                  <a:pt x="1281327" y="5442663"/>
                </a:cubicBezTo>
                <a:close/>
                <a:moveTo>
                  <a:pt x="862659" y="5442663"/>
                </a:moveTo>
                <a:cubicBezTo>
                  <a:pt x="915210" y="5442663"/>
                  <a:pt x="957811" y="5485265"/>
                  <a:pt x="957811" y="5537815"/>
                </a:cubicBezTo>
                <a:cubicBezTo>
                  <a:pt x="957811" y="5590366"/>
                  <a:pt x="915210" y="5632967"/>
                  <a:pt x="862659" y="5632967"/>
                </a:cubicBezTo>
                <a:cubicBezTo>
                  <a:pt x="810110" y="5632967"/>
                  <a:pt x="767507" y="5590366"/>
                  <a:pt x="767507" y="5537815"/>
                </a:cubicBezTo>
                <a:cubicBezTo>
                  <a:pt x="767507" y="5485265"/>
                  <a:pt x="810110" y="5442663"/>
                  <a:pt x="862659" y="5442663"/>
                </a:cubicBezTo>
                <a:close/>
                <a:moveTo>
                  <a:pt x="443991" y="5442663"/>
                </a:moveTo>
                <a:cubicBezTo>
                  <a:pt x="496542" y="5442663"/>
                  <a:pt x="539144" y="5485265"/>
                  <a:pt x="539144" y="5537815"/>
                </a:cubicBezTo>
                <a:cubicBezTo>
                  <a:pt x="539144" y="5590366"/>
                  <a:pt x="496542" y="5632967"/>
                  <a:pt x="443991" y="5632967"/>
                </a:cubicBezTo>
                <a:cubicBezTo>
                  <a:pt x="391441" y="5632967"/>
                  <a:pt x="348839" y="5590366"/>
                  <a:pt x="348839" y="5537815"/>
                </a:cubicBezTo>
                <a:cubicBezTo>
                  <a:pt x="348839" y="5485265"/>
                  <a:pt x="391441" y="5442663"/>
                  <a:pt x="443991" y="5442663"/>
                </a:cubicBezTo>
                <a:close/>
                <a:moveTo>
                  <a:pt x="25323" y="5442663"/>
                </a:moveTo>
                <a:cubicBezTo>
                  <a:pt x="77873" y="5442663"/>
                  <a:pt x="120475" y="5485265"/>
                  <a:pt x="120475" y="5537815"/>
                </a:cubicBezTo>
                <a:cubicBezTo>
                  <a:pt x="120475" y="5590366"/>
                  <a:pt x="77873" y="5632967"/>
                  <a:pt x="25323" y="5632967"/>
                </a:cubicBezTo>
                <a:lnTo>
                  <a:pt x="0" y="5627855"/>
                </a:lnTo>
                <a:lnTo>
                  <a:pt x="0" y="5447776"/>
                </a:lnTo>
                <a:close/>
                <a:moveTo>
                  <a:pt x="12166698" y="5023994"/>
                </a:moveTo>
                <a:lnTo>
                  <a:pt x="12192000" y="5029103"/>
                </a:lnTo>
                <a:lnTo>
                  <a:pt x="12192000" y="5209190"/>
                </a:lnTo>
                <a:lnTo>
                  <a:pt x="12166698" y="5214298"/>
                </a:lnTo>
                <a:cubicBezTo>
                  <a:pt x="12114147" y="5214298"/>
                  <a:pt x="12071546" y="5171697"/>
                  <a:pt x="12071546" y="5119146"/>
                </a:cubicBezTo>
                <a:cubicBezTo>
                  <a:pt x="12071546" y="5066596"/>
                  <a:pt x="12114147" y="5023994"/>
                  <a:pt x="12166698" y="5023994"/>
                </a:cubicBezTo>
                <a:close/>
                <a:moveTo>
                  <a:pt x="11748029" y="5023994"/>
                </a:moveTo>
                <a:cubicBezTo>
                  <a:pt x="11800580" y="5023994"/>
                  <a:pt x="11843181" y="5066596"/>
                  <a:pt x="11843181" y="5119146"/>
                </a:cubicBezTo>
                <a:cubicBezTo>
                  <a:pt x="11843181" y="5171697"/>
                  <a:pt x="11800580" y="5214298"/>
                  <a:pt x="11748029" y="5214298"/>
                </a:cubicBezTo>
                <a:cubicBezTo>
                  <a:pt x="11695478" y="5214298"/>
                  <a:pt x="11652877" y="5171697"/>
                  <a:pt x="11652877" y="5119146"/>
                </a:cubicBezTo>
                <a:cubicBezTo>
                  <a:pt x="11652877" y="5066596"/>
                  <a:pt x="11695478" y="5023994"/>
                  <a:pt x="11748029" y="5023994"/>
                </a:cubicBezTo>
                <a:close/>
                <a:moveTo>
                  <a:pt x="11329360" y="5023994"/>
                </a:moveTo>
                <a:cubicBezTo>
                  <a:pt x="11381911" y="5023994"/>
                  <a:pt x="11424512" y="5066596"/>
                  <a:pt x="11424512" y="5119146"/>
                </a:cubicBezTo>
                <a:cubicBezTo>
                  <a:pt x="11424512" y="5171697"/>
                  <a:pt x="11381911" y="5214298"/>
                  <a:pt x="11329360" y="5214298"/>
                </a:cubicBezTo>
                <a:cubicBezTo>
                  <a:pt x="11276809" y="5214298"/>
                  <a:pt x="11234208" y="5171697"/>
                  <a:pt x="11234208" y="5119146"/>
                </a:cubicBezTo>
                <a:cubicBezTo>
                  <a:pt x="11234208" y="5066596"/>
                  <a:pt x="11276809" y="5023994"/>
                  <a:pt x="11329360" y="5023994"/>
                </a:cubicBezTo>
                <a:close/>
                <a:moveTo>
                  <a:pt x="10910691" y="5023994"/>
                </a:moveTo>
                <a:cubicBezTo>
                  <a:pt x="10963242" y="5023994"/>
                  <a:pt x="11005843" y="5066596"/>
                  <a:pt x="11005843" y="5119146"/>
                </a:cubicBezTo>
                <a:cubicBezTo>
                  <a:pt x="11005843" y="5171697"/>
                  <a:pt x="10963242" y="5214298"/>
                  <a:pt x="10910691" y="5214298"/>
                </a:cubicBezTo>
                <a:cubicBezTo>
                  <a:pt x="10858140" y="5214298"/>
                  <a:pt x="10815539" y="5171697"/>
                  <a:pt x="10815539" y="5119146"/>
                </a:cubicBezTo>
                <a:cubicBezTo>
                  <a:pt x="10815539" y="5066596"/>
                  <a:pt x="10858140" y="5023994"/>
                  <a:pt x="10910691" y="5023994"/>
                </a:cubicBezTo>
                <a:close/>
                <a:moveTo>
                  <a:pt x="10492022" y="5023994"/>
                </a:moveTo>
                <a:cubicBezTo>
                  <a:pt x="10544573" y="5023994"/>
                  <a:pt x="10587174" y="5066596"/>
                  <a:pt x="10587174" y="5119146"/>
                </a:cubicBezTo>
                <a:cubicBezTo>
                  <a:pt x="10587174" y="5171697"/>
                  <a:pt x="10544573" y="5214298"/>
                  <a:pt x="10492022" y="5214298"/>
                </a:cubicBezTo>
                <a:cubicBezTo>
                  <a:pt x="10439471" y="5214298"/>
                  <a:pt x="10396870" y="5171697"/>
                  <a:pt x="10396870" y="5119146"/>
                </a:cubicBezTo>
                <a:cubicBezTo>
                  <a:pt x="10396870" y="5066596"/>
                  <a:pt x="10439471" y="5023994"/>
                  <a:pt x="10492022" y="5023994"/>
                </a:cubicBezTo>
                <a:close/>
                <a:moveTo>
                  <a:pt x="10073353" y="5023994"/>
                </a:moveTo>
                <a:cubicBezTo>
                  <a:pt x="10125904" y="5023994"/>
                  <a:pt x="10168505" y="5066596"/>
                  <a:pt x="10168505" y="5119146"/>
                </a:cubicBezTo>
                <a:cubicBezTo>
                  <a:pt x="10168505" y="5171697"/>
                  <a:pt x="10125904" y="5214298"/>
                  <a:pt x="10073353" y="5214298"/>
                </a:cubicBezTo>
                <a:cubicBezTo>
                  <a:pt x="10020803" y="5214298"/>
                  <a:pt x="9978201" y="5171697"/>
                  <a:pt x="9978201" y="5119146"/>
                </a:cubicBezTo>
                <a:cubicBezTo>
                  <a:pt x="9978201" y="5066596"/>
                  <a:pt x="10020803" y="5023994"/>
                  <a:pt x="10073353" y="5023994"/>
                </a:cubicBezTo>
                <a:close/>
                <a:moveTo>
                  <a:pt x="9654684" y="5023994"/>
                </a:moveTo>
                <a:cubicBezTo>
                  <a:pt x="9707235" y="5023994"/>
                  <a:pt x="9749836" y="5066596"/>
                  <a:pt x="9749836" y="5119146"/>
                </a:cubicBezTo>
                <a:cubicBezTo>
                  <a:pt x="9749836" y="5171697"/>
                  <a:pt x="9707235" y="5214298"/>
                  <a:pt x="9654684" y="5214298"/>
                </a:cubicBezTo>
                <a:cubicBezTo>
                  <a:pt x="9602134" y="5214298"/>
                  <a:pt x="9559532" y="5171697"/>
                  <a:pt x="9559532" y="5119146"/>
                </a:cubicBezTo>
                <a:cubicBezTo>
                  <a:pt x="9559532" y="5066596"/>
                  <a:pt x="9602134" y="5023994"/>
                  <a:pt x="9654684" y="5023994"/>
                </a:cubicBezTo>
                <a:close/>
                <a:moveTo>
                  <a:pt x="9236015" y="5023994"/>
                </a:moveTo>
                <a:cubicBezTo>
                  <a:pt x="9288566" y="5023994"/>
                  <a:pt x="9331167" y="5066596"/>
                  <a:pt x="9331167" y="5119146"/>
                </a:cubicBezTo>
                <a:cubicBezTo>
                  <a:pt x="9331167" y="5171697"/>
                  <a:pt x="9288566" y="5214298"/>
                  <a:pt x="9236015" y="5214298"/>
                </a:cubicBezTo>
                <a:cubicBezTo>
                  <a:pt x="9183465" y="5214298"/>
                  <a:pt x="9140863" y="5171697"/>
                  <a:pt x="9140863" y="5119146"/>
                </a:cubicBezTo>
                <a:cubicBezTo>
                  <a:pt x="9140863" y="5066596"/>
                  <a:pt x="9183465" y="5023994"/>
                  <a:pt x="9236015" y="5023994"/>
                </a:cubicBezTo>
                <a:close/>
                <a:moveTo>
                  <a:pt x="8817346" y="5023994"/>
                </a:moveTo>
                <a:cubicBezTo>
                  <a:pt x="8869897" y="5023994"/>
                  <a:pt x="8912498" y="5066596"/>
                  <a:pt x="8912498" y="5119146"/>
                </a:cubicBezTo>
                <a:cubicBezTo>
                  <a:pt x="8912498" y="5171697"/>
                  <a:pt x="8869897" y="5214298"/>
                  <a:pt x="8817346" y="5214298"/>
                </a:cubicBezTo>
                <a:cubicBezTo>
                  <a:pt x="8764796" y="5214298"/>
                  <a:pt x="8722194" y="5171697"/>
                  <a:pt x="8722194" y="5119146"/>
                </a:cubicBezTo>
                <a:cubicBezTo>
                  <a:pt x="8722194" y="5066596"/>
                  <a:pt x="8764796" y="5023994"/>
                  <a:pt x="8817346" y="5023994"/>
                </a:cubicBezTo>
                <a:close/>
                <a:moveTo>
                  <a:pt x="8398677" y="5023994"/>
                </a:moveTo>
                <a:cubicBezTo>
                  <a:pt x="8451228" y="5023994"/>
                  <a:pt x="8493829" y="5066596"/>
                  <a:pt x="8493829" y="5119146"/>
                </a:cubicBezTo>
                <a:cubicBezTo>
                  <a:pt x="8493829" y="5171697"/>
                  <a:pt x="8451228" y="5214298"/>
                  <a:pt x="8398677" y="5214298"/>
                </a:cubicBezTo>
                <a:cubicBezTo>
                  <a:pt x="8346127" y="5214298"/>
                  <a:pt x="8303526" y="5171697"/>
                  <a:pt x="8303526" y="5119146"/>
                </a:cubicBezTo>
                <a:cubicBezTo>
                  <a:pt x="8303526" y="5066596"/>
                  <a:pt x="8346127" y="5023994"/>
                  <a:pt x="8398677" y="5023994"/>
                </a:cubicBezTo>
                <a:close/>
                <a:moveTo>
                  <a:pt x="7980009" y="5023994"/>
                </a:moveTo>
                <a:cubicBezTo>
                  <a:pt x="8032559" y="5023994"/>
                  <a:pt x="8075161" y="5066596"/>
                  <a:pt x="8075161" y="5119146"/>
                </a:cubicBezTo>
                <a:cubicBezTo>
                  <a:pt x="8075161" y="5171697"/>
                  <a:pt x="8032559" y="5214298"/>
                  <a:pt x="7980009" y="5214298"/>
                </a:cubicBezTo>
                <a:cubicBezTo>
                  <a:pt x="7927458" y="5214298"/>
                  <a:pt x="7884857" y="5171697"/>
                  <a:pt x="7884857" y="5119146"/>
                </a:cubicBezTo>
                <a:cubicBezTo>
                  <a:pt x="7884857" y="5066596"/>
                  <a:pt x="7927458" y="5023994"/>
                  <a:pt x="7980009" y="5023994"/>
                </a:cubicBezTo>
                <a:close/>
                <a:moveTo>
                  <a:pt x="7561340" y="5023994"/>
                </a:moveTo>
                <a:cubicBezTo>
                  <a:pt x="7613890" y="5023994"/>
                  <a:pt x="7656492" y="5066596"/>
                  <a:pt x="7656492" y="5119146"/>
                </a:cubicBezTo>
                <a:cubicBezTo>
                  <a:pt x="7656492" y="5171697"/>
                  <a:pt x="7613890" y="5214298"/>
                  <a:pt x="7561340" y="5214298"/>
                </a:cubicBezTo>
                <a:cubicBezTo>
                  <a:pt x="7508789" y="5214298"/>
                  <a:pt x="7466188" y="5171697"/>
                  <a:pt x="7466188" y="5119146"/>
                </a:cubicBezTo>
                <a:cubicBezTo>
                  <a:pt x="7466188" y="5066596"/>
                  <a:pt x="7508789" y="5023994"/>
                  <a:pt x="7561340" y="5023994"/>
                </a:cubicBezTo>
                <a:close/>
                <a:moveTo>
                  <a:pt x="7142671" y="5023994"/>
                </a:moveTo>
                <a:cubicBezTo>
                  <a:pt x="7195221" y="5023994"/>
                  <a:pt x="7237823" y="5066596"/>
                  <a:pt x="7237823" y="5119146"/>
                </a:cubicBezTo>
                <a:cubicBezTo>
                  <a:pt x="7237823" y="5171697"/>
                  <a:pt x="7195221" y="5214298"/>
                  <a:pt x="7142671" y="5214298"/>
                </a:cubicBezTo>
                <a:cubicBezTo>
                  <a:pt x="7090120" y="5214298"/>
                  <a:pt x="7047519" y="5171697"/>
                  <a:pt x="7047519" y="5119146"/>
                </a:cubicBezTo>
                <a:cubicBezTo>
                  <a:pt x="7047519" y="5066596"/>
                  <a:pt x="7090120" y="5023994"/>
                  <a:pt x="7142671" y="5023994"/>
                </a:cubicBezTo>
                <a:close/>
                <a:moveTo>
                  <a:pt x="6724002" y="5023994"/>
                </a:moveTo>
                <a:cubicBezTo>
                  <a:pt x="6776553" y="5023994"/>
                  <a:pt x="6819154" y="5066596"/>
                  <a:pt x="6819154" y="5119146"/>
                </a:cubicBezTo>
                <a:cubicBezTo>
                  <a:pt x="6819154" y="5171697"/>
                  <a:pt x="6776553" y="5214298"/>
                  <a:pt x="6724002" y="5214298"/>
                </a:cubicBezTo>
                <a:cubicBezTo>
                  <a:pt x="6671451" y="5214298"/>
                  <a:pt x="6628850" y="5171697"/>
                  <a:pt x="6628850" y="5119146"/>
                </a:cubicBezTo>
                <a:cubicBezTo>
                  <a:pt x="6628850" y="5066596"/>
                  <a:pt x="6671451" y="5023994"/>
                  <a:pt x="6724002" y="5023994"/>
                </a:cubicBezTo>
                <a:close/>
                <a:moveTo>
                  <a:pt x="6305333" y="5023994"/>
                </a:moveTo>
                <a:cubicBezTo>
                  <a:pt x="6357884" y="5023994"/>
                  <a:pt x="6400485" y="5066596"/>
                  <a:pt x="6400485" y="5119146"/>
                </a:cubicBezTo>
                <a:cubicBezTo>
                  <a:pt x="6400485" y="5171697"/>
                  <a:pt x="6357884" y="5214298"/>
                  <a:pt x="6305333" y="5214298"/>
                </a:cubicBezTo>
                <a:cubicBezTo>
                  <a:pt x="6252782" y="5214298"/>
                  <a:pt x="6210181" y="5171697"/>
                  <a:pt x="6210181" y="5119146"/>
                </a:cubicBezTo>
                <a:cubicBezTo>
                  <a:pt x="6210181" y="5066596"/>
                  <a:pt x="6252782" y="5023994"/>
                  <a:pt x="6305333" y="5023994"/>
                </a:cubicBezTo>
                <a:close/>
                <a:moveTo>
                  <a:pt x="5886664" y="5023994"/>
                </a:moveTo>
                <a:cubicBezTo>
                  <a:pt x="5939215" y="5023994"/>
                  <a:pt x="5981816" y="5066596"/>
                  <a:pt x="5981816" y="5119146"/>
                </a:cubicBezTo>
                <a:cubicBezTo>
                  <a:pt x="5981816" y="5171697"/>
                  <a:pt x="5939215" y="5214298"/>
                  <a:pt x="5886664" y="5214298"/>
                </a:cubicBezTo>
                <a:cubicBezTo>
                  <a:pt x="5834113" y="5214298"/>
                  <a:pt x="5791512" y="5171697"/>
                  <a:pt x="5791512" y="5119146"/>
                </a:cubicBezTo>
                <a:cubicBezTo>
                  <a:pt x="5791512" y="5066596"/>
                  <a:pt x="5834113" y="5023994"/>
                  <a:pt x="5886664" y="5023994"/>
                </a:cubicBezTo>
                <a:close/>
                <a:moveTo>
                  <a:pt x="5467994" y="5023994"/>
                </a:moveTo>
                <a:cubicBezTo>
                  <a:pt x="5520544" y="5023994"/>
                  <a:pt x="5563146" y="5066596"/>
                  <a:pt x="5563146" y="5119146"/>
                </a:cubicBezTo>
                <a:cubicBezTo>
                  <a:pt x="5563146" y="5171697"/>
                  <a:pt x="5520544" y="5214298"/>
                  <a:pt x="5467994" y="5214298"/>
                </a:cubicBezTo>
                <a:cubicBezTo>
                  <a:pt x="5415443" y="5214298"/>
                  <a:pt x="5372842" y="5171697"/>
                  <a:pt x="5372842" y="5119146"/>
                </a:cubicBezTo>
                <a:cubicBezTo>
                  <a:pt x="5372842" y="5066596"/>
                  <a:pt x="5415443" y="5023994"/>
                  <a:pt x="5467994" y="5023994"/>
                </a:cubicBezTo>
                <a:close/>
                <a:moveTo>
                  <a:pt x="5049325" y="5023994"/>
                </a:moveTo>
                <a:cubicBezTo>
                  <a:pt x="5101876" y="5023994"/>
                  <a:pt x="5144478" y="5066596"/>
                  <a:pt x="5144478" y="5119146"/>
                </a:cubicBezTo>
                <a:cubicBezTo>
                  <a:pt x="5144478" y="5171697"/>
                  <a:pt x="5101876" y="5214298"/>
                  <a:pt x="5049325" y="5214298"/>
                </a:cubicBezTo>
                <a:cubicBezTo>
                  <a:pt x="4996774" y="5214298"/>
                  <a:pt x="4954173" y="5171697"/>
                  <a:pt x="4954173" y="5119146"/>
                </a:cubicBezTo>
                <a:cubicBezTo>
                  <a:pt x="4954173" y="5066596"/>
                  <a:pt x="4996774" y="5023994"/>
                  <a:pt x="5049325" y="5023994"/>
                </a:cubicBezTo>
                <a:close/>
                <a:moveTo>
                  <a:pt x="4630656" y="5023994"/>
                </a:moveTo>
                <a:cubicBezTo>
                  <a:pt x="4683207" y="5023994"/>
                  <a:pt x="4725808" y="5066596"/>
                  <a:pt x="4725808" y="5119146"/>
                </a:cubicBezTo>
                <a:cubicBezTo>
                  <a:pt x="4725808" y="5171697"/>
                  <a:pt x="4683207" y="5214298"/>
                  <a:pt x="4630656" y="5214298"/>
                </a:cubicBezTo>
                <a:cubicBezTo>
                  <a:pt x="4578106" y="5214298"/>
                  <a:pt x="4535504" y="5171697"/>
                  <a:pt x="4535504" y="5119146"/>
                </a:cubicBezTo>
                <a:cubicBezTo>
                  <a:pt x="4535504" y="5066596"/>
                  <a:pt x="4578106" y="5023994"/>
                  <a:pt x="4630656" y="5023994"/>
                </a:cubicBezTo>
                <a:close/>
                <a:moveTo>
                  <a:pt x="4211987" y="5023994"/>
                </a:moveTo>
                <a:cubicBezTo>
                  <a:pt x="4264538" y="5023994"/>
                  <a:pt x="4307139" y="5066596"/>
                  <a:pt x="4307139" y="5119146"/>
                </a:cubicBezTo>
                <a:cubicBezTo>
                  <a:pt x="4307139" y="5171697"/>
                  <a:pt x="4264538" y="5214298"/>
                  <a:pt x="4211987" y="5214298"/>
                </a:cubicBezTo>
                <a:cubicBezTo>
                  <a:pt x="4159436" y="5214298"/>
                  <a:pt x="4116835" y="5171697"/>
                  <a:pt x="4116835" y="5119146"/>
                </a:cubicBezTo>
                <a:cubicBezTo>
                  <a:pt x="4116835" y="5066596"/>
                  <a:pt x="4159436" y="5023994"/>
                  <a:pt x="4211987" y="5023994"/>
                </a:cubicBezTo>
                <a:close/>
                <a:moveTo>
                  <a:pt x="3793367" y="5023994"/>
                </a:moveTo>
                <a:cubicBezTo>
                  <a:pt x="3845869" y="5023994"/>
                  <a:pt x="3888470" y="5066596"/>
                  <a:pt x="3888470" y="5119146"/>
                </a:cubicBezTo>
                <a:cubicBezTo>
                  <a:pt x="3888470" y="5171697"/>
                  <a:pt x="3845869" y="5214298"/>
                  <a:pt x="3793367" y="5214298"/>
                </a:cubicBezTo>
                <a:cubicBezTo>
                  <a:pt x="3740816" y="5214298"/>
                  <a:pt x="3698215" y="5171697"/>
                  <a:pt x="3698215" y="5119146"/>
                </a:cubicBezTo>
                <a:cubicBezTo>
                  <a:pt x="3698215" y="5066596"/>
                  <a:pt x="3740816" y="5023994"/>
                  <a:pt x="3793367" y="5023994"/>
                </a:cubicBezTo>
                <a:close/>
                <a:moveTo>
                  <a:pt x="3374694" y="5023994"/>
                </a:moveTo>
                <a:cubicBezTo>
                  <a:pt x="3427245" y="5023994"/>
                  <a:pt x="3469850" y="5066596"/>
                  <a:pt x="3469850" y="5119146"/>
                </a:cubicBezTo>
                <a:cubicBezTo>
                  <a:pt x="3469850" y="5171697"/>
                  <a:pt x="3427245" y="5214298"/>
                  <a:pt x="3374694" y="5214298"/>
                </a:cubicBezTo>
                <a:cubicBezTo>
                  <a:pt x="3322144" y="5214298"/>
                  <a:pt x="3279542" y="5171697"/>
                  <a:pt x="3279542" y="5119146"/>
                </a:cubicBezTo>
                <a:cubicBezTo>
                  <a:pt x="3279542" y="5066596"/>
                  <a:pt x="3322144" y="5023994"/>
                  <a:pt x="3374694" y="5023994"/>
                </a:cubicBezTo>
                <a:close/>
                <a:moveTo>
                  <a:pt x="2956022" y="5023994"/>
                </a:moveTo>
                <a:cubicBezTo>
                  <a:pt x="3008574" y="5023994"/>
                  <a:pt x="3051176" y="5066596"/>
                  <a:pt x="3051176" y="5119146"/>
                </a:cubicBezTo>
                <a:cubicBezTo>
                  <a:pt x="3051176" y="5171697"/>
                  <a:pt x="3008574" y="5214298"/>
                  <a:pt x="2956022" y="5214298"/>
                </a:cubicBezTo>
                <a:cubicBezTo>
                  <a:pt x="2903470" y="5214298"/>
                  <a:pt x="2860869" y="5171697"/>
                  <a:pt x="2860869" y="5119146"/>
                </a:cubicBezTo>
                <a:cubicBezTo>
                  <a:pt x="2860869" y="5066596"/>
                  <a:pt x="2903470" y="5023994"/>
                  <a:pt x="2956022" y="5023994"/>
                </a:cubicBezTo>
                <a:close/>
                <a:moveTo>
                  <a:pt x="2537348" y="5023994"/>
                </a:moveTo>
                <a:cubicBezTo>
                  <a:pt x="2589902" y="5023994"/>
                  <a:pt x="2632504" y="5066596"/>
                  <a:pt x="2632504" y="5119146"/>
                </a:cubicBezTo>
                <a:cubicBezTo>
                  <a:pt x="2632504" y="5171697"/>
                  <a:pt x="2589902" y="5214298"/>
                  <a:pt x="2537348" y="5214298"/>
                </a:cubicBezTo>
                <a:cubicBezTo>
                  <a:pt x="2484796" y="5214298"/>
                  <a:pt x="2442196" y="5171697"/>
                  <a:pt x="2442196" y="5119146"/>
                </a:cubicBezTo>
                <a:cubicBezTo>
                  <a:pt x="2442196" y="5066596"/>
                  <a:pt x="2484796" y="5023994"/>
                  <a:pt x="2537348" y="5023994"/>
                </a:cubicBezTo>
                <a:close/>
                <a:moveTo>
                  <a:pt x="2118678" y="5023994"/>
                </a:moveTo>
                <a:cubicBezTo>
                  <a:pt x="2171229" y="5023994"/>
                  <a:pt x="2213831" y="5066596"/>
                  <a:pt x="2213831" y="5119146"/>
                </a:cubicBezTo>
                <a:cubicBezTo>
                  <a:pt x="2213831" y="5171697"/>
                  <a:pt x="2171229" y="5214298"/>
                  <a:pt x="2118678" y="5214298"/>
                </a:cubicBezTo>
                <a:cubicBezTo>
                  <a:pt x="2066127" y="5214298"/>
                  <a:pt x="2023526" y="5171697"/>
                  <a:pt x="2023526" y="5119146"/>
                </a:cubicBezTo>
                <a:cubicBezTo>
                  <a:pt x="2023526" y="5066596"/>
                  <a:pt x="2066127" y="5023994"/>
                  <a:pt x="2118678" y="5023994"/>
                </a:cubicBezTo>
                <a:close/>
                <a:moveTo>
                  <a:pt x="1700005" y="5023994"/>
                </a:moveTo>
                <a:cubicBezTo>
                  <a:pt x="1752556" y="5023994"/>
                  <a:pt x="1795158" y="5066596"/>
                  <a:pt x="1795158" y="5119146"/>
                </a:cubicBezTo>
                <a:cubicBezTo>
                  <a:pt x="1795158" y="5171697"/>
                  <a:pt x="1752556" y="5214298"/>
                  <a:pt x="1700005" y="5214298"/>
                </a:cubicBezTo>
                <a:cubicBezTo>
                  <a:pt x="1647454" y="5214298"/>
                  <a:pt x="1604850" y="5171697"/>
                  <a:pt x="1604850" y="5119146"/>
                </a:cubicBezTo>
                <a:cubicBezTo>
                  <a:pt x="1604850" y="5066596"/>
                  <a:pt x="1647454" y="5023994"/>
                  <a:pt x="1700005" y="5023994"/>
                </a:cubicBezTo>
                <a:close/>
                <a:moveTo>
                  <a:pt x="1281332" y="5023994"/>
                </a:moveTo>
                <a:cubicBezTo>
                  <a:pt x="1333882" y="5023994"/>
                  <a:pt x="1376484" y="5066596"/>
                  <a:pt x="1376484" y="5119146"/>
                </a:cubicBezTo>
                <a:cubicBezTo>
                  <a:pt x="1376484" y="5171697"/>
                  <a:pt x="1333882" y="5214298"/>
                  <a:pt x="1281332" y="5214298"/>
                </a:cubicBezTo>
                <a:cubicBezTo>
                  <a:pt x="1228781" y="5214298"/>
                  <a:pt x="1186180" y="5171697"/>
                  <a:pt x="1186180" y="5119146"/>
                </a:cubicBezTo>
                <a:cubicBezTo>
                  <a:pt x="1186180" y="5066596"/>
                  <a:pt x="1228781" y="5023994"/>
                  <a:pt x="1281332" y="5023994"/>
                </a:cubicBezTo>
                <a:close/>
                <a:moveTo>
                  <a:pt x="862664" y="5023994"/>
                </a:moveTo>
                <a:cubicBezTo>
                  <a:pt x="915215" y="5023994"/>
                  <a:pt x="957816" y="5066596"/>
                  <a:pt x="957816" y="5119146"/>
                </a:cubicBezTo>
                <a:cubicBezTo>
                  <a:pt x="957816" y="5171697"/>
                  <a:pt x="915215" y="5214298"/>
                  <a:pt x="862664" y="5214298"/>
                </a:cubicBezTo>
                <a:cubicBezTo>
                  <a:pt x="810115" y="5214298"/>
                  <a:pt x="767512" y="5171697"/>
                  <a:pt x="767512" y="5119146"/>
                </a:cubicBezTo>
                <a:cubicBezTo>
                  <a:pt x="767512" y="5066596"/>
                  <a:pt x="810115" y="5023994"/>
                  <a:pt x="862664" y="5023994"/>
                </a:cubicBezTo>
                <a:close/>
                <a:moveTo>
                  <a:pt x="443996" y="5023994"/>
                </a:moveTo>
                <a:cubicBezTo>
                  <a:pt x="496547" y="5023994"/>
                  <a:pt x="539148" y="5066596"/>
                  <a:pt x="539148" y="5119146"/>
                </a:cubicBezTo>
                <a:cubicBezTo>
                  <a:pt x="539148" y="5171697"/>
                  <a:pt x="496547" y="5214298"/>
                  <a:pt x="443996" y="5214298"/>
                </a:cubicBezTo>
                <a:cubicBezTo>
                  <a:pt x="391446" y="5214298"/>
                  <a:pt x="348844" y="5171697"/>
                  <a:pt x="348844" y="5119146"/>
                </a:cubicBezTo>
                <a:cubicBezTo>
                  <a:pt x="348844" y="5066596"/>
                  <a:pt x="391446" y="5023994"/>
                  <a:pt x="443996" y="5023994"/>
                </a:cubicBezTo>
                <a:close/>
                <a:moveTo>
                  <a:pt x="25327" y="5023994"/>
                </a:moveTo>
                <a:cubicBezTo>
                  <a:pt x="77878" y="5023994"/>
                  <a:pt x="120479" y="5066596"/>
                  <a:pt x="120479" y="5119146"/>
                </a:cubicBezTo>
                <a:cubicBezTo>
                  <a:pt x="120479" y="5171697"/>
                  <a:pt x="77878" y="5214298"/>
                  <a:pt x="25327" y="5214298"/>
                </a:cubicBezTo>
                <a:lnTo>
                  <a:pt x="0" y="5209185"/>
                </a:lnTo>
                <a:lnTo>
                  <a:pt x="0" y="5029108"/>
                </a:lnTo>
                <a:close/>
                <a:moveTo>
                  <a:pt x="12166698" y="4605325"/>
                </a:moveTo>
                <a:lnTo>
                  <a:pt x="12192000" y="4610434"/>
                </a:lnTo>
                <a:lnTo>
                  <a:pt x="12192000" y="4790521"/>
                </a:lnTo>
                <a:lnTo>
                  <a:pt x="12166698" y="4795629"/>
                </a:lnTo>
                <a:cubicBezTo>
                  <a:pt x="12114147" y="4795629"/>
                  <a:pt x="12071546" y="4753028"/>
                  <a:pt x="12071546" y="4700477"/>
                </a:cubicBezTo>
                <a:cubicBezTo>
                  <a:pt x="12071546" y="4647927"/>
                  <a:pt x="12114147" y="4605325"/>
                  <a:pt x="12166698" y="4605325"/>
                </a:cubicBezTo>
                <a:close/>
                <a:moveTo>
                  <a:pt x="11748029" y="4605325"/>
                </a:moveTo>
                <a:cubicBezTo>
                  <a:pt x="11800580" y="4605325"/>
                  <a:pt x="11843181" y="4647927"/>
                  <a:pt x="11843181" y="4700477"/>
                </a:cubicBezTo>
                <a:cubicBezTo>
                  <a:pt x="11843181" y="4753028"/>
                  <a:pt x="11800580" y="4795629"/>
                  <a:pt x="11748029" y="4795629"/>
                </a:cubicBezTo>
                <a:cubicBezTo>
                  <a:pt x="11695478" y="4795629"/>
                  <a:pt x="11652877" y="4753028"/>
                  <a:pt x="11652877" y="4700477"/>
                </a:cubicBezTo>
                <a:cubicBezTo>
                  <a:pt x="11652877" y="4647927"/>
                  <a:pt x="11695478" y="4605325"/>
                  <a:pt x="11748029" y="4605325"/>
                </a:cubicBezTo>
                <a:close/>
                <a:moveTo>
                  <a:pt x="11329360" y="4605325"/>
                </a:moveTo>
                <a:cubicBezTo>
                  <a:pt x="11381911" y="4605325"/>
                  <a:pt x="11424512" y="4647927"/>
                  <a:pt x="11424512" y="4700477"/>
                </a:cubicBezTo>
                <a:cubicBezTo>
                  <a:pt x="11424512" y="4753028"/>
                  <a:pt x="11381911" y="4795629"/>
                  <a:pt x="11329360" y="4795629"/>
                </a:cubicBezTo>
                <a:cubicBezTo>
                  <a:pt x="11276809" y="4795629"/>
                  <a:pt x="11234208" y="4753028"/>
                  <a:pt x="11234208" y="4700477"/>
                </a:cubicBezTo>
                <a:cubicBezTo>
                  <a:pt x="11234208" y="4647927"/>
                  <a:pt x="11276809" y="4605325"/>
                  <a:pt x="11329360" y="4605325"/>
                </a:cubicBezTo>
                <a:close/>
                <a:moveTo>
                  <a:pt x="10910691" y="4605325"/>
                </a:moveTo>
                <a:cubicBezTo>
                  <a:pt x="10963242" y="4605325"/>
                  <a:pt x="11005843" y="4647927"/>
                  <a:pt x="11005843" y="4700477"/>
                </a:cubicBezTo>
                <a:cubicBezTo>
                  <a:pt x="11005843" y="4753028"/>
                  <a:pt x="10963242" y="4795629"/>
                  <a:pt x="10910691" y="4795629"/>
                </a:cubicBezTo>
                <a:cubicBezTo>
                  <a:pt x="10858140" y="4795629"/>
                  <a:pt x="10815539" y="4753028"/>
                  <a:pt x="10815539" y="4700477"/>
                </a:cubicBezTo>
                <a:cubicBezTo>
                  <a:pt x="10815539" y="4647927"/>
                  <a:pt x="10858140" y="4605325"/>
                  <a:pt x="10910691" y="4605325"/>
                </a:cubicBezTo>
                <a:close/>
                <a:moveTo>
                  <a:pt x="10492022" y="4605325"/>
                </a:moveTo>
                <a:cubicBezTo>
                  <a:pt x="10544573" y="4605325"/>
                  <a:pt x="10587174" y="4647927"/>
                  <a:pt x="10587174" y="4700477"/>
                </a:cubicBezTo>
                <a:cubicBezTo>
                  <a:pt x="10587174" y="4753028"/>
                  <a:pt x="10544573" y="4795629"/>
                  <a:pt x="10492022" y="4795629"/>
                </a:cubicBezTo>
                <a:cubicBezTo>
                  <a:pt x="10439471" y="4795629"/>
                  <a:pt x="10396870" y="4753028"/>
                  <a:pt x="10396870" y="4700477"/>
                </a:cubicBezTo>
                <a:cubicBezTo>
                  <a:pt x="10396870" y="4647927"/>
                  <a:pt x="10439471" y="4605325"/>
                  <a:pt x="10492022" y="4605325"/>
                </a:cubicBezTo>
                <a:close/>
                <a:moveTo>
                  <a:pt x="10073353" y="4605325"/>
                </a:moveTo>
                <a:cubicBezTo>
                  <a:pt x="10125904" y="4605325"/>
                  <a:pt x="10168505" y="4647927"/>
                  <a:pt x="10168505" y="4700477"/>
                </a:cubicBezTo>
                <a:cubicBezTo>
                  <a:pt x="10168505" y="4753028"/>
                  <a:pt x="10125904" y="4795629"/>
                  <a:pt x="10073353" y="4795629"/>
                </a:cubicBezTo>
                <a:cubicBezTo>
                  <a:pt x="10020803" y="4795629"/>
                  <a:pt x="9978201" y="4753028"/>
                  <a:pt x="9978201" y="4700477"/>
                </a:cubicBezTo>
                <a:cubicBezTo>
                  <a:pt x="9978201" y="4647927"/>
                  <a:pt x="10020803" y="4605325"/>
                  <a:pt x="10073353" y="4605325"/>
                </a:cubicBezTo>
                <a:close/>
                <a:moveTo>
                  <a:pt x="9654684" y="4605325"/>
                </a:moveTo>
                <a:cubicBezTo>
                  <a:pt x="9707235" y="4605325"/>
                  <a:pt x="9749836" y="4647927"/>
                  <a:pt x="9749836" y="4700477"/>
                </a:cubicBezTo>
                <a:cubicBezTo>
                  <a:pt x="9749836" y="4753028"/>
                  <a:pt x="9707235" y="4795629"/>
                  <a:pt x="9654684" y="4795629"/>
                </a:cubicBezTo>
                <a:cubicBezTo>
                  <a:pt x="9602134" y="4795629"/>
                  <a:pt x="9559532" y="4753028"/>
                  <a:pt x="9559532" y="4700477"/>
                </a:cubicBezTo>
                <a:cubicBezTo>
                  <a:pt x="9559532" y="4647927"/>
                  <a:pt x="9602134" y="4605325"/>
                  <a:pt x="9654684" y="4605325"/>
                </a:cubicBezTo>
                <a:close/>
                <a:moveTo>
                  <a:pt x="9236015" y="4605325"/>
                </a:moveTo>
                <a:cubicBezTo>
                  <a:pt x="9288566" y="4605325"/>
                  <a:pt x="9331167" y="4647927"/>
                  <a:pt x="9331167" y="4700477"/>
                </a:cubicBezTo>
                <a:cubicBezTo>
                  <a:pt x="9331167" y="4753028"/>
                  <a:pt x="9288566" y="4795629"/>
                  <a:pt x="9236015" y="4795629"/>
                </a:cubicBezTo>
                <a:cubicBezTo>
                  <a:pt x="9183465" y="4795629"/>
                  <a:pt x="9140863" y="4753028"/>
                  <a:pt x="9140863" y="4700477"/>
                </a:cubicBezTo>
                <a:cubicBezTo>
                  <a:pt x="9140863" y="4647927"/>
                  <a:pt x="9183465" y="4605325"/>
                  <a:pt x="9236015" y="4605325"/>
                </a:cubicBezTo>
                <a:close/>
                <a:moveTo>
                  <a:pt x="8817346" y="4605325"/>
                </a:moveTo>
                <a:cubicBezTo>
                  <a:pt x="8869897" y="4605325"/>
                  <a:pt x="8912498" y="4647927"/>
                  <a:pt x="8912498" y="4700477"/>
                </a:cubicBezTo>
                <a:cubicBezTo>
                  <a:pt x="8912498" y="4753028"/>
                  <a:pt x="8869897" y="4795629"/>
                  <a:pt x="8817346" y="4795629"/>
                </a:cubicBezTo>
                <a:cubicBezTo>
                  <a:pt x="8764796" y="4795629"/>
                  <a:pt x="8722194" y="4753028"/>
                  <a:pt x="8722194" y="4700477"/>
                </a:cubicBezTo>
                <a:cubicBezTo>
                  <a:pt x="8722194" y="4647927"/>
                  <a:pt x="8764796" y="4605325"/>
                  <a:pt x="8817346" y="4605325"/>
                </a:cubicBezTo>
                <a:close/>
                <a:moveTo>
                  <a:pt x="8398677" y="4605325"/>
                </a:moveTo>
                <a:cubicBezTo>
                  <a:pt x="8451228" y="4605325"/>
                  <a:pt x="8493829" y="4647927"/>
                  <a:pt x="8493829" y="4700477"/>
                </a:cubicBezTo>
                <a:cubicBezTo>
                  <a:pt x="8493829" y="4753028"/>
                  <a:pt x="8451228" y="4795629"/>
                  <a:pt x="8398677" y="4795629"/>
                </a:cubicBezTo>
                <a:cubicBezTo>
                  <a:pt x="8346127" y="4795629"/>
                  <a:pt x="8303526" y="4753028"/>
                  <a:pt x="8303526" y="4700477"/>
                </a:cubicBezTo>
                <a:cubicBezTo>
                  <a:pt x="8303526" y="4647927"/>
                  <a:pt x="8346127" y="4605325"/>
                  <a:pt x="8398677" y="4605325"/>
                </a:cubicBezTo>
                <a:close/>
                <a:moveTo>
                  <a:pt x="7980009" y="4605325"/>
                </a:moveTo>
                <a:cubicBezTo>
                  <a:pt x="8032559" y="4605325"/>
                  <a:pt x="8075161" y="4647927"/>
                  <a:pt x="8075161" y="4700477"/>
                </a:cubicBezTo>
                <a:cubicBezTo>
                  <a:pt x="8075161" y="4753028"/>
                  <a:pt x="8032559" y="4795629"/>
                  <a:pt x="7980009" y="4795629"/>
                </a:cubicBezTo>
                <a:cubicBezTo>
                  <a:pt x="7927458" y="4795629"/>
                  <a:pt x="7884857" y="4753028"/>
                  <a:pt x="7884857" y="4700477"/>
                </a:cubicBezTo>
                <a:cubicBezTo>
                  <a:pt x="7884857" y="4647927"/>
                  <a:pt x="7927458" y="4605325"/>
                  <a:pt x="7980009" y="4605325"/>
                </a:cubicBezTo>
                <a:close/>
                <a:moveTo>
                  <a:pt x="7561340" y="4605325"/>
                </a:moveTo>
                <a:cubicBezTo>
                  <a:pt x="7613890" y="4605325"/>
                  <a:pt x="7656492" y="4647927"/>
                  <a:pt x="7656492" y="4700477"/>
                </a:cubicBezTo>
                <a:cubicBezTo>
                  <a:pt x="7656492" y="4753028"/>
                  <a:pt x="7613890" y="4795629"/>
                  <a:pt x="7561340" y="4795629"/>
                </a:cubicBezTo>
                <a:cubicBezTo>
                  <a:pt x="7508789" y="4795629"/>
                  <a:pt x="7466188" y="4753028"/>
                  <a:pt x="7466188" y="4700477"/>
                </a:cubicBezTo>
                <a:cubicBezTo>
                  <a:pt x="7466188" y="4647927"/>
                  <a:pt x="7508789" y="4605325"/>
                  <a:pt x="7561340" y="4605325"/>
                </a:cubicBezTo>
                <a:close/>
                <a:moveTo>
                  <a:pt x="7142671" y="4605325"/>
                </a:moveTo>
                <a:cubicBezTo>
                  <a:pt x="7195221" y="4605325"/>
                  <a:pt x="7237823" y="4647927"/>
                  <a:pt x="7237823" y="4700477"/>
                </a:cubicBezTo>
                <a:cubicBezTo>
                  <a:pt x="7237823" y="4753028"/>
                  <a:pt x="7195221" y="4795629"/>
                  <a:pt x="7142671" y="4795629"/>
                </a:cubicBezTo>
                <a:cubicBezTo>
                  <a:pt x="7090120" y="4795629"/>
                  <a:pt x="7047519" y="4753028"/>
                  <a:pt x="7047519" y="4700477"/>
                </a:cubicBezTo>
                <a:cubicBezTo>
                  <a:pt x="7047519" y="4647927"/>
                  <a:pt x="7090120" y="4605325"/>
                  <a:pt x="7142671" y="4605325"/>
                </a:cubicBezTo>
                <a:close/>
                <a:moveTo>
                  <a:pt x="6724002" y="4605325"/>
                </a:moveTo>
                <a:cubicBezTo>
                  <a:pt x="6776553" y="4605325"/>
                  <a:pt x="6819154" y="4647927"/>
                  <a:pt x="6819154" y="4700477"/>
                </a:cubicBezTo>
                <a:cubicBezTo>
                  <a:pt x="6819154" y="4753028"/>
                  <a:pt x="6776553" y="4795629"/>
                  <a:pt x="6724002" y="4795629"/>
                </a:cubicBezTo>
                <a:cubicBezTo>
                  <a:pt x="6671451" y="4795629"/>
                  <a:pt x="6628850" y="4753028"/>
                  <a:pt x="6628850" y="4700477"/>
                </a:cubicBezTo>
                <a:cubicBezTo>
                  <a:pt x="6628850" y="4647927"/>
                  <a:pt x="6671451" y="4605325"/>
                  <a:pt x="6724002" y="4605325"/>
                </a:cubicBezTo>
                <a:close/>
                <a:moveTo>
                  <a:pt x="6305333" y="4605325"/>
                </a:moveTo>
                <a:cubicBezTo>
                  <a:pt x="6357884" y="4605325"/>
                  <a:pt x="6400485" y="4647927"/>
                  <a:pt x="6400485" y="4700477"/>
                </a:cubicBezTo>
                <a:cubicBezTo>
                  <a:pt x="6400485" y="4753028"/>
                  <a:pt x="6357884" y="4795629"/>
                  <a:pt x="6305333" y="4795629"/>
                </a:cubicBezTo>
                <a:cubicBezTo>
                  <a:pt x="6252782" y="4795629"/>
                  <a:pt x="6210181" y="4753028"/>
                  <a:pt x="6210181" y="4700477"/>
                </a:cubicBezTo>
                <a:cubicBezTo>
                  <a:pt x="6210181" y="4647927"/>
                  <a:pt x="6252782" y="4605325"/>
                  <a:pt x="6305333" y="4605325"/>
                </a:cubicBezTo>
                <a:close/>
                <a:moveTo>
                  <a:pt x="5886664" y="4605325"/>
                </a:moveTo>
                <a:cubicBezTo>
                  <a:pt x="5939215" y="4605325"/>
                  <a:pt x="5981816" y="4647927"/>
                  <a:pt x="5981816" y="4700477"/>
                </a:cubicBezTo>
                <a:cubicBezTo>
                  <a:pt x="5981816" y="4753028"/>
                  <a:pt x="5939215" y="4795629"/>
                  <a:pt x="5886664" y="4795629"/>
                </a:cubicBezTo>
                <a:cubicBezTo>
                  <a:pt x="5834113" y="4795629"/>
                  <a:pt x="5791512" y="4753028"/>
                  <a:pt x="5791512" y="4700477"/>
                </a:cubicBezTo>
                <a:cubicBezTo>
                  <a:pt x="5791512" y="4647927"/>
                  <a:pt x="5834113" y="4605325"/>
                  <a:pt x="5886664" y="4605325"/>
                </a:cubicBezTo>
                <a:close/>
                <a:moveTo>
                  <a:pt x="5467994" y="4605325"/>
                </a:moveTo>
                <a:cubicBezTo>
                  <a:pt x="5520544" y="4605325"/>
                  <a:pt x="5563146" y="4647927"/>
                  <a:pt x="5563146" y="4700477"/>
                </a:cubicBezTo>
                <a:cubicBezTo>
                  <a:pt x="5563146" y="4753028"/>
                  <a:pt x="5520544" y="4795629"/>
                  <a:pt x="5467994" y="4795629"/>
                </a:cubicBezTo>
                <a:cubicBezTo>
                  <a:pt x="5415443" y="4795629"/>
                  <a:pt x="5372842" y="4753028"/>
                  <a:pt x="5372842" y="4700477"/>
                </a:cubicBezTo>
                <a:cubicBezTo>
                  <a:pt x="5372842" y="4647927"/>
                  <a:pt x="5415443" y="4605325"/>
                  <a:pt x="5467994" y="4605325"/>
                </a:cubicBezTo>
                <a:close/>
                <a:moveTo>
                  <a:pt x="5049325" y="4605325"/>
                </a:moveTo>
                <a:cubicBezTo>
                  <a:pt x="5101876" y="4605325"/>
                  <a:pt x="5144478" y="4647927"/>
                  <a:pt x="5144478" y="4700477"/>
                </a:cubicBezTo>
                <a:cubicBezTo>
                  <a:pt x="5144478" y="4753028"/>
                  <a:pt x="5101876" y="4795629"/>
                  <a:pt x="5049325" y="4795629"/>
                </a:cubicBezTo>
                <a:cubicBezTo>
                  <a:pt x="4996774" y="4795629"/>
                  <a:pt x="4954173" y="4753028"/>
                  <a:pt x="4954173" y="4700477"/>
                </a:cubicBezTo>
                <a:cubicBezTo>
                  <a:pt x="4954173" y="4647927"/>
                  <a:pt x="4996774" y="4605325"/>
                  <a:pt x="5049325" y="4605325"/>
                </a:cubicBezTo>
                <a:close/>
                <a:moveTo>
                  <a:pt x="4630656" y="4605325"/>
                </a:moveTo>
                <a:cubicBezTo>
                  <a:pt x="4683207" y="4605325"/>
                  <a:pt x="4725808" y="4647927"/>
                  <a:pt x="4725808" y="4700477"/>
                </a:cubicBezTo>
                <a:cubicBezTo>
                  <a:pt x="4725808" y="4753028"/>
                  <a:pt x="4683207" y="4795629"/>
                  <a:pt x="4630656" y="4795629"/>
                </a:cubicBezTo>
                <a:cubicBezTo>
                  <a:pt x="4578106" y="4795629"/>
                  <a:pt x="4535504" y="4753028"/>
                  <a:pt x="4535504" y="4700477"/>
                </a:cubicBezTo>
                <a:cubicBezTo>
                  <a:pt x="4535504" y="4647927"/>
                  <a:pt x="4578106" y="4605325"/>
                  <a:pt x="4630656" y="4605325"/>
                </a:cubicBezTo>
                <a:close/>
                <a:moveTo>
                  <a:pt x="4211987" y="4605325"/>
                </a:moveTo>
                <a:cubicBezTo>
                  <a:pt x="4264538" y="4605325"/>
                  <a:pt x="4307139" y="4647927"/>
                  <a:pt x="4307139" y="4700477"/>
                </a:cubicBezTo>
                <a:cubicBezTo>
                  <a:pt x="4307139" y="4753028"/>
                  <a:pt x="4264538" y="4795629"/>
                  <a:pt x="4211987" y="4795629"/>
                </a:cubicBezTo>
                <a:cubicBezTo>
                  <a:pt x="4159436" y="4795629"/>
                  <a:pt x="4116835" y="4753028"/>
                  <a:pt x="4116835" y="4700477"/>
                </a:cubicBezTo>
                <a:cubicBezTo>
                  <a:pt x="4116835" y="4647927"/>
                  <a:pt x="4159436" y="4605325"/>
                  <a:pt x="4211987" y="4605325"/>
                </a:cubicBezTo>
                <a:close/>
                <a:moveTo>
                  <a:pt x="3793376" y="4605325"/>
                </a:moveTo>
                <a:cubicBezTo>
                  <a:pt x="3845869" y="4605325"/>
                  <a:pt x="3888470" y="4647927"/>
                  <a:pt x="3888470" y="4700477"/>
                </a:cubicBezTo>
                <a:cubicBezTo>
                  <a:pt x="3888470" y="4753028"/>
                  <a:pt x="3845869" y="4795629"/>
                  <a:pt x="3793376" y="4795629"/>
                </a:cubicBezTo>
                <a:cubicBezTo>
                  <a:pt x="3740825" y="4795629"/>
                  <a:pt x="3698224" y="4753028"/>
                  <a:pt x="3698224" y="4700477"/>
                </a:cubicBezTo>
                <a:cubicBezTo>
                  <a:pt x="3698224" y="4647927"/>
                  <a:pt x="3740825" y="4605325"/>
                  <a:pt x="3793376" y="4605325"/>
                </a:cubicBezTo>
                <a:close/>
                <a:moveTo>
                  <a:pt x="3374703" y="4605325"/>
                </a:moveTo>
                <a:cubicBezTo>
                  <a:pt x="3427252" y="4605325"/>
                  <a:pt x="3469858" y="4647927"/>
                  <a:pt x="3469858" y="4700477"/>
                </a:cubicBezTo>
                <a:cubicBezTo>
                  <a:pt x="3469858" y="4753028"/>
                  <a:pt x="3427252" y="4795629"/>
                  <a:pt x="3374703" y="4795629"/>
                </a:cubicBezTo>
                <a:cubicBezTo>
                  <a:pt x="3322151" y="4795629"/>
                  <a:pt x="3279550" y="4753028"/>
                  <a:pt x="3279550" y="4700477"/>
                </a:cubicBezTo>
                <a:cubicBezTo>
                  <a:pt x="3279550" y="4647927"/>
                  <a:pt x="3322151" y="4605325"/>
                  <a:pt x="3374703" y="4605325"/>
                </a:cubicBezTo>
                <a:close/>
                <a:moveTo>
                  <a:pt x="2956029" y="4605325"/>
                </a:moveTo>
                <a:cubicBezTo>
                  <a:pt x="3008582" y="4605325"/>
                  <a:pt x="3051184" y="4647927"/>
                  <a:pt x="3051184" y="4700477"/>
                </a:cubicBezTo>
                <a:cubicBezTo>
                  <a:pt x="3051184" y="4753028"/>
                  <a:pt x="3008582" y="4795629"/>
                  <a:pt x="2956029" y="4795629"/>
                </a:cubicBezTo>
                <a:cubicBezTo>
                  <a:pt x="2903477" y="4795629"/>
                  <a:pt x="2860876" y="4753028"/>
                  <a:pt x="2860876" y="4700477"/>
                </a:cubicBezTo>
                <a:cubicBezTo>
                  <a:pt x="2860876" y="4647927"/>
                  <a:pt x="2903477" y="4605325"/>
                  <a:pt x="2956029" y="4605325"/>
                </a:cubicBezTo>
                <a:close/>
                <a:moveTo>
                  <a:pt x="2537355" y="4605325"/>
                </a:moveTo>
                <a:cubicBezTo>
                  <a:pt x="2589908" y="4605325"/>
                  <a:pt x="2632511" y="4647927"/>
                  <a:pt x="2632511" y="4700477"/>
                </a:cubicBezTo>
                <a:cubicBezTo>
                  <a:pt x="2632511" y="4753028"/>
                  <a:pt x="2589908" y="4795629"/>
                  <a:pt x="2537355" y="4795629"/>
                </a:cubicBezTo>
                <a:cubicBezTo>
                  <a:pt x="2484803" y="4795629"/>
                  <a:pt x="2442202" y="4753028"/>
                  <a:pt x="2442202" y="4700477"/>
                </a:cubicBezTo>
                <a:cubicBezTo>
                  <a:pt x="2442202" y="4647927"/>
                  <a:pt x="2484803" y="4605325"/>
                  <a:pt x="2537355" y="4605325"/>
                </a:cubicBezTo>
                <a:close/>
                <a:moveTo>
                  <a:pt x="2118684" y="4605325"/>
                </a:moveTo>
                <a:cubicBezTo>
                  <a:pt x="2171236" y="4605325"/>
                  <a:pt x="2213837" y="4647927"/>
                  <a:pt x="2213837" y="4700477"/>
                </a:cubicBezTo>
                <a:cubicBezTo>
                  <a:pt x="2213837" y="4753028"/>
                  <a:pt x="2171236" y="4795629"/>
                  <a:pt x="2118684" y="4795629"/>
                </a:cubicBezTo>
                <a:cubicBezTo>
                  <a:pt x="2066133" y="4795629"/>
                  <a:pt x="2023532" y="4753028"/>
                  <a:pt x="2023532" y="4700477"/>
                </a:cubicBezTo>
                <a:cubicBezTo>
                  <a:pt x="2023532" y="4647927"/>
                  <a:pt x="2066133" y="4605325"/>
                  <a:pt x="2118684" y="4605325"/>
                </a:cubicBezTo>
                <a:close/>
                <a:moveTo>
                  <a:pt x="1700010" y="4605325"/>
                </a:moveTo>
                <a:cubicBezTo>
                  <a:pt x="1752562" y="4605325"/>
                  <a:pt x="1795163" y="4647927"/>
                  <a:pt x="1795163" y="4700477"/>
                </a:cubicBezTo>
                <a:cubicBezTo>
                  <a:pt x="1795163" y="4753028"/>
                  <a:pt x="1752562" y="4795629"/>
                  <a:pt x="1700010" y="4795629"/>
                </a:cubicBezTo>
                <a:cubicBezTo>
                  <a:pt x="1647458" y="4795629"/>
                  <a:pt x="1604856" y="4753028"/>
                  <a:pt x="1604856" y="4700477"/>
                </a:cubicBezTo>
                <a:cubicBezTo>
                  <a:pt x="1604856" y="4647927"/>
                  <a:pt x="1647458" y="4605325"/>
                  <a:pt x="1700010" y="4605325"/>
                </a:cubicBezTo>
                <a:close/>
                <a:moveTo>
                  <a:pt x="1281336" y="4605325"/>
                </a:moveTo>
                <a:cubicBezTo>
                  <a:pt x="1333887" y="4605325"/>
                  <a:pt x="1376489" y="4647927"/>
                  <a:pt x="1376489" y="4700477"/>
                </a:cubicBezTo>
                <a:cubicBezTo>
                  <a:pt x="1376489" y="4753028"/>
                  <a:pt x="1333887" y="4795629"/>
                  <a:pt x="1281336" y="4795629"/>
                </a:cubicBezTo>
                <a:cubicBezTo>
                  <a:pt x="1228786" y="4795629"/>
                  <a:pt x="1186185" y="4753028"/>
                  <a:pt x="1186185" y="4700477"/>
                </a:cubicBezTo>
                <a:cubicBezTo>
                  <a:pt x="1186185" y="4647927"/>
                  <a:pt x="1228786" y="4605325"/>
                  <a:pt x="1281336" y="4605325"/>
                </a:cubicBezTo>
                <a:close/>
                <a:moveTo>
                  <a:pt x="862669" y="4605325"/>
                </a:moveTo>
                <a:cubicBezTo>
                  <a:pt x="915219" y="4605325"/>
                  <a:pt x="957821" y="4647927"/>
                  <a:pt x="957821" y="4700477"/>
                </a:cubicBezTo>
                <a:cubicBezTo>
                  <a:pt x="957821" y="4753028"/>
                  <a:pt x="915219" y="4795629"/>
                  <a:pt x="862669" y="4795629"/>
                </a:cubicBezTo>
                <a:cubicBezTo>
                  <a:pt x="810119" y="4795629"/>
                  <a:pt x="767517" y="4753028"/>
                  <a:pt x="767517" y="4700477"/>
                </a:cubicBezTo>
                <a:cubicBezTo>
                  <a:pt x="767517" y="4647927"/>
                  <a:pt x="810119" y="4605325"/>
                  <a:pt x="862669" y="4605325"/>
                </a:cubicBezTo>
                <a:close/>
                <a:moveTo>
                  <a:pt x="444001" y="4605325"/>
                </a:moveTo>
                <a:cubicBezTo>
                  <a:pt x="496553" y="4605325"/>
                  <a:pt x="539154" y="4647927"/>
                  <a:pt x="539154" y="4700477"/>
                </a:cubicBezTo>
                <a:cubicBezTo>
                  <a:pt x="539154" y="4753028"/>
                  <a:pt x="496553" y="4795629"/>
                  <a:pt x="444001" y="4795629"/>
                </a:cubicBezTo>
                <a:cubicBezTo>
                  <a:pt x="391450" y="4795629"/>
                  <a:pt x="348849" y="4753028"/>
                  <a:pt x="348849" y="4700477"/>
                </a:cubicBezTo>
                <a:cubicBezTo>
                  <a:pt x="348849" y="4647927"/>
                  <a:pt x="391450" y="4605325"/>
                  <a:pt x="444001" y="4605325"/>
                </a:cubicBezTo>
                <a:close/>
                <a:moveTo>
                  <a:pt x="25333" y="4605325"/>
                </a:moveTo>
                <a:cubicBezTo>
                  <a:pt x="77884" y="4605325"/>
                  <a:pt x="120485" y="4647927"/>
                  <a:pt x="120485" y="4700477"/>
                </a:cubicBezTo>
                <a:cubicBezTo>
                  <a:pt x="120485" y="4753028"/>
                  <a:pt x="77884" y="4795629"/>
                  <a:pt x="25333" y="4795629"/>
                </a:cubicBezTo>
                <a:lnTo>
                  <a:pt x="0" y="4790515"/>
                </a:lnTo>
                <a:lnTo>
                  <a:pt x="0" y="4610440"/>
                </a:lnTo>
                <a:close/>
                <a:moveTo>
                  <a:pt x="12166698" y="4186656"/>
                </a:moveTo>
                <a:lnTo>
                  <a:pt x="12192000" y="4191765"/>
                </a:lnTo>
                <a:lnTo>
                  <a:pt x="12192000" y="4371852"/>
                </a:lnTo>
                <a:lnTo>
                  <a:pt x="12166698" y="4376960"/>
                </a:lnTo>
                <a:cubicBezTo>
                  <a:pt x="12114147" y="4376960"/>
                  <a:pt x="12071546" y="4334359"/>
                  <a:pt x="12071546" y="4281808"/>
                </a:cubicBezTo>
                <a:cubicBezTo>
                  <a:pt x="12071546" y="4229258"/>
                  <a:pt x="12114147" y="4186656"/>
                  <a:pt x="12166698" y="4186656"/>
                </a:cubicBezTo>
                <a:close/>
                <a:moveTo>
                  <a:pt x="11748029" y="4186656"/>
                </a:moveTo>
                <a:cubicBezTo>
                  <a:pt x="11800580" y="4186656"/>
                  <a:pt x="11843181" y="4229258"/>
                  <a:pt x="11843181" y="4281808"/>
                </a:cubicBezTo>
                <a:cubicBezTo>
                  <a:pt x="11843181" y="4334359"/>
                  <a:pt x="11800580" y="4376960"/>
                  <a:pt x="11748029" y="4376960"/>
                </a:cubicBezTo>
                <a:cubicBezTo>
                  <a:pt x="11695478" y="4376960"/>
                  <a:pt x="11652877" y="4334359"/>
                  <a:pt x="11652877" y="4281808"/>
                </a:cubicBezTo>
                <a:cubicBezTo>
                  <a:pt x="11652877" y="4229258"/>
                  <a:pt x="11695478" y="4186656"/>
                  <a:pt x="11748029" y="4186656"/>
                </a:cubicBezTo>
                <a:close/>
                <a:moveTo>
                  <a:pt x="11329360" y="4186656"/>
                </a:moveTo>
                <a:cubicBezTo>
                  <a:pt x="11381911" y="4186656"/>
                  <a:pt x="11424512" y="4229258"/>
                  <a:pt x="11424512" y="4281808"/>
                </a:cubicBezTo>
                <a:cubicBezTo>
                  <a:pt x="11424512" y="4334359"/>
                  <a:pt x="11381911" y="4376960"/>
                  <a:pt x="11329360" y="4376960"/>
                </a:cubicBezTo>
                <a:cubicBezTo>
                  <a:pt x="11276809" y="4376960"/>
                  <a:pt x="11234208" y="4334359"/>
                  <a:pt x="11234208" y="4281808"/>
                </a:cubicBezTo>
                <a:cubicBezTo>
                  <a:pt x="11234208" y="4229258"/>
                  <a:pt x="11276809" y="4186656"/>
                  <a:pt x="11329360" y="4186656"/>
                </a:cubicBezTo>
                <a:close/>
                <a:moveTo>
                  <a:pt x="10910691" y="4186656"/>
                </a:moveTo>
                <a:cubicBezTo>
                  <a:pt x="10963242" y="4186656"/>
                  <a:pt x="11005843" y="4229258"/>
                  <a:pt x="11005843" y="4281808"/>
                </a:cubicBezTo>
                <a:cubicBezTo>
                  <a:pt x="11005843" y="4334359"/>
                  <a:pt x="10963242" y="4376960"/>
                  <a:pt x="10910691" y="4376960"/>
                </a:cubicBezTo>
                <a:cubicBezTo>
                  <a:pt x="10858140" y="4376960"/>
                  <a:pt x="10815539" y="4334359"/>
                  <a:pt x="10815539" y="4281808"/>
                </a:cubicBezTo>
                <a:cubicBezTo>
                  <a:pt x="10815539" y="4229258"/>
                  <a:pt x="10858140" y="4186656"/>
                  <a:pt x="10910691" y="4186656"/>
                </a:cubicBezTo>
                <a:close/>
                <a:moveTo>
                  <a:pt x="10492022" y="4186656"/>
                </a:moveTo>
                <a:cubicBezTo>
                  <a:pt x="10544573" y="4186656"/>
                  <a:pt x="10587174" y="4229258"/>
                  <a:pt x="10587174" y="4281808"/>
                </a:cubicBezTo>
                <a:cubicBezTo>
                  <a:pt x="10587174" y="4334359"/>
                  <a:pt x="10544573" y="4376960"/>
                  <a:pt x="10492022" y="4376960"/>
                </a:cubicBezTo>
                <a:cubicBezTo>
                  <a:pt x="10439471" y="4376960"/>
                  <a:pt x="10396870" y="4334359"/>
                  <a:pt x="10396870" y="4281808"/>
                </a:cubicBezTo>
                <a:cubicBezTo>
                  <a:pt x="10396870" y="4229258"/>
                  <a:pt x="10439471" y="4186656"/>
                  <a:pt x="10492022" y="4186656"/>
                </a:cubicBezTo>
                <a:close/>
                <a:moveTo>
                  <a:pt x="10073353" y="4186656"/>
                </a:moveTo>
                <a:cubicBezTo>
                  <a:pt x="10125904" y="4186656"/>
                  <a:pt x="10168505" y="4229258"/>
                  <a:pt x="10168505" y="4281808"/>
                </a:cubicBezTo>
                <a:cubicBezTo>
                  <a:pt x="10168505" y="4334359"/>
                  <a:pt x="10125904" y="4376960"/>
                  <a:pt x="10073353" y="4376960"/>
                </a:cubicBezTo>
                <a:cubicBezTo>
                  <a:pt x="10020803" y="4376960"/>
                  <a:pt x="9978201" y="4334359"/>
                  <a:pt x="9978201" y="4281808"/>
                </a:cubicBezTo>
                <a:cubicBezTo>
                  <a:pt x="9978201" y="4229258"/>
                  <a:pt x="10020803" y="4186656"/>
                  <a:pt x="10073353" y="4186656"/>
                </a:cubicBezTo>
                <a:close/>
                <a:moveTo>
                  <a:pt x="9654684" y="4186656"/>
                </a:moveTo>
                <a:cubicBezTo>
                  <a:pt x="9707235" y="4186656"/>
                  <a:pt x="9749836" y="4229258"/>
                  <a:pt x="9749836" y="4281808"/>
                </a:cubicBezTo>
                <a:cubicBezTo>
                  <a:pt x="9749836" y="4334359"/>
                  <a:pt x="9707235" y="4376960"/>
                  <a:pt x="9654684" y="4376960"/>
                </a:cubicBezTo>
                <a:cubicBezTo>
                  <a:pt x="9602134" y="4376960"/>
                  <a:pt x="9559532" y="4334359"/>
                  <a:pt x="9559532" y="4281808"/>
                </a:cubicBezTo>
                <a:cubicBezTo>
                  <a:pt x="9559532" y="4229258"/>
                  <a:pt x="9602134" y="4186656"/>
                  <a:pt x="9654684" y="4186656"/>
                </a:cubicBezTo>
                <a:close/>
                <a:moveTo>
                  <a:pt x="9236015" y="4186656"/>
                </a:moveTo>
                <a:cubicBezTo>
                  <a:pt x="9288566" y="4186656"/>
                  <a:pt x="9331167" y="4229258"/>
                  <a:pt x="9331167" y="4281808"/>
                </a:cubicBezTo>
                <a:cubicBezTo>
                  <a:pt x="9331167" y="4334359"/>
                  <a:pt x="9288566" y="4376960"/>
                  <a:pt x="9236015" y="4376960"/>
                </a:cubicBezTo>
                <a:cubicBezTo>
                  <a:pt x="9183465" y="4376960"/>
                  <a:pt x="9140863" y="4334359"/>
                  <a:pt x="9140863" y="4281808"/>
                </a:cubicBezTo>
                <a:cubicBezTo>
                  <a:pt x="9140863" y="4229258"/>
                  <a:pt x="9183465" y="4186656"/>
                  <a:pt x="9236015" y="4186656"/>
                </a:cubicBezTo>
                <a:close/>
                <a:moveTo>
                  <a:pt x="8817346" y="4186656"/>
                </a:moveTo>
                <a:cubicBezTo>
                  <a:pt x="8869897" y="4186656"/>
                  <a:pt x="8912498" y="4229258"/>
                  <a:pt x="8912498" y="4281808"/>
                </a:cubicBezTo>
                <a:cubicBezTo>
                  <a:pt x="8912498" y="4334359"/>
                  <a:pt x="8869897" y="4376960"/>
                  <a:pt x="8817346" y="4376960"/>
                </a:cubicBezTo>
                <a:cubicBezTo>
                  <a:pt x="8764796" y="4376960"/>
                  <a:pt x="8722194" y="4334359"/>
                  <a:pt x="8722194" y="4281808"/>
                </a:cubicBezTo>
                <a:cubicBezTo>
                  <a:pt x="8722194" y="4229258"/>
                  <a:pt x="8764796" y="4186656"/>
                  <a:pt x="8817346" y="4186656"/>
                </a:cubicBezTo>
                <a:close/>
                <a:moveTo>
                  <a:pt x="8398677" y="4186656"/>
                </a:moveTo>
                <a:cubicBezTo>
                  <a:pt x="8451228" y="4186656"/>
                  <a:pt x="8493829" y="4229258"/>
                  <a:pt x="8493829" y="4281808"/>
                </a:cubicBezTo>
                <a:cubicBezTo>
                  <a:pt x="8493829" y="4334359"/>
                  <a:pt x="8451228" y="4376960"/>
                  <a:pt x="8398677" y="4376960"/>
                </a:cubicBezTo>
                <a:cubicBezTo>
                  <a:pt x="8346127" y="4376960"/>
                  <a:pt x="8303526" y="4334359"/>
                  <a:pt x="8303526" y="4281808"/>
                </a:cubicBezTo>
                <a:cubicBezTo>
                  <a:pt x="8303526" y="4229258"/>
                  <a:pt x="8346127" y="4186656"/>
                  <a:pt x="8398677" y="4186656"/>
                </a:cubicBezTo>
                <a:close/>
                <a:moveTo>
                  <a:pt x="7980009" y="4186656"/>
                </a:moveTo>
                <a:cubicBezTo>
                  <a:pt x="8032559" y="4186656"/>
                  <a:pt x="8075161" y="4229258"/>
                  <a:pt x="8075161" y="4281808"/>
                </a:cubicBezTo>
                <a:cubicBezTo>
                  <a:pt x="8075161" y="4334359"/>
                  <a:pt x="8032559" y="4376960"/>
                  <a:pt x="7980009" y="4376960"/>
                </a:cubicBezTo>
                <a:cubicBezTo>
                  <a:pt x="7927458" y="4376960"/>
                  <a:pt x="7884857" y="4334359"/>
                  <a:pt x="7884857" y="4281808"/>
                </a:cubicBezTo>
                <a:cubicBezTo>
                  <a:pt x="7884857" y="4229258"/>
                  <a:pt x="7927458" y="4186656"/>
                  <a:pt x="7980009" y="4186656"/>
                </a:cubicBezTo>
                <a:close/>
                <a:moveTo>
                  <a:pt x="7561340" y="4186656"/>
                </a:moveTo>
                <a:cubicBezTo>
                  <a:pt x="7613890" y="4186656"/>
                  <a:pt x="7656492" y="4229258"/>
                  <a:pt x="7656492" y="4281808"/>
                </a:cubicBezTo>
                <a:cubicBezTo>
                  <a:pt x="7656492" y="4334359"/>
                  <a:pt x="7613890" y="4376960"/>
                  <a:pt x="7561340" y="4376960"/>
                </a:cubicBezTo>
                <a:cubicBezTo>
                  <a:pt x="7508789" y="4376960"/>
                  <a:pt x="7466188" y="4334359"/>
                  <a:pt x="7466188" y="4281808"/>
                </a:cubicBezTo>
                <a:cubicBezTo>
                  <a:pt x="7466188" y="4229258"/>
                  <a:pt x="7508789" y="4186656"/>
                  <a:pt x="7561340" y="4186656"/>
                </a:cubicBezTo>
                <a:close/>
                <a:moveTo>
                  <a:pt x="7142671" y="4186656"/>
                </a:moveTo>
                <a:cubicBezTo>
                  <a:pt x="7195221" y="4186656"/>
                  <a:pt x="7237823" y="4229258"/>
                  <a:pt x="7237823" y="4281808"/>
                </a:cubicBezTo>
                <a:cubicBezTo>
                  <a:pt x="7237823" y="4334359"/>
                  <a:pt x="7195221" y="4376960"/>
                  <a:pt x="7142671" y="4376960"/>
                </a:cubicBezTo>
                <a:cubicBezTo>
                  <a:pt x="7090120" y="4376960"/>
                  <a:pt x="7047519" y="4334359"/>
                  <a:pt x="7047519" y="4281808"/>
                </a:cubicBezTo>
                <a:cubicBezTo>
                  <a:pt x="7047519" y="4229258"/>
                  <a:pt x="7090120" y="4186656"/>
                  <a:pt x="7142671" y="4186656"/>
                </a:cubicBezTo>
                <a:close/>
                <a:moveTo>
                  <a:pt x="6724002" y="4186656"/>
                </a:moveTo>
                <a:cubicBezTo>
                  <a:pt x="6776553" y="4186656"/>
                  <a:pt x="6819154" y="4229258"/>
                  <a:pt x="6819154" y="4281808"/>
                </a:cubicBezTo>
                <a:cubicBezTo>
                  <a:pt x="6819154" y="4334359"/>
                  <a:pt x="6776553" y="4376960"/>
                  <a:pt x="6724002" y="4376960"/>
                </a:cubicBezTo>
                <a:cubicBezTo>
                  <a:pt x="6671451" y="4376960"/>
                  <a:pt x="6628850" y="4334359"/>
                  <a:pt x="6628850" y="4281808"/>
                </a:cubicBezTo>
                <a:cubicBezTo>
                  <a:pt x="6628850" y="4229258"/>
                  <a:pt x="6671451" y="4186656"/>
                  <a:pt x="6724002" y="4186656"/>
                </a:cubicBezTo>
                <a:close/>
                <a:moveTo>
                  <a:pt x="6305333" y="4186656"/>
                </a:moveTo>
                <a:cubicBezTo>
                  <a:pt x="6357884" y="4186656"/>
                  <a:pt x="6400485" y="4229258"/>
                  <a:pt x="6400485" y="4281808"/>
                </a:cubicBezTo>
                <a:cubicBezTo>
                  <a:pt x="6400485" y="4334359"/>
                  <a:pt x="6357884" y="4376960"/>
                  <a:pt x="6305333" y="4376960"/>
                </a:cubicBezTo>
                <a:cubicBezTo>
                  <a:pt x="6252782" y="4376960"/>
                  <a:pt x="6210181" y="4334359"/>
                  <a:pt x="6210181" y="4281808"/>
                </a:cubicBezTo>
                <a:cubicBezTo>
                  <a:pt x="6210181" y="4229258"/>
                  <a:pt x="6252782" y="4186656"/>
                  <a:pt x="6305333" y="4186656"/>
                </a:cubicBezTo>
                <a:close/>
                <a:moveTo>
                  <a:pt x="5886664" y="4186656"/>
                </a:moveTo>
                <a:cubicBezTo>
                  <a:pt x="5939215" y="4186656"/>
                  <a:pt x="5981816" y="4229258"/>
                  <a:pt x="5981816" y="4281808"/>
                </a:cubicBezTo>
                <a:cubicBezTo>
                  <a:pt x="5981816" y="4334359"/>
                  <a:pt x="5939215" y="4376960"/>
                  <a:pt x="5886664" y="4376960"/>
                </a:cubicBezTo>
                <a:cubicBezTo>
                  <a:pt x="5834113" y="4376960"/>
                  <a:pt x="5791512" y="4334359"/>
                  <a:pt x="5791512" y="4281808"/>
                </a:cubicBezTo>
                <a:cubicBezTo>
                  <a:pt x="5791512" y="4229258"/>
                  <a:pt x="5834113" y="4186656"/>
                  <a:pt x="5886664" y="4186656"/>
                </a:cubicBezTo>
                <a:close/>
                <a:moveTo>
                  <a:pt x="5467994" y="4186656"/>
                </a:moveTo>
                <a:cubicBezTo>
                  <a:pt x="5520544" y="4186656"/>
                  <a:pt x="5563146" y="4229258"/>
                  <a:pt x="5563146" y="4281808"/>
                </a:cubicBezTo>
                <a:cubicBezTo>
                  <a:pt x="5563146" y="4334359"/>
                  <a:pt x="5520544" y="4376960"/>
                  <a:pt x="5467994" y="4376960"/>
                </a:cubicBezTo>
                <a:cubicBezTo>
                  <a:pt x="5415443" y="4376960"/>
                  <a:pt x="5372842" y="4334359"/>
                  <a:pt x="5372842" y="4281808"/>
                </a:cubicBezTo>
                <a:cubicBezTo>
                  <a:pt x="5372842" y="4229258"/>
                  <a:pt x="5415443" y="4186656"/>
                  <a:pt x="5467994" y="4186656"/>
                </a:cubicBezTo>
                <a:close/>
                <a:moveTo>
                  <a:pt x="5049325" y="4186656"/>
                </a:moveTo>
                <a:cubicBezTo>
                  <a:pt x="5101876" y="4186656"/>
                  <a:pt x="5144478" y="4229258"/>
                  <a:pt x="5144478" y="4281808"/>
                </a:cubicBezTo>
                <a:cubicBezTo>
                  <a:pt x="5144478" y="4334359"/>
                  <a:pt x="5101876" y="4376960"/>
                  <a:pt x="5049325" y="4376960"/>
                </a:cubicBezTo>
                <a:cubicBezTo>
                  <a:pt x="4996774" y="4376960"/>
                  <a:pt x="4954173" y="4334359"/>
                  <a:pt x="4954173" y="4281808"/>
                </a:cubicBezTo>
                <a:cubicBezTo>
                  <a:pt x="4954173" y="4229258"/>
                  <a:pt x="4996774" y="4186656"/>
                  <a:pt x="5049325" y="4186656"/>
                </a:cubicBezTo>
                <a:close/>
                <a:moveTo>
                  <a:pt x="4630656" y="4186656"/>
                </a:moveTo>
                <a:cubicBezTo>
                  <a:pt x="4683207" y="4186656"/>
                  <a:pt x="4725808" y="4229258"/>
                  <a:pt x="4725808" y="4281808"/>
                </a:cubicBezTo>
                <a:cubicBezTo>
                  <a:pt x="4725808" y="4334359"/>
                  <a:pt x="4683207" y="4376960"/>
                  <a:pt x="4630656" y="4376960"/>
                </a:cubicBezTo>
                <a:cubicBezTo>
                  <a:pt x="4578106" y="4376960"/>
                  <a:pt x="4535504" y="4334359"/>
                  <a:pt x="4535504" y="4281808"/>
                </a:cubicBezTo>
                <a:cubicBezTo>
                  <a:pt x="4535504" y="4229258"/>
                  <a:pt x="4578106" y="4186656"/>
                  <a:pt x="4630656" y="4186656"/>
                </a:cubicBezTo>
                <a:close/>
                <a:moveTo>
                  <a:pt x="4211987" y="4186656"/>
                </a:moveTo>
                <a:cubicBezTo>
                  <a:pt x="4264538" y="4186656"/>
                  <a:pt x="4307139" y="4229258"/>
                  <a:pt x="4307139" y="4281808"/>
                </a:cubicBezTo>
                <a:cubicBezTo>
                  <a:pt x="4307139" y="4334359"/>
                  <a:pt x="4264538" y="4376960"/>
                  <a:pt x="4211987" y="4376960"/>
                </a:cubicBezTo>
                <a:cubicBezTo>
                  <a:pt x="4159436" y="4376960"/>
                  <a:pt x="4116835" y="4334359"/>
                  <a:pt x="4116835" y="4281808"/>
                </a:cubicBezTo>
                <a:cubicBezTo>
                  <a:pt x="4116835" y="4229258"/>
                  <a:pt x="4159436" y="4186656"/>
                  <a:pt x="4211987" y="4186656"/>
                </a:cubicBezTo>
                <a:close/>
                <a:moveTo>
                  <a:pt x="3793385" y="4186656"/>
                </a:moveTo>
                <a:cubicBezTo>
                  <a:pt x="3845869" y="4186656"/>
                  <a:pt x="3888470" y="4229258"/>
                  <a:pt x="3888470" y="4281808"/>
                </a:cubicBezTo>
                <a:cubicBezTo>
                  <a:pt x="3888470" y="4334359"/>
                  <a:pt x="3845869" y="4376960"/>
                  <a:pt x="3793385" y="4376960"/>
                </a:cubicBezTo>
                <a:cubicBezTo>
                  <a:pt x="3740833" y="4376960"/>
                  <a:pt x="3698233" y="4334359"/>
                  <a:pt x="3698233" y="4281808"/>
                </a:cubicBezTo>
                <a:cubicBezTo>
                  <a:pt x="3698233" y="4229258"/>
                  <a:pt x="3740833" y="4186656"/>
                  <a:pt x="3793385" y="4186656"/>
                </a:cubicBezTo>
                <a:close/>
                <a:moveTo>
                  <a:pt x="3374710" y="4186656"/>
                </a:moveTo>
                <a:cubicBezTo>
                  <a:pt x="3427261" y="4186656"/>
                  <a:pt x="3469866" y="4229258"/>
                  <a:pt x="3469866" y="4281808"/>
                </a:cubicBezTo>
                <a:cubicBezTo>
                  <a:pt x="3469866" y="4334359"/>
                  <a:pt x="3427261" y="4376960"/>
                  <a:pt x="3374710" y="4376960"/>
                </a:cubicBezTo>
                <a:cubicBezTo>
                  <a:pt x="3322159" y="4376960"/>
                  <a:pt x="3279558" y="4334359"/>
                  <a:pt x="3279558" y="4281808"/>
                </a:cubicBezTo>
                <a:cubicBezTo>
                  <a:pt x="3279558" y="4229258"/>
                  <a:pt x="3322159" y="4186656"/>
                  <a:pt x="3374710" y="4186656"/>
                </a:cubicBezTo>
                <a:close/>
                <a:moveTo>
                  <a:pt x="2956037" y="4186656"/>
                </a:moveTo>
                <a:cubicBezTo>
                  <a:pt x="3008589" y="4186656"/>
                  <a:pt x="3051192" y="4229258"/>
                  <a:pt x="3051192" y="4281808"/>
                </a:cubicBezTo>
                <a:cubicBezTo>
                  <a:pt x="3051192" y="4334359"/>
                  <a:pt x="3008589" y="4376960"/>
                  <a:pt x="2956037" y="4376960"/>
                </a:cubicBezTo>
                <a:cubicBezTo>
                  <a:pt x="2903484" y="4376960"/>
                  <a:pt x="2860883" y="4334359"/>
                  <a:pt x="2860883" y="4281808"/>
                </a:cubicBezTo>
                <a:cubicBezTo>
                  <a:pt x="2860883" y="4229258"/>
                  <a:pt x="2903484" y="4186656"/>
                  <a:pt x="2956037" y="4186656"/>
                </a:cubicBezTo>
                <a:close/>
                <a:moveTo>
                  <a:pt x="2537361" y="4186656"/>
                </a:moveTo>
                <a:cubicBezTo>
                  <a:pt x="2589914" y="4186656"/>
                  <a:pt x="2632518" y="4229258"/>
                  <a:pt x="2632518" y="4281808"/>
                </a:cubicBezTo>
                <a:cubicBezTo>
                  <a:pt x="2632518" y="4334359"/>
                  <a:pt x="2589914" y="4376960"/>
                  <a:pt x="2537361" y="4376960"/>
                </a:cubicBezTo>
                <a:cubicBezTo>
                  <a:pt x="2484810" y="4376960"/>
                  <a:pt x="2442208" y="4334359"/>
                  <a:pt x="2442208" y="4281808"/>
                </a:cubicBezTo>
                <a:cubicBezTo>
                  <a:pt x="2442208" y="4229258"/>
                  <a:pt x="2484810" y="4186656"/>
                  <a:pt x="2537361" y="4186656"/>
                </a:cubicBezTo>
                <a:close/>
                <a:moveTo>
                  <a:pt x="2118691" y="4186656"/>
                </a:moveTo>
                <a:cubicBezTo>
                  <a:pt x="2171242" y="4186656"/>
                  <a:pt x="2213843" y="4229258"/>
                  <a:pt x="2213843" y="4281808"/>
                </a:cubicBezTo>
                <a:cubicBezTo>
                  <a:pt x="2213843" y="4334359"/>
                  <a:pt x="2171242" y="4376960"/>
                  <a:pt x="2118691" y="4376960"/>
                </a:cubicBezTo>
                <a:cubicBezTo>
                  <a:pt x="2066139" y="4376960"/>
                  <a:pt x="2023537" y="4334359"/>
                  <a:pt x="2023537" y="4281808"/>
                </a:cubicBezTo>
                <a:cubicBezTo>
                  <a:pt x="2023537" y="4229258"/>
                  <a:pt x="2066139" y="4186656"/>
                  <a:pt x="2118691" y="4186656"/>
                </a:cubicBezTo>
                <a:close/>
                <a:moveTo>
                  <a:pt x="1700016" y="4186656"/>
                </a:moveTo>
                <a:cubicBezTo>
                  <a:pt x="1752567" y="4186656"/>
                  <a:pt x="1795168" y="4229258"/>
                  <a:pt x="1795168" y="4281808"/>
                </a:cubicBezTo>
                <a:cubicBezTo>
                  <a:pt x="1795168" y="4334359"/>
                  <a:pt x="1752567" y="4376960"/>
                  <a:pt x="1700016" y="4376960"/>
                </a:cubicBezTo>
                <a:cubicBezTo>
                  <a:pt x="1647464" y="4376960"/>
                  <a:pt x="1604860" y="4334359"/>
                  <a:pt x="1604860" y="4281808"/>
                </a:cubicBezTo>
                <a:cubicBezTo>
                  <a:pt x="1604860" y="4229258"/>
                  <a:pt x="1647464" y="4186656"/>
                  <a:pt x="1700016" y="4186656"/>
                </a:cubicBezTo>
                <a:close/>
                <a:moveTo>
                  <a:pt x="1281341" y="4186656"/>
                </a:moveTo>
                <a:cubicBezTo>
                  <a:pt x="1333892" y="4186656"/>
                  <a:pt x="1376493" y="4229258"/>
                  <a:pt x="1376493" y="4281808"/>
                </a:cubicBezTo>
                <a:cubicBezTo>
                  <a:pt x="1376493" y="4334359"/>
                  <a:pt x="1333892" y="4376960"/>
                  <a:pt x="1281341" y="4376960"/>
                </a:cubicBezTo>
                <a:cubicBezTo>
                  <a:pt x="1228791" y="4376960"/>
                  <a:pt x="1186189" y="4334359"/>
                  <a:pt x="1186189" y="4281808"/>
                </a:cubicBezTo>
                <a:cubicBezTo>
                  <a:pt x="1186189" y="4229258"/>
                  <a:pt x="1228791" y="4186656"/>
                  <a:pt x="1281341" y="4186656"/>
                </a:cubicBezTo>
                <a:close/>
                <a:moveTo>
                  <a:pt x="862675" y="4186656"/>
                </a:moveTo>
                <a:cubicBezTo>
                  <a:pt x="915225" y="4186656"/>
                  <a:pt x="957826" y="4229258"/>
                  <a:pt x="957826" y="4281808"/>
                </a:cubicBezTo>
                <a:cubicBezTo>
                  <a:pt x="957826" y="4334359"/>
                  <a:pt x="915225" y="4376960"/>
                  <a:pt x="862675" y="4376960"/>
                </a:cubicBezTo>
                <a:cubicBezTo>
                  <a:pt x="810124" y="4376960"/>
                  <a:pt x="767521" y="4334359"/>
                  <a:pt x="767521" y="4281808"/>
                </a:cubicBezTo>
                <a:cubicBezTo>
                  <a:pt x="767521" y="4229258"/>
                  <a:pt x="810124" y="4186656"/>
                  <a:pt x="862675" y="4186656"/>
                </a:cubicBezTo>
                <a:close/>
                <a:moveTo>
                  <a:pt x="444007" y="4186656"/>
                </a:moveTo>
                <a:cubicBezTo>
                  <a:pt x="496558" y="4186656"/>
                  <a:pt x="539159" y="4229258"/>
                  <a:pt x="539159" y="4281808"/>
                </a:cubicBezTo>
                <a:cubicBezTo>
                  <a:pt x="539159" y="4334359"/>
                  <a:pt x="496558" y="4376960"/>
                  <a:pt x="444007" y="4376960"/>
                </a:cubicBezTo>
                <a:cubicBezTo>
                  <a:pt x="391455" y="4376960"/>
                  <a:pt x="348855" y="4334359"/>
                  <a:pt x="348855" y="4281808"/>
                </a:cubicBezTo>
                <a:cubicBezTo>
                  <a:pt x="348855" y="4229258"/>
                  <a:pt x="391455" y="4186656"/>
                  <a:pt x="444007" y="4186656"/>
                </a:cubicBezTo>
                <a:close/>
                <a:moveTo>
                  <a:pt x="25338" y="4186656"/>
                </a:moveTo>
                <a:cubicBezTo>
                  <a:pt x="77889" y="4186656"/>
                  <a:pt x="120490" y="4229258"/>
                  <a:pt x="120490" y="4281808"/>
                </a:cubicBezTo>
                <a:cubicBezTo>
                  <a:pt x="120490" y="4334359"/>
                  <a:pt x="77889" y="4376960"/>
                  <a:pt x="25338" y="4376960"/>
                </a:cubicBezTo>
                <a:lnTo>
                  <a:pt x="0" y="4371845"/>
                </a:lnTo>
                <a:lnTo>
                  <a:pt x="0" y="4191772"/>
                </a:lnTo>
                <a:close/>
                <a:moveTo>
                  <a:pt x="12166698" y="3767987"/>
                </a:moveTo>
                <a:lnTo>
                  <a:pt x="12192000" y="3773095"/>
                </a:lnTo>
                <a:lnTo>
                  <a:pt x="12192000" y="3953183"/>
                </a:lnTo>
                <a:lnTo>
                  <a:pt x="12166698" y="3958292"/>
                </a:lnTo>
                <a:cubicBezTo>
                  <a:pt x="12114147" y="3958292"/>
                  <a:pt x="12071546" y="3915690"/>
                  <a:pt x="12071546" y="3863139"/>
                </a:cubicBezTo>
                <a:cubicBezTo>
                  <a:pt x="12071546" y="3810589"/>
                  <a:pt x="12114147" y="3767987"/>
                  <a:pt x="12166698" y="3767987"/>
                </a:cubicBezTo>
                <a:close/>
                <a:moveTo>
                  <a:pt x="11748029" y="3767987"/>
                </a:moveTo>
                <a:cubicBezTo>
                  <a:pt x="11800580" y="3767987"/>
                  <a:pt x="11843181" y="3810589"/>
                  <a:pt x="11843181" y="3863139"/>
                </a:cubicBezTo>
                <a:cubicBezTo>
                  <a:pt x="11843181" y="3915690"/>
                  <a:pt x="11800580" y="3958292"/>
                  <a:pt x="11748029" y="3958292"/>
                </a:cubicBezTo>
                <a:cubicBezTo>
                  <a:pt x="11695478" y="3958292"/>
                  <a:pt x="11652877" y="3915690"/>
                  <a:pt x="11652877" y="3863139"/>
                </a:cubicBezTo>
                <a:cubicBezTo>
                  <a:pt x="11652877" y="3810589"/>
                  <a:pt x="11695478" y="3767987"/>
                  <a:pt x="11748029" y="3767987"/>
                </a:cubicBezTo>
                <a:close/>
                <a:moveTo>
                  <a:pt x="11329360" y="3767987"/>
                </a:moveTo>
                <a:cubicBezTo>
                  <a:pt x="11381911" y="3767987"/>
                  <a:pt x="11424512" y="3810589"/>
                  <a:pt x="11424512" y="3863139"/>
                </a:cubicBezTo>
                <a:cubicBezTo>
                  <a:pt x="11424512" y="3915690"/>
                  <a:pt x="11381911" y="3958292"/>
                  <a:pt x="11329360" y="3958292"/>
                </a:cubicBezTo>
                <a:cubicBezTo>
                  <a:pt x="11276809" y="3958292"/>
                  <a:pt x="11234208" y="3915690"/>
                  <a:pt x="11234208" y="3863139"/>
                </a:cubicBezTo>
                <a:cubicBezTo>
                  <a:pt x="11234208" y="3810589"/>
                  <a:pt x="11276809" y="3767987"/>
                  <a:pt x="11329360" y="3767987"/>
                </a:cubicBezTo>
                <a:close/>
                <a:moveTo>
                  <a:pt x="10910691" y="3767987"/>
                </a:moveTo>
                <a:cubicBezTo>
                  <a:pt x="10963242" y="3767987"/>
                  <a:pt x="11005843" y="3810589"/>
                  <a:pt x="11005843" y="3863139"/>
                </a:cubicBezTo>
                <a:cubicBezTo>
                  <a:pt x="11005843" y="3915690"/>
                  <a:pt x="10963242" y="3958292"/>
                  <a:pt x="10910691" y="3958292"/>
                </a:cubicBezTo>
                <a:cubicBezTo>
                  <a:pt x="10858140" y="3958292"/>
                  <a:pt x="10815539" y="3915690"/>
                  <a:pt x="10815539" y="3863139"/>
                </a:cubicBezTo>
                <a:cubicBezTo>
                  <a:pt x="10815539" y="3810589"/>
                  <a:pt x="10858140" y="3767987"/>
                  <a:pt x="10910691" y="3767987"/>
                </a:cubicBezTo>
                <a:close/>
                <a:moveTo>
                  <a:pt x="10492022" y="3767987"/>
                </a:moveTo>
                <a:cubicBezTo>
                  <a:pt x="10544573" y="3767987"/>
                  <a:pt x="10587174" y="3810589"/>
                  <a:pt x="10587174" y="3863139"/>
                </a:cubicBezTo>
                <a:cubicBezTo>
                  <a:pt x="10587174" y="3915690"/>
                  <a:pt x="10544573" y="3958292"/>
                  <a:pt x="10492022" y="3958292"/>
                </a:cubicBezTo>
                <a:cubicBezTo>
                  <a:pt x="10439471" y="3958292"/>
                  <a:pt x="10396870" y="3915690"/>
                  <a:pt x="10396870" y="3863139"/>
                </a:cubicBezTo>
                <a:cubicBezTo>
                  <a:pt x="10396870" y="3810589"/>
                  <a:pt x="10439471" y="3767987"/>
                  <a:pt x="10492022" y="3767987"/>
                </a:cubicBezTo>
                <a:close/>
                <a:moveTo>
                  <a:pt x="10073353" y="3767987"/>
                </a:moveTo>
                <a:cubicBezTo>
                  <a:pt x="10125904" y="3767987"/>
                  <a:pt x="10168505" y="3810589"/>
                  <a:pt x="10168505" y="3863139"/>
                </a:cubicBezTo>
                <a:cubicBezTo>
                  <a:pt x="10168505" y="3915690"/>
                  <a:pt x="10125904" y="3958292"/>
                  <a:pt x="10073353" y="3958292"/>
                </a:cubicBezTo>
                <a:cubicBezTo>
                  <a:pt x="10020803" y="3958292"/>
                  <a:pt x="9978201" y="3915690"/>
                  <a:pt x="9978201" y="3863139"/>
                </a:cubicBezTo>
                <a:cubicBezTo>
                  <a:pt x="9978201" y="3810589"/>
                  <a:pt x="10020803" y="3767987"/>
                  <a:pt x="10073353" y="3767987"/>
                </a:cubicBezTo>
                <a:close/>
                <a:moveTo>
                  <a:pt x="9654684" y="3767987"/>
                </a:moveTo>
                <a:cubicBezTo>
                  <a:pt x="9707235" y="3767987"/>
                  <a:pt x="9749836" y="3810589"/>
                  <a:pt x="9749836" y="3863139"/>
                </a:cubicBezTo>
                <a:cubicBezTo>
                  <a:pt x="9749836" y="3915690"/>
                  <a:pt x="9707235" y="3958292"/>
                  <a:pt x="9654684" y="3958292"/>
                </a:cubicBezTo>
                <a:cubicBezTo>
                  <a:pt x="9602134" y="3958292"/>
                  <a:pt x="9559532" y="3915690"/>
                  <a:pt x="9559532" y="3863139"/>
                </a:cubicBezTo>
                <a:cubicBezTo>
                  <a:pt x="9559532" y="3810589"/>
                  <a:pt x="9602134" y="3767987"/>
                  <a:pt x="9654684" y="3767987"/>
                </a:cubicBezTo>
                <a:close/>
                <a:moveTo>
                  <a:pt x="9236015" y="3767987"/>
                </a:moveTo>
                <a:cubicBezTo>
                  <a:pt x="9288566" y="3767987"/>
                  <a:pt x="9331167" y="3810589"/>
                  <a:pt x="9331167" y="3863139"/>
                </a:cubicBezTo>
                <a:cubicBezTo>
                  <a:pt x="9331167" y="3915690"/>
                  <a:pt x="9288566" y="3958292"/>
                  <a:pt x="9236015" y="3958292"/>
                </a:cubicBezTo>
                <a:cubicBezTo>
                  <a:pt x="9183465" y="3958292"/>
                  <a:pt x="9140863" y="3915690"/>
                  <a:pt x="9140863" y="3863139"/>
                </a:cubicBezTo>
                <a:cubicBezTo>
                  <a:pt x="9140863" y="3810589"/>
                  <a:pt x="9183465" y="3767987"/>
                  <a:pt x="9236015" y="3767987"/>
                </a:cubicBezTo>
                <a:close/>
                <a:moveTo>
                  <a:pt x="8817346" y="3767987"/>
                </a:moveTo>
                <a:cubicBezTo>
                  <a:pt x="8869897" y="3767987"/>
                  <a:pt x="8912498" y="3810589"/>
                  <a:pt x="8912498" y="3863139"/>
                </a:cubicBezTo>
                <a:cubicBezTo>
                  <a:pt x="8912498" y="3915690"/>
                  <a:pt x="8869897" y="3958292"/>
                  <a:pt x="8817346" y="3958292"/>
                </a:cubicBezTo>
                <a:cubicBezTo>
                  <a:pt x="8764796" y="3958292"/>
                  <a:pt x="8722194" y="3915690"/>
                  <a:pt x="8722194" y="3863139"/>
                </a:cubicBezTo>
                <a:cubicBezTo>
                  <a:pt x="8722194" y="3810589"/>
                  <a:pt x="8764796" y="3767987"/>
                  <a:pt x="8817346" y="3767987"/>
                </a:cubicBezTo>
                <a:close/>
                <a:moveTo>
                  <a:pt x="8398677" y="3767987"/>
                </a:moveTo>
                <a:cubicBezTo>
                  <a:pt x="8451228" y="3767987"/>
                  <a:pt x="8493829" y="3810589"/>
                  <a:pt x="8493829" y="3863139"/>
                </a:cubicBezTo>
                <a:cubicBezTo>
                  <a:pt x="8493829" y="3915690"/>
                  <a:pt x="8451228" y="3958292"/>
                  <a:pt x="8398677" y="3958292"/>
                </a:cubicBezTo>
                <a:cubicBezTo>
                  <a:pt x="8346127" y="3958292"/>
                  <a:pt x="8303526" y="3915690"/>
                  <a:pt x="8303526" y="3863139"/>
                </a:cubicBezTo>
                <a:cubicBezTo>
                  <a:pt x="8303526" y="3810589"/>
                  <a:pt x="8346127" y="3767987"/>
                  <a:pt x="8398677" y="3767987"/>
                </a:cubicBezTo>
                <a:close/>
                <a:moveTo>
                  <a:pt x="7980009" y="3767987"/>
                </a:moveTo>
                <a:cubicBezTo>
                  <a:pt x="8032559" y="3767987"/>
                  <a:pt x="8075161" y="3810589"/>
                  <a:pt x="8075161" y="3863139"/>
                </a:cubicBezTo>
                <a:cubicBezTo>
                  <a:pt x="8075161" y="3915690"/>
                  <a:pt x="8032559" y="3958292"/>
                  <a:pt x="7980009" y="3958292"/>
                </a:cubicBezTo>
                <a:cubicBezTo>
                  <a:pt x="7927458" y="3958292"/>
                  <a:pt x="7884857" y="3915690"/>
                  <a:pt x="7884857" y="3863139"/>
                </a:cubicBezTo>
                <a:cubicBezTo>
                  <a:pt x="7884857" y="3810589"/>
                  <a:pt x="7927458" y="3767987"/>
                  <a:pt x="7980009" y="3767987"/>
                </a:cubicBezTo>
                <a:close/>
                <a:moveTo>
                  <a:pt x="7561340" y="3767987"/>
                </a:moveTo>
                <a:cubicBezTo>
                  <a:pt x="7613890" y="3767987"/>
                  <a:pt x="7656492" y="3810589"/>
                  <a:pt x="7656492" y="3863139"/>
                </a:cubicBezTo>
                <a:cubicBezTo>
                  <a:pt x="7656492" y="3915690"/>
                  <a:pt x="7613890" y="3958292"/>
                  <a:pt x="7561340" y="3958292"/>
                </a:cubicBezTo>
                <a:cubicBezTo>
                  <a:pt x="7508789" y="3958292"/>
                  <a:pt x="7466188" y="3915690"/>
                  <a:pt x="7466188" y="3863139"/>
                </a:cubicBezTo>
                <a:cubicBezTo>
                  <a:pt x="7466188" y="3810589"/>
                  <a:pt x="7508789" y="3767987"/>
                  <a:pt x="7561340" y="3767987"/>
                </a:cubicBezTo>
                <a:close/>
                <a:moveTo>
                  <a:pt x="7142671" y="3767987"/>
                </a:moveTo>
                <a:cubicBezTo>
                  <a:pt x="7195221" y="3767987"/>
                  <a:pt x="7237823" y="3810589"/>
                  <a:pt x="7237823" y="3863139"/>
                </a:cubicBezTo>
                <a:cubicBezTo>
                  <a:pt x="7237823" y="3915690"/>
                  <a:pt x="7195221" y="3958292"/>
                  <a:pt x="7142671" y="3958292"/>
                </a:cubicBezTo>
                <a:cubicBezTo>
                  <a:pt x="7090120" y="3958292"/>
                  <a:pt x="7047519" y="3915690"/>
                  <a:pt x="7047519" y="3863139"/>
                </a:cubicBezTo>
                <a:cubicBezTo>
                  <a:pt x="7047519" y="3810589"/>
                  <a:pt x="7090120" y="3767987"/>
                  <a:pt x="7142671" y="3767987"/>
                </a:cubicBezTo>
                <a:close/>
                <a:moveTo>
                  <a:pt x="6724002" y="3767987"/>
                </a:moveTo>
                <a:cubicBezTo>
                  <a:pt x="6776553" y="3767987"/>
                  <a:pt x="6819154" y="3810589"/>
                  <a:pt x="6819154" y="3863139"/>
                </a:cubicBezTo>
                <a:cubicBezTo>
                  <a:pt x="6819154" y="3915690"/>
                  <a:pt x="6776553" y="3958292"/>
                  <a:pt x="6724002" y="3958292"/>
                </a:cubicBezTo>
                <a:cubicBezTo>
                  <a:pt x="6671451" y="3958292"/>
                  <a:pt x="6628850" y="3915690"/>
                  <a:pt x="6628850" y="3863139"/>
                </a:cubicBezTo>
                <a:cubicBezTo>
                  <a:pt x="6628850" y="3810589"/>
                  <a:pt x="6671451" y="3767987"/>
                  <a:pt x="6724002" y="3767987"/>
                </a:cubicBezTo>
                <a:close/>
                <a:moveTo>
                  <a:pt x="6305333" y="3767987"/>
                </a:moveTo>
                <a:cubicBezTo>
                  <a:pt x="6357884" y="3767987"/>
                  <a:pt x="6400485" y="3810589"/>
                  <a:pt x="6400485" y="3863139"/>
                </a:cubicBezTo>
                <a:cubicBezTo>
                  <a:pt x="6400485" y="3915690"/>
                  <a:pt x="6357884" y="3958292"/>
                  <a:pt x="6305333" y="3958292"/>
                </a:cubicBezTo>
                <a:cubicBezTo>
                  <a:pt x="6252782" y="3958292"/>
                  <a:pt x="6210181" y="3915690"/>
                  <a:pt x="6210181" y="3863139"/>
                </a:cubicBezTo>
                <a:cubicBezTo>
                  <a:pt x="6210181" y="3810589"/>
                  <a:pt x="6252782" y="3767987"/>
                  <a:pt x="6305333" y="3767987"/>
                </a:cubicBezTo>
                <a:close/>
                <a:moveTo>
                  <a:pt x="5886664" y="3767987"/>
                </a:moveTo>
                <a:cubicBezTo>
                  <a:pt x="5939215" y="3767987"/>
                  <a:pt x="5981816" y="3810589"/>
                  <a:pt x="5981816" y="3863139"/>
                </a:cubicBezTo>
                <a:cubicBezTo>
                  <a:pt x="5981816" y="3915690"/>
                  <a:pt x="5939215" y="3958292"/>
                  <a:pt x="5886664" y="3958292"/>
                </a:cubicBezTo>
                <a:cubicBezTo>
                  <a:pt x="5834113" y="3958292"/>
                  <a:pt x="5791512" y="3915690"/>
                  <a:pt x="5791512" y="3863139"/>
                </a:cubicBezTo>
                <a:cubicBezTo>
                  <a:pt x="5791512" y="3810589"/>
                  <a:pt x="5834113" y="3767987"/>
                  <a:pt x="5886664" y="3767987"/>
                </a:cubicBezTo>
                <a:close/>
                <a:moveTo>
                  <a:pt x="5467994" y="3767987"/>
                </a:moveTo>
                <a:cubicBezTo>
                  <a:pt x="5520544" y="3767987"/>
                  <a:pt x="5563146" y="3810589"/>
                  <a:pt x="5563146" y="3863139"/>
                </a:cubicBezTo>
                <a:cubicBezTo>
                  <a:pt x="5563146" y="3915690"/>
                  <a:pt x="5520544" y="3958292"/>
                  <a:pt x="5467994" y="3958292"/>
                </a:cubicBezTo>
                <a:cubicBezTo>
                  <a:pt x="5415443" y="3958292"/>
                  <a:pt x="5372842" y="3915690"/>
                  <a:pt x="5372842" y="3863139"/>
                </a:cubicBezTo>
                <a:cubicBezTo>
                  <a:pt x="5372842" y="3810589"/>
                  <a:pt x="5415443" y="3767987"/>
                  <a:pt x="5467994" y="3767987"/>
                </a:cubicBezTo>
                <a:close/>
                <a:moveTo>
                  <a:pt x="5049325" y="3767987"/>
                </a:moveTo>
                <a:cubicBezTo>
                  <a:pt x="5101876" y="3767987"/>
                  <a:pt x="5144478" y="3810589"/>
                  <a:pt x="5144478" y="3863139"/>
                </a:cubicBezTo>
                <a:cubicBezTo>
                  <a:pt x="5144478" y="3915690"/>
                  <a:pt x="5101876" y="3958292"/>
                  <a:pt x="5049325" y="3958292"/>
                </a:cubicBezTo>
                <a:cubicBezTo>
                  <a:pt x="4996774" y="3958292"/>
                  <a:pt x="4954173" y="3915690"/>
                  <a:pt x="4954173" y="3863139"/>
                </a:cubicBezTo>
                <a:cubicBezTo>
                  <a:pt x="4954173" y="3810589"/>
                  <a:pt x="4996774" y="3767987"/>
                  <a:pt x="5049325" y="3767987"/>
                </a:cubicBezTo>
                <a:close/>
                <a:moveTo>
                  <a:pt x="4630656" y="3767987"/>
                </a:moveTo>
                <a:cubicBezTo>
                  <a:pt x="4683207" y="3767987"/>
                  <a:pt x="4725808" y="3810589"/>
                  <a:pt x="4725808" y="3863139"/>
                </a:cubicBezTo>
                <a:cubicBezTo>
                  <a:pt x="4725808" y="3915690"/>
                  <a:pt x="4683207" y="3958292"/>
                  <a:pt x="4630656" y="3958292"/>
                </a:cubicBezTo>
                <a:cubicBezTo>
                  <a:pt x="4578106" y="3958292"/>
                  <a:pt x="4535504" y="3915690"/>
                  <a:pt x="4535504" y="3863139"/>
                </a:cubicBezTo>
                <a:cubicBezTo>
                  <a:pt x="4535504" y="3810589"/>
                  <a:pt x="4578106" y="3767987"/>
                  <a:pt x="4630656" y="3767987"/>
                </a:cubicBezTo>
                <a:close/>
                <a:moveTo>
                  <a:pt x="4211987" y="3767987"/>
                </a:moveTo>
                <a:cubicBezTo>
                  <a:pt x="4264538" y="3767987"/>
                  <a:pt x="4307139" y="3810589"/>
                  <a:pt x="4307139" y="3863139"/>
                </a:cubicBezTo>
                <a:cubicBezTo>
                  <a:pt x="4307139" y="3915690"/>
                  <a:pt x="4264538" y="3958292"/>
                  <a:pt x="4211987" y="3958292"/>
                </a:cubicBezTo>
                <a:cubicBezTo>
                  <a:pt x="4159436" y="3958292"/>
                  <a:pt x="4116835" y="3915690"/>
                  <a:pt x="4116835" y="3863139"/>
                </a:cubicBezTo>
                <a:cubicBezTo>
                  <a:pt x="4116835" y="3810589"/>
                  <a:pt x="4159436" y="3767987"/>
                  <a:pt x="4211987" y="3767987"/>
                </a:cubicBezTo>
                <a:close/>
                <a:moveTo>
                  <a:pt x="3793393" y="3767987"/>
                </a:moveTo>
                <a:cubicBezTo>
                  <a:pt x="3845869" y="3767987"/>
                  <a:pt x="3888470" y="3810589"/>
                  <a:pt x="3888470" y="3863139"/>
                </a:cubicBezTo>
                <a:cubicBezTo>
                  <a:pt x="3888470" y="3915690"/>
                  <a:pt x="3845869" y="3958292"/>
                  <a:pt x="3793393" y="3958292"/>
                </a:cubicBezTo>
                <a:cubicBezTo>
                  <a:pt x="3740842" y="3958292"/>
                  <a:pt x="3698241" y="3915690"/>
                  <a:pt x="3698241" y="3863139"/>
                </a:cubicBezTo>
                <a:cubicBezTo>
                  <a:pt x="3698241" y="3810589"/>
                  <a:pt x="3740842" y="3767987"/>
                  <a:pt x="3793393" y="3767987"/>
                </a:cubicBezTo>
                <a:close/>
                <a:moveTo>
                  <a:pt x="3374718" y="3767987"/>
                </a:moveTo>
                <a:cubicBezTo>
                  <a:pt x="3427269" y="3767987"/>
                  <a:pt x="3469874" y="3810589"/>
                  <a:pt x="3469874" y="3863139"/>
                </a:cubicBezTo>
                <a:cubicBezTo>
                  <a:pt x="3469874" y="3915690"/>
                  <a:pt x="3427269" y="3958292"/>
                  <a:pt x="3374718" y="3958292"/>
                </a:cubicBezTo>
                <a:cubicBezTo>
                  <a:pt x="3322166" y="3958292"/>
                  <a:pt x="3279565" y="3915690"/>
                  <a:pt x="3279565" y="3863139"/>
                </a:cubicBezTo>
                <a:cubicBezTo>
                  <a:pt x="3279565" y="3810589"/>
                  <a:pt x="3322166" y="3767987"/>
                  <a:pt x="3374718" y="3767987"/>
                </a:cubicBezTo>
                <a:close/>
                <a:moveTo>
                  <a:pt x="2956045" y="3767987"/>
                </a:moveTo>
                <a:cubicBezTo>
                  <a:pt x="3008596" y="3767987"/>
                  <a:pt x="3051199" y="3810589"/>
                  <a:pt x="3051199" y="3863139"/>
                </a:cubicBezTo>
                <a:cubicBezTo>
                  <a:pt x="3051199" y="3915690"/>
                  <a:pt x="3008596" y="3958292"/>
                  <a:pt x="2956045" y="3958292"/>
                </a:cubicBezTo>
                <a:cubicBezTo>
                  <a:pt x="2903492" y="3958292"/>
                  <a:pt x="2860890" y="3915690"/>
                  <a:pt x="2860890" y="3863139"/>
                </a:cubicBezTo>
                <a:cubicBezTo>
                  <a:pt x="2860890" y="3810589"/>
                  <a:pt x="2903492" y="3767987"/>
                  <a:pt x="2956045" y="3767987"/>
                </a:cubicBezTo>
                <a:close/>
                <a:moveTo>
                  <a:pt x="2537367" y="3767987"/>
                </a:moveTo>
                <a:cubicBezTo>
                  <a:pt x="2589921" y="3767987"/>
                  <a:pt x="2632525" y="3810589"/>
                  <a:pt x="2632525" y="3863139"/>
                </a:cubicBezTo>
                <a:cubicBezTo>
                  <a:pt x="2632525" y="3915690"/>
                  <a:pt x="2589921" y="3958292"/>
                  <a:pt x="2537367" y="3958292"/>
                </a:cubicBezTo>
                <a:cubicBezTo>
                  <a:pt x="2484815" y="3958292"/>
                  <a:pt x="2442215" y="3915690"/>
                  <a:pt x="2442215" y="3863139"/>
                </a:cubicBezTo>
                <a:cubicBezTo>
                  <a:pt x="2442215" y="3810589"/>
                  <a:pt x="2484815" y="3767987"/>
                  <a:pt x="2537367" y="3767987"/>
                </a:cubicBezTo>
                <a:close/>
                <a:moveTo>
                  <a:pt x="2118697" y="3767987"/>
                </a:moveTo>
                <a:cubicBezTo>
                  <a:pt x="2171248" y="3767987"/>
                  <a:pt x="2213849" y="3810589"/>
                  <a:pt x="2213849" y="3863139"/>
                </a:cubicBezTo>
                <a:cubicBezTo>
                  <a:pt x="2213849" y="3915690"/>
                  <a:pt x="2171248" y="3958292"/>
                  <a:pt x="2118697" y="3958292"/>
                </a:cubicBezTo>
                <a:cubicBezTo>
                  <a:pt x="2066146" y="3958292"/>
                  <a:pt x="2023543" y="3915690"/>
                  <a:pt x="2023543" y="3863139"/>
                </a:cubicBezTo>
                <a:cubicBezTo>
                  <a:pt x="2023543" y="3810589"/>
                  <a:pt x="2066146" y="3767987"/>
                  <a:pt x="2118697" y="3767987"/>
                </a:cubicBezTo>
                <a:close/>
                <a:moveTo>
                  <a:pt x="1700022" y="3767987"/>
                </a:moveTo>
                <a:cubicBezTo>
                  <a:pt x="1752573" y="3767987"/>
                  <a:pt x="1795174" y="3810589"/>
                  <a:pt x="1795174" y="3863139"/>
                </a:cubicBezTo>
                <a:cubicBezTo>
                  <a:pt x="1795174" y="3915690"/>
                  <a:pt x="1752573" y="3958292"/>
                  <a:pt x="1700022" y="3958292"/>
                </a:cubicBezTo>
                <a:cubicBezTo>
                  <a:pt x="1647469" y="3958292"/>
                  <a:pt x="1604865" y="3915690"/>
                  <a:pt x="1604865" y="3863139"/>
                </a:cubicBezTo>
                <a:cubicBezTo>
                  <a:pt x="1604865" y="3810589"/>
                  <a:pt x="1647469" y="3767987"/>
                  <a:pt x="1700022" y="3767987"/>
                </a:cubicBezTo>
                <a:close/>
                <a:moveTo>
                  <a:pt x="1281346" y="3767987"/>
                </a:moveTo>
                <a:cubicBezTo>
                  <a:pt x="1333897" y="3767987"/>
                  <a:pt x="1376498" y="3810589"/>
                  <a:pt x="1376498" y="3863139"/>
                </a:cubicBezTo>
                <a:cubicBezTo>
                  <a:pt x="1376498" y="3915690"/>
                  <a:pt x="1333897" y="3958292"/>
                  <a:pt x="1281346" y="3958292"/>
                </a:cubicBezTo>
                <a:cubicBezTo>
                  <a:pt x="1228795" y="3958292"/>
                  <a:pt x="1186194" y="3915690"/>
                  <a:pt x="1186194" y="3863139"/>
                </a:cubicBezTo>
                <a:cubicBezTo>
                  <a:pt x="1186194" y="3810589"/>
                  <a:pt x="1228795" y="3767987"/>
                  <a:pt x="1281346" y="3767987"/>
                </a:cubicBezTo>
                <a:close/>
                <a:moveTo>
                  <a:pt x="862679" y="3767987"/>
                </a:moveTo>
                <a:cubicBezTo>
                  <a:pt x="915230" y="3767987"/>
                  <a:pt x="957830" y="3810589"/>
                  <a:pt x="957830" y="3863139"/>
                </a:cubicBezTo>
                <a:cubicBezTo>
                  <a:pt x="957830" y="3915690"/>
                  <a:pt x="915230" y="3958292"/>
                  <a:pt x="862679" y="3958292"/>
                </a:cubicBezTo>
                <a:cubicBezTo>
                  <a:pt x="810129" y="3958292"/>
                  <a:pt x="767526" y="3915690"/>
                  <a:pt x="767526" y="3863139"/>
                </a:cubicBezTo>
                <a:cubicBezTo>
                  <a:pt x="767526" y="3810589"/>
                  <a:pt x="810129" y="3767987"/>
                  <a:pt x="862679" y="3767987"/>
                </a:cubicBezTo>
                <a:close/>
                <a:moveTo>
                  <a:pt x="444012" y="3767987"/>
                </a:moveTo>
                <a:cubicBezTo>
                  <a:pt x="496562" y="3767987"/>
                  <a:pt x="539164" y="3810589"/>
                  <a:pt x="539164" y="3863139"/>
                </a:cubicBezTo>
                <a:cubicBezTo>
                  <a:pt x="539164" y="3915690"/>
                  <a:pt x="496562" y="3958292"/>
                  <a:pt x="444012" y="3958292"/>
                </a:cubicBezTo>
                <a:cubicBezTo>
                  <a:pt x="391460" y="3958292"/>
                  <a:pt x="348860" y="3915690"/>
                  <a:pt x="348860" y="3863139"/>
                </a:cubicBezTo>
                <a:cubicBezTo>
                  <a:pt x="348860" y="3810589"/>
                  <a:pt x="391460" y="3767987"/>
                  <a:pt x="444012" y="3767987"/>
                </a:cubicBezTo>
                <a:close/>
                <a:moveTo>
                  <a:pt x="25343" y="3767987"/>
                </a:moveTo>
                <a:cubicBezTo>
                  <a:pt x="77893" y="3767987"/>
                  <a:pt x="120495" y="3810589"/>
                  <a:pt x="120495" y="3863139"/>
                </a:cubicBezTo>
                <a:cubicBezTo>
                  <a:pt x="120495" y="3915690"/>
                  <a:pt x="77893" y="3958292"/>
                  <a:pt x="25343" y="3958292"/>
                </a:cubicBezTo>
                <a:lnTo>
                  <a:pt x="0" y="3953175"/>
                </a:lnTo>
                <a:lnTo>
                  <a:pt x="0" y="3773104"/>
                </a:lnTo>
                <a:close/>
                <a:moveTo>
                  <a:pt x="12166698" y="3349318"/>
                </a:moveTo>
                <a:lnTo>
                  <a:pt x="12192000" y="3354427"/>
                </a:lnTo>
                <a:lnTo>
                  <a:pt x="12192000" y="3534514"/>
                </a:lnTo>
                <a:lnTo>
                  <a:pt x="12166698" y="3539623"/>
                </a:lnTo>
                <a:cubicBezTo>
                  <a:pt x="12114147" y="3539623"/>
                  <a:pt x="12071546" y="3497021"/>
                  <a:pt x="12071546" y="3444470"/>
                </a:cubicBezTo>
                <a:cubicBezTo>
                  <a:pt x="12071546" y="3391920"/>
                  <a:pt x="12114147" y="3349318"/>
                  <a:pt x="12166698" y="3349318"/>
                </a:cubicBezTo>
                <a:close/>
                <a:moveTo>
                  <a:pt x="11748029" y="3349318"/>
                </a:moveTo>
                <a:cubicBezTo>
                  <a:pt x="11800580" y="3349318"/>
                  <a:pt x="11843181" y="3391920"/>
                  <a:pt x="11843181" y="3444470"/>
                </a:cubicBezTo>
                <a:cubicBezTo>
                  <a:pt x="11843181" y="3497021"/>
                  <a:pt x="11800580" y="3539623"/>
                  <a:pt x="11748029" y="3539623"/>
                </a:cubicBezTo>
                <a:cubicBezTo>
                  <a:pt x="11695478" y="3539623"/>
                  <a:pt x="11652877" y="3497021"/>
                  <a:pt x="11652877" y="3444470"/>
                </a:cubicBezTo>
                <a:cubicBezTo>
                  <a:pt x="11652877" y="3391920"/>
                  <a:pt x="11695478" y="3349318"/>
                  <a:pt x="11748029" y="3349318"/>
                </a:cubicBezTo>
                <a:close/>
                <a:moveTo>
                  <a:pt x="11329360" y="3349318"/>
                </a:moveTo>
                <a:cubicBezTo>
                  <a:pt x="11381911" y="3349318"/>
                  <a:pt x="11424512" y="3391920"/>
                  <a:pt x="11424512" y="3444470"/>
                </a:cubicBezTo>
                <a:cubicBezTo>
                  <a:pt x="11424512" y="3497021"/>
                  <a:pt x="11381911" y="3539623"/>
                  <a:pt x="11329360" y="3539623"/>
                </a:cubicBezTo>
                <a:cubicBezTo>
                  <a:pt x="11276809" y="3539623"/>
                  <a:pt x="11234208" y="3497021"/>
                  <a:pt x="11234208" y="3444470"/>
                </a:cubicBezTo>
                <a:cubicBezTo>
                  <a:pt x="11234208" y="3391920"/>
                  <a:pt x="11276809" y="3349318"/>
                  <a:pt x="11329360" y="3349318"/>
                </a:cubicBezTo>
                <a:close/>
                <a:moveTo>
                  <a:pt x="10910691" y="3349318"/>
                </a:moveTo>
                <a:cubicBezTo>
                  <a:pt x="10963242" y="3349318"/>
                  <a:pt x="11005843" y="3391920"/>
                  <a:pt x="11005843" y="3444470"/>
                </a:cubicBezTo>
                <a:cubicBezTo>
                  <a:pt x="11005843" y="3497021"/>
                  <a:pt x="10963242" y="3539623"/>
                  <a:pt x="10910691" y="3539623"/>
                </a:cubicBezTo>
                <a:cubicBezTo>
                  <a:pt x="10858140" y="3539623"/>
                  <a:pt x="10815539" y="3497021"/>
                  <a:pt x="10815539" y="3444470"/>
                </a:cubicBezTo>
                <a:cubicBezTo>
                  <a:pt x="10815539" y="3391920"/>
                  <a:pt x="10858140" y="3349318"/>
                  <a:pt x="10910691" y="3349318"/>
                </a:cubicBezTo>
                <a:close/>
                <a:moveTo>
                  <a:pt x="10492022" y="3349318"/>
                </a:moveTo>
                <a:cubicBezTo>
                  <a:pt x="10544573" y="3349318"/>
                  <a:pt x="10587174" y="3391920"/>
                  <a:pt x="10587174" y="3444470"/>
                </a:cubicBezTo>
                <a:cubicBezTo>
                  <a:pt x="10587174" y="3497021"/>
                  <a:pt x="10544573" y="3539623"/>
                  <a:pt x="10492022" y="3539623"/>
                </a:cubicBezTo>
                <a:cubicBezTo>
                  <a:pt x="10439471" y="3539623"/>
                  <a:pt x="10396870" y="3497021"/>
                  <a:pt x="10396870" y="3444470"/>
                </a:cubicBezTo>
                <a:cubicBezTo>
                  <a:pt x="10396870" y="3391920"/>
                  <a:pt x="10439471" y="3349318"/>
                  <a:pt x="10492022" y="3349318"/>
                </a:cubicBezTo>
                <a:close/>
                <a:moveTo>
                  <a:pt x="10073353" y="3349318"/>
                </a:moveTo>
                <a:cubicBezTo>
                  <a:pt x="10125904" y="3349318"/>
                  <a:pt x="10168505" y="3391920"/>
                  <a:pt x="10168505" y="3444470"/>
                </a:cubicBezTo>
                <a:cubicBezTo>
                  <a:pt x="10168505" y="3497021"/>
                  <a:pt x="10125904" y="3539623"/>
                  <a:pt x="10073353" y="3539623"/>
                </a:cubicBezTo>
                <a:cubicBezTo>
                  <a:pt x="10020803" y="3539623"/>
                  <a:pt x="9978201" y="3497021"/>
                  <a:pt x="9978201" y="3444470"/>
                </a:cubicBezTo>
                <a:cubicBezTo>
                  <a:pt x="9978201" y="3391920"/>
                  <a:pt x="10020803" y="3349318"/>
                  <a:pt x="10073353" y="3349318"/>
                </a:cubicBezTo>
                <a:close/>
                <a:moveTo>
                  <a:pt x="9654684" y="3349318"/>
                </a:moveTo>
                <a:cubicBezTo>
                  <a:pt x="9707235" y="3349318"/>
                  <a:pt x="9749836" y="3391920"/>
                  <a:pt x="9749836" y="3444470"/>
                </a:cubicBezTo>
                <a:cubicBezTo>
                  <a:pt x="9749836" y="3497021"/>
                  <a:pt x="9707235" y="3539623"/>
                  <a:pt x="9654684" y="3539623"/>
                </a:cubicBezTo>
                <a:cubicBezTo>
                  <a:pt x="9602134" y="3539623"/>
                  <a:pt x="9559532" y="3497021"/>
                  <a:pt x="9559532" y="3444470"/>
                </a:cubicBezTo>
                <a:cubicBezTo>
                  <a:pt x="9559532" y="3391920"/>
                  <a:pt x="9602134" y="3349318"/>
                  <a:pt x="9654684" y="3349318"/>
                </a:cubicBezTo>
                <a:close/>
                <a:moveTo>
                  <a:pt x="9236015" y="3349318"/>
                </a:moveTo>
                <a:cubicBezTo>
                  <a:pt x="9288566" y="3349318"/>
                  <a:pt x="9331167" y="3391920"/>
                  <a:pt x="9331167" y="3444470"/>
                </a:cubicBezTo>
                <a:cubicBezTo>
                  <a:pt x="9331167" y="3497021"/>
                  <a:pt x="9288566" y="3539623"/>
                  <a:pt x="9236015" y="3539623"/>
                </a:cubicBezTo>
                <a:cubicBezTo>
                  <a:pt x="9183465" y="3539623"/>
                  <a:pt x="9140863" y="3497021"/>
                  <a:pt x="9140863" y="3444470"/>
                </a:cubicBezTo>
                <a:cubicBezTo>
                  <a:pt x="9140863" y="3391920"/>
                  <a:pt x="9183465" y="3349318"/>
                  <a:pt x="9236015" y="3349318"/>
                </a:cubicBezTo>
                <a:close/>
                <a:moveTo>
                  <a:pt x="8817346" y="3349318"/>
                </a:moveTo>
                <a:cubicBezTo>
                  <a:pt x="8869897" y="3349318"/>
                  <a:pt x="8912498" y="3391920"/>
                  <a:pt x="8912498" y="3444470"/>
                </a:cubicBezTo>
                <a:cubicBezTo>
                  <a:pt x="8912498" y="3497021"/>
                  <a:pt x="8869897" y="3539623"/>
                  <a:pt x="8817346" y="3539623"/>
                </a:cubicBezTo>
                <a:cubicBezTo>
                  <a:pt x="8764796" y="3539623"/>
                  <a:pt x="8722194" y="3497021"/>
                  <a:pt x="8722194" y="3444470"/>
                </a:cubicBezTo>
                <a:cubicBezTo>
                  <a:pt x="8722194" y="3391920"/>
                  <a:pt x="8764796" y="3349318"/>
                  <a:pt x="8817346" y="3349318"/>
                </a:cubicBezTo>
                <a:close/>
                <a:moveTo>
                  <a:pt x="8398677" y="3349318"/>
                </a:moveTo>
                <a:cubicBezTo>
                  <a:pt x="8451228" y="3349318"/>
                  <a:pt x="8493829" y="3391920"/>
                  <a:pt x="8493829" y="3444470"/>
                </a:cubicBezTo>
                <a:cubicBezTo>
                  <a:pt x="8493829" y="3497021"/>
                  <a:pt x="8451228" y="3539623"/>
                  <a:pt x="8398677" y="3539623"/>
                </a:cubicBezTo>
                <a:cubicBezTo>
                  <a:pt x="8346127" y="3539623"/>
                  <a:pt x="8303526" y="3497021"/>
                  <a:pt x="8303526" y="3444470"/>
                </a:cubicBezTo>
                <a:cubicBezTo>
                  <a:pt x="8303526" y="3391920"/>
                  <a:pt x="8346127" y="3349318"/>
                  <a:pt x="8398677" y="3349318"/>
                </a:cubicBezTo>
                <a:close/>
                <a:moveTo>
                  <a:pt x="7980009" y="3349318"/>
                </a:moveTo>
                <a:cubicBezTo>
                  <a:pt x="8032559" y="3349318"/>
                  <a:pt x="8075161" y="3391920"/>
                  <a:pt x="8075161" y="3444470"/>
                </a:cubicBezTo>
                <a:cubicBezTo>
                  <a:pt x="8075161" y="3497021"/>
                  <a:pt x="8032559" y="3539623"/>
                  <a:pt x="7980009" y="3539623"/>
                </a:cubicBezTo>
                <a:cubicBezTo>
                  <a:pt x="7927458" y="3539623"/>
                  <a:pt x="7884857" y="3497021"/>
                  <a:pt x="7884857" y="3444470"/>
                </a:cubicBezTo>
                <a:cubicBezTo>
                  <a:pt x="7884857" y="3391920"/>
                  <a:pt x="7927458" y="3349318"/>
                  <a:pt x="7980009" y="3349318"/>
                </a:cubicBezTo>
                <a:close/>
                <a:moveTo>
                  <a:pt x="7561340" y="3349318"/>
                </a:moveTo>
                <a:cubicBezTo>
                  <a:pt x="7613890" y="3349318"/>
                  <a:pt x="7656492" y="3391920"/>
                  <a:pt x="7656492" y="3444470"/>
                </a:cubicBezTo>
                <a:cubicBezTo>
                  <a:pt x="7656492" y="3497021"/>
                  <a:pt x="7613890" y="3539623"/>
                  <a:pt x="7561340" y="3539623"/>
                </a:cubicBezTo>
                <a:cubicBezTo>
                  <a:pt x="7508789" y="3539623"/>
                  <a:pt x="7466188" y="3497021"/>
                  <a:pt x="7466188" y="3444470"/>
                </a:cubicBezTo>
                <a:cubicBezTo>
                  <a:pt x="7466188" y="3391920"/>
                  <a:pt x="7508789" y="3349318"/>
                  <a:pt x="7561340" y="3349318"/>
                </a:cubicBezTo>
                <a:close/>
                <a:moveTo>
                  <a:pt x="7142671" y="3349318"/>
                </a:moveTo>
                <a:cubicBezTo>
                  <a:pt x="7195221" y="3349318"/>
                  <a:pt x="7237823" y="3391920"/>
                  <a:pt x="7237823" y="3444470"/>
                </a:cubicBezTo>
                <a:cubicBezTo>
                  <a:pt x="7237823" y="3497021"/>
                  <a:pt x="7195221" y="3539623"/>
                  <a:pt x="7142671" y="3539623"/>
                </a:cubicBezTo>
                <a:cubicBezTo>
                  <a:pt x="7090120" y="3539623"/>
                  <a:pt x="7047519" y="3497021"/>
                  <a:pt x="7047519" y="3444470"/>
                </a:cubicBezTo>
                <a:cubicBezTo>
                  <a:pt x="7047519" y="3391920"/>
                  <a:pt x="7090120" y="3349318"/>
                  <a:pt x="7142671" y="3349318"/>
                </a:cubicBezTo>
                <a:close/>
                <a:moveTo>
                  <a:pt x="6724002" y="3349318"/>
                </a:moveTo>
                <a:cubicBezTo>
                  <a:pt x="6776553" y="3349318"/>
                  <a:pt x="6819154" y="3391920"/>
                  <a:pt x="6819154" y="3444470"/>
                </a:cubicBezTo>
                <a:cubicBezTo>
                  <a:pt x="6819154" y="3497021"/>
                  <a:pt x="6776553" y="3539623"/>
                  <a:pt x="6724002" y="3539623"/>
                </a:cubicBezTo>
                <a:cubicBezTo>
                  <a:pt x="6671451" y="3539623"/>
                  <a:pt x="6628850" y="3497021"/>
                  <a:pt x="6628850" y="3444470"/>
                </a:cubicBezTo>
                <a:cubicBezTo>
                  <a:pt x="6628850" y="3391920"/>
                  <a:pt x="6671451" y="3349318"/>
                  <a:pt x="6724002" y="3349318"/>
                </a:cubicBezTo>
                <a:close/>
                <a:moveTo>
                  <a:pt x="6305333" y="3349318"/>
                </a:moveTo>
                <a:cubicBezTo>
                  <a:pt x="6357884" y="3349318"/>
                  <a:pt x="6400485" y="3391920"/>
                  <a:pt x="6400485" y="3444470"/>
                </a:cubicBezTo>
                <a:cubicBezTo>
                  <a:pt x="6400485" y="3497021"/>
                  <a:pt x="6357884" y="3539623"/>
                  <a:pt x="6305333" y="3539623"/>
                </a:cubicBezTo>
                <a:cubicBezTo>
                  <a:pt x="6252782" y="3539623"/>
                  <a:pt x="6210181" y="3497021"/>
                  <a:pt x="6210181" y="3444470"/>
                </a:cubicBezTo>
                <a:cubicBezTo>
                  <a:pt x="6210181" y="3391920"/>
                  <a:pt x="6252782" y="3349318"/>
                  <a:pt x="6305333" y="3349318"/>
                </a:cubicBezTo>
                <a:close/>
                <a:moveTo>
                  <a:pt x="5886664" y="3349318"/>
                </a:moveTo>
                <a:cubicBezTo>
                  <a:pt x="5939215" y="3349318"/>
                  <a:pt x="5981816" y="3391920"/>
                  <a:pt x="5981816" y="3444470"/>
                </a:cubicBezTo>
                <a:cubicBezTo>
                  <a:pt x="5981816" y="3497021"/>
                  <a:pt x="5939215" y="3539623"/>
                  <a:pt x="5886664" y="3539623"/>
                </a:cubicBezTo>
                <a:cubicBezTo>
                  <a:pt x="5834113" y="3539623"/>
                  <a:pt x="5791512" y="3497021"/>
                  <a:pt x="5791512" y="3444470"/>
                </a:cubicBezTo>
                <a:cubicBezTo>
                  <a:pt x="5791512" y="3391920"/>
                  <a:pt x="5834113" y="3349318"/>
                  <a:pt x="5886664" y="3349318"/>
                </a:cubicBezTo>
                <a:close/>
                <a:moveTo>
                  <a:pt x="5467994" y="3349318"/>
                </a:moveTo>
                <a:cubicBezTo>
                  <a:pt x="5520544" y="3349318"/>
                  <a:pt x="5563146" y="3391920"/>
                  <a:pt x="5563146" y="3444470"/>
                </a:cubicBezTo>
                <a:cubicBezTo>
                  <a:pt x="5563146" y="3497021"/>
                  <a:pt x="5520544" y="3539623"/>
                  <a:pt x="5467994" y="3539623"/>
                </a:cubicBezTo>
                <a:cubicBezTo>
                  <a:pt x="5415443" y="3539623"/>
                  <a:pt x="5372842" y="3497021"/>
                  <a:pt x="5372842" y="3444470"/>
                </a:cubicBezTo>
                <a:cubicBezTo>
                  <a:pt x="5372842" y="3391920"/>
                  <a:pt x="5415443" y="3349318"/>
                  <a:pt x="5467994" y="3349318"/>
                </a:cubicBezTo>
                <a:close/>
                <a:moveTo>
                  <a:pt x="5049325" y="3349318"/>
                </a:moveTo>
                <a:cubicBezTo>
                  <a:pt x="5101876" y="3349318"/>
                  <a:pt x="5144478" y="3391920"/>
                  <a:pt x="5144478" y="3444470"/>
                </a:cubicBezTo>
                <a:cubicBezTo>
                  <a:pt x="5144478" y="3497021"/>
                  <a:pt x="5101876" y="3539623"/>
                  <a:pt x="5049325" y="3539623"/>
                </a:cubicBezTo>
                <a:cubicBezTo>
                  <a:pt x="4996774" y="3539623"/>
                  <a:pt x="4954173" y="3497021"/>
                  <a:pt x="4954173" y="3444470"/>
                </a:cubicBezTo>
                <a:cubicBezTo>
                  <a:pt x="4954173" y="3391920"/>
                  <a:pt x="4996774" y="3349318"/>
                  <a:pt x="5049325" y="3349318"/>
                </a:cubicBezTo>
                <a:close/>
                <a:moveTo>
                  <a:pt x="4630656" y="3349318"/>
                </a:moveTo>
                <a:cubicBezTo>
                  <a:pt x="4683207" y="3349318"/>
                  <a:pt x="4725808" y="3391920"/>
                  <a:pt x="4725808" y="3444470"/>
                </a:cubicBezTo>
                <a:cubicBezTo>
                  <a:pt x="4725808" y="3497021"/>
                  <a:pt x="4683207" y="3539623"/>
                  <a:pt x="4630656" y="3539623"/>
                </a:cubicBezTo>
                <a:cubicBezTo>
                  <a:pt x="4578106" y="3539623"/>
                  <a:pt x="4535504" y="3497021"/>
                  <a:pt x="4535504" y="3444470"/>
                </a:cubicBezTo>
                <a:cubicBezTo>
                  <a:pt x="4535504" y="3391920"/>
                  <a:pt x="4578106" y="3349318"/>
                  <a:pt x="4630656" y="3349318"/>
                </a:cubicBezTo>
                <a:close/>
                <a:moveTo>
                  <a:pt x="4211987" y="3349318"/>
                </a:moveTo>
                <a:cubicBezTo>
                  <a:pt x="4264538" y="3349318"/>
                  <a:pt x="4307139" y="3391920"/>
                  <a:pt x="4307139" y="3444470"/>
                </a:cubicBezTo>
                <a:cubicBezTo>
                  <a:pt x="4307139" y="3497021"/>
                  <a:pt x="4264538" y="3539623"/>
                  <a:pt x="4211987" y="3539623"/>
                </a:cubicBezTo>
                <a:cubicBezTo>
                  <a:pt x="4159436" y="3539623"/>
                  <a:pt x="4116835" y="3497021"/>
                  <a:pt x="4116835" y="3444470"/>
                </a:cubicBezTo>
                <a:cubicBezTo>
                  <a:pt x="4116835" y="3391920"/>
                  <a:pt x="4159436" y="3349318"/>
                  <a:pt x="4211987" y="3349318"/>
                </a:cubicBezTo>
                <a:close/>
                <a:moveTo>
                  <a:pt x="3793401" y="3349318"/>
                </a:moveTo>
                <a:cubicBezTo>
                  <a:pt x="3845869" y="3349318"/>
                  <a:pt x="3888470" y="3391920"/>
                  <a:pt x="3888470" y="3444470"/>
                </a:cubicBezTo>
                <a:cubicBezTo>
                  <a:pt x="3888470" y="3497021"/>
                  <a:pt x="3845869" y="3539623"/>
                  <a:pt x="3793401" y="3539623"/>
                </a:cubicBezTo>
                <a:cubicBezTo>
                  <a:pt x="3740851" y="3539623"/>
                  <a:pt x="3698249" y="3497021"/>
                  <a:pt x="3698249" y="3444470"/>
                </a:cubicBezTo>
                <a:cubicBezTo>
                  <a:pt x="3698249" y="3391920"/>
                  <a:pt x="3740851" y="3349318"/>
                  <a:pt x="3793401" y="3349318"/>
                </a:cubicBezTo>
                <a:close/>
                <a:moveTo>
                  <a:pt x="3374725" y="3349318"/>
                </a:moveTo>
                <a:cubicBezTo>
                  <a:pt x="3427277" y="3349318"/>
                  <a:pt x="3469882" y="3391920"/>
                  <a:pt x="3469882" y="3444470"/>
                </a:cubicBezTo>
                <a:cubicBezTo>
                  <a:pt x="3469882" y="3497021"/>
                  <a:pt x="3427277" y="3539623"/>
                  <a:pt x="3374725" y="3539623"/>
                </a:cubicBezTo>
                <a:cubicBezTo>
                  <a:pt x="3322175" y="3539623"/>
                  <a:pt x="3279573" y="3497021"/>
                  <a:pt x="3279573" y="3444470"/>
                </a:cubicBezTo>
                <a:cubicBezTo>
                  <a:pt x="3279573" y="3391920"/>
                  <a:pt x="3322175" y="3349318"/>
                  <a:pt x="3374725" y="3349318"/>
                </a:cubicBezTo>
                <a:close/>
                <a:moveTo>
                  <a:pt x="2956052" y="3349318"/>
                </a:moveTo>
                <a:cubicBezTo>
                  <a:pt x="3008604" y="3349318"/>
                  <a:pt x="3051206" y="3391920"/>
                  <a:pt x="3051206" y="3444470"/>
                </a:cubicBezTo>
                <a:cubicBezTo>
                  <a:pt x="3051206" y="3497021"/>
                  <a:pt x="3008604" y="3539623"/>
                  <a:pt x="2956052" y="3539623"/>
                </a:cubicBezTo>
                <a:cubicBezTo>
                  <a:pt x="2903499" y="3539623"/>
                  <a:pt x="2860897" y="3497021"/>
                  <a:pt x="2860897" y="3444470"/>
                </a:cubicBezTo>
                <a:cubicBezTo>
                  <a:pt x="2860897" y="3391920"/>
                  <a:pt x="2903499" y="3349318"/>
                  <a:pt x="2956052" y="3349318"/>
                </a:cubicBezTo>
                <a:close/>
                <a:moveTo>
                  <a:pt x="2537373" y="3349318"/>
                </a:moveTo>
                <a:cubicBezTo>
                  <a:pt x="2589929" y="3349318"/>
                  <a:pt x="2632532" y="3391920"/>
                  <a:pt x="2632532" y="3444470"/>
                </a:cubicBezTo>
                <a:cubicBezTo>
                  <a:pt x="2632532" y="3497021"/>
                  <a:pt x="2589929" y="3539623"/>
                  <a:pt x="2537373" y="3539623"/>
                </a:cubicBezTo>
                <a:cubicBezTo>
                  <a:pt x="2484821" y="3539623"/>
                  <a:pt x="2442221" y="3497021"/>
                  <a:pt x="2442221" y="3444470"/>
                </a:cubicBezTo>
                <a:cubicBezTo>
                  <a:pt x="2442221" y="3391920"/>
                  <a:pt x="2484821" y="3349318"/>
                  <a:pt x="2537373" y="3349318"/>
                </a:cubicBezTo>
                <a:close/>
                <a:moveTo>
                  <a:pt x="2118703" y="3349318"/>
                </a:moveTo>
                <a:cubicBezTo>
                  <a:pt x="2171254" y="3349318"/>
                  <a:pt x="2213856" y="3391920"/>
                  <a:pt x="2213856" y="3444470"/>
                </a:cubicBezTo>
                <a:cubicBezTo>
                  <a:pt x="2213856" y="3497021"/>
                  <a:pt x="2171254" y="3539623"/>
                  <a:pt x="2118703" y="3539623"/>
                </a:cubicBezTo>
                <a:cubicBezTo>
                  <a:pt x="2066152" y="3539623"/>
                  <a:pt x="2023548" y="3497021"/>
                  <a:pt x="2023548" y="3444470"/>
                </a:cubicBezTo>
                <a:cubicBezTo>
                  <a:pt x="2023548" y="3391920"/>
                  <a:pt x="2066152" y="3349318"/>
                  <a:pt x="2118703" y="3349318"/>
                </a:cubicBezTo>
                <a:close/>
                <a:moveTo>
                  <a:pt x="1700027" y="3349318"/>
                </a:moveTo>
                <a:cubicBezTo>
                  <a:pt x="1752577" y="3349318"/>
                  <a:pt x="1795180" y="3391920"/>
                  <a:pt x="1795180" y="3444470"/>
                </a:cubicBezTo>
                <a:cubicBezTo>
                  <a:pt x="1795180" y="3497021"/>
                  <a:pt x="1752577" y="3539623"/>
                  <a:pt x="1700027" y="3539623"/>
                </a:cubicBezTo>
                <a:cubicBezTo>
                  <a:pt x="1647475" y="3539623"/>
                  <a:pt x="1604870" y="3497021"/>
                  <a:pt x="1604870" y="3444470"/>
                </a:cubicBezTo>
                <a:cubicBezTo>
                  <a:pt x="1604870" y="3391920"/>
                  <a:pt x="1647475" y="3349318"/>
                  <a:pt x="1700027" y="3349318"/>
                </a:cubicBezTo>
                <a:close/>
                <a:moveTo>
                  <a:pt x="1281351" y="3349318"/>
                </a:moveTo>
                <a:cubicBezTo>
                  <a:pt x="1333902" y="3349318"/>
                  <a:pt x="1376503" y="3391920"/>
                  <a:pt x="1376503" y="3444470"/>
                </a:cubicBezTo>
                <a:cubicBezTo>
                  <a:pt x="1376503" y="3497021"/>
                  <a:pt x="1333902" y="3539623"/>
                  <a:pt x="1281351" y="3539623"/>
                </a:cubicBezTo>
                <a:cubicBezTo>
                  <a:pt x="1228800" y="3539623"/>
                  <a:pt x="1186199" y="3497021"/>
                  <a:pt x="1186199" y="3444470"/>
                </a:cubicBezTo>
                <a:cubicBezTo>
                  <a:pt x="1186199" y="3391920"/>
                  <a:pt x="1228800" y="3349318"/>
                  <a:pt x="1281351" y="3349318"/>
                </a:cubicBezTo>
                <a:close/>
                <a:moveTo>
                  <a:pt x="862684" y="3349318"/>
                </a:moveTo>
                <a:cubicBezTo>
                  <a:pt x="915235" y="3349318"/>
                  <a:pt x="957835" y="3391920"/>
                  <a:pt x="957835" y="3444470"/>
                </a:cubicBezTo>
                <a:cubicBezTo>
                  <a:pt x="957835" y="3497021"/>
                  <a:pt x="915235" y="3539623"/>
                  <a:pt x="862684" y="3539623"/>
                </a:cubicBezTo>
                <a:cubicBezTo>
                  <a:pt x="810134" y="3539623"/>
                  <a:pt x="767531" y="3497021"/>
                  <a:pt x="767531" y="3444470"/>
                </a:cubicBezTo>
                <a:cubicBezTo>
                  <a:pt x="767531" y="3391920"/>
                  <a:pt x="810134" y="3349318"/>
                  <a:pt x="862684" y="3349318"/>
                </a:cubicBezTo>
                <a:close/>
                <a:moveTo>
                  <a:pt x="444017" y="3349318"/>
                </a:moveTo>
                <a:cubicBezTo>
                  <a:pt x="496567" y="3349318"/>
                  <a:pt x="539170" y="3391920"/>
                  <a:pt x="539170" y="3444470"/>
                </a:cubicBezTo>
                <a:cubicBezTo>
                  <a:pt x="539170" y="3497021"/>
                  <a:pt x="496567" y="3539623"/>
                  <a:pt x="444017" y="3539623"/>
                </a:cubicBezTo>
                <a:cubicBezTo>
                  <a:pt x="391466" y="3539623"/>
                  <a:pt x="348864" y="3497021"/>
                  <a:pt x="348864" y="3444470"/>
                </a:cubicBezTo>
                <a:cubicBezTo>
                  <a:pt x="348864" y="3391920"/>
                  <a:pt x="391466" y="3349318"/>
                  <a:pt x="444017" y="3349318"/>
                </a:cubicBezTo>
                <a:close/>
                <a:moveTo>
                  <a:pt x="25348" y="3349318"/>
                </a:moveTo>
                <a:cubicBezTo>
                  <a:pt x="77898" y="3349318"/>
                  <a:pt x="120500" y="3391920"/>
                  <a:pt x="120500" y="3444470"/>
                </a:cubicBezTo>
                <a:cubicBezTo>
                  <a:pt x="120500" y="3497021"/>
                  <a:pt x="77898" y="3539623"/>
                  <a:pt x="25348" y="3539623"/>
                </a:cubicBezTo>
                <a:lnTo>
                  <a:pt x="0" y="3534505"/>
                </a:lnTo>
                <a:lnTo>
                  <a:pt x="0" y="3354436"/>
                </a:lnTo>
                <a:close/>
                <a:moveTo>
                  <a:pt x="12166698" y="2930653"/>
                </a:moveTo>
                <a:lnTo>
                  <a:pt x="12192000" y="2935761"/>
                </a:lnTo>
                <a:lnTo>
                  <a:pt x="12192000" y="3115847"/>
                </a:lnTo>
                <a:lnTo>
                  <a:pt x="12166698" y="3120955"/>
                </a:lnTo>
                <a:cubicBezTo>
                  <a:pt x="12114147" y="3120955"/>
                  <a:pt x="12071546" y="3078355"/>
                  <a:pt x="12071546" y="3025805"/>
                </a:cubicBezTo>
                <a:cubicBezTo>
                  <a:pt x="12071546" y="2973254"/>
                  <a:pt x="12114147" y="2930653"/>
                  <a:pt x="12166698" y="2930653"/>
                </a:cubicBezTo>
                <a:close/>
                <a:moveTo>
                  <a:pt x="11748029" y="2930653"/>
                </a:moveTo>
                <a:cubicBezTo>
                  <a:pt x="11800580" y="2930653"/>
                  <a:pt x="11843181" y="2973254"/>
                  <a:pt x="11843181" y="3025805"/>
                </a:cubicBezTo>
                <a:cubicBezTo>
                  <a:pt x="11843181" y="3078355"/>
                  <a:pt x="11800580" y="3120955"/>
                  <a:pt x="11748029" y="3120955"/>
                </a:cubicBezTo>
                <a:cubicBezTo>
                  <a:pt x="11695478" y="3120955"/>
                  <a:pt x="11652877" y="3078355"/>
                  <a:pt x="11652877" y="3025805"/>
                </a:cubicBezTo>
                <a:cubicBezTo>
                  <a:pt x="11652877" y="2973254"/>
                  <a:pt x="11695478" y="2930653"/>
                  <a:pt x="11748029" y="2930653"/>
                </a:cubicBezTo>
                <a:close/>
                <a:moveTo>
                  <a:pt x="11329360" y="2930653"/>
                </a:moveTo>
                <a:cubicBezTo>
                  <a:pt x="11381911" y="2930653"/>
                  <a:pt x="11424512" y="2973254"/>
                  <a:pt x="11424512" y="3025805"/>
                </a:cubicBezTo>
                <a:cubicBezTo>
                  <a:pt x="11424512" y="3078355"/>
                  <a:pt x="11381911" y="3120955"/>
                  <a:pt x="11329360" y="3120955"/>
                </a:cubicBezTo>
                <a:cubicBezTo>
                  <a:pt x="11276809" y="3120955"/>
                  <a:pt x="11234208" y="3078355"/>
                  <a:pt x="11234208" y="3025805"/>
                </a:cubicBezTo>
                <a:cubicBezTo>
                  <a:pt x="11234208" y="2973254"/>
                  <a:pt x="11276809" y="2930653"/>
                  <a:pt x="11329360" y="2930653"/>
                </a:cubicBezTo>
                <a:close/>
                <a:moveTo>
                  <a:pt x="10910691" y="2930653"/>
                </a:moveTo>
                <a:cubicBezTo>
                  <a:pt x="10963242" y="2930653"/>
                  <a:pt x="11005843" y="2973254"/>
                  <a:pt x="11005843" y="3025805"/>
                </a:cubicBezTo>
                <a:cubicBezTo>
                  <a:pt x="11005843" y="3078355"/>
                  <a:pt x="10963242" y="3120955"/>
                  <a:pt x="10910691" y="3120955"/>
                </a:cubicBezTo>
                <a:cubicBezTo>
                  <a:pt x="10858140" y="3120955"/>
                  <a:pt x="10815539" y="3078355"/>
                  <a:pt x="10815539" y="3025805"/>
                </a:cubicBezTo>
                <a:cubicBezTo>
                  <a:pt x="10815539" y="2973254"/>
                  <a:pt x="10858140" y="2930653"/>
                  <a:pt x="10910691" y="2930653"/>
                </a:cubicBezTo>
                <a:close/>
                <a:moveTo>
                  <a:pt x="10492022" y="2930653"/>
                </a:moveTo>
                <a:cubicBezTo>
                  <a:pt x="10544573" y="2930653"/>
                  <a:pt x="10587174" y="2973254"/>
                  <a:pt x="10587174" y="3025805"/>
                </a:cubicBezTo>
                <a:cubicBezTo>
                  <a:pt x="10587174" y="3078355"/>
                  <a:pt x="10544573" y="3120955"/>
                  <a:pt x="10492022" y="3120955"/>
                </a:cubicBezTo>
                <a:cubicBezTo>
                  <a:pt x="10439471" y="3120955"/>
                  <a:pt x="10396870" y="3078355"/>
                  <a:pt x="10396870" y="3025805"/>
                </a:cubicBezTo>
                <a:cubicBezTo>
                  <a:pt x="10396870" y="2973254"/>
                  <a:pt x="10439471" y="2930653"/>
                  <a:pt x="10492022" y="2930653"/>
                </a:cubicBezTo>
                <a:close/>
                <a:moveTo>
                  <a:pt x="10073353" y="2930653"/>
                </a:moveTo>
                <a:cubicBezTo>
                  <a:pt x="10125904" y="2930653"/>
                  <a:pt x="10168505" y="2973254"/>
                  <a:pt x="10168505" y="3025805"/>
                </a:cubicBezTo>
                <a:cubicBezTo>
                  <a:pt x="10168505" y="3078355"/>
                  <a:pt x="10125904" y="3120955"/>
                  <a:pt x="10073353" y="3120955"/>
                </a:cubicBezTo>
                <a:cubicBezTo>
                  <a:pt x="10020803" y="3120955"/>
                  <a:pt x="9978201" y="3078355"/>
                  <a:pt x="9978201" y="3025805"/>
                </a:cubicBezTo>
                <a:cubicBezTo>
                  <a:pt x="9978201" y="2973254"/>
                  <a:pt x="10020803" y="2930653"/>
                  <a:pt x="10073353" y="2930653"/>
                </a:cubicBezTo>
                <a:close/>
                <a:moveTo>
                  <a:pt x="9654684" y="2930653"/>
                </a:moveTo>
                <a:cubicBezTo>
                  <a:pt x="9707235" y="2930653"/>
                  <a:pt x="9749836" y="2973254"/>
                  <a:pt x="9749836" y="3025805"/>
                </a:cubicBezTo>
                <a:cubicBezTo>
                  <a:pt x="9749836" y="3078355"/>
                  <a:pt x="9707235" y="3120955"/>
                  <a:pt x="9654684" y="3120955"/>
                </a:cubicBezTo>
                <a:cubicBezTo>
                  <a:pt x="9602134" y="3120955"/>
                  <a:pt x="9559532" y="3078355"/>
                  <a:pt x="9559532" y="3025805"/>
                </a:cubicBezTo>
                <a:cubicBezTo>
                  <a:pt x="9559532" y="2973254"/>
                  <a:pt x="9602134" y="2930653"/>
                  <a:pt x="9654684" y="2930653"/>
                </a:cubicBezTo>
                <a:close/>
                <a:moveTo>
                  <a:pt x="9236015" y="2930653"/>
                </a:moveTo>
                <a:cubicBezTo>
                  <a:pt x="9288566" y="2930653"/>
                  <a:pt x="9331167" y="2973254"/>
                  <a:pt x="9331167" y="3025805"/>
                </a:cubicBezTo>
                <a:cubicBezTo>
                  <a:pt x="9331167" y="3078355"/>
                  <a:pt x="9288566" y="3120955"/>
                  <a:pt x="9236015" y="3120955"/>
                </a:cubicBezTo>
                <a:cubicBezTo>
                  <a:pt x="9183465" y="3120955"/>
                  <a:pt x="9140863" y="3078355"/>
                  <a:pt x="9140863" y="3025805"/>
                </a:cubicBezTo>
                <a:cubicBezTo>
                  <a:pt x="9140863" y="2973254"/>
                  <a:pt x="9183465" y="2930653"/>
                  <a:pt x="9236015" y="2930653"/>
                </a:cubicBezTo>
                <a:close/>
                <a:moveTo>
                  <a:pt x="8817346" y="2930653"/>
                </a:moveTo>
                <a:cubicBezTo>
                  <a:pt x="8869897" y="2930653"/>
                  <a:pt x="8912498" y="2973254"/>
                  <a:pt x="8912498" y="3025805"/>
                </a:cubicBezTo>
                <a:cubicBezTo>
                  <a:pt x="8912498" y="3078355"/>
                  <a:pt x="8869897" y="3120955"/>
                  <a:pt x="8817346" y="3120955"/>
                </a:cubicBezTo>
                <a:cubicBezTo>
                  <a:pt x="8764796" y="3120955"/>
                  <a:pt x="8722194" y="3078355"/>
                  <a:pt x="8722194" y="3025805"/>
                </a:cubicBezTo>
                <a:cubicBezTo>
                  <a:pt x="8722194" y="2973254"/>
                  <a:pt x="8764796" y="2930653"/>
                  <a:pt x="8817346" y="2930653"/>
                </a:cubicBezTo>
                <a:close/>
                <a:moveTo>
                  <a:pt x="8398677" y="2930653"/>
                </a:moveTo>
                <a:cubicBezTo>
                  <a:pt x="8451228" y="2930653"/>
                  <a:pt x="8493829" y="2973254"/>
                  <a:pt x="8493829" y="3025805"/>
                </a:cubicBezTo>
                <a:cubicBezTo>
                  <a:pt x="8493829" y="3078355"/>
                  <a:pt x="8451228" y="3120955"/>
                  <a:pt x="8398677" y="3120955"/>
                </a:cubicBezTo>
                <a:cubicBezTo>
                  <a:pt x="8346127" y="3120955"/>
                  <a:pt x="8303526" y="3078355"/>
                  <a:pt x="8303526" y="3025805"/>
                </a:cubicBezTo>
                <a:cubicBezTo>
                  <a:pt x="8303526" y="2973254"/>
                  <a:pt x="8346127" y="2930653"/>
                  <a:pt x="8398677" y="2930653"/>
                </a:cubicBezTo>
                <a:close/>
                <a:moveTo>
                  <a:pt x="7980009" y="2930653"/>
                </a:moveTo>
                <a:cubicBezTo>
                  <a:pt x="8032559" y="2930653"/>
                  <a:pt x="8075161" y="2973254"/>
                  <a:pt x="8075161" y="3025805"/>
                </a:cubicBezTo>
                <a:cubicBezTo>
                  <a:pt x="8075161" y="3078355"/>
                  <a:pt x="8032559" y="3120955"/>
                  <a:pt x="7980009" y="3120955"/>
                </a:cubicBezTo>
                <a:cubicBezTo>
                  <a:pt x="7927458" y="3120955"/>
                  <a:pt x="7884857" y="3078355"/>
                  <a:pt x="7884857" y="3025805"/>
                </a:cubicBezTo>
                <a:cubicBezTo>
                  <a:pt x="7884857" y="2973254"/>
                  <a:pt x="7927458" y="2930653"/>
                  <a:pt x="7980009" y="2930653"/>
                </a:cubicBezTo>
                <a:close/>
                <a:moveTo>
                  <a:pt x="7561340" y="2930653"/>
                </a:moveTo>
                <a:cubicBezTo>
                  <a:pt x="7613890" y="2930653"/>
                  <a:pt x="7656492" y="2973254"/>
                  <a:pt x="7656492" y="3025805"/>
                </a:cubicBezTo>
                <a:cubicBezTo>
                  <a:pt x="7656492" y="3078355"/>
                  <a:pt x="7613890" y="3120955"/>
                  <a:pt x="7561340" y="3120955"/>
                </a:cubicBezTo>
                <a:cubicBezTo>
                  <a:pt x="7508789" y="3120955"/>
                  <a:pt x="7466188" y="3078355"/>
                  <a:pt x="7466188" y="3025805"/>
                </a:cubicBezTo>
                <a:cubicBezTo>
                  <a:pt x="7466188" y="2973254"/>
                  <a:pt x="7508789" y="2930653"/>
                  <a:pt x="7561340" y="2930653"/>
                </a:cubicBezTo>
                <a:close/>
                <a:moveTo>
                  <a:pt x="7142671" y="2930653"/>
                </a:moveTo>
                <a:cubicBezTo>
                  <a:pt x="7195221" y="2930653"/>
                  <a:pt x="7237823" y="2973254"/>
                  <a:pt x="7237823" y="3025805"/>
                </a:cubicBezTo>
                <a:cubicBezTo>
                  <a:pt x="7237823" y="3078355"/>
                  <a:pt x="7195221" y="3120955"/>
                  <a:pt x="7142671" y="3120955"/>
                </a:cubicBezTo>
                <a:cubicBezTo>
                  <a:pt x="7090120" y="3120955"/>
                  <a:pt x="7047519" y="3078355"/>
                  <a:pt x="7047519" y="3025805"/>
                </a:cubicBezTo>
                <a:cubicBezTo>
                  <a:pt x="7047519" y="2973254"/>
                  <a:pt x="7090120" y="2930653"/>
                  <a:pt x="7142671" y="2930653"/>
                </a:cubicBezTo>
                <a:close/>
                <a:moveTo>
                  <a:pt x="6724002" y="2930653"/>
                </a:moveTo>
                <a:cubicBezTo>
                  <a:pt x="6776553" y="2930653"/>
                  <a:pt x="6819154" y="2973254"/>
                  <a:pt x="6819154" y="3025805"/>
                </a:cubicBezTo>
                <a:cubicBezTo>
                  <a:pt x="6819154" y="3078355"/>
                  <a:pt x="6776553" y="3120955"/>
                  <a:pt x="6724002" y="3120955"/>
                </a:cubicBezTo>
                <a:cubicBezTo>
                  <a:pt x="6671451" y="3120955"/>
                  <a:pt x="6628850" y="3078355"/>
                  <a:pt x="6628850" y="3025805"/>
                </a:cubicBezTo>
                <a:cubicBezTo>
                  <a:pt x="6628850" y="2973254"/>
                  <a:pt x="6671451" y="2930653"/>
                  <a:pt x="6724002" y="2930653"/>
                </a:cubicBezTo>
                <a:close/>
                <a:moveTo>
                  <a:pt x="6305333" y="2930653"/>
                </a:moveTo>
                <a:cubicBezTo>
                  <a:pt x="6357884" y="2930653"/>
                  <a:pt x="6400485" y="2973254"/>
                  <a:pt x="6400485" y="3025805"/>
                </a:cubicBezTo>
                <a:cubicBezTo>
                  <a:pt x="6400485" y="3078355"/>
                  <a:pt x="6357884" y="3120955"/>
                  <a:pt x="6305333" y="3120955"/>
                </a:cubicBezTo>
                <a:cubicBezTo>
                  <a:pt x="6252782" y="3120955"/>
                  <a:pt x="6210181" y="3078355"/>
                  <a:pt x="6210181" y="3025805"/>
                </a:cubicBezTo>
                <a:cubicBezTo>
                  <a:pt x="6210181" y="2973254"/>
                  <a:pt x="6252782" y="2930653"/>
                  <a:pt x="6305333" y="2930653"/>
                </a:cubicBezTo>
                <a:close/>
                <a:moveTo>
                  <a:pt x="5886664" y="2930653"/>
                </a:moveTo>
                <a:cubicBezTo>
                  <a:pt x="5939215" y="2930653"/>
                  <a:pt x="5981816" y="2973254"/>
                  <a:pt x="5981816" y="3025805"/>
                </a:cubicBezTo>
                <a:cubicBezTo>
                  <a:pt x="5981816" y="3078355"/>
                  <a:pt x="5939215" y="3120955"/>
                  <a:pt x="5886664" y="3120955"/>
                </a:cubicBezTo>
                <a:cubicBezTo>
                  <a:pt x="5834113" y="3120955"/>
                  <a:pt x="5791512" y="3078355"/>
                  <a:pt x="5791512" y="3025805"/>
                </a:cubicBezTo>
                <a:cubicBezTo>
                  <a:pt x="5791512" y="2973254"/>
                  <a:pt x="5834113" y="2930653"/>
                  <a:pt x="5886664" y="2930653"/>
                </a:cubicBezTo>
                <a:close/>
                <a:moveTo>
                  <a:pt x="5467994" y="2930653"/>
                </a:moveTo>
                <a:cubicBezTo>
                  <a:pt x="5520544" y="2930653"/>
                  <a:pt x="5563146" y="2973254"/>
                  <a:pt x="5563146" y="3025805"/>
                </a:cubicBezTo>
                <a:cubicBezTo>
                  <a:pt x="5563146" y="3078355"/>
                  <a:pt x="5520544" y="3120955"/>
                  <a:pt x="5467994" y="3120955"/>
                </a:cubicBezTo>
                <a:cubicBezTo>
                  <a:pt x="5415443" y="3120955"/>
                  <a:pt x="5372842" y="3078355"/>
                  <a:pt x="5372842" y="3025805"/>
                </a:cubicBezTo>
                <a:cubicBezTo>
                  <a:pt x="5372842" y="2973254"/>
                  <a:pt x="5415443" y="2930653"/>
                  <a:pt x="5467994" y="2930653"/>
                </a:cubicBezTo>
                <a:close/>
                <a:moveTo>
                  <a:pt x="5049325" y="2930653"/>
                </a:moveTo>
                <a:cubicBezTo>
                  <a:pt x="5101876" y="2930653"/>
                  <a:pt x="5144478" y="2973254"/>
                  <a:pt x="5144478" y="3025805"/>
                </a:cubicBezTo>
                <a:cubicBezTo>
                  <a:pt x="5144478" y="3078355"/>
                  <a:pt x="5101876" y="3120955"/>
                  <a:pt x="5049325" y="3120955"/>
                </a:cubicBezTo>
                <a:cubicBezTo>
                  <a:pt x="4996774" y="3120955"/>
                  <a:pt x="4954173" y="3078355"/>
                  <a:pt x="4954173" y="3025805"/>
                </a:cubicBezTo>
                <a:cubicBezTo>
                  <a:pt x="4954173" y="2973254"/>
                  <a:pt x="4996774" y="2930653"/>
                  <a:pt x="5049325" y="2930653"/>
                </a:cubicBezTo>
                <a:close/>
                <a:moveTo>
                  <a:pt x="4630656" y="2930653"/>
                </a:moveTo>
                <a:cubicBezTo>
                  <a:pt x="4683207" y="2930653"/>
                  <a:pt x="4725808" y="2973254"/>
                  <a:pt x="4725808" y="3025805"/>
                </a:cubicBezTo>
                <a:cubicBezTo>
                  <a:pt x="4725808" y="3078355"/>
                  <a:pt x="4683207" y="3120955"/>
                  <a:pt x="4630656" y="3120955"/>
                </a:cubicBezTo>
                <a:cubicBezTo>
                  <a:pt x="4578106" y="3120955"/>
                  <a:pt x="4535504" y="3078355"/>
                  <a:pt x="4535504" y="3025805"/>
                </a:cubicBezTo>
                <a:cubicBezTo>
                  <a:pt x="4535504" y="2973254"/>
                  <a:pt x="4578106" y="2930653"/>
                  <a:pt x="4630656" y="2930653"/>
                </a:cubicBezTo>
                <a:close/>
                <a:moveTo>
                  <a:pt x="4211987" y="2930653"/>
                </a:moveTo>
                <a:cubicBezTo>
                  <a:pt x="4264538" y="2930653"/>
                  <a:pt x="4307139" y="2973254"/>
                  <a:pt x="4307139" y="3025805"/>
                </a:cubicBezTo>
                <a:cubicBezTo>
                  <a:pt x="4307139" y="3078355"/>
                  <a:pt x="4264538" y="3120955"/>
                  <a:pt x="4211987" y="3120955"/>
                </a:cubicBezTo>
                <a:cubicBezTo>
                  <a:pt x="4159436" y="3120955"/>
                  <a:pt x="4116835" y="3078355"/>
                  <a:pt x="4116835" y="3025805"/>
                </a:cubicBezTo>
                <a:cubicBezTo>
                  <a:pt x="4116835" y="2973254"/>
                  <a:pt x="4159436" y="2930653"/>
                  <a:pt x="4211987" y="2930653"/>
                </a:cubicBezTo>
                <a:close/>
                <a:moveTo>
                  <a:pt x="3793410" y="2930653"/>
                </a:moveTo>
                <a:cubicBezTo>
                  <a:pt x="3845869" y="2930653"/>
                  <a:pt x="3888470" y="2973254"/>
                  <a:pt x="3888470" y="3025805"/>
                </a:cubicBezTo>
                <a:cubicBezTo>
                  <a:pt x="3888470" y="3078355"/>
                  <a:pt x="3845869" y="3120955"/>
                  <a:pt x="3793410" y="3120955"/>
                </a:cubicBezTo>
                <a:cubicBezTo>
                  <a:pt x="3740859" y="3120955"/>
                  <a:pt x="3698259" y="3078355"/>
                  <a:pt x="3698259" y="3025805"/>
                </a:cubicBezTo>
                <a:cubicBezTo>
                  <a:pt x="3698259" y="2973254"/>
                  <a:pt x="3740859" y="2930653"/>
                  <a:pt x="3793410" y="2930653"/>
                </a:cubicBezTo>
                <a:close/>
                <a:moveTo>
                  <a:pt x="3374734" y="2930653"/>
                </a:moveTo>
                <a:cubicBezTo>
                  <a:pt x="3427284" y="2930653"/>
                  <a:pt x="3469891" y="2973254"/>
                  <a:pt x="3469891" y="3025805"/>
                </a:cubicBezTo>
                <a:cubicBezTo>
                  <a:pt x="3469891" y="3078355"/>
                  <a:pt x="3427284" y="3120955"/>
                  <a:pt x="3374734" y="3120955"/>
                </a:cubicBezTo>
                <a:cubicBezTo>
                  <a:pt x="3322183" y="3120955"/>
                  <a:pt x="3279580" y="3078355"/>
                  <a:pt x="3279580" y="3025805"/>
                </a:cubicBezTo>
                <a:cubicBezTo>
                  <a:pt x="3279580" y="2973254"/>
                  <a:pt x="3322183" y="2930653"/>
                  <a:pt x="3374734" y="2930653"/>
                </a:cubicBezTo>
                <a:close/>
                <a:moveTo>
                  <a:pt x="2956059" y="2930653"/>
                </a:moveTo>
                <a:cubicBezTo>
                  <a:pt x="3008612" y="2930653"/>
                  <a:pt x="3051215" y="2973254"/>
                  <a:pt x="3051215" y="3025805"/>
                </a:cubicBezTo>
                <a:cubicBezTo>
                  <a:pt x="3051215" y="3078355"/>
                  <a:pt x="3008612" y="3120955"/>
                  <a:pt x="2956059" y="3120955"/>
                </a:cubicBezTo>
                <a:cubicBezTo>
                  <a:pt x="2903506" y="3120955"/>
                  <a:pt x="2860904" y="3078355"/>
                  <a:pt x="2860904" y="3025805"/>
                </a:cubicBezTo>
                <a:cubicBezTo>
                  <a:pt x="2860904" y="2973254"/>
                  <a:pt x="2903506" y="2930653"/>
                  <a:pt x="2956059" y="2930653"/>
                </a:cubicBezTo>
                <a:close/>
                <a:moveTo>
                  <a:pt x="2537380" y="2930653"/>
                </a:moveTo>
                <a:cubicBezTo>
                  <a:pt x="2589936" y="2930653"/>
                  <a:pt x="2632538" y="2973254"/>
                  <a:pt x="2632538" y="3025805"/>
                </a:cubicBezTo>
                <a:cubicBezTo>
                  <a:pt x="2632538" y="3078355"/>
                  <a:pt x="2589936" y="3120955"/>
                  <a:pt x="2537380" y="3120955"/>
                </a:cubicBezTo>
                <a:cubicBezTo>
                  <a:pt x="2484828" y="3120955"/>
                  <a:pt x="2442227" y="3078355"/>
                  <a:pt x="2442227" y="3025805"/>
                </a:cubicBezTo>
                <a:cubicBezTo>
                  <a:pt x="2442227" y="2973254"/>
                  <a:pt x="2484828" y="2930653"/>
                  <a:pt x="2537380" y="2930653"/>
                </a:cubicBezTo>
                <a:close/>
                <a:moveTo>
                  <a:pt x="2118709" y="2930653"/>
                </a:moveTo>
                <a:cubicBezTo>
                  <a:pt x="2171261" y="2930653"/>
                  <a:pt x="2213862" y="2973254"/>
                  <a:pt x="2213862" y="3025805"/>
                </a:cubicBezTo>
                <a:cubicBezTo>
                  <a:pt x="2213862" y="3078355"/>
                  <a:pt x="2171261" y="3120955"/>
                  <a:pt x="2118709" y="3120955"/>
                </a:cubicBezTo>
                <a:cubicBezTo>
                  <a:pt x="2066157" y="3120955"/>
                  <a:pt x="2023556" y="3078355"/>
                  <a:pt x="2023556" y="3025805"/>
                </a:cubicBezTo>
                <a:cubicBezTo>
                  <a:pt x="2023556" y="2973254"/>
                  <a:pt x="2066157" y="2930653"/>
                  <a:pt x="2118709" y="2930653"/>
                </a:cubicBezTo>
                <a:close/>
                <a:moveTo>
                  <a:pt x="1700033" y="2930653"/>
                </a:moveTo>
                <a:cubicBezTo>
                  <a:pt x="1752584" y="2930653"/>
                  <a:pt x="1795185" y="2973254"/>
                  <a:pt x="1795185" y="3025805"/>
                </a:cubicBezTo>
                <a:cubicBezTo>
                  <a:pt x="1795185" y="3078355"/>
                  <a:pt x="1752584" y="3120955"/>
                  <a:pt x="1700033" y="3120955"/>
                </a:cubicBezTo>
                <a:cubicBezTo>
                  <a:pt x="1647480" y="3120955"/>
                  <a:pt x="1604875" y="3078355"/>
                  <a:pt x="1604875" y="3025805"/>
                </a:cubicBezTo>
                <a:cubicBezTo>
                  <a:pt x="1604875" y="2973254"/>
                  <a:pt x="1647480" y="2930653"/>
                  <a:pt x="1700033" y="2930653"/>
                </a:cubicBezTo>
                <a:close/>
                <a:moveTo>
                  <a:pt x="1281356" y="2930653"/>
                </a:moveTo>
                <a:cubicBezTo>
                  <a:pt x="1333906" y="2930653"/>
                  <a:pt x="1376508" y="2973254"/>
                  <a:pt x="1376508" y="3025805"/>
                </a:cubicBezTo>
                <a:cubicBezTo>
                  <a:pt x="1376508" y="3078355"/>
                  <a:pt x="1333906" y="3120955"/>
                  <a:pt x="1281356" y="3120955"/>
                </a:cubicBezTo>
                <a:cubicBezTo>
                  <a:pt x="1228805" y="3120955"/>
                  <a:pt x="1186203" y="3078355"/>
                  <a:pt x="1186203" y="3025805"/>
                </a:cubicBezTo>
                <a:cubicBezTo>
                  <a:pt x="1186203" y="2973254"/>
                  <a:pt x="1228805" y="2930653"/>
                  <a:pt x="1281356" y="2930653"/>
                </a:cubicBezTo>
                <a:close/>
                <a:moveTo>
                  <a:pt x="862689" y="2930653"/>
                </a:moveTo>
                <a:cubicBezTo>
                  <a:pt x="915240" y="2930653"/>
                  <a:pt x="957840" y="2973254"/>
                  <a:pt x="957840" y="3025805"/>
                </a:cubicBezTo>
                <a:cubicBezTo>
                  <a:pt x="957840" y="3078355"/>
                  <a:pt x="915240" y="3120955"/>
                  <a:pt x="862689" y="3120955"/>
                </a:cubicBezTo>
                <a:cubicBezTo>
                  <a:pt x="810138" y="3120955"/>
                  <a:pt x="767536" y="3078355"/>
                  <a:pt x="767536" y="3025805"/>
                </a:cubicBezTo>
                <a:cubicBezTo>
                  <a:pt x="767536" y="2973254"/>
                  <a:pt x="810138" y="2930653"/>
                  <a:pt x="862689" y="2930653"/>
                </a:cubicBezTo>
                <a:close/>
                <a:moveTo>
                  <a:pt x="444021" y="2930653"/>
                </a:moveTo>
                <a:cubicBezTo>
                  <a:pt x="496572" y="2930653"/>
                  <a:pt x="539175" y="2973254"/>
                  <a:pt x="539175" y="3025805"/>
                </a:cubicBezTo>
                <a:cubicBezTo>
                  <a:pt x="539175" y="3078355"/>
                  <a:pt x="496572" y="3120955"/>
                  <a:pt x="444021" y="3120955"/>
                </a:cubicBezTo>
                <a:cubicBezTo>
                  <a:pt x="391471" y="3120955"/>
                  <a:pt x="348870" y="3078355"/>
                  <a:pt x="348870" y="3025805"/>
                </a:cubicBezTo>
                <a:cubicBezTo>
                  <a:pt x="348870" y="2973254"/>
                  <a:pt x="391471" y="2930653"/>
                  <a:pt x="444021" y="2930653"/>
                </a:cubicBezTo>
                <a:close/>
                <a:moveTo>
                  <a:pt x="25352" y="2930653"/>
                </a:moveTo>
                <a:cubicBezTo>
                  <a:pt x="77903" y="2930653"/>
                  <a:pt x="120506" y="2973254"/>
                  <a:pt x="120506" y="3025805"/>
                </a:cubicBezTo>
                <a:cubicBezTo>
                  <a:pt x="120506" y="3078355"/>
                  <a:pt x="77903" y="3120955"/>
                  <a:pt x="25352" y="3120955"/>
                </a:cubicBezTo>
                <a:lnTo>
                  <a:pt x="0" y="3115836"/>
                </a:lnTo>
                <a:lnTo>
                  <a:pt x="0" y="2935771"/>
                </a:lnTo>
                <a:close/>
                <a:moveTo>
                  <a:pt x="12166698" y="2511990"/>
                </a:moveTo>
                <a:lnTo>
                  <a:pt x="12192000" y="2517098"/>
                </a:lnTo>
                <a:lnTo>
                  <a:pt x="12192000" y="2697184"/>
                </a:lnTo>
                <a:lnTo>
                  <a:pt x="12166698" y="2702292"/>
                </a:lnTo>
                <a:cubicBezTo>
                  <a:pt x="12114147" y="2702292"/>
                  <a:pt x="12071546" y="2659691"/>
                  <a:pt x="12071546" y="2607140"/>
                </a:cubicBezTo>
                <a:cubicBezTo>
                  <a:pt x="12071546" y="2554590"/>
                  <a:pt x="12114147" y="2511990"/>
                  <a:pt x="12166698" y="2511990"/>
                </a:cubicBezTo>
                <a:close/>
                <a:moveTo>
                  <a:pt x="11748029" y="2511990"/>
                </a:moveTo>
                <a:cubicBezTo>
                  <a:pt x="11800580" y="2511990"/>
                  <a:pt x="11843181" y="2554590"/>
                  <a:pt x="11843181" y="2607140"/>
                </a:cubicBezTo>
                <a:cubicBezTo>
                  <a:pt x="11843181" y="2659691"/>
                  <a:pt x="11800580" y="2702292"/>
                  <a:pt x="11748029" y="2702292"/>
                </a:cubicBezTo>
                <a:cubicBezTo>
                  <a:pt x="11695478" y="2702292"/>
                  <a:pt x="11652877" y="2659691"/>
                  <a:pt x="11652877" y="2607140"/>
                </a:cubicBezTo>
                <a:cubicBezTo>
                  <a:pt x="11652877" y="2554590"/>
                  <a:pt x="11695478" y="2511990"/>
                  <a:pt x="11748029" y="2511990"/>
                </a:cubicBezTo>
                <a:close/>
                <a:moveTo>
                  <a:pt x="11329360" y="2511990"/>
                </a:moveTo>
                <a:cubicBezTo>
                  <a:pt x="11381911" y="2511990"/>
                  <a:pt x="11424512" y="2554590"/>
                  <a:pt x="11424512" y="2607140"/>
                </a:cubicBezTo>
                <a:cubicBezTo>
                  <a:pt x="11424512" y="2659691"/>
                  <a:pt x="11381911" y="2702292"/>
                  <a:pt x="11329360" y="2702292"/>
                </a:cubicBezTo>
                <a:cubicBezTo>
                  <a:pt x="11276809" y="2702292"/>
                  <a:pt x="11234208" y="2659691"/>
                  <a:pt x="11234208" y="2607140"/>
                </a:cubicBezTo>
                <a:cubicBezTo>
                  <a:pt x="11234208" y="2554590"/>
                  <a:pt x="11276809" y="2511990"/>
                  <a:pt x="11329360" y="2511990"/>
                </a:cubicBezTo>
                <a:close/>
                <a:moveTo>
                  <a:pt x="10910691" y="2511990"/>
                </a:moveTo>
                <a:cubicBezTo>
                  <a:pt x="10963242" y="2511990"/>
                  <a:pt x="11005843" y="2554590"/>
                  <a:pt x="11005843" y="2607140"/>
                </a:cubicBezTo>
                <a:cubicBezTo>
                  <a:pt x="11005843" y="2659691"/>
                  <a:pt x="10963242" y="2702292"/>
                  <a:pt x="10910691" y="2702292"/>
                </a:cubicBezTo>
                <a:cubicBezTo>
                  <a:pt x="10858140" y="2702292"/>
                  <a:pt x="10815539" y="2659691"/>
                  <a:pt x="10815539" y="2607140"/>
                </a:cubicBezTo>
                <a:cubicBezTo>
                  <a:pt x="10815539" y="2554590"/>
                  <a:pt x="10858140" y="2511990"/>
                  <a:pt x="10910691" y="2511990"/>
                </a:cubicBezTo>
                <a:close/>
                <a:moveTo>
                  <a:pt x="10492022" y="2511990"/>
                </a:moveTo>
                <a:cubicBezTo>
                  <a:pt x="10544573" y="2511990"/>
                  <a:pt x="10587174" y="2554590"/>
                  <a:pt x="10587174" y="2607140"/>
                </a:cubicBezTo>
                <a:cubicBezTo>
                  <a:pt x="10587174" y="2659691"/>
                  <a:pt x="10544573" y="2702292"/>
                  <a:pt x="10492022" y="2702292"/>
                </a:cubicBezTo>
                <a:cubicBezTo>
                  <a:pt x="10439471" y="2702292"/>
                  <a:pt x="10396870" y="2659691"/>
                  <a:pt x="10396870" y="2607140"/>
                </a:cubicBezTo>
                <a:cubicBezTo>
                  <a:pt x="10396870" y="2554590"/>
                  <a:pt x="10439471" y="2511990"/>
                  <a:pt x="10492022" y="2511990"/>
                </a:cubicBezTo>
                <a:close/>
                <a:moveTo>
                  <a:pt x="10073353" y="2511990"/>
                </a:moveTo>
                <a:cubicBezTo>
                  <a:pt x="10125904" y="2511990"/>
                  <a:pt x="10168505" y="2554590"/>
                  <a:pt x="10168505" y="2607140"/>
                </a:cubicBezTo>
                <a:cubicBezTo>
                  <a:pt x="10168505" y="2659691"/>
                  <a:pt x="10125904" y="2702292"/>
                  <a:pt x="10073353" y="2702292"/>
                </a:cubicBezTo>
                <a:cubicBezTo>
                  <a:pt x="10020803" y="2702292"/>
                  <a:pt x="9978201" y="2659691"/>
                  <a:pt x="9978201" y="2607140"/>
                </a:cubicBezTo>
                <a:cubicBezTo>
                  <a:pt x="9978201" y="2554590"/>
                  <a:pt x="10020803" y="2511990"/>
                  <a:pt x="10073353" y="2511990"/>
                </a:cubicBezTo>
                <a:close/>
                <a:moveTo>
                  <a:pt x="9654684" y="2511990"/>
                </a:moveTo>
                <a:cubicBezTo>
                  <a:pt x="9707235" y="2511990"/>
                  <a:pt x="9749836" y="2554590"/>
                  <a:pt x="9749836" y="2607140"/>
                </a:cubicBezTo>
                <a:cubicBezTo>
                  <a:pt x="9749836" y="2659691"/>
                  <a:pt x="9707235" y="2702292"/>
                  <a:pt x="9654684" y="2702292"/>
                </a:cubicBezTo>
                <a:cubicBezTo>
                  <a:pt x="9602134" y="2702292"/>
                  <a:pt x="9559532" y="2659691"/>
                  <a:pt x="9559532" y="2607140"/>
                </a:cubicBezTo>
                <a:cubicBezTo>
                  <a:pt x="9559532" y="2554590"/>
                  <a:pt x="9602134" y="2511990"/>
                  <a:pt x="9654684" y="2511990"/>
                </a:cubicBezTo>
                <a:close/>
                <a:moveTo>
                  <a:pt x="9236015" y="2511990"/>
                </a:moveTo>
                <a:cubicBezTo>
                  <a:pt x="9288566" y="2511990"/>
                  <a:pt x="9331167" y="2554590"/>
                  <a:pt x="9331167" y="2607140"/>
                </a:cubicBezTo>
                <a:cubicBezTo>
                  <a:pt x="9331167" y="2659691"/>
                  <a:pt x="9288566" y="2702292"/>
                  <a:pt x="9236015" y="2702292"/>
                </a:cubicBezTo>
                <a:cubicBezTo>
                  <a:pt x="9183465" y="2702292"/>
                  <a:pt x="9140863" y="2659691"/>
                  <a:pt x="9140863" y="2607140"/>
                </a:cubicBezTo>
                <a:cubicBezTo>
                  <a:pt x="9140863" y="2554590"/>
                  <a:pt x="9183465" y="2511990"/>
                  <a:pt x="9236015" y="2511990"/>
                </a:cubicBezTo>
                <a:close/>
                <a:moveTo>
                  <a:pt x="8817346" y="2511990"/>
                </a:moveTo>
                <a:cubicBezTo>
                  <a:pt x="8869897" y="2511990"/>
                  <a:pt x="8912498" y="2554590"/>
                  <a:pt x="8912498" y="2607140"/>
                </a:cubicBezTo>
                <a:cubicBezTo>
                  <a:pt x="8912498" y="2659691"/>
                  <a:pt x="8869897" y="2702292"/>
                  <a:pt x="8817346" y="2702292"/>
                </a:cubicBezTo>
                <a:cubicBezTo>
                  <a:pt x="8764796" y="2702292"/>
                  <a:pt x="8722194" y="2659691"/>
                  <a:pt x="8722194" y="2607140"/>
                </a:cubicBezTo>
                <a:cubicBezTo>
                  <a:pt x="8722194" y="2554590"/>
                  <a:pt x="8764796" y="2511990"/>
                  <a:pt x="8817346" y="2511990"/>
                </a:cubicBezTo>
                <a:close/>
                <a:moveTo>
                  <a:pt x="8398677" y="2511990"/>
                </a:moveTo>
                <a:cubicBezTo>
                  <a:pt x="8451228" y="2511990"/>
                  <a:pt x="8493829" y="2554590"/>
                  <a:pt x="8493829" y="2607140"/>
                </a:cubicBezTo>
                <a:cubicBezTo>
                  <a:pt x="8493829" y="2659691"/>
                  <a:pt x="8451228" y="2702292"/>
                  <a:pt x="8398677" y="2702292"/>
                </a:cubicBezTo>
                <a:cubicBezTo>
                  <a:pt x="8346127" y="2702292"/>
                  <a:pt x="8303526" y="2659691"/>
                  <a:pt x="8303526" y="2607140"/>
                </a:cubicBezTo>
                <a:cubicBezTo>
                  <a:pt x="8303526" y="2554590"/>
                  <a:pt x="8346127" y="2511990"/>
                  <a:pt x="8398677" y="2511990"/>
                </a:cubicBezTo>
                <a:close/>
                <a:moveTo>
                  <a:pt x="7980009" y="2511990"/>
                </a:moveTo>
                <a:cubicBezTo>
                  <a:pt x="8032559" y="2511990"/>
                  <a:pt x="8075161" y="2554590"/>
                  <a:pt x="8075161" y="2607140"/>
                </a:cubicBezTo>
                <a:cubicBezTo>
                  <a:pt x="8075161" y="2659691"/>
                  <a:pt x="8032559" y="2702292"/>
                  <a:pt x="7980009" y="2702292"/>
                </a:cubicBezTo>
                <a:cubicBezTo>
                  <a:pt x="7927458" y="2702292"/>
                  <a:pt x="7884857" y="2659691"/>
                  <a:pt x="7884857" y="2607140"/>
                </a:cubicBezTo>
                <a:cubicBezTo>
                  <a:pt x="7884857" y="2554590"/>
                  <a:pt x="7927458" y="2511990"/>
                  <a:pt x="7980009" y="2511990"/>
                </a:cubicBezTo>
                <a:close/>
                <a:moveTo>
                  <a:pt x="7561340" y="2511990"/>
                </a:moveTo>
                <a:cubicBezTo>
                  <a:pt x="7613890" y="2511990"/>
                  <a:pt x="7656492" y="2554590"/>
                  <a:pt x="7656492" y="2607140"/>
                </a:cubicBezTo>
                <a:cubicBezTo>
                  <a:pt x="7656492" y="2659691"/>
                  <a:pt x="7613890" y="2702292"/>
                  <a:pt x="7561340" y="2702292"/>
                </a:cubicBezTo>
                <a:cubicBezTo>
                  <a:pt x="7508789" y="2702292"/>
                  <a:pt x="7466188" y="2659691"/>
                  <a:pt x="7466188" y="2607140"/>
                </a:cubicBezTo>
                <a:cubicBezTo>
                  <a:pt x="7466188" y="2554590"/>
                  <a:pt x="7508789" y="2511990"/>
                  <a:pt x="7561340" y="2511990"/>
                </a:cubicBezTo>
                <a:close/>
                <a:moveTo>
                  <a:pt x="7142671" y="2511990"/>
                </a:moveTo>
                <a:cubicBezTo>
                  <a:pt x="7195221" y="2511990"/>
                  <a:pt x="7237823" y="2554590"/>
                  <a:pt x="7237823" y="2607140"/>
                </a:cubicBezTo>
                <a:cubicBezTo>
                  <a:pt x="7237823" y="2659691"/>
                  <a:pt x="7195221" y="2702292"/>
                  <a:pt x="7142671" y="2702292"/>
                </a:cubicBezTo>
                <a:cubicBezTo>
                  <a:pt x="7090120" y="2702292"/>
                  <a:pt x="7047519" y="2659691"/>
                  <a:pt x="7047519" y="2607140"/>
                </a:cubicBezTo>
                <a:cubicBezTo>
                  <a:pt x="7047519" y="2554590"/>
                  <a:pt x="7090120" y="2511990"/>
                  <a:pt x="7142671" y="2511990"/>
                </a:cubicBezTo>
                <a:close/>
                <a:moveTo>
                  <a:pt x="6724002" y="2511990"/>
                </a:moveTo>
                <a:cubicBezTo>
                  <a:pt x="6776553" y="2511990"/>
                  <a:pt x="6819154" y="2554590"/>
                  <a:pt x="6819154" y="2607140"/>
                </a:cubicBezTo>
                <a:cubicBezTo>
                  <a:pt x="6819154" y="2659691"/>
                  <a:pt x="6776553" y="2702292"/>
                  <a:pt x="6724002" y="2702292"/>
                </a:cubicBezTo>
                <a:cubicBezTo>
                  <a:pt x="6671451" y="2702292"/>
                  <a:pt x="6628850" y="2659691"/>
                  <a:pt x="6628850" y="2607140"/>
                </a:cubicBezTo>
                <a:cubicBezTo>
                  <a:pt x="6628850" y="2554590"/>
                  <a:pt x="6671451" y="2511990"/>
                  <a:pt x="6724002" y="2511990"/>
                </a:cubicBezTo>
                <a:close/>
                <a:moveTo>
                  <a:pt x="6305333" y="2511990"/>
                </a:moveTo>
                <a:cubicBezTo>
                  <a:pt x="6357884" y="2511990"/>
                  <a:pt x="6400485" y="2554590"/>
                  <a:pt x="6400485" y="2607140"/>
                </a:cubicBezTo>
                <a:cubicBezTo>
                  <a:pt x="6400485" y="2659691"/>
                  <a:pt x="6357884" y="2702292"/>
                  <a:pt x="6305333" y="2702292"/>
                </a:cubicBezTo>
                <a:cubicBezTo>
                  <a:pt x="6252782" y="2702292"/>
                  <a:pt x="6210181" y="2659691"/>
                  <a:pt x="6210181" y="2607140"/>
                </a:cubicBezTo>
                <a:cubicBezTo>
                  <a:pt x="6210181" y="2554590"/>
                  <a:pt x="6252782" y="2511990"/>
                  <a:pt x="6305333" y="2511990"/>
                </a:cubicBezTo>
                <a:close/>
                <a:moveTo>
                  <a:pt x="5886664" y="2511990"/>
                </a:moveTo>
                <a:cubicBezTo>
                  <a:pt x="5939215" y="2511990"/>
                  <a:pt x="5981816" y="2554590"/>
                  <a:pt x="5981816" y="2607140"/>
                </a:cubicBezTo>
                <a:cubicBezTo>
                  <a:pt x="5981816" y="2659691"/>
                  <a:pt x="5939215" y="2702292"/>
                  <a:pt x="5886664" y="2702292"/>
                </a:cubicBezTo>
                <a:cubicBezTo>
                  <a:pt x="5834113" y="2702292"/>
                  <a:pt x="5791512" y="2659691"/>
                  <a:pt x="5791512" y="2607140"/>
                </a:cubicBezTo>
                <a:cubicBezTo>
                  <a:pt x="5791512" y="2554590"/>
                  <a:pt x="5834113" y="2511990"/>
                  <a:pt x="5886664" y="2511990"/>
                </a:cubicBezTo>
                <a:close/>
                <a:moveTo>
                  <a:pt x="5467994" y="2511990"/>
                </a:moveTo>
                <a:cubicBezTo>
                  <a:pt x="5520544" y="2511990"/>
                  <a:pt x="5563146" y="2554590"/>
                  <a:pt x="5563146" y="2607140"/>
                </a:cubicBezTo>
                <a:cubicBezTo>
                  <a:pt x="5563146" y="2659691"/>
                  <a:pt x="5520544" y="2702292"/>
                  <a:pt x="5467994" y="2702292"/>
                </a:cubicBezTo>
                <a:cubicBezTo>
                  <a:pt x="5415443" y="2702292"/>
                  <a:pt x="5372842" y="2659691"/>
                  <a:pt x="5372842" y="2607140"/>
                </a:cubicBezTo>
                <a:cubicBezTo>
                  <a:pt x="5372842" y="2554590"/>
                  <a:pt x="5415443" y="2511990"/>
                  <a:pt x="5467994" y="2511990"/>
                </a:cubicBezTo>
                <a:close/>
                <a:moveTo>
                  <a:pt x="5049325" y="2511990"/>
                </a:moveTo>
                <a:cubicBezTo>
                  <a:pt x="5101876" y="2511990"/>
                  <a:pt x="5144478" y="2554590"/>
                  <a:pt x="5144478" y="2607140"/>
                </a:cubicBezTo>
                <a:cubicBezTo>
                  <a:pt x="5144478" y="2659691"/>
                  <a:pt x="5101876" y="2702292"/>
                  <a:pt x="5049325" y="2702292"/>
                </a:cubicBezTo>
                <a:cubicBezTo>
                  <a:pt x="4996774" y="2702292"/>
                  <a:pt x="4954173" y="2659691"/>
                  <a:pt x="4954173" y="2607140"/>
                </a:cubicBezTo>
                <a:cubicBezTo>
                  <a:pt x="4954173" y="2554590"/>
                  <a:pt x="4996774" y="2511990"/>
                  <a:pt x="5049325" y="2511990"/>
                </a:cubicBezTo>
                <a:close/>
                <a:moveTo>
                  <a:pt x="4630656" y="2511990"/>
                </a:moveTo>
                <a:cubicBezTo>
                  <a:pt x="4683207" y="2511990"/>
                  <a:pt x="4725808" y="2554590"/>
                  <a:pt x="4725808" y="2607140"/>
                </a:cubicBezTo>
                <a:cubicBezTo>
                  <a:pt x="4725808" y="2659691"/>
                  <a:pt x="4683207" y="2702292"/>
                  <a:pt x="4630656" y="2702292"/>
                </a:cubicBezTo>
                <a:cubicBezTo>
                  <a:pt x="4578106" y="2702292"/>
                  <a:pt x="4535504" y="2659691"/>
                  <a:pt x="4535504" y="2607140"/>
                </a:cubicBezTo>
                <a:cubicBezTo>
                  <a:pt x="4535504" y="2554590"/>
                  <a:pt x="4578106" y="2511990"/>
                  <a:pt x="4630656" y="2511990"/>
                </a:cubicBezTo>
                <a:close/>
                <a:moveTo>
                  <a:pt x="4211987" y="2511990"/>
                </a:moveTo>
                <a:cubicBezTo>
                  <a:pt x="4264538" y="2511990"/>
                  <a:pt x="4307139" y="2554590"/>
                  <a:pt x="4307139" y="2607140"/>
                </a:cubicBezTo>
                <a:cubicBezTo>
                  <a:pt x="4307139" y="2659691"/>
                  <a:pt x="4264538" y="2702292"/>
                  <a:pt x="4211987" y="2702292"/>
                </a:cubicBezTo>
                <a:cubicBezTo>
                  <a:pt x="4159436" y="2702292"/>
                  <a:pt x="4116835" y="2659691"/>
                  <a:pt x="4116835" y="2607140"/>
                </a:cubicBezTo>
                <a:cubicBezTo>
                  <a:pt x="4116835" y="2554590"/>
                  <a:pt x="4159436" y="2511990"/>
                  <a:pt x="4211987" y="2511990"/>
                </a:cubicBezTo>
                <a:close/>
                <a:moveTo>
                  <a:pt x="3793419" y="2511990"/>
                </a:moveTo>
                <a:cubicBezTo>
                  <a:pt x="3845869" y="2511990"/>
                  <a:pt x="3888470" y="2554590"/>
                  <a:pt x="3888470" y="2607140"/>
                </a:cubicBezTo>
                <a:cubicBezTo>
                  <a:pt x="3888470" y="2659691"/>
                  <a:pt x="3845869" y="2702292"/>
                  <a:pt x="3793419" y="2702292"/>
                </a:cubicBezTo>
                <a:cubicBezTo>
                  <a:pt x="3740868" y="2702292"/>
                  <a:pt x="3698267" y="2659691"/>
                  <a:pt x="3698267" y="2607140"/>
                </a:cubicBezTo>
                <a:cubicBezTo>
                  <a:pt x="3698267" y="2554590"/>
                  <a:pt x="3740868" y="2511990"/>
                  <a:pt x="3793419" y="2511990"/>
                </a:cubicBezTo>
                <a:close/>
                <a:moveTo>
                  <a:pt x="3374741" y="2511990"/>
                </a:moveTo>
                <a:cubicBezTo>
                  <a:pt x="3427293" y="2511990"/>
                  <a:pt x="3469899" y="2554590"/>
                  <a:pt x="3469899" y="2607140"/>
                </a:cubicBezTo>
                <a:cubicBezTo>
                  <a:pt x="3469899" y="2659691"/>
                  <a:pt x="3427293" y="2702292"/>
                  <a:pt x="3374741" y="2702292"/>
                </a:cubicBezTo>
                <a:cubicBezTo>
                  <a:pt x="3322190" y="2702292"/>
                  <a:pt x="3279589" y="2659691"/>
                  <a:pt x="3279589" y="2607140"/>
                </a:cubicBezTo>
                <a:cubicBezTo>
                  <a:pt x="3279589" y="2554590"/>
                  <a:pt x="3322190" y="2511990"/>
                  <a:pt x="3374741" y="2511990"/>
                </a:cubicBezTo>
                <a:close/>
                <a:moveTo>
                  <a:pt x="2956066" y="2511990"/>
                </a:moveTo>
                <a:cubicBezTo>
                  <a:pt x="3008619" y="2511990"/>
                  <a:pt x="3051222" y="2554590"/>
                  <a:pt x="3051222" y="2607140"/>
                </a:cubicBezTo>
                <a:cubicBezTo>
                  <a:pt x="3051222" y="2659691"/>
                  <a:pt x="3008619" y="2702292"/>
                  <a:pt x="2956066" y="2702292"/>
                </a:cubicBezTo>
                <a:cubicBezTo>
                  <a:pt x="2903513" y="2702292"/>
                  <a:pt x="2860912" y="2659691"/>
                  <a:pt x="2860912" y="2607140"/>
                </a:cubicBezTo>
                <a:cubicBezTo>
                  <a:pt x="2860912" y="2554590"/>
                  <a:pt x="2903513" y="2511990"/>
                  <a:pt x="2956066" y="2511990"/>
                </a:cubicBezTo>
                <a:close/>
                <a:moveTo>
                  <a:pt x="2537386" y="2511990"/>
                </a:moveTo>
                <a:cubicBezTo>
                  <a:pt x="2589943" y="2511990"/>
                  <a:pt x="2632545" y="2554590"/>
                  <a:pt x="2632545" y="2607140"/>
                </a:cubicBezTo>
                <a:cubicBezTo>
                  <a:pt x="2632545" y="2659691"/>
                  <a:pt x="2589943" y="2702292"/>
                  <a:pt x="2537386" y="2702292"/>
                </a:cubicBezTo>
                <a:cubicBezTo>
                  <a:pt x="2484835" y="2702292"/>
                  <a:pt x="2442233" y="2659691"/>
                  <a:pt x="2442233" y="2607140"/>
                </a:cubicBezTo>
                <a:cubicBezTo>
                  <a:pt x="2442233" y="2554590"/>
                  <a:pt x="2484835" y="2511990"/>
                  <a:pt x="2537386" y="2511990"/>
                </a:cubicBezTo>
                <a:close/>
                <a:moveTo>
                  <a:pt x="2118716" y="2511990"/>
                </a:moveTo>
                <a:cubicBezTo>
                  <a:pt x="2171267" y="2511990"/>
                  <a:pt x="2213868" y="2554590"/>
                  <a:pt x="2213868" y="2607140"/>
                </a:cubicBezTo>
                <a:cubicBezTo>
                  <a:pt x="2213868" y="2659691"/>
                  <a:pt x="2171267" y="2702292"/>
                  <a:pt x="2118716" y="2702292"/>
                </a:cubicBezTo>
                <a:cubicBezTo>
                  <a:pt x="2066164" y="2702292"/>
                  <a:pt x="2023562" y="2659691"/>
                  <a:pt x="2023562" y="2607140"/>
                </a:cubicBezTo>
                <a:cubicBezTo>
                  <a:pt x="2023562" y="2554590"/>
                  <a:pt x="2066164" y="2511990"/>
                  <a:pt x="2118716" y="2511990"/>
                </a:cubicBezTo>
                <a:close/>
                <a:moveTo>
                  <a:pt x="1700038" y="2511990"/>
                </a:moveTo>
                <a:cubicBezTo>
                  <a:pt x="1752590" y="2511990"/>
                  <a:pt x="1795191" y="2554590"/>
                  <a:pt x="1795191" y="2607140"/>
                </a:cubicBezTo>
                <a:cubicBezTo>
                  <a:pt x="1795191" y="2659691"/>
                  <a:pt x="1752590" y="2702292"/>
                  <a:pt x="1700038" y="2702292"/>
                </a:cubicBezTo>
                <a:cubicBezTo>
                  <a:pt x="1647486" y="2702292"/>
                  <a:pt x="1604881" y="2659691"/>
                  <a:pt x="1604881" y="2607140"/>
                </a:cubicBezTo>
                <a:cubicBezTo>
                  <a:pt x="1604881" y="2554590"/>
                  <a:pt x="1647486" y="2511990"/>
                  <a:pt x="1700038" y="2511990"/>
                </a:cubicBezTo>
                <a:close/>
                <a:moveTo>
                  <a:pt x="1281360" y="2511990"/>
                </a:moveTo>
                <a:cubicBezTo>
                  <a:pt x="1333911" y="2511990"/>
                  <a:pt x="1376512" y="2554590"/>
                  <a:pt x="1376512" y="2607140"/>
                </a:cubicBezTo>
                <a:cubicBezTo>
                  <a:pt x="1376512" y="2659691"/>
                  <a:pt x="1333911" y="2702292"/>
                  <a:pt x="1281360" y="2702292"/>
                </a:cubicBezTo>
                <a:cubicBezTo>
                  <a:pt x="1228810" y="2702292"/>
                  <a:pt x="1186208" y="2659691"/>
                  <a:pt x="1186208" y="2607140"/>
                </a:cubicBezTo>
                <a:cubicBezTo>
                  <a:pt x="1186208" y="2554590"/>
                  <a:pt x="1228810" y="2511990"/>
                  <a:pt x="1281360" y="2511990"/>
                </a:cubicBezTo>
                <a:close/>
                <a:moveTo>
                  <a:pt x="862694" y="2511990"/>
                </a:moveTo>
                <a:cubicBezTo>
                  <a:pt x="915244" y="2511990"/>
                  <a:pt x="957845" y="2554590"/>
                  <a:pt x="957845" y="2607140"/>
                </a:cubicBezTo>
                <a:cubicBezTo>
                  <a:pt x="957845" y="2659691"/>
                  <a:pt x="915244" y="2702292"/>
                  <a:pt x="862694" y="2702292"/>
                </a:cubicBezTo>
                <a:cubicBezTo>
                  <a:pt x="810143" y="2702292"/>
                  <a:pt x="767541" y="2659691"/>
                  <a:pt x="767541" y="2607140"/>
                </a:cubicBezTo>
                <a:cubicBezTo>
                  <a:pt x="767541" y="2554590"/>
                  <a:pt x="810143" y="2511990"/>
                  <a:pt x="862694" y="2511990"/>
                </a:cubicBezTo>
                <a:close/>
                <a:moveTo>
                  <a:pt x="444027" y="2511990"/>
                </a:moveTo>
                <a:cubicBezTo>
                  <a:pt x="496578" y="2511990"/>
                  <a:pt x="539179" y="2554590"/>
                  <a:pt x="539179" y="2607140"/>
                </a:cubicBezTo>
                <a:cubicBezTo>
                  <a:pt x="539179" y="2659691"/>
                  <a:pt x="496578" y="2702292"/>
                  <a:pt x="444027" y="2702292"/>
                </a:cubicBezTo>
                <a:cubicBezTo>
                  <a:pt x="391475" y="2702292"/>
                  <a:pt x="348875" y="2659691"/>
                  <a:pt x="348875" y="2607140"/>
                </a:cubicBezTo>
                <a:cubicBezTo>
                  <a:pt x="348875" y="2554590"/>
                  <a:pt x="391475" y="2511990"/>
                  <a:pt x="444027" y="2511990"/>
                </a:cubicBezTo>
                <a:close/>
                <a:moveTo>
                  <a:pt x="25358" y="2511990"/>
                </a:moveTo>
                <a:cubicBezTo>
                  <a:pt x="77909" y="2511990"/>
                  <a:pt x="120510" y="2554590"/>
                  <a:pt x="120510" y="2607140"/>
                </a:cubicBezTo>
                <a:cubicBezTo>
                  <a:pt x="120510" y="2659691"/>
                  <a:pt x="77909" y="2702292"/>
                  <a:pt x="25358" y="2702292"/>
                </a:cubicBezTo>
                <a:lnTo>
                  <a:pt x="0" y="2697172"/>
                </a:lnTo>
                <a:lnTo>
                  <a:pt x="0" y="2517109"/>
                </a:lnTo>
                <a:close/>
                <a:moveTo>
                  <a:pt x="12166698" y="2093322"/>
                </a:moveTo>
                <a:lnTo>
                  <a:pt x="12192000" y="2098431"/>
                </a:lnTo>
                <a:lnTo>
                  <a:pt x="12192000" y="2278521"/>
                </a:lnTo>
                <a:lnTo>
                  <a:pt x="12166698" y="2283630"/>
                </a:lnTo>
                <a:cubicBezTo>
                  <a:pt x="12114147" y="2283630"/>
                  <a:pt x="12071546" y="2241022"/>
                  <a:pt x="12071546" y="2188474"/>
                </a:cubicBezTo>
                <a:cubicBezTo>
                  <a:pt x="12071546" y="2135926"/>
                  <a:pt x="12114147" y="2093322"/>
                  <a:pt x="12166698" y="2093322"/>
                </a:cubicBezTo>
                <a:close/>
                <a:moveTo>
                  <a:pt x="11748029" y="2093322"/>
                </a:moveTo>
                <a:cubicBezTo>
                  <a:pt x="11800580" y="2093322"/>
                  <a:pt x="11843181" y="2135926"/>
                  <a:pt x="11843181" y="2188474"/>
                </a:cubicBezTo>
                <a:cubicBezTo>
                  <a:pt x="11843181" y="2241022"/>
                  <a:pt x="11800580" y="2283630"/>
                  <a:pt x="11748029" y="2283630"/>
                </a:cubicBezTo>
                <a:cubicBezTo>
                  <a:pt x="11695478" y="2283630"/>
                  <a:pt x="11652877" y="2241022"/>
                  <a:pt x="11652877" y="2188474"/>
                </a:cubicBezTo>
                <a:cubicBezTo>
                  <a:pt x="11652877" y="2135926"/>
                  <a:pt x="11695478" y="2093322"/>
                  <a:pt x="11748029" y="2093322"/>
                </a:cubicBezTo>
                <a:close/>
                <a:moveTo>
                  <a:pt x="11329360" y="2093322"/>
                </a:moveTo>
                <a:cubicBezTo>
                  <a:pt x="11381911" y="2093322"/>
                  <a:pt x="11424512" y="2135926"/>
                  <a:pt x="11424512" y="2188474"/>
                </a:cubicBezTo>
                <a:cubicBezTo>
                  <a:pt x="11424512" y="2241022"/>
                  <a:pt x="11381911" y="2283630"/>
                  <a:pt x="11329360" y="2283630"/>
                </a:cubicBezTo>
                <a:cubicBezTo>
                  <a:pt x="11276809" y="2283630"/>
                  <a:pt x="11234208" y="2241022"/>
                  <a:pt x="11234208" y="2188474"/>
                </a:cubicBezTo>
                <a:cubicBezTo>
                  <a:pt x="11234208" y="2135926"/>
                  <a:pt x="11276809" y="2093322"/>
                  <a:pt x="11329360" y="2093322"/>
                </a:cubicBezTo>
                <a:close/>
                <a:moveTo>
                  <a:pt x="10910691" y="2093322"/>
                </a:moveTo>
                <a:cubicBezTo>
                  <a:pt x="10963242" y="2093322"/>
                  <a:pt x="11005843" y="2135926"/>
                  <a:pt x="11005843" y="2188474"/>
                </a:cubicBezTo>
                <a:cubicBezTo>
                  <a:pt x="11005843" y="2241022"/>
                  <a:pt x="10963242" y="2283630"/>
                  <a:pt x="10910691" y="2283630"/>
                </a:cubicBezTo>
                <a:cubicBezTo>
                  <a:pt x="10858140" y="2283630"/>
                  <a:pt x="10815539" y="2241022"/>
                  <a:pt x="10815539" y="2188474"/>
                </a:cubicBezTo>
                <a:cubicBezTo>
                  <a:pt x="10815539" y="2135926"/>
                  <a:pt x="10858140" y="2093322"/>
                  <a:pt x="10910691" y="2093322"/>
                </a:cubicBezTo>
                <a:close/>
                <a:moveTo>
                  <a:pt x="10492022" y="2093322"/>
                </a:moveTo>
                <a:cubicBezTo>
                  <a:pt x="10544573" y="2093322"/>
                  <a:pt x="10587174" y="2135926"/>
                  <a:pt x="10587174" y="2188474"/>
                </a:cubicBezTo>
                <a:cubicBezTo>
                  <a:pt x="10587174" y="2241022"/>
                  <a:pt x="10544573" y="2283630"/>
                  <a:pt x="10492022" y="2283630"/>
                </a:cubicBezTo>
                <a:cubicBezTo>
                  <a:pt x="10439471" y="2283630"/>
                  <a:pt x="10396870" y="2241022"/>
                  <a:pt x="10396870" y="2188474"/>
                </a:cubicBezTo>
                <a:cubicBezTo>
                  <a:pt x="10396870" y="2135926"/>
                  <a:pt x="10439471" y="2093322"/>
                  <a:pt x="10492022" y="2093322"/>
                </a:cubicBezTo>
                <a:close/>
                <a:moveTo>
                  <a:pt x="10073353" y="2093322"/>
                </a:moveTo>
                <a:cubicBezTo>
                  <a:pt x="10125904" y="2093322"/>
                  <a:pt x="10168505" y="2135926"/>
                  <a:pt x="10168505" y="2188474"/>
                </a:cubicBezTo>
                <a:cubicBezTo>
                  <a:pt x="10168505" y="2241022"/>
                  <a:pt x="10125904" y="2283630"/>
                  <a:pt x="10073353" y="2283630"/>
                </a:cubicBezTo>
                <a:cubicBezTo>
                  <a:pt x="10020803" y="2283630"/>
                  <a:pt x="9978201" y="2241022"/>
                  <a:pt x="9978201" y="2188474"/>
                </a:cubicBezTo>
                <a:cubicBezTo>
                  <a:pt x="9978201" y="2135926"/>
                  <a:pt x="10020803" y="2093322"/>
                  <a:pt x="10073353" y="2093322"/>
                </a:cubicBezTo>
                <a:close/>
                <a:moveTo>
                  <a:pt x="9654684" y="2093322"/>
                </a:moveTo>
                <a:cubicBezTo>
                  <a:pt x="9707235" y="2093322"/>
                  <a:pt x="9749836" y="2135926"/>
                  <a:pt x="9749836" y="2188474"/>
                </a:cubicBezTo>
                <a:cubicBezTo>
                  <a:pt x="9749836" y="2241022"/>
                  <a:pt x="9707235" y="2283630"/>
                  <a:pt x="9654684" y="2283630"/>
                </a:cubicBezTo>
                <a:cubicBezTo>
                  <a:pt x="9602134" y="2283630"/>
                  <a:pt x="9559532" y="2241022"/>
                  <a:pt x="9559532" y="2188474"/>
                </a:cubicBezTo>
                <a:cubicBezTo>
                  <a:pt x="9559532" y="2135926"/>
                  <a:pt x="9602134" y="2093322"/>
                  <a:pt x="9654684" y="2093322"/>
                </a:cubicBezTo>
                <a:close/>
                <a:moveTo>
                  <a:pt x="9236015" y="2093322"/>
                </a:moveTo>
                <a:cubicBezTo>
                  <a:pt x="9288566" y="2093322"/>
                  <a:pt x="9331167" y="2135926"/>
                  <a:pt x="9331167" y="2188474"/>
                </a:cubicBezTo>
                <a:cubicBezTo>
                  <a:pt x="9331167" y="2241022"/>
                  <a:pt x="9288566" y="2283630"/>
                  <a:pt x="9236015" y="2283630"/>
                </a:cubicBezTo>
                <a:cubicBezTo>
                  <a:pt x="9183465" y="2283630"/>
                  <a:pt x="9140863" y="2241022"/>
                  <a:pt x="9140863" y="2188474"/>
                </a:cubicBezTo>
                <a:cubicBezTo>
                  <a:pt x="9140863" y="2135926"/>
                  <a:pt x="9183465" y="2093322"/>
                  <a:pt x="9236015" y="2093322"/>
                </a:cubicBezTo>
                <a:close/>
                <a:moveTo>
                  <a:pt x="8817346" y="2093322"/>
                </a:moveTo>
                <a:cubicBezTo>
                  <a:pt x="8869897" y="2093322"/>
                  <a:pt x="8912498" y="2135926"/>
                  <a:pt x="8912498" y="2188474"/>
                </a:cubicBezTo>
                <a:cubicBezTo>
                  <a:pt x="8912498" y="2241022"/>
                  <a:pt x="8869897" y="2283630"/>
                  <a:pt x="8817346" y="2283630"/>
                </a:cubicBezTo>
                <a:cubicBezTo>
                  <a:pt x="8764796" y="2283630"/>
                  <a:pt x="8722194" y="2241022"/>
                  <a:pt x="8722194" y="2188474"/>
                </a:cubicBezTo>
                <a:cubicBezTo>
                  <a:pt x="8722194" y="2135926"/>
                  <a:pt x="8764796" y="2093322"/>
                  <a:pt x="8817346" y="2093322"/>
                </a:cubicBezTo>
                <a:close/>
                <a:moveTo>
                  <a:pt x="8398677" y="2093322"/>
                </a:moveTo>
                <a:cubicBezTo>
                  <a:pt x="8451228" y="2093322"/>
                  <a:pt x="8493829" y="2135926"/>
                  <a:pt x="8493829" y="2188474"/>
                </a:cubicBezTo>
                <a:cubicBezTo>
                  <a:pt x="8493829" y="2241022"/>
                  <a:pt x="8451228" y="2283630"/>
                  <a:pt x="8398677" y="2283630"/>
                </a:cubicBezTo>
                <a:cubicBezTo>
                  <a:pt x="8346127" y="2283630"/>
                  <a:pt x="8303526" y="2241022"/>
                  <a:pt x="8303526" y="2188474"/>
                </a:cubicBezTo>
                <a:cubicBezTo>
                  <a:pt x="8303526" y="2135926"/>
                  <a:pt x="8346127" y="2093322"/>
                  <a:pt x="8398677" y="2093322"/>
                </a:cubicBezTo>
                <a:close/>
                <a:moveTo>
                  <a:pt x="7980009" y="2093322"/>
                </a:moveTo>
                <a:cubicBezTo>
                  <a:pt x="8032559" y="2093322"/>
                  <a:pt x="8075161" y="2135926"/>
                  <a:pt x="8075161" y="2188474"/>
                </a:cubicBezTo>
                <a:cubicBezTo>
                  <a:pt x="8075161" y="2241022"/>
                  <a:pt x="8032559" y="2283630"/>
                  <a:pt x="7980009" y="2283630"/>
                </a:cubicBezTo>
                <a:cubicBezTo>
                  <a:pt x="7927458" y="2283630"/>
                  <a:pt x="7884857" y="2241022"/>
                  <a:pt x="7884857" y="2188474"/>
                </a:cubicBezTo>
                <a:cubicBezTo>
                  <a:pt x="7884857" y="2135926"/>
                  <a:pt x="7927458" y="2093322"/>
                  <a:pt x="7980009" y="2093322"/>
                </a:cubicBezTo>
                <a:close/>
                <a:moveTo>
                  <a:pt x="7561340" y="2093322"/>
                </a:moveTo>
                <a:cubicBezTo>
                  <a:pt x="7613890" y="2093322"/>
                  <a:pt x="7656492" y="2135926"/>
                  <a:pt x="7656492" y="2188474"/>
                </a:cubicBezTo>
                <a:cubicBezTo>
                  <a:pt x="7656492" y="2241022"/>
                  <a:pt x="7613890" y="2283630"/>
                  <a:pt x="7561340" y="2283630"/>
                </a:cubicBezTo>
                <a:cubicBezTo>
                  <a:pt x="7508789" y="2283630"/>
                  <a:pt x="7466188" y="2241022"/>
                  <a:pt x="7466188" y="2188474"/>
                </a:cubicBezTo>
                <a:cubicBezTo>
                  <a:pt x="7466188" y="2135926"/>
                  <a:pt x="7508789" y="2093322"/>
                  <a:pt x="7561340" y="2093322"/>
                </a:cubicBezTo>
                <a:close/>
                <a:moveTo>
                  <a:pt x="7142671" y="2093322"/>
                </a:moveTo>
                <a:cubicBezTo>
                  <a:pt x="7195221" y="2093322"/>
                  <a:pt x="7237823" y="2135926"/>
                  <a:pt x="7237823" y="2188474"/>
                </a:cubicBezTo>
                <a:cubicBezTo>
                  <a:pt x="7237823" y="2241022"/>
                  <a:pt x="7195221" y="2283630"/>
                  <a:pt x="7142671" y="2283630"/>
                </a:cubicBezTo>
                <a:cubicBezTo>
                  <a:pt x="7090120" y="2283630"/>
                  <a:pt x="7047519" y="2241022"/>
                  <a:pt x="7047519" y="2188474"/>
                </a:cubicBezTo>
                <a:cubicBezTo>
                  <a:pt x="7047519" y="2135926"/>
                  <a:pt x="7090120" y="2093322"/>
                  <a:pt x="7142671" y="2093322"/>
                </a:cubicBezTo>
                <a:close/>
                <a:moveTo>
                  <a:pt x="6724002" y="2093322"/>
                </a:moveTo>
                <a:cubicBezTo>
                  <a:pt x="6776553" y="2093322"/>
                  <a:pt x="6819154" y="2135926"/>
                  <a:pt x="6819154" y="2188474"/>
                </a:cubicBezTo>
                <a:cubicBezTo>
                  <a:pt x="6819154" y="2241022"/>
                  <a:pt x="6776553" y="2283630"/>
                  <a:pt x="6724002" y="2283630"/>
                </a:cubicBezTo>
                <a:cubicBezTo>
                  <a:pt x="6671451" y="2283630"/>
                  <a:pt x="6628850" y="2241022"/>
                  <a:pt x="6628850" y="2188474"/>
                </a:cubicBezTo>
                <a:cubicBezTo>
                  <a:pt x="6628850" y="2135926"/>
                  <a:pt x="6671451" y="2093322"/>
                  <a:pt x="6724002" y="2093322"/>
                </a:cubicBezTo>
                <a:close/>
                <a:moveTo>
                  <a:pt x="6305333" y="2093322"/>
                </a:moveTo>
                <a:cubicBezTo>
                  <a:pt x="6357884" y="2093322"/>
                  <a:pt x="6400485" y="2135926"/>
                  <a:pt x="6400485" y="2188474"/>
                </a:cubicBezTo>
                <a:cubicBezTo>
                  <a:pt x="6400485" y="2241022"/>
                  <a:pt x="6357884" y="2283630"/>
                  <a:pt x="6305333" y="2283630"/>
                </a:cubicBezTo>
                <a:cubicBezTo>
                  <a:pt x="6252782" y="2283630"/>
                  <a:pt x="6210181" y="2241022"/>
                  <a:pt x="6210181" y="2188474"/>
                </a:cubicBezTo>
                <a:cubicBezTo>
                  <a:pt x="6210181" y="2135926"/>
                  <a:pt x="6252782" y="2093322"/>
                  <a:pt x="6305333" y="2093322"/>
                </a:cubicBezTo>
                <a:close/>
                <a:moveTo>
                  <a:pt x="5886664" y="2093322"/>
                </a:moveTo>
                <a:cubicBezTo>
                  <a:pt x="5939215" y="2093322"/>
                  <a:pt x="5981816" y="2135926"/>
                  <a:pt x="5981816" y="2188474"/>
                </a:cubicBezTo>
                <a:cubicBezTo>
                  <a:pt x="5981816" y="2241022"/>
                  <a:pt x="5939215" y="2283630"/>
                  <a:pt x="5886664" y="2283630"/>
                </a:cubicBezTo>
                <a:cubicBezTo>
                  <a:pt x="5834113" y="2283630"/>
                  <a:pt x="5791512" y="2241022"/>
                  <a:pt x="5791512" y="2188474"/>
                </a:cubicBezTo>
                <a:cubicBezTo>
                  <a:pt x="5791512" y="2135926"/>
                  <a:pt x="5834113" y="2093322"/>
                  <a:pt x="5886664" y="2093322"/>
                </a:cubicBezTo>
                <a:close/>
                <a:moveTo>
                  <a:pt x="5467994" y="2093322"/>
                </a:moveTo>
                <a:cubicBezTo>
                  <a:pt x="5520544" y="2093322"/>
                  <a:pt x="5563146" y="2135926"/>
                  <a:pt x="5563146" y="2188474"/>
                </a:cubicBezTo>
                <a:cubicBezTo>
                  <a:pt x="5563146" y="2241022"/>
                  <a:pt x="5520544" y="2283630"/>
                  <a:pt x="5467994" y="2283630"/>
                </a:cubicBezTo>
                <a:cubicBezTo>
                  <a:pt x="5415443" y="2283630"/>
                  <a:pt x="5372842" y="2241022"/>
                  <a:pt x="5372842" y="2188474"/>
                </a:cubicBezTo>
                <a:cubicBezTo>
                  <a:pt x="5372842" y="2135926"/>
                  <a:pt x="5415443" y="2093322"/>
                  <a:pt x="5467994" y="2093322"/>
                </a:cubicBezTo>
                <a:close/>
                <a:moveTo>
                  <a:pt x="5049325" y="2093322"/>
                </a:moveTo>
                <a:cubicBezTo>
                  <a:pt x="5101876" y="2093322"/>
                  <a:pt x="5144478" y="2135926"/>
                  <a:pt x="5144478" y="2188474"/>
                </a:cubicBezTo>
                <a:cubicBezTo>
                  <a:pt x="5144478" y="2241022"/>
                  <a:pt x="5101876" y="2283630"/>
                  <a:pt x="5049325" y="2283630"/>
                </a:cubicBezTo>
                <a:cubicBezTo>
                  <a:pt x="4996774" y="2283630"/>
                  <a:pt x="4954173" y="2241022"/>
                  <a:pt x="4954173" y="2188474"/>
                </a:cubicBezTo>
                <a:cubicBezTo>
                  <a:pt x="4954173" y="2135926"/>
                  <a:pt x="4996774" y="2093322"/>
                  <a:pt x="5049325" y="2093322"/>
                </a:cubicBezTo>
                <a:close/>
                <a:moveTo>
                  <a:pt x="4630656" y="2093322"/>
                </a:moveTo>
                <a:cubicBezTo>
                  <a:pt x="4683207" y="2093322"/>
                  <a:pt x="4725808" y="2135926"/>
                  <a:pt x="4725808" y="2188474"/>
                </a:cubicBezTo>
                <a:cubicBezTo>
                  <a:pt x="4725808" y="2241022"/>
                  <a:pt x="4683207" y="2283630"/>
                  <a:pt x="4630656" y="2283630"/>
                </a:cubicBezTo>
                <a:cubicBezTo>
                  <a:pt x="4578106" y="2283630"/>
                  <a:pt x="4535504" y="2241022"/>
                  <a:pt x="4535504" y="2188474"/>
                </a:cubicBezTo>
                <a:cubicBezTo>
                  <a:pt x="4535504" y="2135926"/>
                  <a:pt x="4578106" y="2093322"/>
                  <a:pt x="4630656" y="2093322"/>
                </a:cubicBezTo>
                <a:close/>
                <a:moveTo>
                  <a:pt x="4211987" y="2093322"/>
                </a:moveTo>
                <a:cubicBezTo>
                  <a:pt x="4264538" y="2093322"/>
                  <a:pt x="4307139" y="2135926"/>
                  <a:pt x="4307139" y="2188474"/>
                </a:cubicBezTo>
                <a:cubicBezTo>
                  <a:pt x="4307139" y="2241022"/>
                  <a:pt x="4264538" y="2283630"/>
                  <a:pt x="4211987" y="2283630"/>
                </a:cubicBezTo>
                <a:cubicBezTo>
                  <a:pt x="4159436" y="2283630"/>
                  <a:pt x="4116835" y="2241022"/>
                  <a:pt x="4116835" y="2188474"/>
                </a:cubicBezTo>
                <a:cubicBezTo>
                  <a:pt x="4116835" y="2135926"/>
                  <a:pt x="4159436" y="2093322"/>
                  <a:pt x="4211987" y="2093322"/>
                </a:cubicBezTo>
                <a:close/>
                <a:moveTo>
                  <a:pt x="3793428" y="2093322"/>
                </a:moveTo>
                <a:cubicBezTo>
                  <a:pt x="3845869" y="2093322"/>
                  <a:pt x="3888470" y="2135926"/>
                  <a:pt x="3888470" y="2188474"/>
                </a:cubicBezTo>
                <a:cubicBezTo>
                  <a:pt x="3888470" y="2241022"/>
                  <a:pt x="3845869" y="2283630"/>
                  <a:pt x="3793428" y="2283630"/>
                </a:cubicBezTo>
                <a:cubicBezTo>
                  <a:pt x="3740876" y="2283630"/>
                  <a:pt x="3698276" y="2241022"/>
                  <a:pt x="3698276" y="2188474"/>
                </a:cubicBezTo>
                <a:cubicBezTo>
                  <a:pt x="3698276" y="2135926"/>
                  <a:pt x="3740876" y="2093322"/>
                  <a:pt x="3793428" y="2093322"/>
                </a:cubicBezTo>
                <a:close/>
                <a:moveTo>
                  <a:pt x="3374749" y="2093322"/>
                </a:moveTo>
                <a:cubicBezTo>
                  <a:pt x="3427300" y="2093322"/>
                  <a:pt x="3469907" y="2135926"/>
                  <a:pt x="3469907" y="2188474"/>
                </a:cubicBezTo>
                <a:cubicBezTo>
                  <a:pt x="3469907" y="2241022"/>
                  <a:pt x="3427300" y="2283630"/>
                  <a:pt x="3374749" y="2283630"/>
                </a:cubicBezTo>
                <a:cubicBezTo>
                  <a:pt x="3322199" y="2283630"/>
                  <a:pt x="3279596" y="2241022"/>
                  <a:pt x="3279596" y="2188474"/>
                </a:cubicBezTo>
                <a:cubicBezTo>
                  <a:pt x="3279596" y="2135926"/>
                  <a:pt x="3322199" y="2093322"/>
                  <a:pt x="3374749" y="2093322"/>
                </a:cubicBezTo>
                <a:close/>
                <a:moveTo>
                  <a:pt x="2956073" y="2093322"/>
                </a:moveTo>
                <a:cubicBezTo>
                  <a:pt x="3008626" y="2093322"/>
                  <a:pt x="3051229" y="2135926"/>
                  <a:pt x="3051229" y="2188474"/>
                </a:cubicBezTo>
                <a:cubicBezTo>
                  <a:pt x="3051229" y="2241022"/>
                  <a:pt x="3008626" y="2283630"/>
                  <a:pt x="2956073" y="2283630"/>
                </a:cubicBezTo>
                <a:cubicBezTo>
                  <a:pt x="2903520" y="2283630"/>
                  <a:pt x="2860919" y="2241022"/>
                  <a:pt x="2860919" y="2188474"/>
                </a:cubicBezTo>
                <a:cubicBezTo>
                  <a:pt x="2860919" y="2135926"/>
                  <a:pt x="2903520" y="2093322"/>
                  <a:pt x="2956073" y="2093322"/>
                </a:cubicBezTo>
                <a:close/>
                <a:moveTo>
                  <a:pt x="2537392" y="2093322"/>
                </a:moveTo>
                <a:cubicBezTo>
                  <a:pt x="2589950" y="2093322"/>
                  <a:pt x="2632553" y="2135926"/>
                  <a:pt x="2632553" y="2188474"/>
                </a:cubicBezTo>
                <a:cubicBezTo>
                  <a:pt x="2632553" y="2241022"/>
                  <a:pt x="2589950" y="2283630"/>
                  <a:pt x="2537392" y="2283630"/>
                </a:cubicBezTo>
                <a:cubicBezTo>
                  <a:pt x="2484840" y="2283630"/>
                  <a:pt x="2442240" y="2241022"/>
                  <a:pt x="2442240" y="2188474"/>
                </a:cubicBezTo>
                <a:cubicBezTo>
                  <a:pt x="2442240" y="2135926"/>
                  <a:pt x="2484840" y="2093322"/>
                  <a:pt x="2537392" y="2093322"/>
                </a:cubicBezTo>
                <a:close/>
                <a:moveTo>
                  <a:pt x="2118722" y="2093322"/>
                </a:moveTo>
                <a:cubicBezTo>
                  <a:pt x="2171273" y="2093322"/>
                  <a:pt x="2213874" y="2135926"/>
                  <a:pt x="2213874" y="2188474"/>
                </a:cubicBezTo>
                <a:cubicBezTo>
                  <a:pt x="2213874" y="2241022"/>
                  <a:pt x="2171273" y="2283630"/>
                  <a:pt x="2118722" y="2283630"/>
                </a:cubicBezTo>
                <a:cubicBezTo>
                  <a:pt x="2066170" y="2283630"/>
                  <a:pt x="2023567" y="2241022"/>
                  <a:pt x="2023567" y="2188474"/>
                </a:cubicBezTo>
                <a:cubicBezTo>
                  <a:pt x="2023567" y="2135926"/>
                  <a:pt x="2066170" y="2093322"/>
                  <a:pt x="2118722" y="2093322"/>
                </a:cubicBezTo>
                <a:close/>
                <a:moveTo>
                  <a:pt x="1700044" y="2093322"/>
                </a:moveTo>
                <a:cubicBezTo>
                  <a:pt x="1752594" y="2093322"/>
                  <a:pt x="1795196" y="2135926"/>
                  <a:pt x="1795196" y="2188474"/>
                </a:cubicBezTo>
                <a:cubicBezTo>
                  <a:pt x="1795196" y="2241022"/>
                  <a:pt x="1752594" y="2283630"/>
                  <a:pt x="1700044" y="2283630"/>
                </a:cubicBezTo>
                <a:cubicBezTo>
                  <a:pt x="1647491" y="2283630"/>
                  <a:pt x="1604885" y="2241022"/>
                  <a:pt x="1604885" y="2188474"/>
                </a:cubicBezTo>
                <a:cubicBezTo>
                  <a:pt x="1604885" y="2135926"/>
                  <a:pt x="1647491" y="2093322"/>
                  <a:pt x="1700044" y="2093322"/>
                </a:cubicBezTo>
                <a:close/>
                <a:moveTo>
                  <a:pt x="1281365" y="2093322"/>
                </a:moveTo>
                <a:cubicBezTo>
                  <a:pt x="1333916" y="2093322"/>
                  <a:pt x="1376517" y="2135926"/>
                  <a:pt x="1376517" y="2188474"/>
                </a:cubicBezTo>
                <a:cubicBezTo>
                  <a:pt x="1376517" y="2241022"/>
                  <a:pt x="1333916" y="2283630"/>
                  <a:pt x="1281365" y="2283630"/>
                </a:cubicBezTo>
                <a:cubicBezTo>
                  <a:pt x="1228814" y="2283630"/>
                  <a:pt x="1186213" y="2241022"/>
                  <a:pt x="1186213" y="2188474"/>
                </a:cubicBezTo>
                <a:cubicBezTo>
                  <a:pt x="1186213" y="2135926"/>
                  <a:pt x="1228814" y="2093322"/>
                  <a:pt x="1281365" y="2093322"/>
                </a:cubicBezTo>
                <a:close/>
                <a:moveTo>
                  <a:pt x="862699" y="2093322"/>
                </a:moveTo>
                <a:cubicBezTo>
                  <a:pt x="915249" y="2093322"/>
                  <a:pt x="957849" y="2135926"/>
                  <a:pt x="957849" y="2188474"/>
                </a:cubicBezTo>
                <a:cubicBezTo>
                  <a:pt x="957849" y="2241022"/>
                  <a:pt x="915249" y="2283630"/>
                  <a:pt x="862699" y="2283630"/>
                </a:cubicBezTo>
                <a:cubicBezTo>
                  <a:pt x="810148" y="2283630"/>
                  <a:pt x="767546" y="2241022"/>
                  <a:pt x="767546" y="2188474"/>
                </a:cubicBezTo>
                <a:cubicBezTo>
                  <a:pt x="767546" y="2135926"/>
                  <a:pt x="810148" y="2093322"/>
                  <a:pt x="862699" y="2093322"/>
                </a:cubicBezTo>
                <a:close/>
                <a:moveTo>
                  <a:pt x="444032" y="2093322"/>
                </a:moveTo>
                <a:cubicBezTo>
                  <a:pt x="496583" y="2093322"/>
                  <a:pt x="539184" y="2135926"/>
                  <a:pt x="539184" y="2188474"/>
                </a:cubicBezTo>
                <a:cubicBezTo>
                  <a:pt x="539184" y="2241022"/>
                  <a:pt x="496583" y="2283630"/>
                  <a:pt x="444032" y="2283630"/>
                </a:cubicBezTo>
                <a:cubicBezTo>
                  <a:pt x="391480" y="2283630"/>
                  <a:pt x="348880" y="2241022"/>
                  <a:pt x="348880" y="2188474"/>
                </a:cubicBezTo>
                <a:cubicBezTo>
                  <a:pt x="348880" y="2135926"/>
                  <a:pt x="391480" y="2093322"/>
                  <a:pt x="444032" y="2093322"/>
                </a:cubicBezTo>
                <a:close/>
                <a:moveTo>
                  <a:pt x="25363" y="2093322"/>
                </a:moveTo>
                <a:cubicBezTo>
                  <a:pt x="77914" y="2093322"/>
                  <a:pt x="120515" y="2135926"/>
                  <a:pt x="120515" y="2188474"/>
                </a:cubicBezTo>
                <a:cubicBezTo>
                  <a:pt x="120515" y="2241022"/>
                  <a:pt x="77914" y="2283630"/>
                  <a:pt x="25363" y="2283630"/>
                </a:cubicBezTo>
                <a:lnTo>
                  <a:pt x="0" y="2278509"/>
                </a:lnTo>
                <a:lnTo>
                  <a:pt x="0" y="2098443"/>
                </a:lnTo>
                <a:close/>
                <a:moveTo>
                  <a:pt x="12166698" y="1674648"/>
                </a:moveTo>
                <a:lnTo>
                  <a:pt x="12192000" y="1679757"/>
                </a:lnTo>
                <a:lnTo>
                  <a:pt x="12192000" y="1859844"/>
                </a:lnTo>
                <a:lnTo>
                  <a:pt x="12166698" y="1864953"/>
                </a:lnTo>
                <a:cubicBezTo>
                  <a:pt x="12114147" y="1864953"/>
                  <a:pt x="12071546" y="1822352"/>
                  <a:pt x="12071546" y="1769800"/>
                </a:cubicBezTo>
                <a:cubicBezTo>
                  <a:pt x="12071546" y="1717250"/>
                  <a:pt x="12114147" y="1674648"/>
                  <a:pt x="12166698" y="1674648"/>
                </a:cubicBezTo>
                <a:close/>
                <a:moveTo>
                  <a:pt x="11748029" y="1674648"/>
                </a:moveTo>
                <a:cubicBezTo>
                  <a:pt x="11800580" y="1674648"/>
                  <a:pt x="11843181" y="1717250"/>
                  <a:pt x="11843181" y="1769800"/>
                </a:cubicBezTo>
                <a:cubicBezTo>
                  <a:pt x="11843181" y="1822352"/>
                  <a:pt x="11800580" y="1864953"/>
                  <a:pt x="11748029" y="1864953"/>
                </a:cubicBezTo>
                <a:cubicBezTo>
                  <a:pt x="11695478" y="1864953"/>
                  <a:pt x="11652877" y="1822352"/>
                  <a:pt x="11652877" y="1769800"/>
                </a:cubicBezTo>
                <a:cubicBezTo>
                  <a:pt x="11652877" y="1717250"/>
                  <a:pt x="11695478" y="1674648"/>
                  <a:pt x="11748029" y="1674648"/>
                </a:cubicBezTo>
                <a:close/>
                <a:moveTo>
                  <a:pt x="11329360" y="1674648"/>
                </a:moveTo>
                <a:cubicBezTo>
                  <a:pt x="11381911" y="1674648"/>
                  <a:pt x="11424512" y="1717250"/>
                  <a:pt x="11424512" y="1769800"/>
                </a:cubicBezTo>
                <a:cubicBezTo>
                  <a:pt x="11424512" y="1822352"/>
                  <a:pt x="11381911" y="1864953"/>
                  <a:pt x="11329360" y="1864953"/>
                </a:cubicBezTo>
                <a:cubicBezTo>
                  <a:pt x="11276809" y="1864953"/>
                  <a:pt x="11234208" y="1822352"/>
                  <a:pt x="11234208" y="1769800"/>
                </a:cubicBezTo>
                <a:cubicBezTo>
                  <a:pt x="11234208" y="1717250"/>
                  <a:pt x="11276809" y="1674648"/>
                  <a:pt x="11329360" y="1674648"/>
                </a:cubicBezTo>
                <a:close/>
                <a:moveTo>
                  <a:pt x="10910691" y="1674648"/>
                </a:moveTo>
                <a:cubicBezTo>
                  <a:pt x="10963242" y="1674648"/>
                  <a:pt x="11005843" y="1717250"/>
                  <a:pt x="11005843" y="1769800"/>
                </a:cubicBezTo>
                <a:cubicBezTo>
                  <a:pt x="11005843" y="1822352"/>
                  <a:pt x="10963242" y="1864953"/>
                  <a:pt x="10910691" y="1864953"/>
                </a:cubicBezTo>
                <a:cubicBezTo>
                  <a:pt x="10858140" y="1864953"/>
                  <a:pt x="10815539" y="1822352"/>
                  <a:pt x="10815539" y="1769800"/>
                </a:cubicBezTo>
                <a:cubicBezTo>
                  <a:pt x="10815539" y="1717250"/>
                  <a:pt x="10858140" y="1674648"/>
                  <a:pt x="10910691" y="1674648"/>
                </a:cubicBezTo>
                <a:close/>
                <a:moveTo>
                  <a:pt x="10492022" y="1674648"/>
                </a:moveTo>
                <a:cubicBezTo>
                  <a:pt x="10544573" y="1674648"/>
                  <a:pt x="10587174" y="1717250"/>
                  <a:pt x="10587174" y="1769800"/>
                </a:cubicBezTo>
                <a:cubicBezTo>
                  <a:pt x="10587174" y="1822352"/>
                  <a:pt x="10544573" y="1864953"/>
                  <a:pt x="10492022" y="1864953"/>
                </a:cubicBezTo>
                <a:cubicBezTo>
                  <a:pt x="10439471" y="1864953"/>
                  <a:pt x="10396870" y="1822352"/>
                  <a:pt x="10396870" y="1769800"/>
                </a:cubicBezTo>
                <a:cubicBezTo>
                  <a:pt x="10396870" y="1717250"/>
                  <a:pt x="10439471" y="1674648"/>
                  <a:pt x="10492022" y="1674648"/>
                </a:cubicBezTo>
                <a:close/>
                <a:moveTo>
                  <a:pt x="10073353" y="1674648"/>
                </a:moveTo>
                <a:cubicBezTo>
                  <a:pt x="10125904" y="1674648"/>
                  <a:pt x="10168505" y="1717250"/>
                  <a:pt x="10168505" y="1769800"/>
                </a:cubicBezTo>
                <a:cubicBezTo>
                  <a:pt x="10168505" y="1822352"/>
                  <a:pt x="10125904" y="1864953"/>
                  <a:pt x="10073353" y="1864953"/>
                </a:cubicBezTo>
                <a:cubicBezTo>
                  <a:pt x="10020803" y="1864953"/>
                  <a:pt x="9978201" y="1822352"/>
                  <a:pt x="9978201" y="1769800"/>
                </a:cubicBezTo>
                <a:cubicBezTo>
                  <a:pt x="9978201" y="1717250"/>
                  <a:pt x="10020803" y="1674648"/>
                  <a:pt x="10073353" y="1674648"/>
                </a:cubicBezTo>
                <a:close/>
                <a:moveTo>
                  <a:pt x="9654684" y="1674648"/>
                </a:moveTo>
                <a:cubicBezTo>
                  <a:pt x="9707235" y="1674648"/>
                  <a:pt x="9749836" y="1717250"/>
                  <a:pt x="9749836" y="1769800"/>
                </a:cubicBezTo>
                <a:cubicBezTo>
                  <a:pt x="9749836" y="1822352"/>
                  <a:pt x="9707235" y="1864953"/>
                  <a:pt x="9654684" y="1864953"/>
                </a:cubicBezTo>
                <a:cubicBezTo>
                  <a:pt x="9602134" y="1864953"/>
                  <a:pt x="9559532" y="1822352"/>
                  <a:pt x="9559532" y="1769800"/>
                </a:cubicBezTo>
                <a:cubicBezTo>
                  <a:pt x="9559532" y="1717250"/>
                  <a:pt x="9602134" y="1674648"/>
                  <a:pt x="9654684" y="1674648"/>
                </a:cubicBezTo>
                <a:close/>
                <a:moveTo>
                  <a:pt x="9236015" y="1674648"/>
                </a:moveTo>
                <a:cubicBezTo>
                  <a:pt x="9288566" y="1674648"/>
                  <a:pt x="9331167" y="1717250"/>
                  <a:pt x="9331167" y="1769800"/>
                </a:cubicBezTo>
                <a:cubicBezTo>
                  <a:pt x="9331167" y="1822352"/>
                  <a:pt x="9288566" y="1864953"/>
                  <a:pt x="9236015" y="1864953"/>
                </a:cubicBezTo>
                <a:cubicBezTo>
                  <a:pt x="9183465" y="1864953"/>
                  <a:pt x="9140863" y="1822352"/>
                  <a:pt x="9140863" y="1769800"/>
                </a:cubicBezTo>
                <a:cubicBezTo>
                  <a:pt x="9140863" y="1717250"/>
                  <a:pt x="9183465" y="1674648"/>
                  <a:pt x="9236015" y="1674648"/>
                </a:cubicBezTo>
                <a:close/>
                <a:moveTo>
                  <a:pt x="8817346" y="1674648"/>
                </a:moveTo>
                <a:cubicBezTo>
                  <a:pt x="8869897" y="1674648"/>
                  <a:pt x="8912498" y="1717250"/>
                  <a:pt x="8912498" y="1769800"/>
                </a:cubicBezTo>
                <a:cubicBezTo>
                  <a:pt x="8912498" y="1822352"/>
                  <a:pt x="8869897" y="1864953"/>
                  <a:pt x="8817346" y="1864953"/>
                </a:cubicBezTo>
                <a:cubicBezTo>
                  <a:pt x="8764796" y="1864953"/>
                  <a:pt x="8722194" y="1822352"/>
                  <a:pt x="8722194" y="1769800"/>
                </a:cubicBezTo>
                <a:cubicBezTo>
                  <a:pt x="8722194" y="1717250"/>
                  <a:pt x="8764796" y="1674648"/>
                  <a:pt x="8817346" y="1674648"/>
                </a:cubicBezTo>
                <a:close/>
                <a:moveTo>
                  <a:pt x="8398677" y="1674648"/>
                </a:moveTo>
                <a:cubicBezTo>
                  <a:pt x="8451228" y="1674648"/>
                  <a:pt x="8493829" y="1717250"/>
                  <a:pt x="8493829" y="1769800"/>
                </a:cubicBezTo>
                <a:cubicBezTo>
                  <a:pt x="8493829" y="1822352"/>
                  <a:pt x="8451228" y="1864953"/>
                  <a:pt x="8398677" y="1864953"/>
                </a:cubicBezTo>
                <a:cubicBezTo>
                  <a:pt x="8346127" y="1864953"/>
                  <a:pt x="8303526" y="1822352"/>
                  <a:pt x="8303526" y="1769800"/>
                </a:cubicBezTo>
                <a:cubicBezTo>
                  <a:pt x="8303526" y="1717250"/>
                  <a:pt x="8346127" y="1674648"/>
                  <a:pt x="8398677" y="1674648"/>
                </a:cubicBezTo>
                <a:close/>
                <a:moveTo>
                  <a:pt x="7980009" y="1674648"/>
                </a:moveTo>
                <a:cubicBezTo>
                  <a:pt x="8032559" y="1674648"/>
                  <a:pt x="8075161" y="1717250"/>
                  <a:pt x="8075161" y="1769800"/>
                </a:cubicBezTo>
                <a:cubicBezTo>
                  <a:pt x="8075161" y="1822352"/>
                  <a:pt x="8032559" y="1864953"/>
                  <a:pt x="7980009" y="1864953"/>
                </a:cubicBezTo>
                <a:cubicBezTo>
                  <a:pt x="7927458" y="1864953"/>
                  <a:pt x="7884857" y="1822352"/>
                  <a:pt x="7884857" y="1769800"/>
                </a:cubicBezTo>
                <a:cubicBezTo>
                  <a:pt x="7884857" y="1717250"/>
                  <a:pt x="7927458" y="1674648"/>
                  <a:pt x="7980009" y="1674648"/>
                </a:cubicBezTo>
                <a:close/>
                <a:moveTo>
                  <a:pt x="7561340" y="1674648"/>
                </a:moveTo>
                <a:cubicBezTo>
                  <a:pt x="7613890" y="1674648"/>
                  <a:pt x="7656492" y="1717250"/>
                  <a:pt x="7656492" y="1769800"/>
                </a:cubicBezTo>
                <a:cubicBezTo>
                  <a:pt x="7656492" y="1822352"/>
                  <a:pt x="7613890" y="1864953"/>
                  <a:pt x="7561340" y="1864953"/>
                </a:cubicBezTo>
                <a:cubicBezTo>
                  <a:pt x="7508789" y="1864953"/>
                  <a:pt x="7466188" y="1822352"/>
                  <a:pt x="7466188" y="1769800"/>
                </a:cubicBezTo>
                <a:cubicBezTo>
                  <a:pt x="7466188" y="1717250"/>
                  <a:pt x="7508789" y="1674648"/>
                  <a:pt x="7561340" y="1674648"/>
                </a:cubicBezTo>
                <a:close/>
                <a:moveTo>
                  <a:pt x="7142671" y="1674648"/>
                </a:moveTo>
                <a:cubicBezTo>
                  <a:pt x="7195221" y="1674648"/>
                  <a:pt x="7237823" y="1717250"/>
                  <a:pt x="7237823" y="1769800"/>
                </a:cubicBezTo>
                <a:cubicBezTo>
                  <a:pt x="7237823" y="1822352"/>
                  <a:pt x="7195221" y="1864953"/>
                  <a:pt x="7142671" y="1864953"/>
                </a:cubicBezTo>
                <a:cubicBezTo>
                  <a:pt x="7090120" y="1864953"/>
                  <a:pt x="7047519" y="1822352"/>
                  <a:pt x="7047519" y="1769800"/>
                </a:cubicBezTo>
                <a:cubicBezTo>
                  <a:pt x="7047519" y="1717250"/>
                  <a:pt x="7090120" y="1674648"/>
                  <a:pt x="7142671" y="1674648"/>
                </a:cubicBezTo>
                <a:close/>
                <a:moveTo>
                  <a:pt x="6724002" y="1674648"/>
                </a:moveTo>
                <a:cubicBezTo>
                  <a:pt x="6776553" y="1674648"/>
                  <a:pt x="6819154" y="1717250"/>
                  <a:pt x="6819154" y="1769800"/>
                </a:cubicBezTo>
                <a:cubicBezTo>
                  <a:pt x="6819154" y="1822352"/>
                  <a:pt x="6776553" y="1864953"/>
                  <a:pt x="6724002" y="1864953"/>
                </a:cubicBezTo>
                <a:cubicBezTo>
                  <a:pt x="6671451" y="1864953"/>
                  <a:pt x="6628850" y="1822352"/>
                  <a:pt x="6628850" y="1769800"/>
                </a:cubicBezTo>
                <a:cubicBezTo>
                  <a:pt x="6628850" y="1717250"/>
                  <a:pt x="6671451" y="1674648"/>
                  <a:pt x="6724002" y="1674648"/>
                </a:cubicBezTo>
                <a:close/>
                <a:moveTo>
                  <a:pt x="6305333" y="1674648"/>
                </a:moveTo>
                <a:cubicBezTo>
                  <a:pt x="6357884" y="1674648"/>
                  <a:pt x="6400485" y="1717250"/>
                  <a:pt x="6400485" y="1769800"/>
                </a:cubicBezTo>
                <a:cubicBezTo>
                  <a:pt x="6400485" y="1822352"/>
                  <a:pt x="6357884" y="1864953"/>
                  <a:pt x="6305333" y="1864953"/>
                </a:cubicBezTo>
                <a:cubicBezTo>
                  <a:pt x="6252782" y="1864953"/>
                  <a:pt x="6210181" y="1822352"/>
                  <a:pt x="6210181" y="1769800"/>
                </a:cubicBezTo>
                <a:cubicBezTo>
                  <a:pt x="6210181" y="1717250"/>
                  <a:pt x="6252782" y="1674648"/>
                  <a:pt x="6305333" y="1674648"/>
                </a:cubicBezTo>
                <a:close/>
                <a:moveTo>
                  <a:pt x="5886664" y="1674648"/>
                </a:moveTo>
                <a:cubicBezTo>
                  <a:pt x="5939215" y="1674648"/>
                  <a:pt x="5981816" y="1717250"/>
                  <a:pt x="5981816" y="1769800"/>
                </a:cubicBezTo>
                <a:cubicBezTo>
                  <a:pt x="5981816" y="1822352"/>
                  <a:pt x="5939215" y="1864953"/>
                  <a:pt x="5886664" y="1864953"/>
                </a:cubicBezTo>
                <a:cubicBezTo>
                  <a:pt x="5834113" y="1864953"/>
                  <a:pt x="5791512" y="1822352"/>
                  <a:pt x="5791512" y="1769800"/>
                </a:cubicBezTo>
                <a:cubicBezTo>
                  <a:pt x="5791512" y="1717250"/>
                  <a:pt x="5834113" y="1674648"/>
                  <a:pt x="5886664" y="1674648"/>
                </a:cubicBezTo>
                <a:close/>
                <a:moveTo>
                  <a:pt x="5467994" y="1674648"/>
                </a:moveTo>
                <a:cubicBezTo>
                  <a:pt x="5520544" y="1674648"/>
                  <a:pt x="5563146" y="1717250"/>
                  <a:pt x="5563146" y="1769800"/>
                </a:cubicBezTo>
                <a:cubicBezTo>
                  <a:pt x="5563146" y="1822352"/>
                  <a:pt x="5520544" y="1864953"/>
                  <a:pt x="5467994" y="1864953"/>
                </a:cubicBezTo>
                <a:cubicBezTo>
                  <a:pt x="5415443" y="1864953"/>
                  <a:pt x="5372842" y="1822352"/>
                  <a:pt x="5372842" y="1769800"/>
                </a:cubicBezTo>
                <a:cubicBezTo>
                  <a:pt x="5372842" y="1717250"/>
                  <a:pt x="5415443" y="1674648"/>
                  <a:pt x="5467994" y="1674648"/>
                </a:cubicBezTo>
                <a:close/>
                <a:moveTo>
                  <a:pt x="5049325" y="1674648"/>
                </a:moveTo>
                <a:cubicBezTo>
                  <a:pt x="5101876" y="1674648"/>
                  <a:pt x="5144478" y="1717250"/>
                  <a:pt x="5144478" y="1769800"/>
                </a:cubicBezTo>
                <a:cubicBezTo>
                  <a:pt x="5144478" y="1822352"/>
                  <a:pt x="5101876" y="1864953"/>
                  <a:pt x="5049325" y="1864953"/>
                </a:cubicBezTo>
                <a:cubicBezTo>
                  <a:pt x="4996774" y="1864953"/>
                  <a:pt x="4954173" y="1822352"/>
                  <a:pt x="4954173" y="1769800"/>
                </a:cubicBezTo>
                <a:cubicBezTo>
                  <a:pt x="4954173" y="1717250"/>
                  <a:pt x="4996774" y="1674648"/>
                  <a:pt x="5049325" y="1674648"/>
                </a:cubicBezTo>
                <a:close/>
                <a:moveTo>
                  <a:pt x="4630656" y="1674648"/>
                </a:moveTo>
                <a:cubicBezTo>
                  <a:pt x="4683207" y="1674648"/>
                  <a:pt x="4725808" y="1717250"/>
                  <a:pt x="4725808" y="1769800"/>
                </a:cubicBezTo>
                <a:cubicBezTo>
                  <a:pt x="4725808" y="1822352"/>
                  <a:pt x="4683207" y="1864953"/>
                  <a:pt x="4630656" y="1864953"/>
                </a:cubicBezTo>
                <a:cubicBezTo>
                  <a:pt x="4578106" y="1864953"/>
                  <a:pt x="4535504" y="1822352"/>
                  <a:pt x="4535504" y="1769800"/>
                </a:cubicBezTo>
                <a:cubicBezTo>
                  <a:pt x="4535504" y="1717250"/>
                  <a:pt x="4578106" y="1674648"/>
                  <a:pt x="4630656" y="1674648"/>
                </a:cubicBezTo>
                <a:close/>
                <a:moveTo>
                  <a:pt x="4211987" y="1674648"/>
                </a:moveTo>
                <a:cubicBezTo>
                  <a:pt x="4264538" y="1674648"/>
                  <a:pt x="4307139" y="1717250"/>
                  <a:pt x="4307139" y="1769800"/>
                </a:cubicBezTo>
                <a:cubicBezTo>
                  <a:pt x="4307139" y="1822352"/>
                  <a:pt x="4264538" y="1864953"/>
                  <a:pt x="4211987" y="1864953"/>
                </a:cubicBezTo>
                <a:cubicBezTo>
                  <a:pt x="4159436" y="1864953"/>
                  <a:pt x="4116835" y="1822352"/>
                  <a:pt x="4116835" y="1769800"/>
                </a:cubicBezTo>
                <a:cubicBezTo>
                  <a:pt x="4116835" y="1717250"/>
                  <a:pt x="4159436" y="1674648"/>
                  <a:pt x="4211987" y="1674648"/>
                </a:cubicBezTo>
                <a:close/>
                <a:moveTo>
                  <a:pt x="3793436" y="1674648"/>
                </a:moveTo>
                <a:cubicBezTo>
                  <a:pt x="3845869" y="1674648"/>
                  <a:pt x="3888470" y="1717250"/>
                  <a:pt x="3888470" y="1769800"/>
                </a:cubicBezTo>
                <a:cubicBezTo>
                  <a:pt x="3888470" y="1822352"/>
                  <a:pt x="3845869" y="1864953"/>
                  <a:pt x="3793436" y="1864953"/>
                </a:cubicBezTo>
                <a:cubicBezTo>
                  <a:pt x="3740885" y="1864953"/>
                  <a:pt x="3698284" y="1822352"/>
                  <a:pt x="3698284" y="1769800"/>
                </a:cubicBezTo>
                <a:cubicBezTo>
                  <a:pt x="3698284" y="1717250"/>
                  <a:pt x="3740885" y="1674648"/>
                  <a:pt x="3793436" y="1674648"/>
                </a:cubicBezTo>
                <a:close/>
                <a:moveTo>
                  <a:pt x="3374758" y="1674648"/>
                </a:moveTo>
                <a:cubicBezTo>
                  <a:pt x="3427308" y="1674648"/>
                  <a:pt x="3469916" y="1717250"/>
                  <a:pt x="3469916" y="1769800"/>
                </a:cubicBezTo>
                <a:cubicBezTo>
                  <a:pt x="3469916" y="1822352"/>
                  <a:pt x="3427308" y="1864953"/>
                  <a:pt x="3374758" y="1864953"/>
                </a:cubicBezTo>
                <a:cubicBezTo>
                  <a:pt x="3322205" y="1864953"/>
                  <a:pt x="3279604" y="1822352"/>
                  <a:pt x="3279604" y="1769800"/>
                </a:cubicBezTo>
                <a:cubicBezTo>
                  <a:pt x="3279604" y="1717250"/>
                  <a:pt x="3322205" y="1674648"/>
                  <a:pt x="3374758" y="1674648"/>
                </a:cubicBezTo>
                <a:close/>
                <a:moveTo>
                  <a:pt x="2956081" y="1674648"/>
                </a:moveTo>
                <a:cubicBezTo>
                  <a:pt x="3008634" y="1674648"/>
                  <a:pt x="3051237" y="1717250"/>
                  <a:pt x="3051237" y="1769800"/>
                </a:cubicBezTo>
                <a:cubicBezTo>
                  <a:pt x="3051237" y="1822352"/>
                  <a:pt x="3008634" y="1864953"/>
                  <a:pt x="2956081" y="1864953"/>
                </a:cubicBezTo>
                <a:cubicBezTo>
                  <a:pt x="2903527" y="1864953"/>
                  <a:pt x="2860924" y="1822352"/>
                  <a:pt x="2860924" y="1769800"/>
                </a:cubicBezTo>
                <a:cubicBezTo>
                  <a:pt x="2860924" y="1717250"/>
                  <a:pt x="2903527" y="1674648"/>
                  <a:pt x="2956081" y="1674648"/>
                </a:cubicBezTo>
                <a:close/>
                <a:moveTo>
                  <a:pt x="2537398" y="1674648"/>
                </a:moveTo>
                <a:cubicBezTo>
                  <a:pt x="2589956" y="1674648"/>
                  <a:pt x="2632560" y="1717250"/>
                  <a:pt x="2632560" y="1769800"/>
                </a:cubicBezTo>
                <a:cubicBezTo>
                  <a:pt x="2632560" y="1822352"/>
                  <a:pt x="2589956" y="1864953"/>
                  <a:pt x="2537398" y="1864953"/>
                </a:cubicBezTo>
                <a:cubicBezTo>
                  <a:pt x="2484846" y="1864953"/>
                  <a:pt x="2442246" y="1822352"/>
                  <a:pt x="2442246" y="1769800"/>
                </a:cubicBezTo>
                <a:cubicBezTo>
                  <a:pt x="2442246" y="1717250"/>
                  <a:pt x="2484846" y="1674648"/>
                  <a:pt x="2537398" y="1674648"/>
                </a:cubicBezTo>
                <a:close/>
                <a:moveTo>
                  <a:pt x="2118728" y="1674648"/>
                </a:moveTo>
                <a:cubicBezTo>
                  <a:pt x="2171279" y="1674648"/>
                  <a:pt x="2213881" y="1717250"/>
                  <a:pt x="2213881" y="1769800"/>
                </a:cubicBezTo>
                <a:cubicBezTo>
                  <a:pt x="2213881" y="1822352"/>
                  <a:pt x="2171279" y="1864953"/>
                  <a:pt x="2118728" y="1864953"/>
                </a:cubicBezTo>
                <a:cubicBezTo>
                  <a:pt x="2066176" y="1864953"/>
                  <a:pt x="2023573" y="1822352"/>
                  <a:pt x="2023573" y="1769800"/>
                </a:cubicBezTo>
                <a:cubicBezTo>
                  <a:pt x="2023573" y="1717250"/>
                  <a:pt x="2066176" y="1674648"/>
                  <a:pt x="2118728" y="1674648"/>
                </a:cubicBezTo>
                <a:close/>
                <a:moveTo>
                  <a:pt x="1700050" y="1674648"/>
                </a:moveTo>
                <a:cubicBezTo>
                  <a:pt x="1752600" y="1674648"/>
                  <a:pt x="1795202" y="1717250"/>
                  <a:pt x="1795202" y="1769800"/>
                </a:cubicBezTo>
                <a:cubicBezTo>
                  <a:pt x="1795202" y="1822352"/>
                  <a:pt x="1752600" y="1864953"/>
                  <a:pt x="1700050" y="1864953"/>
                </a:cubicBezTo>
                <a:cubicBezTo>
                  <a:pt x="1647495" y="1864953"/>
                  <a:pt x="1604890" y="1822352"/>
                  <a:pt x="1604890" y="1769800"/>
                </a:cubicBezTo>
                <a:cubicBezTo>
                  <a:pt x="1604890" y="1717250"/>
                  <a:pt x="1647495" y="1674648"/>
                  <a:pt x="1700050" y="1674648"/>
                </a:cubicBezTo>
                <a:close/>
                <a:moveTo>
                  <a:pt x="1281369" y="1674648"/>
                </a:moveTo>
                <a:cubicBezTo>
                  <a:pt x="1333920" y="1674648"/>
                  <a:pt x="1376522" y="1717250"/>
                  <a:pt x="1376522" y="1769800"/>
                </a:cubicBezTo>
                <a:cubicBezTo>
                  <a:pt x="1376522" y="1822352"/>
                  <a:pt x="1333920" y="1864953"/>
                  <a:pt x="1281369" y="1864953"/>
                </a:cubicBezTo>
                <a:cubicBezTo>
                  <a:pt x="1228819" y="1864953"/>
                  <a:pt x="1186218" y="1822352"/>
                  <a:pt x="1186218" y="1769800"/>
                </a:cubicBezTo>
                <a:cubicBezTo>
                  <a:pt x="1186218" y="1717250"/>
                  <a:pt x="1228819" y="1674648"/>
                  <a:pt x="1281369" y="1674648"/>
                </a:cubicBezTo>
                <a:close/>
                <a:moveTo>
                  <a:pt x="862703" y="1674648"/>
                </a:moveTo>
                <a:cubicBezTo>
                  <a:pt x="915254" y="1674648"/>
                  <a:pt x="957854" y="1717250"/>
                  <a:pt x="957854" y="1769800"/>
                </a:cubicBezTo>
                <a:cubicBezTo>
                  <a:pt x="957854" y="1822352"/>
                  <a:pt x="915254" y="1864953"/>
                  <a:pt x="862703" y="1864953"/>
                </a:cubicBezTo>
                <a:cubicBezTo>
                  <a:pt x="810153" y="1864953"/>
                  <a:pt x="767551" y="1822352"/>
                  <a:pt x="767551" y="1769800"/>
                </a:cubicBezTo>
                <a:cubicBezTo>
                  <a:pt x="767551" y="1717250"/>
                  <a:pt x="810153" y="1674648"/>
                  <a:pt x="862703" y="1674648"/>
                </a:cubicBezTo>
                <a:close/>
                <a:moveTo>
                  <a:pt x="444037" y="1674648"/>
                </a:moveTo>
                <a:cubicBezTo>
                  <a:pt x="496587" y="1674648"/>
                  <a:pt x="539190" y="1717250"/>
                  <a:pt x="539190" y="1769800"/>
                </a:cubicBezTo>
                <a:cubicBezTo>
                  <a:pt x="539190" y="1822352"/>
                  <a:pt x="496587" y="1864953"/>
                  <a:pt x="444037" y="1864953"/>
                </a:cubicBezTo>
                <a:cubicBezTo>
                  <a:pt x="391485" y="1864953"/>
                  <a:pt x="348885" y="1822352"/>
                  <a:pt x="348885" y="1769800"/>
                </a:cubicBezTo>
                <a:cubicBezTo>
                  <a:pt x="348885" y="1717250"/>
                  <a:pt x="391485" y="1674648"/>
                  <a:pt x="444037" y="1674648"/>
                </a:cubicBezTo>
                <a:close/>
                <a:moveTo>
                  <a:pt x="25368" y="1674648"/>
                </a:moveTo>
                <a:cubicBezTo>
                  <a:pt x="77918" y="1674648"/>
                  <a:pt x="120521" y="1717250"/>
                  <a:pt x="120521" y="1769800"/>
                </a:cubicBezTo>
                <a:cubicBezTo>
                  <a:pt x="120521" y="1822352"/>
                  <a:pt x="77918" y="1864953"/>
                  <a:pt x="25368" y="1864953"/>
                </a:cubicBezTo>
                <a:lnTo>
                  <a:pt x="0" y="1859831"/>
                </a:lnTo>
                <a:lnTo>
                  <a:pt x="0" y="1679770"/>
                </a:lnTo>
                <a:close/>
                <a:moveTo>
                  <a:pt x="12166698" y="1256004"/>
                </a:moveTo>
                <a:lnTo>
                  <a:pt x="12192000" y="1261113"/>
                </a:lnTo>
                <a:lnTo>
                  <a:pt x="12192000" y="1441198"/>
                </a:lnTo>
                <a:lnTo>
                  <a:pt x="12166698" y="1446306"/>
                </a:lnTo>
                <a:cubicBezTo>
                  <a:pt x="12114147" y="1446306"/>
                  <a:pt x="12071546" y="1403704"/>
                  <a:pt x="12071546" y="1351155"/>
                </a:cubicBezTo>
                <a:cubicBezTo>
                  <a:pt x="12071546" y="1298605"/>
                  <a:pt x="12114147" y="1256004"/>
                  <a:pt x="12166698" y="1256004"/>
                </a:cubicBezTo>
                <a:close/>
                <a:moveTo>
                  <a:pt x="11748029" y="1256004"/>
                </a:moveTo>
                <a:cubicBezTo>
                  <a:pt x="11800580" y="1256004"/>
                  <a:pt x="11843181" y="1298605"/>
                  <a:pt x="11843181" y="1351155"/>
                </a:cubicBezTo>
                <a:cubicBezTo>
                  <a:pt x="11843181" y="1403704"/>
                  <a:pt x="11800580" y="1446306"/>
                  <a:pt x="11748029" y="1446306"/>
                </a:cubicBezTo>
                <a:cubicBezTo>
                  <a:pt x="11695478" y="1446306"/>
                  <a:pt x="11652877" y="1403704"/>
                  <a:pt x="11652877" y="1351155"/>
                </a:cubicBezTo>
                <a:cubicBezTo>
                  <a:pt x="11652877" y="1298605"/>
                  <a:pt x="11695478" y="1256004"/>
                  <a:pt x="11748029" y="1256004"/>
                </a:cubicBezTo>
                <a:close/>
                <a:moveTo>
                  <a:pt x="11329360" y="1256004"/>
                </a:moveTo>
                <a:cubicBezTo>
                  <a:pt x="11381911" y="1256004"/>
                  <a:pt x="11424512" y="1298605"/>
                  <a:pt x="11424512" y="1351155"/>
                </a:cubicBezTo>
                <a:cubicBezTo>
                  <a:pt x="11424512" y="1403704"/>
                  <a:pt x="11381911" y="1446306"/>
                  <a:pt x="11329360" y="1446306"/>
                </a:cubicBezTo>
                <a:cubicBezTo>
                  <a:pt x="11276809" y="1446306"/>
                  <a:pt x="11234208" y="1403704"/>
                  <a:pt x="11234208" y="1351155"/>
                </a:cubicBezTo>
                <a:cubicBezTo>
                  <a:pt x="11234208" y="1298605"/>
                  <a:pt x="11276809" y="1256004"/>
                  <a:pt x="11329360" y="1256004"/>
                </a:cubicBezTo>
                <a:close/>
                <a:moveTo>
                  <a:pt x="10910691" y="1256004"/>
                </a:moveTo>
                <a:cubicBezTo>
                  <a:pt x="10963242" y="1256004"/>
                  <a:pt x="11005843" y="1298605"/>
                  <a:pt x="11005843" y="1351155"/>
                </a:cubicBezTo>
                <a:cubicBezTo>
                  <a:pt x="11005843" y="1403704"/>
                  <a:pt x="10963242" y="1446306"/>
                  <a:pt x="10910691" y="1446306"/>
                </a:cubicBezTo>
                <a:cubicBezTo>
                  <a:pt x="10858140" y="1446306"/>
                  <a:pt x="10815539" y="1403704"/>
                  <a:pt x="10815539" y="1351155"/>
                </a:cubicBezTo>
                <a:cubicBezTo>
                  <a:pt x="10815539" y="1298605"/>
                  <a:pt x="10858140" y="1256004"/>
                  <a:pt x="10910691" y="1256004"/>
                </a:cubicBezTo>
                <a:close/>
                <a:moveTo>
                  <a:pt x="10492022" y="1256004"/>
                </a:moveTo>
                <a:cubicBezTo>
                  <a:pt x="10544573" y="1256004"/>
                  <a:pt x="10587174" y="1298605"/>
                  <a:pt x="10587174" y="1351155"/>
                </a:cubicBezTo>
                <a:cubicBezTo>
                  <a:pt x="10587174" y="1403704"/>
                  <a:pt x="10544573" y="1446306"/>
                  <a:pt x="10492022" y="1446306"/>
                </a:cubicBezTo>
                <a:cubicBezTo>
                  <a:pt x="10439471" y="1446306"/>
                  <a:pt x="10396870" y="1403704"/>
                  <a:pt x="10396870" y="1351155"/>
                </a:cubicBezTo>
                <a:cubicBezTo>
                  <a:pt x="10396870" y="1298605"/>
                  <a:pt x="10439471" y="1256004"/>
                  <a:pt x="10492022" y="1256004"/>
                </a:cubicBezTo>
                <a:close/>
                <a:moveTo>
                  <a:pt x="10073353" y="1256004"/>
                </a:moveTo>
                <a:cubicBezTo>
                  <a:pt x="10125904" y="1256004"/>
                  <a:pt x="10168505" y="1298605"/>
                  <a:pt x="10168505" y="1351155"/>
                </a:cubicBezTo>
                <a:cubicBezTo>
                  <a:pt x="10168505" y="1403704"/>
                  <a:pt x="10125904" y="1446306"/>
                  <a:pt x="10073353" y="1446306"/>
                </a:cubicBezTo>
                <a:cubicBezTo>
                  <a:pt x="10020803" y="1446306"/>
                  <a:pt x="9978201" y="1403704"/>
                  <a:pt x="9978201" y="1351155"/>
                </a:cubicBezTo>
                <a:cubicBezTo>
                  <a:pt x="9978201" y="1298605"/>
                  <a:pt x="10020803" y="1256004"/>
                  <a:pt x="10073353" y="1256004"/>
                </a:cubicBezTo>
                <a:close/>
                <a:moveTo>
                  <a:pt x="9654684" y="1256004"/>
                </a:moveTo>
                <a:cubicBezTo>
                  <a:pt x="9707235" y="1256004"/>
                  <a:pt x="9749836" y="1298605"/>
                  <a:pt x="9749836" y="1351155"/>
                </a:cubicBezTo>
                <a:cubicBezTo>
                  <a:pt x="9749836" y="1403704"/>
                  <a:pt x="9707235" y="1446306"/>
                  <a:pt x="9654684" y="1446306"/>
                </a:cubicBezTo>
                <a:cubicBezTo>
                  <a:pt x="9602134" y="1446306"/>
                  <a:pt x="9559532" y="1403704"/>
                  <a:pt x="9559532" y="1351155"/>
                </a:cubicBezTo>
                <a:cubicBezTo>
                  <a:pt x="9559532" y="1298605"/>
                  <a:pt x="9602134" y="1256004"/>
                  <a:pt x="9654684" y="1256004"/>
                </a:cubicBezTo>
                <a:close/>
                <a:moveTo>
                  <a:pt x="9236015" y="1256004"/>
                </a:moveTo>
                <a:cubicBezTo>
                  <a:pt x="9288566" y="1256004"/>
                  <a:pt x="9331167" y="1298605"/>
                  <a:pt x="9331167" y="1351155"/>
                </a:cubicBezTo>
                <a:cubicBezTo>
                  <a:pt x="9331167" y="1403704"/>
                  <a:pt x="9288566" y="1446306"/>
                  <a:pt x="9236015" y="1446306"/>
                </a:cubicBezTo>
                <a:cubicBezTo>
                  <a:pt x="9183465" y="1446306"/>
                  <a:pt x="9140863" y="1403704"/>
                  <a:pt x="9140863" y="1351155"/>
                </a:cubicBezTo>
                <a:cubicBezTo>
                  <a:pt x="9140863" y="1298605"/>
                  <a:pt x="9183465" y="1256004"/>
                  <a:pt x="9236015" y="1256004"/>
                </a:cubicBezTo>
                <a:close/>
                <a:moveTo>
                  <a:pt x="8817346" y="1256004"/>
                </a:moveTo>
                <a:cubicBezTo>
                  <a:pt x="8869897" y="1256004"/>
                  <a:pt x="8912498" y="1298605"/>
                  <a:pt x="8912498" y="1351155"/>
                </a:cubicBezTo>
                <a:cubicBezTo>
                  <a:pt x="8912498" y="1403704"/>
                  <a:pt x="8869897" y="1446306"/>
                  <a:pt x="8817346" y="1446306"/>
                </a:cubicBezTo>
                <a:cubicBezTo>
                  <a:pt x="8764796" y="1446306"/>
                  <a:pt x="8722194" y="1403704"/>
                  <a:pt x="8722194" y="1351155"/>
                </a:cubicBezTo>
                <a:cubicBezTo>
                  <a:pt x="8722194" y="1298605"/>
                  <a:pt x="8764796" y="1256004"/>
                  <a:pt x="8817346" y="1256004"/>
                </a:cubicBezTo>
                <a:close/>
                <a:moveTo>
                  <a:pt x="8398677" y="1256004"/>
                </a:moveTo>
                <a:cubicBezTo>
                  <a:pt x="8451228" y="1256004"/>
                  <a:pt x="8493829" y="1298605"/>
                  <a:pt x="8493829" y="1351155"/>
                </a:cubicBezTo>
                <a:cubicBezTo>
                  <a:pt x="8493829" y="1403704"/>
                  <a:pt x="8451228" y="1446306"/>
                  <a:pt x="8398677" y="1446306"/>
                </a:cubicBezTo>
                <a:cubicBezTo>
                  <a:pt x="8346127" y="1446306"/>
                  <a:pt x="8303526" y="1403704"/>
                  <a:pt x="8303526" y="1351155"/>
                </a:cubicBezTo>
                <a:cubicBezTo>
                  <a:pt x="8303526" y="1298605"/>
                  <a:pt x="8346127" y="1256004"/>
                  <a:pt x="8398677" y="1256004"/>
                </a:cubicBezTo>
                <a:close/>
                <a:moveTo>
                  <a:pt x="7980009" y="1256004"/>
                </a:moveTo>
                <a:cubicBezTo>
                  <a:pt x="8032559" y="1256004"/>
                  <a:pt x="8075161" y="1298605"/>
                  <a:pt x="8075161" y="1351155"/>
                </a:cubicBezTo>
                <a:cubicBezTo>
                  <a:pt x="8075161" y="1403704"/>
                  <a:pt x="8032559" y="1446306"/>
                  <a:pt x="7980009" y="1446306"/>
                </a:cubicBezTo>
                <a:cubicBezTo>
                  <a:pt x="7927458" y="1446306"/>
                  <a:pt x="7884857" y="1403704"/>
                  <a:pt x="7884857" y="1351155"/>
                </a:cubicBezTo>
                <a:cubicBezTo>
                  <a:pt x="7884857" y="1298605"/>
                  <a:pt x="7927458" y="1256004"/>
                  <a:pt x="7980009" y="1256004"/>
                </a:cubicBezTo>
                <a:close/>
                <a:moveTo>
                  <a:pt x="7561340" y="1256004"/>
                </a:moveTo>
                <a:cubicBezTo>
                  <a:pt x="7613890" y="1256004"/>
                  <a:pt x="7656492" y="1298605"/>
                  <a:pt x="7656492" y="1351155"/>
                </a:cubicBezTo>
                <a:cubicBezTo>
                  <a:pt x="7656492" y="1403704"/>
                  <a:pt x="7613890" y="1446306"/>
                  <a:pt x="7561340" y="1446306"/>
                </a:cubicBezTo>
                <a:cubicBezTo>
                  <a:pt x="7508789" y="1446306"/>
                  <a:pt x="7466188" y="1403704"/>
                  <a:pt x="7466188" y="1351155"/>
                </a:cubicBezTo>
                <a:cubicBezTo>
                  <a:pt x="7466188" y="1298605"/>
                  <a:pt x="7508789" y="1256004"/>
                  <a:pt x="7561340" y="1256004"/>
                </a:cubicBezTo>
                <a:close/>
                <a:moveTo>
                  <a:pt x="7142671" y="1256004"/>
                </a:moveTo>
                <a:cubicBezTo>
                  <a:pt x="7195221" y="1256004"/>
                  <a:pt x="7237823" y="1298605"/>
                  <a:pt x="7237823" y="1351155"/>
                </a:cubicBezTo>
                <a:cubicBezTo>
                  <a:pt x="7237823" y="1403704"/>
                  <a:pt x="7195221" y="1446306"/>
                  <a:pt x="7142671" y="1446306"/>
                </a:cubicBezTo>
                <a:cubicBezTo>
                  <a:pt x="7090120" y="1446306"/>
                  <a:pt x="7047519" y="1403704"/>
                  <a:pt x="7047519" y="1351155"/>
                </a:cubicBezTo>
                <a:cubicBezTo>
                  <a:pt x="7047519" y="1298605"/>
                  <a:pt x="7090120" y="1256004"/>
                  <a:pt x="7142671" y="1256004"/>
                </a:cubicBezTo>
                <a:close/>
                <a:moveTo>
                  <a:pt x="6724002" y="1256004"/>
                </a:moveTo>
                <a:cubicBezTo>
                  <a:pt x="6776553" y="1256004"/>
                  <a:pt x="6819154" y="1298605"/>
                  <a:pt x="6819154" y="1351155"/>
                </a:cubicBezTo>
                <a:cubicBezTo>
                  <a:pt x="6819154" y="1403704"/>
                  <a:pt x="6776553" y="1446306"/>
                  <a:pt x="6724002" y="1446306"/>
                </a:cubicBezTo>
                <a:cubicBezTo>
                  <a:pt x="6671451" y="1446306"/>
                  <a:pt x="6628850" y="1403704"/>
                  <a:pt x="6628850" y="1351155"/>
                </a:cubicBezTo>
                <a:cubicBezTo>
                  <a:pt x="6628850" y="1298605"/>
                  <a:pt x="6671451" y="1256004"/>
                  <a:pt x="6724002" y="1256004"/>
                </a:cubicBezTo>
                <a:close/>
                <a:moveTo>
                  <a:pt x="6305333" y="1256004"/>
                </a:moveTo>
                <a:cubicBezTo>
                  <a:pt x="6357884" y="1256004"/>
                  <a:pt x="6400485" y="1298605"/>
                  <a:pt x="6400485" y="1351155"/>
                </a:cubicBezTo>
                <a:cubicBezTo>
                  <a:pt x="6400485" y="1403704"/>
                  <a:pt x="6357884" y="1446306"/>
                  <a:pt x="6305333" y="1446306"/>
                </a:cubicBezTo>
                <a:cubicBezTo>
                  <a:pt x="6252782" y="1446306"/>
                  <a:pt x="6210181" y="1403704"/>
                  <a:pt x="6210181" y="1351155"/>
                </a:cubicBezTo>
                <a:cubicBezTo>
                  <a:pt x="6210181" y="1298605"/>
                  <a:pt x="6252782" y="1256004"/>
                  <a:pt x="6305333" y="1256004"/>
                </a:cubicBezTo>
                <a:close/>
                <a:moveTo>
                  <a:pt x="5886664" y="1256004"/>
                </a:moveTo>
                <a:cubicBezTo>
                  <a:pt x="5939215" y="1256004"/>
                  <a:pt x="5981816" y="1298605"/>
                  <a:pt x="5981816" y="1351155"/>
                </a:cubicBezTo>
                <a:cubicBezTo>
                  <a:pt x="5981816" y="1403704"/>
                  <a:pt x="5939215" y="1446306"/>
                  <a:pt x="5886664" y="1446306"/>
                </a:cubicBezTo>
                <a:cubicBezTo>
                  <a:pt x="5834113" y="1446306"/>
                  <a:pt x="5791512" y="1403704"/>
                  <a:pt x="5791512" y="1351155"/>
                </a:cubicBezTo>
                <a:cubicBezTo>
                  <a:pt x="5791512" y="1298605"/>
                  <a:pt x="5834113" y="1256004"/>
                  <a:pt x="5886664" y="1256004"/>
                </a:cubicBezTo>
                <a:close/>
                <a:moveTo>
                  <a:pt x="5467994" y="1256004"/>
                </a:moveTo>
                <a:cubicBezTo>
                  <a:pt x="5520544" y="1256004"/>
                  <a:pt x="5563146" y="1298605"/>
                  <a:pt x="5563146" y="1351155"/>
                </a:cubicBezTo>
                <a:cubicBezTo>
                  <a:pt x="5563146" y="1403704"/>
                  <a:pt x="5520544" y="1446306"/>
                  <a:pt x="5467994" y="1446306"/>
                </a:cubicBezTo>
                <a:cubicBezTo>
                  <a:pt x="5415443" y="1446306"/>
                  <a:pt x="5372842" y="1403704"/>
                  <a:pt x="5372842" y="1351155"/>
                </a:cubicBezTo>
                <a:cubicBezTo>
                  <a:pt x="5372842" y="1298605"/>
                  <a:pt x="5415443" y="1256004"/>
                  <a:pt x="5467994" y="1256004"/>
                </a:cubicBezTo>
                <a:close/>
                <a:moveTo>
                  <a:pt x="5049325" y="1256004"/>
                </a:moveTo>
                <a:cubicBezTo>
                  <a:pt x="5101876" y="1256004"/>
                  <a:pt x="5144478" y="1298605"/>
                  <a:pt x="5144478" y="1351155"/>
                </a:cubicBezTo>
                <a:cubicBezTo>
                  <a:pt x="5144478" y="1403704"/>
                  <a:pt x="5101876" y="1446306"/>
                  <a:pt x="5049325" y="1446306"/>
                </a:cubicBezTo>
                <a:cubicBezTo>
                  <a:pt x="4996774" y="1446306"/>
                  <a:pt x="4954173" y="1403704"/>
                  <a:pt x="4954173" y="1351155"/>
                </a:cubicBezTo>
                <a:cubicBezTo>
                  <a:pt x="4954173" y="1298605"/>
                  <a:pt x="4996774" y="1256004"/>
                  <a:pt x="5049325" y="1256004"/>
                </a:cubicBezTo>
                <a:close/>
                <a:moveTo>
                  <a:pt x="4630656" y="1256004"/>
                </a:moveTo>
                <a:cubicBezTo>
                  <a:pt x="4683207" y="1256004"/>
                  <a:pt x="4725808" y="1298605"/>
                  <a:pt x="4725808" y="1351155"/>
                </a:cubicBezTo>
                <a:cubicBezTo>
                  <a:pt x="4725808" y="1403704"/>
                  <a:pt x="4683207" y="1446306"/>
                  <a:pt x="4630656" y="1446306"/>
                </a:cubicBezTo>
                <a:cubicBezTo>
                  <a:pt x="4578106" y="1446306"/>
                  <a:pt x="4535504" y="1403704"/>
                  <a:pt x="4535504" y="1351155"/>
                </a:cubicBezTo>
                <a:cubicBezTo>
                  <a:pt x="4535504" y="1298605"/>
                  <a:pt x="4578106" y="1256004"/>
                  <a:pt x="4630656" y="1256004"/>
                </a:cubicBezTo>
                <a:close/>
                <a:moveTo>
                  <a:pt x="4211987" y="1256004"/>
                </a:moveTo>
                <a:cubicBezTo>
                  <a:pt x="4264538" y="1256004"/>
                  <a:pt x="4307139" y="1298605"/>
                  <a:pt x="4307139" y="1351155"/>
                </a:cubicBezTo>
                <a:cubicBezTo>
                  <a:pt x="4307139" y="1403704"/>
                  <a:pt x="4264538" y="1446306"/>
                  <a:pt x="4211987" y="1446306"/>
                </a:cubicBezTo>
                <a:cubicBezTo>
                  <a:pt x="4159436" y="1446306"/>
                  <a:pt x="4116835" y="1403704"/>
                  <a:pt x="4116835" y="1351155"/>
                </a:cubicBezTo>
                <a:cubicBezTo>
                  <a:pt x="4116835" y="1298605"/>
                  <a:pt x="4159436" y="1256004"/>
                  <a:pt x="4211987" y="1256004"/>
                </a:cubicBezTo>
                <a:close/>
                <a:moveTo>
                  <a:pt x="3793444" y="1256004"/>
                </a:moveTo>
                <a:cubicBezTo>
                  <a:pt x="3845869" y="1256004"/>
                  <a:pt x="3888470" y="1298605"/>
                  <a:pt x="3888470" y="1351155"/>
                </a:cubicBezTo>
                <a:cubicBezTo>
                  <a:pt x="3888470" y="1403704"/>
                  <a:pt x="3845869" y="1446306"/>
                  <a:pt x="3793444" y="1446306"/>
                </a:cubicBezTo>
                <a:cubicBezTo>
                  <a:pt x="3740894" y="1446306"/>
                  <a:pt x="3698292" y="1403704"/>
                  <a:pt x="3698292" y="1351155"/>
                </a:cubicBezTo>
                <a:cubicBezTo>
                  <a:pt x="3698292" y="1298605"/>
                  <a:pt x="3740894" y="1256004"/>
                  <a:pt x="3793444" y="1256004"/>
                </a:cubicBezTo>
                <a:close/>
                <a:moveTo>
                  <a:pt x="3374764" y="1256004"/>
                </a:moveTo>
                <a:cubicBezTo>
                  <a:pt x="3427315" y="1256004"/>
                  <a:pt x="3469924" y="1298605"/>
                  <a:pt x="3469924" y="1351155"/>
                </a:cubicBezTo>
                <a:cubicBezTo>
                  <a:pt x="3469924" y="1403704"/>
                  <a:pt x="3427315" y="1446306"/>
                  <a:pt x="3374764" y="1446306"/>
                </a:cubicBezTo>
                <a:cubicBezTo>
                  <a:pt x="3322214" y="1446306"/>
                  <a:pt x="3279613" y="1403704"/>
                  <a:pt x="3279613" y="1351155"/>
                </a:cubicBezTo>
                <a:cubicBezTo>
                  <a:pt x="3279613" y="1298605"/>
                  <a:pt x="3322214" y="1256004"/>
                  <a:pt x="3374764" y="1256004"/>
                </a:cubicBezTo>
                <a:close/>
                <a:moveTo>
                  <a:pt x="2956087" y="1256004"/>
                </a:moveTo>
                <a:cubicBezTo>
                  <a:pt x="3008641" y="1256004"/>
                  <a:pt x="3051244" y="1298605"/>
                  <a:pt x="3051244" y="1351155"/>
                </a:cubicBezTo>
                <a:cubicBezTo>
                  <a:pt x="3051244" y="1403704"/>
                  <a:pt x="3008641" y="1446306"/>
                  <a:pt x="2956087" y="1446306"/>
                </a:cubicBezTo>
                <a:cubicBezTo>
                  <a:pt x="2903534" y="1446306"/>
                  <a:pt x="2860932" y="1403704"/>
                  <a:pt x="2860932" y="1351155"/>
                </a:cubicBezTo>
                <a:cubicBezTo>
                  <a:pt x="2860932" y="1298605"/>
                  <a:pt x="2903534" y="1256004"/>
                  <a:pt x="2956087" y="1256004"/>
                </a:cubicBezTo>
                <a:close/>
                <a:moveTo>
                  <a:pt x="2537405" y="1256004"/>
                </a:moveTo>
                <a:cubicBezTo>
                  <a:pt x="2589962" y="1256004"/>
                  <a:pt x="2632567" y="1298605"/>
                  <a:pt x="2632567" y="1351155"/>
                </a:cubicBezTo>
                <a:cubicBezTo>
                  <a:pt x="2632567" y="1403704"/>
                  <a:pt x="2589962" y="1446306"/>
                  <a:pt x="2537405" y="1446306"/>
                </a:cubicBezTo>
                <a:cubicBezTo>
                  <a:pt x="2484854" y="1446306"/>
                  <a:pt x="2442252" y="1403704"/>
                  <a:pt x="2442252" y="1351155"/>
                </a:cubicBezTo>
                <a:cubicBezTo>
                  <a:pt x="2442252" y="1298605"/>
                  <a:pt x="2484854" y="1256004"/>
                  <a:pt x="2537405" y="1256004"/>
                </a:cubicBezTo>
                <a:close/>
                <a:moveTo>
                  <a:pt x="2118734" y="1256004"/>
                </a:moveTo>
                <a:cubicBezTo>
                  <a:pt x="2171286" y="1256004"/>
                  <a:pt x="2213887" y="1298605"/>
                  <a:pt x="2213887" y="1351155"/>
                </a:cubicBezTo>
                <a:cubicBezTo>
                  <a:pt x="2213887" y="1403704"/>
                  <a:pt x="2171286" y="1446306"/>
                  <a:pt x="2118734" y="1446306"/>
                </a:cubicBezTo>
                <a:cubicBezTo>
                  <a:pt x="2066182" y="1446306"/>
                  <a:pt x="2023581" y="1403704"/>
                  <a:pt x="2023581" y="1351155"/>
                </a:cubicBezTo>
                <a:cubicBezTo>
                  <a:pt x="2023581" y="1298605"/>
                  <a:pt x="2066182" y="1256004"/>
                  <a:pt x="2118734" y="1256004"/>
                </a:cubicBezTo>
                <a:close/>
                <a:moveTo>
                  <a:pt x="1700054" y="1256004"/>
                </a:moveTo>
                <a:cubicBezTo>
                  <a:pt x="1752605" y="1256004"/>
                  <a:pt x="1795208" y="1298605"/>
                  <a:pt x="1795208" y="1351155"/>
                </a:cubicBezTo>
                <a:cubicBezTo>
                  <a:pt x="1795208" y="1403704"/>
                  <a:pt x="1752605" y="1446306"/>
                  <a:pt x="1700054" y="1446306"/>
                </a:cubicBezTo>
                <a:cubicBezTo>
                  <a:pt x="1647500" y="1446306"/>
                  <a:pt x="1604895" y="1403704"/>
                  <a:pt x="1604895" y="1351155"/>
                </a:cubicBezTo>
                <a:cubicBezTo>
                  <a:pt x="1604895" y="1298605"/>
                  <a:pt x="1647500" y="1256004"/>
                  <a:pt x="1700054" y="1256004"/>
                </a:cubicBezTo>
                <a:close/>
                <a:moveTo>
                  <a:pt x="1281373" y="1256004"/>
                </a:moveTo>
                <a:cubicBezTo>
                  <a:pt x="1333925" y="1256004"/>
                  <a:pt x="1376527" y="1298605"/>
                  <a:pt x="1376527" y="1351155"/>
                </a:cubicBezTo>
                <a:cubicBezTo>
                  <a:pt x="1376527" y="1403704"/>
                  <a:pt x="1333925" y="1446306"/>
                  <a:pt x="1281373" y="1446306"/>
                </a:cubicBezTo>
                <a:cubicBezTo>
                  <a:pt x="1228824" y="1446306"/>
                  <a:pt x="1186223" y="1403704"/>
                  <a:pt x="1186223" y="1351155"/>
                </a:cubicBezTo>
                <a:cubicBezTo>
                  <a:pt x="1186223" y="1298605"/>
                  <a:pt x="1228824" y="1256004"/>
                  <a:pt x="1281373" y="1256004"/>
                </a:cubicBezTo>
                <a:close/>
                <a:moveTo>
                  <a:pt x="862708" y="1256004"/>
                </a:moveTo>
                <a:cubicBezTo>
                  <a:pt x="915259" y="1256004"/>
                  <a:pt x="957859" y="1298605"/>
                  <a:pt x="957859" y="1351155"/>
                </a:cubicBezTo>
                <a:cubicBezTo>
                  <a:pt x="957859" y="1403704"/>
                  <a:pt x="915259" y="1446306"/>
                  <a:pt x="862708" y="1446306"/>
                </a:cubicBezTo>
                <a:cubicBezTo>
                  <a:pt x="810157" y="1446306"/>
                  <a:pt x="767556" y="1403704"/>
                  <a:pt x="767556" y="1351155"/>
                </a:cubicBezTo>
                <a:cubicBezTo>
                  <a:pt x="767556" y="1298605"/>
                  <a:pt x="810157" y="1256004"/>
                  <a:pt x="862708" y="1256004"/>
                </a:cubicBezTo>
                <a:close/>
                <a:moveTo>
                  <a:pt x="444042" y="1256004"/>
                </a:moveTo>
                <a:cubicBezTo>
                  <a:pt x="496592" y="1256004"/>
                  <a:pt x="539195" y="1298605"/>
                  <a:pt x="539195" y="1351155"/>
                </a:cubicBezTo>
                <a:cubicBezTo>
                  <a:pt x="539195" y="1403704"/>
                  <a:pt x="496592" y="1446306"/>
                  <a:pt x="444042" y="1446306"/>
                </a:cubicBezTo>
                <a:cubicBezTo>
                  <a:pt x="391491" y="1446306"/>
                  <a:pt x="348889" y="1403704"/>
                  <a:pt x="348889" y="1351155"/>
                </a:cubicBezTo>
                <a:cubicBezTo>
                  <a:pt x="348889" y="1298605"/>
                  <a:pt x="391491" y="1256004"/>
                  <a:pt x="444042" y="1256004"/>
                </a:cubicBezTo>
                <a:close/>
                <a:moveTo>
                  <a:pt x="25373" y="1256004"/>
                </a:moveTo>
                <a:cubicBezTo>
                  <a:pt x="77923" y="1256004"/>
                  <a:pt x="120526" y="1298605"/>
                  <a:pt x="120526" y="1351155"/>
                </a:cubicBezTo>
                <a:cubicBezTo>
                  <a:pt x="120526" y="1403704"/>
                  <a:pt x="77923" y="1446306"/>
                  <a:pt x="25373" y="1446306"/>
                </a:cubicBezTo>
                <a:lnTo>
                  <a:pt x="0" y="1441184"/>
                </a:lnTo>
                <a:lnTo>
                  <a:pt x="0" y="1261127"/>
                </a:lnTo>
                <a:close/>
                <a:moveTo>
                  <a:pt x="12166698" y="837337"/>
                </a:moveTo>
                <a:lnTo>
                  <a:pt x="12192000" y="842445"/>
                </a:lnTo>
                <a:lnTo>
                  <a:pt x="12192000" y="1022530"/>
                </a:lnTo>
                <a:lnTo>
                  <a:pt x="12166698" y="1027638"/>
                </a:lnTo>
                <a:cubicBezTo>
                  <a:pt x="12114147" y="1027638"/>
                  <a:pt x="12071546" y="985038"/>
                  <a:pt x="12071546" y="932489"/>
                </a:cubicBezTo>
                <a:cubicBezTo>
                  <a:pt x="12071546" y="879938"/>
                  <a:pt x="12114147" y="837337"/>
                  <a:pt x="12166698" y="837337"/>
                </a:cubicBezTo>
                <a:close/>
                <a:moveTo>
                  <a:pt x="11748029" y="837337"/>
                </a:moveTo>
                <a:cubicBezTo>
                  <a:pt x="11800580" y="837337"/>
                  <a:pt x="11843181" y="879938"/>
                  <a:pt x="11843181" y="932489"/>
                </a:cubicBezTo>
                <a:cubicBezTo>
                  <a:pt x="11843181" y="985038"/>
                  <a:pt x="11800580" y="1027638"/>
                  <a:pt x="11748029" y="1027638"/>
                </a:cubicBezTo>
                <a:cubicBezTo>
                  <a:pt x="11695478" y="1027638"/>
                  <a:pt x="11652877" y="985038"/>
                  <a:pt x="11652877" y="932489"/>
                </a:cubicBezTo>
                <a:cubicBezTo>
                  <a:pt x="11652877" y="879938"/>
                  <a:pt x="11695478" y="837337"/>
                  <a:pt x="11748029" y="837337"/>
                </a:cubicBezTo>
                <a:close/>
                <a:moveTo>
                  <a:pt x="11329360" y="837337"/>
                </a:moveTo>
                <a:cubicBezTo>
                  <a:pt x="11381911" y="837337"/>
                  <a:pt x="11424512" y="879938"/>
                  <a:pt x="11424512" y="932489"/>
                </a:cubicBezTo>
                <a:cubicBezTo>
                  <a:pt x="11424512" y="985038"/>
                  <a:pt x="11381911" y="1027638"/>
                  <a:pt x="11329360" y="1027638"/>
                </a:cubicBezTo>
                <a:cubicBezTo>
                  <a:pt x="11276809" y="1027638"/>
                  <a:pt x="11234208" y="985038"/>
                  <a:pt x="11234208" y="932489"/>
                </a:cubicBezTo>
                <a:cubicBezTo>
                  <a:pt x="11234208" y="879938"/>
                  <a:pt x="11276809" y="837337"/>
                  <a:pt x="11329360" y="837337"/>
                </a:cubicBezTo>
                <a:close/>
                <a:moveTo>
                  <a:pt x="10910691" y="837337"/>
                </a:moveTo>
                <a:cubicBezTo>
                  <a:pt x="10963242" y="837337"/>
                  <a:pt x="11005843" y="879938"/>
                  <a:pt x="11005843" y="932489"/>
                </a:cubicBezTo>
                <a:cubicBezTo>
                  <a:pt x="11005843" y="985038"/>
                  <a:pt x="10963242" y="1027638"/>
                  <a:pt x="10910691" y="1027638"/>
                </a:cubicBezTo>
                <a:cubicBezTo>
                  <a:pt x="10858140" y="1027638"/>
                  <a:pt x="10815539" y="985038"/>
                  <a:pt x="10815539" y="932489"/>
                </a:cubicBezTo>
                <a:cubicBezTo>
                  <a:pt x="10815539" y="879938"/>
                  <a:pt x="10858140" y="837337"/>
                  <a:pt x="10910691" y="837337"/>
                </a:cubicBezTo>
                <a:close/>
                <a:moveTo>
                  <a:pt x="10492022" y="837337"/>
                </a:moveTo>
                <a:cubicBezTo>
                  <a:pt x="10544573" y="837337"/>
                  <a:pt x="10587174" y="879938"/>
                  <a:pt x="10587174" y="932489"/>
                </a:cubicBezTo>
                <a:cubicBezTo>
                  <a:pt x="10587174" y="985038"/>
                  <a:pt x="10544573" y="1027638"/>
                  <a:pt x="10492022" y="1027638"/>
                </a:cubicBezTo>
                <a:cubicBezTo>
                  <a:pt x="10439471" y="1027638"/>
                  <a:pt x="10396870" y="985038"/>
                  <a:pt x="10396870" y="932489"/>
                </a:cubicBezTo>
                <a:cubicBezTo>
                  <a:pt x="10396870" y="879938"/>
                  <a:pt x="10439471" y="837337"/>
                  <a:pt x="10492022" y="837337"/>
                </a:cubicBezTo>
                <a:close/>
                <a:moveTo>
                  <a:pt x="10073353" y="837337"/>
                </a:moveTo>
                <a:cubicBezTo>
                  <a:pt x="10125904" y="837337"/>
                  <a:pt x="10168505" y="879938"/>
                  <a:pt x="10168505" y="932489"/>
                </a:cubicBezTo>
                <a:cubicBezTo>
                  <a:pt x="10168505" y="985038"/>
                  <a:pt x="10125904" y="1027638"/>
                  <a:pt x="10073353" y="1027638"/>
                </a:cubicBezTo>
                <a:cubicBezTo>
                  <a:pt x="10020803" y="1027638"/>
                  <a:pt x="9978201" y="985038"/>
                  <a:pt x="9978201" y="932489"/>
                </a:cubicBezTo>
                <a:cubicBezTo>
                  <a:pt x="9978201" y="879938"/>
                  <a:pt x="10020803" y="837337"/>
                  <a:pt x="10073353" y="837337"/>
                </a:cubicBezTo>
                <a:close/>
                <a:moveTo>
                  <a:pt x="9654684" y="837337"/>
                </a:moveTo>
                <a:cubicBezTo>
                  <a:pt x="9707235" y="837337"/>
                  <a:pt x="9749836" y="879938"/>
                  <a:pt x="9749836" y="932489"/>
                </a:cubicBezTo>
                <a:cubicBezTo>
                  <a:pt x="9749836" y="985038"/>
                  <a:pt x="9707235" y="1027638"/>
                  <a:pt x="9654684" y="1027638"/>
                </a:cubicBezTo>
                <a:cubicBezTo>
                  <a:pt x="9602134" y="1027638"/>
                  <a:pt x="9559532" y="985038"/>
                  <a:pt x="9559532" y="932489"/>
                </a:cubicBezTo>
                <a:cubicBezTo>
                  <a:pt x="9559532" y="879938"/>
                  <a:pt x="9602134" y="837337"/>
                  <a:pt x="9654684" y="837337"/>
                </a:cubicBezTo>
                <a:close/>
                <a:moveTo>
                  <a:pt x="9236015" y="837337"/>
                </a:moveTo>
                <a:cubicBezTo>
                  <a:pt x="9288566" y="837337"/>
                  <a:pt x="9331167" y="879938"/>
                  <a:pt x="9331167" y="932489"/>
                </a:cubicBezTo>
                <a:cubicBezTo>
                  <a:pt x="9331167" y="985038"/>
                  <a:pt x="9288566" y="1027638"/>
                  <a:pt x="9236015" y="1027638"/>
                </a:cubicBezTo>
                <a:cubicBezTo>
                  <a:pt x="9183465" y="1027638"/>
                  <a:pt x="9140863" y="985038"/>
                  <a:pt x="9140863" y="932489"/>
                </a:cubicBezTo>
                <a:cubicBezTo>
                  <a:pt x="9140863" y="879938"/>
                  <a:pt x="9183465" y="837337"/>
                  <a:pt x="9236015" y="837337"/>
                </a:cubicBezTo>
                <a:close/>
                <a:moveTo>
                  <a:pt x="8817346" y="837337"/>
                </a:moveTo>
                <a:cubicBezTo>
                  <a:pt x="8869897" y="837337"/>
                  <a:pt x="8912498" y="879938"/>
                  <a:pt x="8912498" y="932489"/>
                </a:cubicBezTo>
                <a:cubicBezTo>
                  <a:pt x="8912498" y="985038"/>
                  <a:pt x="8869897" y="1027638"/>
                  <a:pt x="8817346" y="1027638"/>
                </a:cubicBezTo>
                <a:cubicBezTo>
                  <a:pt x="8764796" y="1027638"/>
                  <a:pt x="8722194" y="985038"/>
                  <a:pt x="8722194" y="932489"/>
                </a:cubicBezTo>
                <a:cubicBezTo>
                  <a:pt x="8722194" y="879938"/>
                  <a:pt x="8764796" y="837337"/>
                  <a:pt x="8817346" y="837337"/>
                </a:cubicBezTo>
                <a:close/>
                <a:moveTo>
                  <a:pt x="8398677" y="837337"/>
                </a:moveTo>
                <a:cubicBezTo>
                  <a:pt x="8451228" y="837337"/>
                  <a:pt x="8493829" y="879938"/>
                  <a:pt x="8493829" y="932489"/>
                </a:cubicBezTo>
                <a:cubicBezTo>
                  <a:pt x="8493829" y="985038"/>
                  <a:pt x="8451228" y="1027638"/>
                  <a:pt x="8398677" y="1027638"/>
                </a:cubicBezTo>
                <a:cubicBezTo>
                  <a:pt x="8346127" y="1027638"/>
                  <a:pt x="8303526" y="985038"/>
                  <a:pt x="8303526" y="932489"/>
                </a:cubicBezTo>
                <a:cubicBezTo>
                  <a:pt x="8303526" y="879938"/>
                  <a:pt x="8346127" y="837337"/>
                  <a:pt x="8398677" y="837337"/>
                </a:cubicBezTo>
                <a:close/>
                <a:moveTo>
                  <a:pt x="7980009" y="837337"/>
                </a:moveTo>
                <a:cubicBezTo>
                  <a:pt x="8032559" y="837337"/>
                  <a:pt x="8075161" y="879938"/>
                  <a:pt x="8075161" y="932489"/>
                </a:cubicBezTo>
                <a:cubicBezTo>
                  <a:pt x="8075161" y="985038"/>
                  <a:pt x="8032559" y="1027638"/>
                  <a:pt x="7980009" y="1027638"/>
                </a:cubicBezTo>
                <a:cubicBezTo>
                  <a:pt x="7927458" y="1027638"/>
                  <a:pt x="7884857" y="985038"/>
                  <a:pt x="7884857" y="932489"/>
                </a:cubicBezTo>
                <a:cubicBezTo>
                  <a:pt x="7884857" y="879938"/>
                  <a:pt x="7927458" y="837337"/>
                  <a:pt x="7980009" y="837337"/>
                </a:cubicBezTo>
                <a:close/>
                <a:moveTo>
                  <a:pt x="7561340" y="837337"/>
                </a:moveTo>
                <a:cubicBezTo>
                  <a:pt x="7613890" y="837337"/>
                  <a:pt x="7656492" y="879938"/>
                  <a:pt x="7656492" y="932489"/>
                </a:cubicBezTo>
                <a:cubicBezTo>
                  <a:pt x="7656492" y="985038"/>
                  <a:pt x="7613890" y="1027638"/>
                  <a:pt x="7561340" y="1027638"/>
                </a:cubicBezTo>
                <a:cubicBezTo>
                  <a:pt x="7508789" y="1027638"/>
                  <a:pt x="7466188" y="985038"/>
                  <a:pt x="7466188" y="932489"/>
                </a:cubicBezTo>
                <a:cubicBezTo>
                  <a:pt x="7466188" y="879938"/>
                  <a:pt x="7508789" y="837337"/>
                  <a:pt x="7561340" y="837337"/>
                </a:cubicBezTo>
                <a:close/>
                <a:moveTo>
                  <a:pt x="7142671" y="837337"/>
                </a:moveTo>
                <a:cubicBezTo>
                  <a:pt x="7195221" y="837337"/>
                  <a:pt x="7237823" y="879938"/>
                  <a:pt x="7237823" y="932489"/>
                </a:cubicBezTo>
                <a:cubicBezTo>
                  <a:pt x="7237823" y="985038"/>
                  <a:pt x="7195221" y="1027638"/>
                  <a:pt x="7142671" y="1027638"/>
                </a:cubicBezTo>
                <a:cubicBezTo>
                  <a:pt x="7090120" y="1027638"/>
                  <a:pt x="7047519" y="985038"/>
                  <a:pt x="7047519" y="932489"/>
                </a:cubicBezTo>
                <a:cubicBezTo>
                  <a:pt x="7047519" y="879938"/>
                  <a:pt x="7090120" y="837337"/>
                  <a:pt x="7142671" y="837337"/>
                </a:cubicBezTo>
                <a:close/>
                <a:moveTo>
                  <a:pt x="6724002" y="837337"/>
                </a:moveTo>
                <a:cubicBezTo>
                  <a:pt x="6776553" y="837337"/>
                  <a:pt x="6819154" y="879938"/>
                  <a:pt x="6819154" y="932489"/>
                </a:cubicBezTo>
                <a:cubicBezTo>
                  <a:pt x="6819154" y="985038"/>
                  <a:pt x="6776553" y="1027638"/>
                  <a:pt x="6724002" y="1027638"/>
                </a:cubicBezTo>
                <a:cubicBezTo>
                  <a:pt x="6671451" y="1027638"/>
                  <a:pt x="6628850" y="985038"/>
                  <a:pt x="6628850" y="932489"/>
                </a:cubicBezTo>
                <a:cubicBezTo>
                  <a:pt x="6628850" y="879938"/>
                  <a:pt x="6671451" y="837337"/>
                  <a:pt x="6724002" y="837337"/>
                </a:cubicBezTo>
                <a:close/>
                <a:moveTo>
                  <a:pt x="6305333" y="837337"/>
                </a:moveTo>
                <a:cubicBezTo>
                  <a:pt x="6357884" y="837337"/>
                  <a:pt x="6400485" y="879938"/>
                  <a:pt x="6400485" y="932489"/>
                </a:cubicBezTo>
                <a:cubicBezTo>
                  <a:pt x="6400485" y="985038"/>
                  <a:pt x="6357884" y="1027638"/>
                  <a:pt x="6305333" y="1027638"/>
                </a:cubicBezTo>
                <a:cubicBezTo>
                  <a:pt x="6252782" y="1027638"/>
                  <a:pt x="6210181" y="985038"/>
                  <a:pt x="6210181" y="932489"/>
                </a:cubicBezTo>
                <a:cubicBezTo>
                  <a:pt x="6210181" y="879938"/>
                  <a:pt x="6252782" y="837337"/>
                  <a:pt x="6305333" y="837337"/>
                </a:cubicBezTo>
                <a:close/>
                <a:moveTo>
                  <a:pt x="5886664" y="837337"/>
                </a:moveTo>
                <a:cubicBezTo>
                  <a:pt x="5939215" y="837337"/>
                  <a:pt x="5981816" y="879938"/>
                  <a:pt x="5981816" y="932489"/>
                </a:cubicBezTo>
                <a:cubicBezTo>
                  <a:pt x="5981816" y="985038"/>
                  <a:pt x="5939215" y="1027638"/>
                  <a:pt x="5886664" y="1027638"/>
                </a:cubicBezTo>
                <a:cubicBezTo>
                  <a:pt x="5834113" y="1027638"/>
                  <a:pt x="5791512" y="985038"/>
                  <a:pt x="5791512" y="932489"/>
                </a:cubicBezTo>
                <a:cubicBezTo>
                  <a:pt x="5791512" y="879938"/>
                  <a:pt x="5834113" y="837337"/>
                  <a:pt x="5886664" y="837337"/>
                </a:cubicBezTo>
                <a:close/>
                <a:moveTo>
                  <a:pt x="5467994" y="837337"/>
                </a:moveTo>
                <a:cubicBezTo>
                  <a:pt x="5520544" y="837337"/>
                  <a:pt x="5563146" y="879938"/>
                  <a:pt x="5563146" y="932489"/>
                </a:cubicBezTo>
                <a:cubicBezTo>
                  <a:pt x="5563146" y="985038"/>
                  <a:pt x="5520544" y="1027638"/>
                  <a:pt x="5467994" y="1027638"/>
                </a:cubicBezTo>
                <a:cubicBezTo>
                  <a:pt x="5415443" y="1027638"/>
                  <a:pt x="5372842" y="985038"/>
                  <a:pt x="5372842" y="932489"/>
                </a:cubicBezTo>
                <a:cubicBezTo>
                  <a:pt x="5372842" y="879938"/>
                  <a:pt x="5415443" y="837337"/>
                  <a:pt x="5467994" y="837337"/>
                </a:cubicBezTo>
                <a:close/>
                <a:moveTo>
                  <a:pt x="5049325" y="837337"/>
                </a:moveTo>
                <a:cubicBezTo>
                  <a:pt x="5101876" y="837337"/>
                  <a:pt x="5144478" y="879938"/>
                  <a:pt x="5144478" y="932489"/>
                </a:cubicBezTo>
                <a:cubicBezTo>
                  <a:pt x="5144478" y="985038"/>
                  <a:pt x="5101876" y="1027638"/>
                  <a:pt x="5049325" y="1027638"/>
                </a:cubicBezTo>
                <a:cubicBezTo>
                  <a:pt x="4996774" y="1027638"/>
                  <a:pt x="4954173" y="985038"/>
                  <a:pt x="4954173" y="932489"/>
                </a:cubicBezTo>
                <a:cubicBezTo>
                  <a:pt x="4954173" y="879938"/>
                  <a:pt x="4996774" y="837337"/>
                  <a:pt x="5049325" y="837337"/>
                </a:cubicBezTo>
                <a:close/>
                <a:moveTo>
                  <a:pt x="4630656" y="837337"/>
                </a:moveTo>
                <a:cubicBezTo>
                  <a:pt x="4683207" y="837337"/>
                  <a:pt x="4725808" y="879938"/>
                  <a:pt x="4725808" y="932489"/>
                </a:cubicBezTo>
                <a:cubicBezTo>
                  <a:pt x="4725808" y="985038"/>
                  <a:pt x="4683207" y="1027638"/>
                  <a:pt x="4630656" y="1027638"/>
                </a:cubicBezTo>
                <a:cubicBezTo>
                  <a:pt x="4578106" y="1027638"/>
                  <a:pt x="4535504" y="985038"/>
                  <a:pt x="4535504" y="932489"/>
                </a:cubicBezTo>
                <a:cubicBezTo>
                  <a:pt x="4535504" y="879938"/>
                  <a:pt x="4578106" y="837337"/>
                  <a:pt x="4630656" y="837337"/>
                </a:cubicBezTo>
                <a:close/>
                <a:moveTo>
                  <a:pt x="4211987" y="837337"/>
                </a:moveTo>
                <a:cubicBezTo>
                  <a:pt x="4264538" y="837337"/>
                  <a:pt x="4307139" y="879938"/>
                  <a:pt x="4307139" y="932489"/>
                </a:cubicBezTo>
                <a:cubicBezTo>
                  <a:pt x="4307139" y="985038"/>
                  <a:pt x="4264538" y="1027638"/>
                  <a:pt x="4211987" y="1027638"/>
                </a:cubicBezTo>
                <a:cubicBezTo>
                  <a:pt x="4159436" y="1027638"/>
                  <a:pt x="4116835" y="985038"/>
                  <a:pt x="4116835" y="932489"/>
                </a:cubicBezTo>
                <a:cubicBezTo>
                  <a:pt x="4116835" y="879938"/>
                  <a:pt x="4159436" y="837337"/>
                  <a:pt x="4211987" y="837337"/>
                </a:cubicBezTo>
                <a:close/>
                <a:moveTo>
                  <a:pt x="3793453" y="837337"/>
                </a:moveTo>
                <a:cubicBezTo>
                  <a:pt x="3845869" y="837337"/>
                  <a:pt x="3888470" y="879938"/>
                  <a:pt x="3888470" y="932489"/>
                </a:cubicBezTo>
                <a:cubicBezTo>
                  <a:pt x="3888470" y="985038"/>
                  <a:pt x="3845869" y="1027638"/>
                  <a:pt x="3793453" y="1027638"/>
                </a:cubicBezTo>
                <a:cubicBezTo>
                  <a:pt x="3740902" y="1027638"/>
                  <a:pt x="3698302" y="985038"/>
                  <a:pt x="3698302" y="932489"/>
                </a:cubicBezTo>
                <a:cubicBezTo>
                  <a:pt x="3698302" y="879938"/>
                  <a:pt x="3740902" y="837337"/>
                  <a:pt x="3793453" y="837337"/>
                </a:cubicBezTo>
                <a:close/>
                <a:moveTo>
                  <a:pt x="3374773" y="837337"/>
                </a:moveTo>
                <a:cubicBezTo>
                  <a:pt x="3427323" y="837337"/>
                  <a:pt x="3469932" y="879938"/>
                  <a:pt x="3469932" y="932489"/>
                </a:cubicBezTo>
                <a:cubicBezTo>
                  <a:pt x="3469932" y="985038"/>
                  <a:pt x="3427323" y="1027638"/>
                  <a:pt x="3374773" y="1027638"/>
                </a:cubicBezTo>
                <a:cubicBezTo>
                  <a:pt x="3322221" y="1027638"/>
                  <a:pt x="3279620" y="985038"/>
                  <a:pt x="3279620" y="932489"/>
                </a:cubicBezTo>
                <a:cubicBezTo>
                  <a:pt x="3279620" y="879938"/>
                  <a:pt x="3322221" y="837337"/>
                  <a:pt x="3374773" y="837337"/>
                </a:cubicBezTo>
                <a:close/>
                <a:moveTo>
                  <a:pt x="2956095" y="837337"/>
                </a:moveTo>
                <a:cubicBezTo>
                  <a:pt x="3008649" y="837337"/>
                  <a:pt x="3051251" y="879938"/>
                  <a:pt x="3051251" y="932489"/>
                </a:cubicBezTo>
                <a:cubicBezTo>
                  <a:pt x="3051251" y="985038"/>
                  <a:pt x="3008649" y="1027638"/>
                  <a:pt x="2956095" y="1027638"/>
                </a:cubicBezTo>
                <a:cubicBezTo>
                  <a:pt x="2903540" y="1027638"/>
                  <a:pt x="2860939" y="985038"/>
                  <a:pt x="2860939" y="932489"/>
                </a:cubicBezTo>
                <a:cubicBezTo>
                  <a:pt x="2860939" y="879938"/>
                  <a:pt x="2903540" y="837337"/>
                  <a:pt x="2956095" y="837337"/>
                </a:cubicBezTo>
                <a:close/>
                <a:moveTo>
                  <a:pt x="2537411" y="837337"/>
                </a:moveTo>
                <a:cubicBezTo>
                  <a:pt x="2589968" y="837337"/>
                  <a:pt x="2632574" y="879938"/>
                  <a:pt x="2632574" y="932489"/>
                </a:cubicBezTo>
                <a:cubicBezTo>
                  <a:pt x="2632574" y="985038"/>
                  <a:pt x="2589968" y="1027638"/>
                  <a:pt x="2537411" y="1027638"/>
                </a:cubicBezTo>
                <a:cubicBezTo>
                  <a:pt x="2484860" y="1027638"/>
                  <a:pt x="2442258" y="985038"/>
                  <a:pt x="2442258" y="932489"/>
                </a:cubicBezTo>
                <a:cubicBezTo>
                  <a:pt x="2442258" y="879938"/>
                  <a:pt x="2484860" y="837337"/>
                  <a:pt x="2537411" y="837337"/>
                </a:cubicBezTo>
                <a:close/>
                <a:moveTo>
                  <a:pt x="2118741" y="837337"/>
                </a:moveTo>
                <a:cubicBezTo>
                  <a:pt x="2171292" y="837337"/>
                  <a:pt x="2213893" y="879938"/>
                  <a:pt x="2213893" y="932489"/>
                </a:cubicBezTo>
                <a:cubicBezTo>
                  <a:pt x="2213893" y="985038"/>
                  <a:pt x="2171292" y="1027638"/>
                  <a:pt x="2118741" y="1027638"/>
                </a:cubicBezTo>
                <a:cubicBezTo>
                  <a:pt x="2066189" y="1027638"/>
                  <a:pt x="2023587" y="985038"/>
                  <a:pt x="2023587" y="932489"/>
                </a:cubicBezTo>
                <a:cubicBezTo>
                  <a:pt x="2023587" y="879938"/>
                  <a:pt x="2066189" y="837337"/>
                  <a:pt x="2118741" y="837337"/>
                </a:cubicBezTo>
                <a:close/>
                <a:moveTo>
                  <a:pt x="1700060" y="837337"/>
                </a:moveTo>
                <a:cubicBezTo>
                  <a:pt x="1752611" y="837337"/>
                  <a:pt x="1795212" y="879938"/>
                  <a:pt x="1795212" y="932489"/>
                </a:cubicBezTo>
                <a:cubicBezTo>
                  <a:pt x="1795212" y="985038"/>
                  <a:pt x="1752611" y="1027638"/>
                  <a:pt x="1700060" y="1027638"/>
                </a:cubicBezTo>
                <a:cubicBezTo>
                  <a:pt x="1647506" y="1027638"/>
                  <a:pt x="1604900" y="985038"/>
                  <a:pt x="1604900" y="932489"/>
                </a:cubicBezTo>
                <a:cubicBezTo>
                  <a:pt x="1604900" y="879938"/>
                  <a:pt x="1647506" y="837337"/>
                  <a:pt x="1700060" y="837337"/>
                </a:cubicBezTo>
                <a:close/>
                <a:moveTo>
                  <a:pt x="1281378" y="837337"/>
                </a:moveTo>
                <a:cubicBezTo>
                  <a:pt x="1333930" y="837337"/>
                  <a:pt x="1376531" y="879938"/>
                  <a:pt x="1376531" y="932489"/>
                </a:cubicBezTo>
                <a:cubicBezTo>
                  <a:pt x="1376531" y="985038"/>
                  <a:pt x="1333930" y="1027638"/>
                  <a:pt x="1281378" y="1027638"/>
                </a:cubicBezTo>
                <a:cubicBezTo>
                  <a:pt x="1228829" y="1027638"/>
                  <a:pt x="1186227" y="985038"/>
                  <a:pt x="1186227" y="932489"/>
                </a:cubicBezTo>
                <a:cubicBezTo>
                  <a:pt x="1186227" y="879938"/>
                  <a:pt x="1228829" y="837337"/>
                  <a:pt x="1281378" y="837337"/>
                </a:cubicBezTo>
                <a:close/>
                <a:moveTo>
                  <a:pt x="862713" y="837337"/>
                </a:moveTo>
                <a:cubicBezTo>
                  <a:pt x="915263" y="837337"/>
                  <a:pt x="957865" y="879938"/>
                  <a:pt x="957865" y="932489"/>
                </a:cubicBezTo>
                <a:cubicBezTo>
                  <a:pt x="957865" y="985038"/>
                  <a:pt x="915263" y="1027638"/>
                  <a:pt x="862713" y="1027638"/>
                </a:cubicBezTo>
                <a:cubicBezTo>
                  <a:pt x="810162" y="1027638"/>
                  <a:pt x="767561" y="985038"/>
                  <a:pt x="767561" y="932489"/>
                </a:cubicBezTo>
                <a:cubicBezTo>
                  <a:pt x="767561" y="879938"/>
                  <a:pt x="810162" y="837337"/>
                  <a:pt x="862713" y="837337"/>
                </a:cubicBezTo>
                <a:close/>
                <a:moveTo>
                  <a:pt x="444046" y="837337"/>
                </a:moveTo>
                <a:cubicBezTo>
                  <a:pt x="496597" y="837337"/>
                  <a:pt x="539200" y="879938"/>
                  <a:pt x="539200" y="932489"/>
                </a:cubicBezTo>
                <a:cubicBezTo>
                  <a:pt x="539200" y="985038"/>
                  <a:pt x="496597" y="1027638"/>
                  <a:pt x="444046" y="1027638"/>
                </a:cubicBezTo>
                <a:cubicBezTo>
                  <a:pt x="391496" y="1027638"/>
                  <a:pt x="348895" y="985038"/>
                  <a:pt x="348895" y="932489"/>
                </a:cubicBezTo>
                <a:cubicBezTo>
                  <a:pt x="348895" y="879938"/>
                  <a:pt x="391496" y="837337"/>
                  <a:pt x="444046" y="837337"/>
                </a:cubicBezTo>
                <a:close/>
                <a:moveTo>
                  <a:pt x="25377" y="837337"/>
                </a:moveTo>
                <a:cubicBezTo>
                  <a:pt x="77928" y="837337"/>
                  <a:pt x="120531" y="879938"/>
                  <a:pt x="120531" y="932489"/>
                </a:cubicBezTo>
                <a:cubicBezTo>
                  <a:pt x="120531" y="985038"/>
                  <a:pt x="77928" y="1027638"/>
                  <a:pt x="25377" y="1027638"/>
                </a:cubicBezTo>
                <a:lnTo>
                  <a:pt x="0" y="1022515"/>
                </a:lnTo>
                <a:lnTo>
                  <a:pt x="0" y="842460"/>
                </a:lnTo>
                <a:close/>
                <a:moveTo>
                  <a:pt x="12166698" y="418667"/>
                </a:moveTo>
                <a:lnTo>
                  <a:pt x="12192000" y="423775"/>
                </a:lnTo>
                <a:lnTo>
                  <a:pt x="12192000" y="603865"/>
                </a:lnTo>
                <a:lnTo>
                  <a:pt x="12166698" y="608973"/>
                </a:lnTo>
                <a:cubicBezTo>
                  <a:pt x="12114147" y="608973"/>
                  <a:pt x="12071546" y="566370"/>
                  <a:pt x="12071546" y="513818"/>
                </a:cubicBezTo>
                <a:cubicBezTo>
                  <a:pt x="12071546" y="461269"/>
                  <a:pt x="12114147" y="418667"/>
                  <a:pt x="12166698" y="418667"/>
                </a:cubicBezTo>
                <a:close/>
                <a:moveTo>
                  <a:pt x="11748029" y="418667"/>
                </a:moveTo>
                <a:cubicBezTo>
                  <a:pt x="11800580" y="418667"/>
                  <a:pt x="11843181" y="461269"/>
                  <a:pt x="11843181" y="513818"/>
                </a:cubicBezTo>
                <a:cubicBezTo>
                  <a:pt x="11843181" y="566370"/>
                  <a:pt x="11800580" y="608973"/>
                  <a:pt x="11748029" y="608973"/>
                </a:cubicBezTo>
                <a:cubicBezTo>
                  <a:pt x="11695478" y="608973"/>
                  <a:pt x="11652877" y="566370"/>
                  <a:pt x="11652877" y="513818"/>
                </a:cubicBezTo>
                <a:cubicBezTo>
                  <a:pt x="11652877" y="461269"/>
                  <a:pt x="11695478" y="418667"/>
                  <a:pt x="11748029" y="418667"/>
                </a:cubicBezTo>
                <a:close/>
                <a:moveTo>
                  <a:pt x="11329360" y="418667"/>
                </a:moveTo>
                <a:cubicBezTo>
                  <a:pt x="11381911" y="418667"/>
                  <a:pt x="11424512" y="461269"/>
                  <a:pt x="11424512" y="513818"/>
                </a:cubicBezTo>
                <a:cubicBezTo>
                  <a:pt x="11424512" y="566370"/>
                  <a:pt x="11381911" y="608973"/>
                  <a:pt x="11329360" y="608973"/>
                </a:cubicBezTo>
                <a:cubicBezTo>
                  <a:pt x="11276809" y="608973"/>
                  <a:pt x="11234208" y="566370"/>
                  <a:pt x="11234208" y="513818"/>
                </a:cubicBezTo>
                <a:cubicBezTo>
                  <a:pt x="11234208" y="461269"/>
                  <a:pt x="11276809" y="418667"/>
                  <a:pt x="11329360" y="418667"/>
                </a:cubicBezTo>
                <a:close/>
                <a:moveTo>
                  <a:pt x="10910691" y="418667"/>
                </a:moveTo>
                <a:cubicBezTo>
                  <a:pt x="10963242" y="418667"/>
                  <a:pt x="11005843" y="461269"/>
                  <a:pt x="11005843" y="513818"/>
                </a:cubicBezTo>
                <a:cubicBezTo>
                  <a:pt x="11005843" y="566370"/>
                  <a:pt x="10963242" y="608973"/>
                  <a:pt x="10910691" y="608973"/>
                </a:cubicBezTo>
                <a:cubicBezTo>
                  <a:pt x="10858140" y="608973"/>
                  <a:pt x="10815539" y="566370"/>
                  <a:pt x="10815539" y="513818"/>
                </a:cubicBezTo>
                <a:cubicBezTo>
                  <a:pt x="10815539" y="461269"/>
                  <a:pt x="10858140" y="418667"/>
                  <a:pt x="10910691" y="418667"/>
                </a:cubicBezTo>
                <a:close/>
                <a:moveTo>
                  <a:pt x="10492022" y="418667"/>
                </a:moveTo>
                <a:cubicBezTo>
                  <a:pt x="10544573" y="418667"/>
                  <a:pt x="10587174" y="461269"/>
                  <a:pt x="10587174" y="513818"/>
                </a:cubicBezTo>
                <a:cubicBezTo>
                  <a:pt x="10587174" y="566370"/>
                  <a:pt x="10544573" y="608973"/>
                  <a:pt x="10492022" y="608973"/>
                </a:cubicBezTo>
                <a:cubicBezTo>
                  <a:pt x="10439471" y="608973"/>
                  <a:pt x="10396870" y="566370"/>
                  <a:pt x="10396870" y="513818"/>
                </a:cubicBezTo>
                <a:cubicBezTo>
                  <a:pt x="10396870" y="461269"/>
                  <a:pt x="10439471" y="418667"/>
                  <a:pt x="10492022" y="418667"/>
                </a:cubicBezTo>
                <a:close/>
                <a:moveTo>
                  <a:pt x="10073353" y="418667"/>
                </a:moveTo>
                <a:cubicBezTo>
                  <a:pt x="10125904" y="418667"/>
                  <a:pt x="10168505" y="461269"/>
                  <a:pt x="10168505" y="513818"/>
                </a:cubicBezTo>
                <a:cubicBezTo>
                  <a:pt x="10168505" y="566370"/>
                  <a:pt x="10125904" y="608973"/>
                  <a:pt x="10073353" y="608973"/>
                </a:cubicBezTo>
                <a:cubicBezTo>
                  <a:pt x="10020803" y="608973"/>
                  <a:pt x="9978201" y="566370"/>
                  <a:pt x="9978201" y="513818"/>
                </a:cubicBezTo>
                <a:cubicBezTo>
                  <a:pt x="9978201" y="461269"/>
                  <a:pt x="10020803" y="418667"/>
                  <a:pt x="10073353" y="418667"/>
                </a:cubicBezTo>
                <a:close/>
                <a:moveTo>
                  <a:pt x="9654684" y="418667"/>
                </a:moveTo>
                <a:cubicBezTo>
                  <a:pt x="9707235" y="418667"/>
                  <a:pt x="9749836" y="461269"/>
                  <a:pt x="9749836" y="513818"/>
                </a:cubicBezTo>
                <a:cubicBezTo>
                  <a:pt x="9749836" y="566370"/>
                  <a:pt x="9707235" y="608973"/>
                  <a:pt x="9654684" y="608973"/>
                </a:cubicBezTo>
                <a:cubicBezTo>
                  <a:pt x="9602134" y="608973"/>
                  <a:pt x="9559532" y="566370"/>
                  <a:pt x="9559532" y="513818"/>
                </a:cubicBezTo>
                <a:cubicBezTo>
                  <a:pt x="9559532" y="461269"/>
                  <a:pt x="9602134" y="418667"/>
                  <a:pt x="9654684" y="418667"/>
                </a:cubicBezTo>
                <a:close/>
                <a:moveTo>
                  <a:pt x="9236015" y="418667"/>
                </a:moveTo>
                <a:cubicBezTo>
                  <a:pt x="9288566" y="418667"/>
                  <a:pt x="9331167" y="461269"/>
                  <a:pt x="9331167" y="513818"/>
                </a:cubicBezTo>
                <a:cubicBezTo>
                  <a:pt x="9331167" y="566370"/>
                  <a:pt x="9288566" y="608973"/>
                  <a:pt x="9236015" y="608973"/>
                </a:cubicBezTo>
                <a:cubicBezTo>
                  <a:pt x="9183465" y="608973"/>
                  <a:pt x="9140863" y="566370"/>
                  <a:pt x="9140863" y="513818"/>
                </a:cubicBezTo>
                <a:cubicBezTo>
                  <a:pt x="9140863" y="461269"/>
                  <a:pt x="9183465" y="418667"/>
                  <a:pt x="9236015" y="418667"/>
                </a:cubicBezTo>
                <a:close/>
                <a:moveTo>
                  <a:pt x="8817346" y="418667"/>
                </a:moveTo>
                <a:cubicBezTo>
                  <a:pt x="8869897" y="418667"/>
                  <a:pt x="8912498" y="461269"/>
                  <a:pt x="8912498" y="513818"/>
                </a:cubicBezTo>
                <a:cubicBezTo>
                  <a:pt x="8912498" y="566370"/>
                  <a:pt x="8869897" y="608973"/>
                  <a:pt x="8817346" y="608973"/>
                </a:cubicBezTo>
                <a:cubicBezTo>
                  <a:pt x="8764796" y="608973"/>
                  <a:pt x="8722194" y="566370"/>
                  <a:pt x="8722194" y="513818"/>
                </a:cubicBezTo>
                <a:cubicBezTo>
                  <a:pt x="8722194" y="461269"/>
                  <a:pt x="8764796" y="418667"/>
                  <a:pt x="8817346" y="418667"/>
                </a:cubicBezTo>
                <a:close/>
                <a:moveTo>
                  <a:pt x="8398677" y="418667"/>
                </a:moveTo>
                <a:cubicBezTo>
                  <a:pt x="8451228" y="418667"/>
                  <a:pt x="8493829" y="461269"/>
                  <a:pt x="8493829" y="513818"/>
                </a:cubicBezTo>
                <a:cubicBezTo>
                  <a:pt x="8493829" y="566370"/>
                  <a:pt x="8451228" y="608973"/>
                  <a:pt x="8398677" y="608973"/>
                </a:cubicBezTo>
                <a:cubicBezTo>
                  <a:pt x="8346127" y="608973"/>
                  <a:pt x="8303526" y="566370"/>
                  <a:pt x="8303526" y="513818"/>
                </a:cubicBezTo>
                <a:cubicBezTo>
                  <a:pt x="8303526" y="461269"/>
                  <a:pt x="8346127" y="418667"/>
                  <a:pt x="8398677" y="418667"/>
                </a:cubicBezTo>
                <a:close/>
                <a:moveTo>
                  <a:pt x="7980009" y="418667"/>
                </a:moveTo>
                <a:cubicBezTo>
                  <a:pt x="8032559" y="418667"/>
                  <a:pt x="8075161" y="461269"/>
                  <a:pt x="8075161" y="513818"/>
                </a:cubicBezTo>
                <a:cubicBezTo>
                  <a:pt x="8075161" y="566370"/>
                  <a:pt x="8032559" y="608973"/>
                  <a:pt x="7980009" y="608973"/>
                </a:cubicBezTo>
                <a:cubicBezTo>
                  <a:pt x="7927458" y="608973"/>
                  <a:pt x="7884857" y="566370"/>
                  <a:pt x="7884857" y="513818"/>
                </a:cubicBezTo>
                <a:cubicBezTo>
                  <a:pt x="7884857" y="461269"/>
                  <a:pt x="7927458" y="418667"/>
                  <a:pt x="7980009" y="418667"/>
                </a:cubicBezTo>
                <a:close/>
                <a:moveTo>
                  <a:pt x="7561340" y="418667"/>
                </a:moveTo>
                <a:cubicBezTo>
                  <a:pt x="7613890" y="418667"/>
                  <a:pt x="7656492" y="461269"/>
                  <a:pt x="7656492" y="513818"/>
                </a:cubicBezTo>
                <a:cubicBezTo>
                  <a:pt x="7656492" y="566370"/>
                  <a:pt x="7613890" y="608973"/>
                  <a:pt x="7561340" y="608973"/>
                </a:cubicBezTo>
                <a:cubicBezTo>
                  <a:pt x="7508789" y="608973"/>
                  <a:pt x="7466188" y="566370"/>
                  <a:pt x="7466188" y="513818"/>
                </a:cubicBezTo>
                <a:cubicBezTo>
                  <a:pt x="7466188" y="461269"/>
                  <a:pt x="7508789" y="418667"/>
                  <a:pt x="7561340" y="418667"/>
                </a:cubicBezTo>
                <a:close/>
                <a:moveTo>
                  <a:pt x="7142671" y="418667"/>
                </a:moveTo>
                <a:cubicBezTo>
                  <a:pt x="7195221" y="418667"/>
                  <a:pt x="7237823" y="461269"/>
                  <a:pt x="7237823" y="513818"/>
                </a:cubicBezTo>
                <a:cubicBezTo>
                  <a:pt x="7237823" y="566370"/>
                  <a:pt x="7195221" y="608973"/>
                  <a:pt x="7142671" y="608973"/>
                </a:cubicBezTo>
                <a:cubicBezTo>
                  <a:pt x="7090120" y="608973"/>
                  <a:pt x="7047519" y="566370"/>
                  <a:pt x="7047519" y="513818"/>
                </a:cubicBezTo>
                <a:cubicBezTo>
                  <a:pt x="7047519" y="461269"/>
                  <a:pt x="7090120" y="418667"/>
                  <a:pt x="7142671" y="418667"/>
                </a:cubicBezTo>
                <a:close/>
                <a:moveTo>
                  <a:pt x="6724002" y="418667"/>
                </a:moveTo>
                <a:cubicBezTo>
                  <a:pt x="6776553" y="418667"/>
                  <a:pt x="6819154" y="461269"/>
                  <a:pt x="6819154" y="513818"/>
                </a:cubicBezTo>
                <a:cubicBezTo>
                  <a:pt x="6819154" y="566370"/>
                  <a:pt x="6776553" y="608973"/>
                  <a:pt x="6724002" y="608973"/>
                </a:cubicBezTo>
                <a:cubicBezTo>
                  <a:pt x="6671451" y="608973"/>
                  <a:pt x="6628850" y="566370"/>
                  <a:pt x="6628850" y="513818"/>
                </a:cubicBezTo>
                <a:cubicBezTo>
                  <a:pt x="6628850" y="461269"/>
                  <a:pt x="6671451" y="418667"/>
                  <a:pt x="6724002" y="418667"/>
                </a:cubicBezTo>
                <a:close/>
                <a:moveTo>
                  <a:pt x="6305333" y="418667"/>
                </a:moveTo>
                <a:cubicBezTo>
                  <a:pt x="6357884" y="418667"/>
                  <a:pt x="6400485" y="461269"/>
                  <a:pt x="6400485" y="513818"/>
                </a:cubicBezTo>
                <a:cubicBezTo>
                  <a:pt x="6400485" y="566370"/>
                  <a:pt x="6357884" y="608973"/>
                  <a:pt x="6305333" y="608973"/>
                </a:cubicBezTo>
                <a:cubicBezTo>
                  <a:pt x="6252782" y="608973"/>
                  <a:pt x="6210181" y="566370"/>
                  <a:pt x="6210181" y="513818"/>
                </a:cubicBezTo>
                <a:cubicBezTo>
                  <a:pt x="6210181" y="461269"/>
                  <a:pt x="6252782" y="418667"/>
                  <a:pt x="6305333" y="418667"/>
                </a:cubicBezTo>
                <a:close/>
                <a:moveTo>
                  <a:pt x="5886664" y="418667"/>
                </a:moveTo>
                <a:cubicBezTo>
                  <a:pt x="5939215" y="418667"/>
                  <a:pt x="5981816" y="461269"/>
                  <a:pt x="5981816" y="513818"/>
                </a:cubicBezTo>
                <a:cubicBezTo>
                  <a:pt x="5981816" y="566370"/>
                  <a:pt x="5939215" y="608973"/>
                  <a:pt x="5886664" y="608973"/>
                </a:cubicBezTo>
                <a:cubicBezTo>
                  <a:pt x="5834113" y="608973"/>
                  <a:pt x="5791512" y="566370"/>
                  <a:pt x="5791512" y="513818"/>
                </a:cubicBezTo>
                <a:cubicBezTo>
                  <a:pt x="5791512" y="461269"/>
                  <a:pt x="5834113" y="418667"/>
                  <a:pt x="5886664" y="418667"/>
                </a:cubicBezTo>
                <a:close/>
                <a:moveTo>
                  <a:pt x="5467994" y="418667"/>
                </a:moveTo>
                <a:cubicBezTo>
                  <a:pt x="5520544" y="418667"/>
                  <a:pt x="5563146" y="461269"/>
                  <a:pt x="5563146" y="513818"/>
                </a:cubicBezTo>
                <a:cubicBezTo>
                  <a:pt x="5563146" y="566370"/>
                  <a:pt x="5520544" y="608973"/>
                  <a:pt x="5467994" y="608973"/>
                </a:cubicBezTo>
                <a:cubicBezTo>
                  <a:pt x="5415443" y="608973"/>
                  <a:pt x="5372842" y="566370"/>
                  <a:pt x="5372842" y="513818"/>
                </a:cubicBezTo>
                <a:cubicBezTo>
                  <a:pt x="5372842" y="461269"/>
                  <a:pt x="5415443" y="418667"/>
                  <a:pt x="5467994" y="418667"/>
                </a:cubicBezTo>
                <a:close/>
                <a:moveTo>
                  <a:pt x="5049325" y="418667"/>
                </a:moveTo>
                <a:cubicBezTo>
                  <a:pt x="5101876" y="418667"/>
                  <a:pt x="5144478" y="461269"/>
                  <a:pt x="5144478" y="513818"/>
                </a:cubicBezTo>
                <a:cubicBezTo>
                  <a:pt x="5144478" y="566370"/>
                  <a:pt x="5101876" y="608973"/>
                  <a:pt x="5049325" y="608973"/>
                </a:cubicBezTo>
                <a:cubicBezTo>
                  <a:pt x="4996774" y="608973"/>
                  <a:pt x="4954173" y="566370"/>
                  <a:pt x="4954173" y="513818"/>
                </a:cubicBezTo>
                <a:cubicBezTo>
                  <a:pt x="4954173" y="461269"/>
                  <a:pt x="4996774" y="418667"/>
                  <a:pt x="5049325" y="418667"/>
                </a:cubicBezTo>
                <a:close/>
                <a:moveTo>
                  <a:pt x="4630656" y="418667"/>
                </a:moveTo>
                <a:cubicBezTo>
                  <a:pt x="4683207" y="418667"/>
                  <a:pt x="4725808" y="461269"/>
                  <a:pt x="4725808" y="513818"/>
                </a:cubicBezTo>
                <a:cubicBezTo>
                  <a:pt x="4725808" y="566370"/>
                  <a:pt x="4683207" y="608973"/>
                  <a:pt x="4630656" y="608973"/>
                </a:cubicBezTo>
                <a:cubicBezTo>
                  <a:pt x="4578106" y="608973"/>
                  <a:pt x="4535504" y="566370"/>
                  <a:pt x="4535504" y="513818"/>
                </a:cubicBezTo>
                <a:cubicBezTo>
                  <a:pt x="4535504" y="461269"/>
                  <a:pt x="4578106" y="418667"/>
                  <a:pt x="4630656" y="418667"/>
                </a:cubicBezTo>
                <a:close/>
                <a:moveTo>
                  <a:pt x="4211987" y="418667"/>
                </a:moveTo>
                <a:cubicBezTo>
                  <a:pt x="4264538" y="418667"/>
                  <a:pt x="4307139" y="461269"/>
                  <a:pt x="4307139" y="513818"/>
                </a:cubicBezTo>
                <a:cubicBezTo>
                  <a:pt x="4307139" y="566370"/>
                  <a:pt x="4264538" y="608973"/>
                  <a:pt x="4211987" y="608973"/>
                </a:cubicBezTo>
                <a:cubicBezTo>
                  <a:pt x="4159436" y="608973"/>
                  <a:pt x="4116835" y="566370"/>
                  <a:pt x="4116835" y="513818"/>
                </a:cubicBezTo>
                <a:cubicBezTo>
                  <a:pt x="4116835" y="461269"/>
                  <a:pt x="4159436" y="418667"/>
                  <a:pt x="4211987" y="418667"/>
                </a:cubicBezTo>
                <a:close/>
                <a:moveTo>
                  <a:pt x="3793462" y="418667"/>
                </a:moveTo>
                <a:cubicBezTo>
                  <a:pt x="3845869" y="418667"/>
                  <a:pt x="3888470" y="461269"/>
                  <a:pt x="3888470" y="513818"/>
                </a:cubicBezTo>
                <a:cubicBezTo>
                  <a:pt x="3888470" y="566370"/>
                  <a:pt x="3845869" y="608973"/>
                  <a:pt x="3793462" y="608973"/>
                </a:cubicBezTo>
                <a:cubicBezTo>
                  <a:pt x="3740910" y="608973"/>
                  <a:pt x="3698310" y="566370"/>
                  <a:pt x="3698310" y="513818"/>
                </a:cubicBezTo>
                <a:cubicBezTo>
                  <a:pt x="3698310" y="461269"/>
                  <a:pt x="3740910" y="418667"/>
                  <a:pt x="3793462" y="418667"/>
                </a:cubicBezTo>
                <a:close/>
                <a:moveTo>
                  <a:pt x="3374780" y="418667"/>
                </a:moveTo>
                <a:cubicBezTo>
                  <a:pt x="3427332" y="418667"/>
                  <a:pt x="3469941" y="461269"/>
                  <a:pt x="3469941" y="513818"/>
                </a:cubicBezTo>
                <a:cubicBezTo>
                  <a:pt x="3469941" y="566370"/>
                  <a:pt x="3427332" y="608973"/>
                  <a:pt x="3374780" y="608973"/>
                </a:cubicBezTo>
                <a:cubicBezTo>
                  <a:pt x="3322230" y="608973"/>
                  <a:pt x="3279628" y="566370"/>
                  <a:pt x="3279628" y="513818"/>
                </a:cubicBezTo>
                <a:cubicBezTo>
                  <a:pt x="3279628" y="461269"/>
                  <a:pt x="3322230" y="418667"/>
                  <a:pt x="3374780" y="418667"/>
                </a:cubicBezTo>
                <a:close/>
                <a:moveTo>
                  <a:pt x="2956102" y="418667"/>
                </a:moveTo>
                <a:cubicBezTo>
                  <a:pt x="3008657" y="418667"/>
                  <a:pt x="3051260" y="461269"/>
                  <a:pt x="3051260" y="513818"/>
                </a:cubicBezTo>
                <a:cubicBezTo>
                  <a:pt x="3051260" y="566370"/>
                  <a:pt x="3008657" y="608973"/>
                  <a:pt x="2956102" y="608973"/>
                </a:cubicBezTo>
                <a:cubicBezTo>
                  <a:pt x="2903547" y="608973"/>
                  <a:pt x="2860946" y="566370"/>
                  <a:pt x="2860946" y="513818"/>
                </a:cubicBezTo>
                <a:cubicBezTo>
                  <a:pt x="2860946" y="461269"/>
                  <a:pt x="2903547" y="418667"/>
                  <a:pt x="2956102" y="418667"/>
                </a:cubicBezTo>
                <a:close/>
                <a:moveTo>
                  <a:pt x="2537417" y="418667"/>
                </a:moveTo>
                <a:cubicBezTo>
                  <a:pt x="2589975" y="418667"/>
                  <a:pt x="2632581" y="461269"/>
                  <a:pt x="2632581" y="513818"/>
                </a:cubicBezTo>
                <a:cubicBezTo>
                  <a:pt x="2632581" y="566370"/>
                  <a:pt x="2589975" y="608973"/>
                  <a:pt x="2537417" y="608973"/>
                </a:cubicBezTo>
                <a:cubicBezTo>
                  <a:pt x="2484865" y="608973"/>
                  <a:pt x="2442265" y="566370"/>
                  <a:pt x="2442265" y="513818"/>
                </a:cubicBezTo>
                <a:cubicBezTo>
                  <a:pt x="2442265" y="461269"/>
                  <a:pt x="2484865" y="418667"/>
                  <a:pt x="2537417" y="418667"/>
                </a:cubicBezTo>
                <a:close/>
                <a:moveTo>
                  <a:pt x="2118747" y="418667"/>
                </a:moveTo>
                <a:cubicBezTo>
                  <a:pt x="2171298" y="418667"/>
                  <a:pt x="2213899" y="461269"/>
                  <a:pt x="2213899" y="513818"/>
                </a:cubicBezTo>
                <a:cubicBezTo>
                  <a:pt x="2213899" y="566370"/>
                  <a:pt x="2171298" y="608973"/>
                  <a:pt x="2118747" y="608973"/>
                </a:cubicBezTo>
                <a:cubicBezTo>
                  <a:pt x="2066195" y="608973"/>
                  <a:pt x="2023592" y="566370"/>
                  <a:pt x="2023592" y="513818"/>
                </a:cubicBezTo>
                <a:cubicBezTo>
                  <a:pt x="2023592" y="461269"/>
                  <a:pt x="2066195" y="418667"/>
                  <a:pt x="2118747" y="418667"/>
                </a:cubicBezTo>
                <a:close/>
                <a:moveTo>
                  <a:pt x="1700065" y="418667"/>
                </a:moveTo>
                <a:cubicBezTo>
                  <a:pt x="1752617" y="418667"/>
                  <a:pt x="1795218" y="461269"/>
                  <a:pt x="1795218" y="513818"/>
                </a:cubicBezTo>
                <a:cubicBezTo>
                  <a:pt x="1795218" y="566370"/>
                  <a:pt x="1752617" y="608973"/>
                  <a:pt x="1700065" y="608973"/>
                </a:cubicBezTo>
                <a:cubicBezTo>
                  <a:pt x="1647511" y="608973"/>
                  <a:pt x="1604906" y="566370"/>
                  <a:pt x="1604906" y="513818"/>
                </a:cubicBezTo>
                <a:cubicBezTo>
                  <a:pt x="1604906" y="461269"/>
                  <a:pt x="1647511" y="418667"/>
                  <a:pt x="1700065" y="418667"/>
                </a:cubicBezTo>
                <a:close/>
                <a:moveTo>
                  <a:pt x="1281383" y="418667"/>
                </a:moveTo>
                <a:cubicBezTo>
                  <a:pt x="1333934" y="418667"/>
                  <a:pt x="1376536" y="461269"/>
                  <a:pt x="1376536" y="513818"/>
                </a:cubicBezTo>
                <a:cubicBezTo>
                  <a:pt x="1376536" y="566370"/>
                  <a:pt x="1333934" y="608973"/>
                  <a:pt x="1281383" y="608973"/>
                </a:cubicBezTo>
                <a:cubicBezTo>
                  <a:pt x="1228834" y="608973"/>
                  <a:pt x="1186232" y="566370"/>
                  <a:pt x="1186232" y="513818"/>
                </a:cubicBezTo>
                <a:cubicBezTo>
                  <a:pt x="1186232" y="461269"/>
                  <a:pt x="1228834" y="418667"/>
                  <a:pt x="1281383" y="418667"/>
                </a:cubicBezTo>
                <a:close/>
                <a:moveTo>
                  <a:pt x="862717" y="418667"/>
                </a:moveTo>
                <a:cubicBezTo>
                  <a:pt x="915268" y="418667"/>
                  <a:pt x="957870" y="461269"/>
                  <a:pt x="957870" y="513818"/>
                </a:cubicBezTo>
                <a:cubicBezTo>
                  <a:pt x="957870" y="566370"/>
                  <a:pt x="915268" y="608973"/>
                  <a:pt x="862717" y="608973"/>
                </a:cubicBezTo>
                <a:cubicBezTo>
                  <a:pt x="810167" y="608973"/>
                  <a:pt x="767566" y="566370"/>
                  <a:pt x="767566" y="513818"/>
                </a:cubicBezTo>
                <a:cubicBezTo>
                  <a:pt x="767566" y="461269"/>
                  <a:pt x="810167" y="418667"/>
                  <a:pt x="862717" y="418667"/>
                </a:cubicBezTo>
                <a:close/>
                <a:moveTo>
                  <a:pt x="444052" y="418667"/>
                </a:moveTo>
                <a:cubicBezTo>
                  <a:pt x="496603" y="418667"/>
                  <a:pt x="539204" y="461269"/>
                  <a:pt x="539204" y="513818"/>
                </a:cubicBezTo>
                <a:cubicBezTo>
                  <a:pt x="539204" y="566370"/>
                  <a:pt x="496603" y="608973"/>
                  <a:pt x="444052" y="608973"/>
                </a:cubicBezTo>
                <a:cubicBezTo>
                  <a:pt x="391500" y="608973"/>
                  <a:pt x="348900" y="566370"/>
                  <a:pt x="348900" y="513818"/>
                </a:cubicBezTo>
                <a:cubicBezTo>
                  <a:pt x="348900" y="461269"/>
                  <a:pt x="391500" y="418667"/>
                  <a:pt x="444052" y="418667"/>
                </a:cubicBezTo>
                <a:close/>
                <a:moveTo>
                  <a:pt x="25383" y="418667"/>
                </a:moveTo>
                <a:cubicBezTo>
                  <a:pt x="77934" y="418667"/>
                  <a:pt x="120536" y="461269"/>
                  <a:pt x="120536" y="513818"/>
                </a:cubicBezTo>
                <a:cubicBezTo>
                  <a:pt x="120536" y="566370"/>
                  <a:pt x="77934" y="608973"/>
                  <a:pt x="25383" y="608973"/>
                </a:cubicBezTo>
                <a:lnTo>
                  <a:pt x="0" y="603848"/>
                </a:lnTo>
                <a:lnTo>
                  <a:pt x="0" y="423791"/>
                </a:lnTo>
                <a:close/>
                <a:moveTo>
                  <a:pt x="12166698" y="0"/>
                </a:moveTo>
                <a:lnTo>
                  <a:pt x="12192000" y="5108"/>
                </a:lnTo>
                <a:lnTo>
                  <a:pt x="12192000" y="185196"/>
                </a:lnTo>
                <a:lnTo>
                  <a:pt x="12166698" y="190304"/>
                </a:lnTo>
                <a:cubicBezTo>
                  <a:pt x="12114147" y="190304"/>
                  <a:pt x="12071546" y="147701"/>
                  <a:pt x="12071546" y="95152"/>
                </a:cubicBezTo>
                <a:cubicBezTo>
                  <a:pt x="12071546" y="42602"/>
                  <a:pt x="12114147" y="0"/>
                  <a:pt x="12166698" y="0"/>
                </a:cubicBezTo>
                <a:close/>
                <a:moveTo>
                  <a:pt x="11748029" y="0"/>
                </a:moveTo>
                <a:cubicBezTo>
                  <a:pt x="11800580" y="0"/>
                  <a:pt x="11843181" y="42602"/>
                  <a:pt x="11843181" y="95152"/>
                </a:cubicBezTo>
                <a:cubicBezTo>
                  <a:pt x="11843181" y="147701"/>
                  <a:pt x="11800580" y="190304"/>
                  <a:pt x="11748029" y="190304"/>
                </a:cubicBezTo>
                <a:cubicBezTo>
                  <a:pt x="11695478" y="190304"/>
                  <a:pt x="11652877" y="147701"/>
                  <a:pt x="11652877" y="95152"/>
                </a:cubicBezTo>
                <a:cubicBezTo>
                  <a:pt x="11652877" y="42602"/>
                  <a:pt x="11695478" y="0"/>
                  <a:pt x="11748029" y="0"/>
                </a:cubicBezTo>
                <a:close/>
                <a:moveTo>
                  <a:pt x="11329360" y="0"/>
                </a:moveTo>
                <a:cubicBezTo>
                  <a:pt x="11381911" y="0"/>
                  <a:pt x="11424512" y="42602"/>
                  <a:pt x="11424512" y="95152"/>
                </a:cubicBezTo>
                <a:cubicBezTo>
                  <a:pt x="11424512" y="147701"/>
                  <a:pt x="11381911" y="190304"/>
                  <a:pt x="11329360" y="190304"/>
                </a:cubicBezTo>
                <a:cubicBezTo>
                  <a:pt x="11276809" y="190304"/>
                  <a:pt x="11234208" y="147701"/>
                  <a:pt x="11234208" y="95152"/>
                </a:cubicBezTo>
                <a:cubicBezTo>
                  <a:pt x="11234208" y="42602"/>
                  <a:pt x="11276809" y="0"/>
                  <a:pt x="11329360" y="0"/>
                </a:cubicBezTo>
                <a:close/>
                <a:moveTo>
                  <a:pt x="10910691" y="0"/>
                </a:moveTo>
                <a:cubicBezTo>
                  <a:pt x="10963242" y="0"/>
                  <a:pt x="11005843" y="42602"/>
                  <a:pt x="11005843" y="95152"/>
                </a:cubicBezTo>
                <a:cubicBezTo>
                  <a:pt x="11005843" y="147701"/>
                  <a:pt x="10963242" y="190304"/>
                  <a:pt x="10910691" y="190304"/>
                </a:cubicBezTo>
                <a:cubicBezTo>
                  <a:pt x="10858140" y="190304"/>
                  <a:pt x="10815539" y="147701"/>
                  <a:pt x="10815539" y="95152"/>
                </a:cubicBezTo>
                <a:cubicBezTo>
                  <a:pt x="10815539" y="42602"/>
                  <a:pt x="10858140" y="0"/>
                  <a:pt x="10910691" y="0"/>
                </a:cubicBezTo>
                <a:close/>
                <a:moveTo>
                  <a:pt x="10492022" y="0"/>
                </a:moveTo>
                <a:cubicBezTo>
                  <a:pt x="10544573" y="0"/>
                  <a:pt x="10587174" y="42602"/>
                  <a:pt x="10587174" y="95152"/>
                </a:cubicBezTo>
                <a:cubicBezTo>
                  <a:pt x="10587174" y="147701"/>
                  <a:pt x="10544573" y="190304"/>
                  <a:pt x="10492022" y="190304"/>
                </a:cubicBezTo>
                <a:cubicBezTo>
                  <a:pt x="10439471" y="190304"/>
                  <a:pt x="10396870" y="147701"/>
                  <a:pt x="10396870" y="95152"/>
                </a:cubicBezTo>
                <a:cubicBezTo>
                  <a:pt x="10396870" y="42602"/>
                  <a:pt x="10439471" y="0"/>
                  <a:pt x="10492022" y="0"/>
                </a:cubicBezTo>
                <a:close/>
                <a:moveTo>
                  <a:pt x="10073353" y="0"/>
                </a:moveTo>
                <a:cubicBezTo>
                  <a:pt x="10125904" y="0"/>
                  <a:pt x="10168505" y="42602"/>
                  <a:pt x="10168505" y="95152"/>
                </a:cubicBezTo>
                <a:cubicBezTo>
                  <a:pt x="10168505" y="147701"/>
                  <a:pt x="10125904" y="190304"/>
                  <a:pt x="10073353" y="190304"/>
                </a:cubicBezTo>
                <a:cubicBezTo>
                  <a:pt x="10020803" y="190304"/>
                  <a:pt x="9978201" y="147701"/>
                  <a:pt x="9978201" y="95152"/>
                </a:cubicBezTo>
                <a:cubicBezTo>
                  <a:pt x="9978201" y="42602"/>
                  <a:pt x="10020803" y="0"/>
                  <a:pt x="10073353" y="0"/>
                </a:cubicBezTo>
                <a:close/>
                <a:moveTo>
                  <a:pt x="9654684" y="0"/>
                </a:moveTo>
                <a:cubicBezTo>
                  <a:pt x="9707235" y="0"/>
                  <a:pt x="9749836" y="42602"/>
                  <a:pt x="9749836" y="95152"/>
                </a:cubicBezTo>
                <a:cubicBezTo>
                  <a:pt x="9749836" y="147701"/>
                  <a:pt x="9707235" y="190304"/>
                  <a:pt x="9654684" y="190304"/>
                </a:cubicBezTo>
                <a:cubicBezTo>
                  <a:pt x="9602134" y="190304"/>
                  <a:pt x="9559532" y="147701"/>
                  <a:pt x="9559532" y="95152"/>
                </a:cubicBezTo>
                <a:cubicBezTo>
                  <a:pt x="9559532" y="42602"/>
                  <a:pt x="9602134" y="0"/>
                  <a:pt x="9654684" y="0"/>
                </a:cubicBezTo>
                <a:close/>
                <a:moveTo>
                  <a:pt x="9236015" y="0"/>
                </a:moveTo>
                <a:cubicBezTo>
                  <a:pt x="9288566" y="0"/>
                  <a:pt x="9331167" y="42602"/>
                  <a:pt x="9331167" y="95152"/>
                </a:cubicBezTo>
                <a:cubicBezTo>
                  <a:pt x="9331167" y="147701"/>
                  <a:pt x="9288566" y="190304"/>
                  <a:pt x="9236015" y="190304"/>
                </a:cubicBezTo>
                <a:cubicBezTo>
                  <a:pt x="9183465" y="190304"/>
                  <a:pt x="9140863" y="147701"/>
                  <a:pt x="9140863" y="95152"/>
                </a:cubicBezTo>
                <a:cubicBezTo>
                  <a:pt x="9140863" y="42602"/>
                  <a:pt x="9183465" y="0"/>
                  <a:pt x="9236015" y="0"/>
                </a:cubicBezTo>
                <a:close/>
                <a:moveTo>
                  <a:pt x="8817346" y="0"/>
                </a:moveTo>
                <a:cubicBezTo>
                  <a:pt x="8869897" y="0"/>
                  <a:pt x="8912498" y="42602"/>
                  <a:pt x="8912498" y="95152"/>
                </a:cubicBezTo>
                <a:cubicBezTo>
                  <a:pt x="8912498" y="147701"/>
                  <a:pt x="8869897" y="190304"/>
                  <a:pt x="8817346" y="190304"/>
                </a:cubicBezTo>
                <a:cubicBezTo>
                  <a:pt x="8764796" y="190304"/>
                  <a:pt x="8722194" y="147701"/>
                  <a:pt x="8722194" y="95152"/>
                </a:cubicBezTo>
                <a:cubicBezTo>
                  <a:pt x="8722194" y="42602"/>
                  <a:pt x="8764796" y="0"/>
                  <a:pt x="8817346" y="0"/>
                </a:cubicBezTo>
                <a:close/>
                <a:moveTo>
                  <a:pt x="8398677" y="0"/>
                </a:moveTo>
                <a:cubicBezTo>
                  <a:pt x="8451228" y="0"/>
                  <a:pt x="8493829" y="42602"/>
                  <a:pt x="8493829" y="95152"/>
                </a:cubicBezTo>
                <a:cubicBezTo>
                  <a:pt x="8493829" y="147701"/>
                  <a:pt x="8451228" y="190304"/>
                  <a:pt x="8398677" y="190304"/>
                </a:cubicBezTo>
                <a:cubicBezTo>
                  <a:pt x="8346127" y="190304"/>
                  <a:pt x="8303526" y="147701"/>
                  <a:pt x="8303526" y="95152"/>
                </a:cubicBezTo>
                <a:cubicBezTo>
                  <a:pt x="8303526" y="42602"/>
                  <a:pt x="8346127" y="0"/>
                  <a:pt x="8398677" y="0"/>
                </a:cubicBezTo>
                <a:close/>
                <a:moveTo>
                  <a:pt x="7980009" y="0"/>
                </a:moveTo>
                <a:cubicBezTo>
                  <a:pt x="8032559" y="0"/>
                  <a:pt x="8075161" y="42602"/>
                  <a:pt x="8075161" y="95152"/>
                </a:cubicBezTo>
                <a:cubicBezTo>
                  <a:pt x="8075161" y="147701"/>
                  <a:pt x="8032559" y="190304"/>
                  <a:pt x="7980009" y="190304"/>
                </a:cubicBezTo>
                <a:cubicBezTo>
                  <a:pt x="7927458" y="190304"/>
                  <a:pt x="7884857" y="147701"/>
                  <a:pt x="7884857" y="95152"/>
                </a:cubicBezTo>
                <a:cubicBezTo>
                  <a:pt x="7884857" y="42602"/>
                  <a:pt x="7927458" y="0"/>
                  <a:pt x="7980009" y="0"/>
                </a:cubicBezTo>
                <a:close/>
                <a:moveTo>
                  <a:pt x="7561340" y="0"/>
                </a:moveTo>
                <a:cubicBezTo>
                  <a:pt x="7613890" y="0"/>
                  <a:pt x="7656492" y="42602"/>
                  <a:pt x="7656492" y="95152"/>
                </a:cubicBezTo>
                <a:cubicBezTo>
                  <a:pt x="7656492" y="147701"/>
                  <a:pt x="7613890" y="190304"/>
                  <a:pt x="7561340" y="190304"/>
                </a:cubicBezTo>
                <a:cubicBezTo>
                  <a:pt x="7508789" y="190304"/>
                  <a:pt x="7466188" y="147701"/>
                  <a:pt x="7466188" y="95152"/>
                </a:cubicBezTo>
                <a:cubicBezTo>
                  <a:pt x="7466188" y="42602"/>
                  <a:pt x="7508789" y="0"/>
                  <a:pt x="7561340" y="0"/>
                </a:cubicBezTo>
                <a:close/>
                <a:moveTo>
                  <a:pt x="7142671" y="0"/>
                </a:moveTo>
                <a:cubicBezTo>
                  <a:pt x="7195221" y="0"/>
                  <a:pt x="7237823" y="42602"/>
                  <a:pt x="7237823" y="95152"/>
                </a:cubicBezTo>
                <a:cubicBezTo>
                  <a:pt x="7237823" y="147701"/>
                  <a:pt x="7195221" y="190304"/>
                  <a:pt x="7142671" y="190304"/>
                </a:cubicBezTo>
                <a:cubicBezTo>
                  <a:pt x="7090120" y="190304"/>
                  <a:pt x="7047519" y="147701"/>
                  <a:pt x="7047519" y="95152"/>
                </a:cubicBezTo>
                <a:cubicBezTo>
                  <a:pt x="7047519" y="42602"/>
                  <a:pt x="7090120" y="0"/>
                  <a:pt x="7142671" y="0"/>
                </a:cubicBezTo>
                <a:close/>
                <a:moveTo>
                  <a:pt x="6724002" y="0"/>
                </a:moveTo>
                <a:cubicBezTo>
                  <a:pt x="6776553" y="0"/>
                  <a:pt x="6819154" y="42602"/>
                  <a:pt x="6819154" y="95152"/>
                </a:cubicBezTo>
                <a:cubicBezTo>
                  <a:pt x="6819154" y="147701"/>
                  <a:pt x="6776553" y="190304"/>
                  <a:pt x="6724002" y="190304"/>
                </a:cubicBezTo>
                <a:cubicBezTo>
                  <a:pt x="6671451" y="190304"/>
                  <a:pt x="6628850" y="147701"/>
                  <a:pt x="6628850" y="95152"/>
                </a:cubicBezTo>
                <a:cubicBezTo>
                  <a:pt x="6628850" y="42602"/>
                  <a:pt x="6671451" y="0"/>
                  <a:pt x="6724002" y="0"/>
                </a:cubicBezTo>
                <a:close/>
                <a:moveTo>
                  <a:pt x="6305333" y="0"/>
                </a:moveTo>
                <a:cubicBezTo>
                  <a:pt x="6357884" y="0"/>
                  <a:pt x="6400485" y="42602"/>
                  <a:pt x="6400485" y="95152"/>
                </a:cubicBezTo>
                <a:cubicBezTo>
                  <a:pt x="6400485" y="147701"/>
                  <a:pt x="6357884" y="190304"/>
                  <a:pt x="6305333" y="190304"/>
                </a:cubicBezTo>
                <a:cubicBezTo>
                  <a:pt x="6252782" y="190304"/>
                  <a:pt x="6210181" y="147701"/>
                  <a:pt x="6210181" y="95152"/>
                </a:cubicBezTo>
                <a:cubicBezTo>
                  <a:pt x="6210181" y="42602"/>
                  <a:pt x="6252782" y="0"/>
                  <a:pt x="6305333" y="0"/>
                </a:cubicBezTo>
                <a:close/>
                <a:moveTo>
                  <a:pt x="5886664" y="0"/>
                </a:moveTo>
                <a:cubicBezTo>
                  <a:pt x="5939215" y="0"/>
                  <a:pt x="5981816" y="42602"/>
                  <a:pt x="5981816" y="95152"/>
                </a:cubicBezTo>
                <a:cubicBezTo>
                  <a:pt x="5981816" y="147701"/>
                  <a:pt x="5939215" y="190304"/>
                  <a:pt x="5886664" y="190304"/>
                </a:cubicBezTo>
                <a:cubicBezTo>
                  <a:pt x="5834113" y="190304"/>
                  <a:pt x="5791512" y="147701"/>
                  <a:pt x="5791512" y="95152"/>
                </a:cubicBezTo>
                <a:cubicBezTo>
                  <a:pt x="5791512" y="42602"/>
                  <a:pt x="5834113" y="0"/>
                  <a:pt x="5886664" y="0"/>
                </a:cubicBezTo>
                <a:close/>
                <a:moveTo>
                  <a:pt x="5467994" y="0"/>
                </a:moveTo>
                <a:cubicBezTo>
                  <a:pt x="5520544" y="0"/>
                  <a:pt x="5563146" y="42602"/>
                  <a:pt x="5563146" y="95152"/>
                </a:cubicBezTo>
                <a:cubicBezTo>
                  <a:pt x="5563146" y="147701"/>
                  <a:pt x="5520544" y="190304"/>
                  <a:pt x="5467994" y="190304"/>
                </a:cubicBezTo>
                <a:cubicBezTo>
                  <a:pt x="5415443" y="190304"/>
                  <a:pt x="5372842" y="147701"/>
                  <a:pt x="5372842" y="95152"/>
                </a:cubicBezTo>
                <a:cubicBezTo>
                  <a:pt x="5372842" y="42602"/>
                  <a:pt x="5415443" y="0"/>
                  <a:pt x="5467994" y="0"/>
                </a:cubicBezTo>
                <a:close/>
                <a:moveTo>
                  <a:pt x="5049325" y="0"/>
                </a:moveTo>
                <a:cubicBezTo>
                  <a:pt x="5101876" y="0"/>
                  <a:pt x="5144478" y="42602"/>
                  <a:pt x="5144478" y="95152"/>
                </a:cubicBezTo>
                <a:cubicBezTo>
                  <a:pt x="5144478" y="147701"/>
                  <a:pt x="5101876" y="190304"/>
                  <a:pt x="5049325" y="190304"/>
                </a:cubicBezTo>
                <a:cubicBezTo>
                  <a:pt x="4996774" y="190304"/>
                  <a:pt x="4954173" y="147701"/>
                  <a:pt x="4954173" y="95152"/>
                </a:cubicBezTo>
                <a:cubicBezTo>
                  <a:pt x="4954173" y="42602"/>
                  <a:pt x="4996774" y="0"/>
                  <a:pt x="5049325" y="0"/>
                </a:cubicBezTo>
                <a:close/>
                <a:moveTo>
                  <a:pt x="4630656" y="0"/>
                </a:moveTo>
                <a:cubicBezTo>
                  <a:pt x="4683207" y="0"/>
                  <a:pt x="4725808" y="42602"/>
                  <a:pt x="4725808" y="95152"/>
                </a:cubicBezTo>
                <a:cubicBezTo>
                  <a:pt x="4725808" y="147701"/>
                  <a:pt x="4683207" y="190304"/>
                  <a:pt x="4630656" y="190304"/>
                </a:cubicBezTo>
                <a:cubicBezTo>
                  <a:pt x="4578106" y="190304"/>
                  <a:pt x="4535504" y="147701"/>
                  <a:pt x="4535504" y="95152"/>
                </a:cubicBezTo>
                <a:cubicBezTo>
                  <a:pt x="4535504" y="42602"/>
                  <a:pt x="4578106" y="0"/>
                  <a:pt x="4630656" y="0"/>
                </a:cubicBezTo>
                <a:close/>
                <a:moveTo>
                  <a:pt x="4211987" y="0"/>
                </a:moveTo>
                <a:cubicBezTo>
                  <a:pt x="4264538" y="0"/>
                  <a:pt x="4307139" y="42602"/>
                  <a:pt x="4307139" y="95152"/>
                </a:cubicBezTo>
                <a:cubicBezTo>
                  <a:pt x="4307139" y="147701"/>
                  <a:pt x="4264538" y="190304"/>
                  <a:pt x="4211987" y="190304"/>
                </a:cubicBezTo>
                <a:cubicBezTo>
                  <a:pt x="4159436" y="190304"/>
                  <a:pt x="4116835" y="147701"/>
                  <a:pt x="4116835" y="95152"/>
                </a:cubicBezTo>
                <a:cubicBezTo>
                  <a:pt x="4116835" y="42602"/>
                  <a:pt x="4159436" y="0"/>
                  <a:pt x="4211987" y="0"/>
                </a:cubicBezTo>
                <a:close/>
                <a:moveTo>
                  <a:pt x="3793471" y="0"/>
                </a:moveTo>
                <a:cubicBezTo>
                  <a:pt x="3845869" y="0"/>
                  <a:pt x="3888470" y="42602"/>
                  <a:pt x="3888470" y="95152"/>
                </a:cubicBezTo>
                <a:cubicBezTo>
                  <a:pt x="3888470" y="147701"/>
                  <a:pt x="3845869" y="190304"/>
                  <a:pt x="3793471" y="190304"/>
                </a:cubicBezTo>
                <a:cubicBezTo>
                  <a:pt x="3740920" y="190304"/>
                  <a:pt x="3698318" y="147701"/>
                  <a:pt x="3698318" y="95152"/>
                </a:cubicBezTo>
                <a:cubicBezTo>
                  <a:pt x="3698318" y="42602"/>
                  <a:pt x="3740920" y="0"/>
                  <a:pt x="3793471" y="0"/>
                </a:cubicBezTo>
                <a:close/>
                <a:moveTo>
                  <a:pt x="3374788" y="0"/>
                </a:moveTo>
                <a:cubicBezTo>
                  <a:pt x="3427339" y="0"/>
                  <a:pt x="3469949" y="42602"/>
                  <a:pt x="3469949" y="95152"/>
                </a:cubicBezTo>
                <a:cubicBezTo>
                  <a:pt x="3469949" y="147701"/>
                  <a:pt x="3427339" y="190304"/>
                  <a:pt x="3374788" y="190304"/>
                </a:cubicBezTo>
                <a:cubicBezTo>
                  <a:pt x="3322237" y="190304"/>
                  <a:pt x="3279635" y="147701"/>
                  <a:pt x="3279635" y="95152"/>
                </a:cubicBezTo>
                <a:cubicBezTo>
                  <a:pt x="3279635" y="42602"/>
                  <a:pt x="3322237" y="0"/>
                  <a:pt x="3374788" y="0"/>
                </a:cubicBezTo>
                <a:close/>
                <a:moveTo>
                  <a:pt x="2956110" y="0"/>
                </a:moveTo>
                <a:cubicBezTo>
                  <a:pt x="3008664" y="0"/>
                  <a:pt x="3051267" y="42602"/>
                  <a:pt x="3051267" y="95152"/>
                </a:cubicBezTo>
                <a:cubicBezTo>
                  <a:pt x="3051267" y="147701"/>
                  <a:pt x="3008664" y="190304"/>
                  <a:pt x="2956110" y="190304"/>
                </a:cubicBezTo>
                <a:cubicBezTo>
                  <a:pt x="2903555" y="190304"/>
                  <a:pt x="2860953" y="147701"/>
                  <a:pt x="2860953" y="95152"/>
                </a:cubicBezTo>
                <a:cubicBezTo>
                  <a:pt x="2860953" y="42602"/>
                  <a:pt x="2903555" y="0"/>
                  <a:pt x="2956110" y="0"/>
                </a:cubicBezTo>
                <a:close/>
                <a:moveTo>
                  <a:pt x="2537423" y="0"/>
                </a:moveTo>
                <a:cubicBezTo>
                  <a:pt x="2589981" y="0"/>
                  <a:pt x="2632588" y="42602"/>
                  <a:pt x="2632588" y="95152"/>
                </a:cubicBezTo>
                <a:cubicBezTo>
                  <a:pt x="2632588" y="147701"/>
                  <a:pt x="2589981" y="190304"/>
                  <a:pt x="2537423" y="190304"/>
                </a:cubicBezTo>
                <a:cubicBezTo>
                  <a:pt x="2484871" y="190304"/>
                  <a:pt x="2442271" y="147701"/>
                  <a:pt x="2442271" y="95152"/>
                </a:cubicBezTo>
                <a:cubicBezTo>
                  <a:pt x="2442271" y="42602"/>
                  <a:pt x="2484871" y="0"/>
                  <a:pt x="2537423" y="0"/>
                </a:cubicBezTo>
                <a:close/>
                <a:moveTo>
                  <a:pt x="2118753" y="0"/>
                </a:moveTo>
                <a:cubicBezTo>
                  <a:pt x="2171304" y="0"/>
                  <a:pt x="2213906" y="42602"/>
                  <a:pt x="2213906" y="95152"/>
                </a:cubicBezTo>
                <a:cubicBezTo>
                  <a:pt x="2213906" y="147701"/>
                  <a:pt x="2171304" y="190304"/>
                  <a:pt x="2118753" y="190304"/>
                </a:cubicBezTo>
                <a:cubicBezTo>
                  <a:pt x="2066201" y="190304"/>
                  <a:pt x="2023598" y="147701"/>
                  <a:pt x="2023598" y="95152"/>
                </a:cubicBezTo>
                <a:cubicBezTo>
                  <a:pt x="2023598" y="42602"/>
                  <a:pt x="2066201" y="0"/>
                  <a:pt x="2118753" y="0"/>
                </a:cubicBezTo>
                <a:close/>
                <a:moveTo>
                  <a:pt x="1700071" y="0"/>
                </a:moveTo>
                <a:cubicBezTo>
                  <a:pt x="1752622" y="0"/>
                  <a:pt x="1795223" y="42602"/>
                  <a:pt x="1795223" y="95152"/>
                </a:cubicBezTo>
                <a:cubicBezTo>
                  <a:pt x="1795223" y="147701"/>
                  <a:pt x="1752622" y="190304"/>
                  <a:pt x="1700071" y="190304"/>
                </a:cubicBezTo>
                <a:cubicBezTo>
                  <a:pt x="1647516" y="190304"/>
                  <a:pt x="1604910" y="147701"/>
                  <a:pt x="1604910" y="95152"/>
                </a:cubicBezTo>
                <a:cubicBezTo>
                  <a:pt x="1604910" y="42602"/>
                  <a:pt x="1647516" y="0"/>
                  <a:pt x="1700071" y="0"/>
                </a:cubicBezTo>
                <a:close/>
                <a:moveTo>
                  <a:pt x="1281388" y="0"/>
                </a:moveTo>
                <a:cubicBezTo>
                  <a:pt x="1333938" y="0"/>
                  <a:pt x="1376541" y="42602"/>
                  <a:pt x="1376541" y="95152"/>
                </a:cubicBezTo>
                <a:cubicBezTo>
                  <a:pt x="1376541" y="147701"/>
                  <a:pt x="1333938" y="190304"/>
                  <a:pt x="1281388" y="190304"/>
                </a:cubicBezTo>
                <a:cubicBezTo>
                  <a:pt x="1228838" y="190304"/>
                  <a:pt x="1186236" y="147701"/>
                  <a:pt x="1186236" y="95152"/>
                </a:cubicBezTo>
                <a:cubicBezTo>
                  <a:pt x="1186236" y="42602"/>
                  <a:pt x="1228838" y="0"/>
                  <a:pt x="1281388" y="0"/>
                </a:cubicBezTo>
                <a:close/>
                <a:moveTo>
                  <a:pt x="862724" y="0"/>
                </a:moveTo>
                <a:cubicBezTo>
                  <a:pt x="915273" y="0"/>
                  <a:pt x="957874" y="42602"/>
                  <a:pt x="957874" y="95152"/>
                </a:cubicBezTo>
                <a:cubicBezTo>
                  <a:pt x="957874" y="147701"/>
                  <a:pt x="915273" y="190304"/>
                  <a:pt x="862724" y="190304"/>
                </a:cubicBezTo>
                <a:cubicBezTo>
                  <a:pt x="810172" y="190304"/>
                  <a:pt x="767571" y="147701"/>
                  <a:pt x="767571" y="95152"/>
                </a:cubicBezTo>
                <a:cubicBezTo>
                  <a:pt x="767571" y="42602"/>
                  <a:pt x="810172" y="0"/>
                  <a:pt x="862724" y="0"/>
                </a:cubicBezTo>
                <a:close/>
                <a:moveTo>
                  <a:pt x="444057" y="0"/>
                </a:moveTo>
                <a:cubicBezTo>
                  <a:pt x="496608" y="0"/>
                  <a:pt x="539209" y="42602"/>
                  <a:pt x="539209" y="95152"/>
                </a:cubicBezTo>
                <a:cubicBezTo>
                  <a:pt x="539209" y="147701"/>
                  <a:pt x="496608" y="190304"/>
                  <a:pt x="444057" y="190304"/>
                </a:cubicBezTo>
                <a:cubicBezTo>
                  <a:pt x="391505" y="190304"/>
                  <a:pt x="348905" y="147701"/>
                  <a:pt x="348905" y="95152"/>
                </a:cubicBezTo>
                <a:cubicBezTo>
                  <a:pt x="348905" y="42602"/>
                  <a:pt x="391505" y="0"/>
                  <a:pt x="444057" y="0"/>
                </a:cubicBezTo>
                <a:close/>
                <a:moveTo>
                  <a:pt x="25388" y="0"/>
                </a:moveTo>
                <a:cubicBezTo>
                  <a:pt x="77939" y="0"/>
                  <a:pt x="120541" y="42602"/>
                  <a:pt x="120541" y="95152"/>
                </a:cubicBezTo>
                <a:cubicBezTo>
                  <a:pt x="120541" y="147701"/>
                  <a:pt x="77939" y="190304"/>
                  <a:pt x="25388" y="190304"/>
                </a:cubicBezTo>
                <a:lnTo>
                  <a:pt x="0" y="185178"/>
                </a:lnTo>
                <a:lnTo>
                  <a:pt x="0" y="5126"/>
                </a:lnTo>
                <a:close/>
              </a:path>
            </a:pathLst>
          </a:custGeom>
          <a:solidFill>
            <a:schemeClr val="accent1">
              <a:lumMod val="20000"/>
              <a:lumOff val="80000"/>
              <a:alpha val="5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9264529" flipV="1">
            <a:off x="9611821" y="4443735"/>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19264529" flipH="1">
            <a:off x="-306879" y="-400169"/>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a:off x="626874" y="490141"/>
            <a:ext cx="10904179" cy="544152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27528" y="678796"/>
            <a:ext cx="10867337" cy="5432682"/>
          </a:xfrm>
          <a:prstGeom prst="rect">
            <a:avLst/>
          </a:prstGeom>
          <a:solidFill>
            <a:schemeClr val="bg1"/>
          </a:solidFill>
          <a:ln w="101600" cap="sq">
            <a:solidFill>
              <a:schemeClr val="accent1">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2">
            <a:alphaModFix amt="30000"/>
          </a:blip>
          <a:srcRect t="5725" b="5725"/>
          <a:stretch>
            <a:fillRect/>
          </a:stretch>
        </p:blipFill>
        <p:spPr>
          <a:xfrm>
            <a:off x="902825" y="742950"/>
            <a:ext cx="10748155" cy="5334000"/>
          </a:xfrm>
          <a:custGeom>
            <a:avLst/>
            <a:gdLst/>
            <a:ahLst/>
            <a:cxnLst/>
            <a:rect l="l" t="t" r="r" b="b"/>
            <a:pathLst>
              <a:path w="10744200" h="5334000">
                <a:moveTo>
                  <a:pt x="0" y="0"/>
                </a:moveTo>
                <a:lnTo>
                  <a:pt x="10748155" y="0"/>
                </a:lnTo>
                <a:lnTo>
                  <a:pt x="10748155" y="5334000"/>
                </a:lnTo>
                <a:lnTo>
                  <a:pt x="0" y="5334000"/>
                </a:lnTo>
                <a:close/>
              </a:path>
            </a:pathLst>
          </a:custGeom>
          <a:noFill/>
          <a:ln>
            <a:noFill/>
          </a:ln>
        </p:spPr>
      </p:pic>
      <p:sp>
        <p:nvSpPr>
          <p:cNvPr id="8" name="标题 1"/>
          <p:cNvSpPr txBox="1"/>
          <p:nvPr/>
        </p:nvSpPr>
        <p:spPr>
          <a:xfrm>
            <a:off x="479891" y="5897959"/>
            <a:ext cx="4800600" cy="469900"/>
          </a:xfrm>
          <a:prstGeom prst="rect">
            <a:avLst/>
          </a:prstGeom>
          <a:solidFill>
            <a:schemeClr val="accent1">
              <a:lumMod val="60000"/>
              <a:lumOff val="4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2877820" y="2900652"/>
            <a:ext cx="6715760" cy="2279362"/>
          </a:xfrm>
          <a:prstGeom prst="rect">
            <a:avLst/>
          </a:prstGeom>
          <a:noFill/>
          <a:ln>
            <a:noFill/>
          </a:ln>
        </p:spPr>
        <p:txBody>
          <a:bodyPr vert="horz" wrap="square" lIns="0" tIns="0" rIns="0" bIns="0" rtlCol="0" anchor="t"/>
          <a:lstStyle/>
          <a:p>
            <a:pPr algn="ctr">
              <a:lnSpc>
                <a:spcPct val="130000"/>
              </a:lnSpc>
            </a:pPr>
            <a:r>
              <a:rPr kumimoji="1" lang="en-US" altLang="zh-CN" sz="5000">
                <a:ln w="12700">
                  <a:noFill/>
                </a:ln>
                <a:solidFill>
                  <a:srgbClr val="262626">
                    <a:alpha val="100000"/>
                  </a:srgbClr>
                </a:solidFill>
                <a:latin typeface="宋体" panose="02010600030101010101" pitchFamily="2" charset="-122"/>
                <a:ea typeface="宋体" panose="02010600030101010101" pitchFamily="2" charset="-122"/>
                <a:cs typeface="OPPOSans H"/>
              </a:rPr>
              <a:t>价值决定价格理论与李晓华案例</a:t>
            </a:r>
            <a:endParaRPr kumimoji="1" lang="zh-CN" altLang="en-US"/>
          </a:p>
        </p:txBody>
      </p:sp>
      <p:sp>
        <p:nvSpPr>
          <p:cNvPr id="10" name="标题 1"/>
          <p:cNvSpPr txBox="1"/>
          <p:nvPr/>
        </p:nvSpPr>
        <p:spPr>
          <a:xfrm>
            <a:off x="98425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11684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6637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06934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73101" y="5993209"/>
            <a:ext cx="4394199" cy="279400"/>
          </a:xfrm>
          <a:custGeom>
            <a:avLst/>
            <a:gdLst>
              <a:gd name="connsiteX0" fmla="*/ 4114799 w 4394199"/>
              <a:gd name="connsiteY0" fmla="*/ 0 h 279400"/>
              <a:gd name="connsiteX1" fmla="*/ 4254499 w 4394199"/>
              <a:gd name="connsiteY1" fmla="*/ 0 h 279400"/>
              <a:gd name="connsiteX2" fmla="*/ 4394199 w 4394199"/>
              <a:gd name="connsiteY2" fmla="*/ 139700 h 279400"/>
              <a:gd name="connsiteX3" fmla="*/ 4254499 w 4394199"/>
              <a:gd name="connsiteY3" fmla="*/ 279400 h 279400"/>
              <a:gd name="connsiteX4" fmla="*/ 4114799 w 4394199"/>
              <a:gd name="connsiteY4" fmla="*/ 279400 h 279400"/>
              <a:gd name="connsiteX5" fmla="*/ 4254499 w 4394199"/>
              <a:gd name="connsiteY5" fmla="*/ 139700 h 279400"/>
              <a:gd name="connsiteX6" fmla="*/ 3798275 w 4394199"/>
              <a:gd name="connsiteY6" fmla="*/ 0 h 279400"/>
              <a:gd name="connsiteX7" fmla="*/ 3937975 w 4394199"/>
              <a:gd name="connsiteY7" fmla="*/ 0 h 279400"/>
              <a:gd name="connsiteX8" fmla="*/ 4077675 w 4394199"/>
              <a:gd name="connsiteY8" fmla="*/ 139700 h 279400"/>
              <a:gd name="connsiteX9" fmla="*/ 3937975 w 4394199"/>
              <a:gd name="connsiteY9" fmla="*/ 279400 h 279400"/>
              <a:gd name="connsiteX10" fmla="*/ 3798275 w 4394199"/>
              <a:gd name="connsiteY10" fmla="*/ 279400 h 279400"/>
              <a:gd name="connsiteX11" fmla="*/ 3937975 w 4394199"/>
              <a:gd name="connsiteY11" fmla="*/ 139700 h 279400"/>
              <a:gd name="connsiteX12" fmla="*/ 3481752 w 4394199"/>
              <a:gd name="connsiteY12" fmla="*/ 0 h 279400"/>
              <a:gd name="connsiteX13" fmla="*/ 3621452 w 4394199"/>
              <a:gd name="connsiteY13" fmla="*/ 0 h 279400"/>
              <a:gd name="connsiteX14" fmla="*/ 3761152 w 4394199"/>
              <a:gd name="connsiteY14" fmla="*/ 139700 h 279400"/>
              <a:gd name="connsiteX15" fmla="*/ 3621452 w 4394199"/>
              <a:gd name="connsiteY15" fmla="*/ 279400 h 279400"/>
              <a:gd name="connsiteX16" fmla="*/ 3481752 w 4394199"/>
              <a:gd name="connsiteY16" fmla="*/ 279400 h 279400"/>
              <a:gd name="connsiteX17" fmla="*/ 3621452 w 4394199"/>
              <a:gd name="connsiteY17" fmla="*/ 139700 h 279400"/>
              <a:gd name="connsiteX18" fmla="*/ 3165229 w 4394199"/>
              <a:gd name="connsiteY18" fmla="*/ 0 h 279400"/>
              <a:gd name="connsiteX19" fmla="*/ 3304929 w 4394199"/>
              <a:gd name="connsiteY19" fmla="*/ 0 h 279400"/>
              <a:gd name="connsiteX20" fmla="*/ 3444629 w 4394199"/>
              <a:gd name="connsiteY20" fmla="*/ 139700 h 279400"/>
              <a:gd name="connsiteX21" fmla="*/ 3304929 w 4394199"/>
              <a:gd name="connsiteY21" fmla="*/ 279400 h 279400"/>
              <a:gd name="connsiteX22" fmla="*/ 3165229 w 4394199"/>
              <a:gd name="connsiteY22" fmla="*/ 279400 h 279400"/>
              <a:gd name="connsiteX23" fmla="*/ 3304929 w 4394199"/>
              <a:gd name="connsiteY23" fmla="*/ 139700 h 279400"/>
              <a:gd name="connsiteX24" fmla="*/ 2848706 w 4394199"/>
              <a:gd name="connsiteY24" fmla="*/ 0 h 279400"/>
              <a:gd name="connsiteX25" fmla="*/ 2988406 w 4394199"/>
              <a:gd name="connsiteY25" fmla="*/ 0 h 279400"/>
              <a:gd name="connsiteX26" fmla="*/ 3128106 w 4394199"/>
              <a:gd name="connsiteY26" fmla="*/ 139700 h 279400"/>
              <a:gd name="connsiteX27" fmla="*/ 2988406 w 4394199"/>
              <a:gd name="connsiteY27" fmla="*/ 279400 h 279400"/>
              <a:gd name="connsiteX28" fmla="*/ 2848706 w 4394199"/>
              <a:gd name="connsiteY28" fmla="*/ 279400 h 279400"/>
              <a:gd name="connsiteX29" fmla="*/ 2988406 w 4394199"/>
              <a:gd name="connsiteY29" fmla="*/ 139700 h 279400"/>
              <a:gd name="connsiteX30" fmla="*/ 2532183 w 4394199"/>
              <a:gd name="connsiteY30" fmla="*/ 0 h 279400"/>
              <a:gd name="connsiteX31" fmla="*/ 2671883 w 4394199"/>
              <a:gd name="connsiteY31" fmla="*/ 0 h 279400"/>
              <a:gd name="connsiteX32" fmla="*/ 2811583 w 4394199"/>
              <a:gd name="connsiteY32" fmla="*/ 139700 h 279400"/>
              <a:gd name="connsiteX33" fmla="*/ 2671883 w 4394199"/>
              <a:gd name="connsiteY33" fmla="*/ 279400 h 279400"/>
              <a:gd name="connsiteX34" fmla="*/ 2532183 w 4394199"/>
              <a:gd name="connsiteY34" fmla="*/ 279400 h 279400"/>
              <a:gd name="connsiteX35" fmla="*/ 2671883 w 4394199"/>
              <a:gd name="connsiteY35" fmla="*/ 139700 h 279400"/>
              <a:gd name="connsiteX36" fmla="*/ 2215660 w 4394199"/>
              <a:gd name="connsiteY36" fmla="*/ 0 h 279400"/>
              <a:gd name="connsiteX37" fmla="*/ 2355360 w 4394199"/>
              <a:gd name="connsiteY37" fmla="*/ 0 h 279400"/>
              <a:gd name="connsiteX38" fmla="*/ 2495060 w 4394199"/>
              <a:gd name="connsiteY38" fmla="*/ 139700 h 279400"/>
              <a:gd name="connsiteX39" fmla="*/ 2355360 w 4394199"/>
              <a:gd name="connsiteY39" fmla="*/ 279400 h 279400"/>
              <a:gd name="connsiteX40" fmla="*/ 2215660 w 4394199"/>
              <a:gd name="connsiteY40" fmla="*/ 279400 h 279400"/>
              <a:gd name="connsiteX41" fmla="*/ 2355360 w 4394199"/>
              <a:gd name="connsiteY41" fmla="*/ 139700 h 279400"/>
              <a:gd name="connsiteX42" fmla="*/ 1899137 w 4394199"/>
              <a:gd name="connsiteY42" fmla="*/ 0 h 279400"/>
              <a:gd name="connsiteX43" fmla="*/ 2038837 w 4394199"/>
              <a:gd name="connsiteY43" fmla="*/ 0 h 279400"/>
              <a:gd name="connsiteX44" fmla="*/ 2178537 w 4394199"/>
              <a:gd name="connsiteY44" fmla="*/ 139700 h 279400"/>
              <a:gd name="connsiteX45" fmla="*/ 2038837 w 4394199"/>
              <a:gd name="connsiteY45" fmla="*/ 279400 h 279400"/>
              <a:gd name="connsiteX46" fmla="*/ 1899137 w 4394199"/>
              <a:gd name="connsiteY46" fmla="*/ 279400 h 279400"/>
              <a:gd name="connsiteX47" fmla="*/ 2038837 w 4394199"/>
              <a:gd name="connsiteY47" fmla="*/ 139700 h 279400"/>
              <a:gd name="connsiteX48" fmla="*/ 1582614 w 4394199"/>
              <a:gd name="connsiteY48" fmla="*/ 0 h 279400"/>
              <a:gd name="connsiteX49" fmla="*/ 1722314 w 4394199"/>
              <a:gd name="connsiteY49" fmla="*/ 0 h 279400"/>
              <a:gd name="connsiteX50" fmla="*/ 1862014 w 4394199"/>
              <a:gd name="connsiteY50" fmla="*/ 139700 h 279400"/>
              <a:gd name="connsiteX51" fmla="*/ 1722314 w 4394199"/>
              <a:gd name="connsiteY51" fmla="*/ 279400 h 279400"/>
              <a:gd name="connsiteX52" fmla="*/ 1582614 w 4394199"/>
              <a:gd name="connsiteY52" fmla="*/ 279400 h 279400"/>
              <a:gd name="connsiteX53" fmla="*/ 1722314 w 4394199"/>
              <a:gd name="connsiteY53" fmla="*/ 139700 h 279400"/>
              <a:gd name="connsiteX54" fmla="*/ 1266091 w 4394199"/>
              <a:gd name="connsiteY54" fmla="*/ 0 h 279400"/>
              <a:gd name="connsiteX55" fmla="*/ 1405791 w 4394199"/>
              <a:gd name="connsiteY55" fmla="*/ 0 h 279400"/>
              <a:gd name="connsiteX56" fmla="*/ 1545491 w 4394199"/>
              <a:gd name="connsiteY56" fmla="*/ 139700 h 279400"/>
              <a:gd name="connsiteX57" fmla="*/ 1405791 w 4394199"/>
              <a:gd name="connsiteY57" fmla="*/ 279400 h 279400"/>
              <a:gd name="connsiteX58" fmla="*/ 1266091 w 4394199"/>
              <a:gd name="connsiteY58" fmla="*/ 279400 h 279400"/>
              <a:gd name="connsiteX59" fmla="*/ 1405791 w 4394199"/>
              <a:gd name="connsiteY59" fmla="*/ 139700 h 279400"/>
              <a:gd name="connsiteX60" fmla="*/ 949568 w 4394199"/>
              <a:gd name="connsiteY60" fmla="*/ 0 h 279400"/>
              <a:gd name="connsiteX61" fmla="*/ 1089268 w 4394199"/>
              <a:gd name="connsiteY61" fmla="*/ 0 h 279400"/>
              <a:gd name="connsiteX62" fmla="*/ 1228968 w 4394199"/>
              <a:gd name="connsiteY62" fmla="*/ 139700 h 279400"/>
              <a:gd name="connsiteX63" fmla="*/ 1089268 w 4394199"/>
              <a:gd name="connsiteY63" fmla="*/ 279400 h 279400"/>
              <a:gd name="connsiteX64" fmla="*/ 949568 w 4394199"/>
              <a:gd name="connsiteY64" fmla="*/ 279400 h 279400"/>
              <a:gd name="connsiteX65" fmla="*/ 1089268 w 4394199"/>
              <a:gd name="connsiteY65" fmla="*/ 139700 h 279400"/>
              <a:gd name="connsiteX66" fmla="*/ 633045 w 4394199"/>
              <a:gd name="connsiteY66" fmla="*/ 0 h 279400"/>
              <a:gd name="connsiteX67" fmla="*/ 772745 w 4394199"/>
              <a:gd name="connsiteY67" fmla="*/ 0 h 279400"/>
              <a:gd name="connsiteX68" fmla="*/ 912445 w 4394199"/>
              <a:gd name="connsiteY68" fmla="*/ 139700 h 279400"/>
              <a:gd name="connsiteX69" fmla="*/ 772745 w 4394199"/>
              <a:gd name="connsiteY69" fmla="*/ 279400 h 279400"/>
              <a:gd name="connsiteX70" fmla="*/ 633045 w 4394199"/>
              <a:gd name="connsiteY70" fmla="*/ 279400 h 279400"/>
              <a:gd name="connsiteX71" fmla="*/ 772745 w 4394199"/>
              <a:gd name="connsiteY71" fmla="*/ 139700 h 279400"/>
              <a:gd name="connsiteX72" fmla="*/ 316522 w 4394199"/>
              <a:gd name="connsiteY72" fmla="*/ 0 h 279400"/>
              <a:gd name="connsiteX73" fmla="*/ 456222 w 4394199"/>
              <a:gd name="connsiteY73" fmla="*/ 0 h 279400"/>
              <a:gd name="connsiteX74" fmla="*/ 595922 w 4394199"/>
              <a:gd name="connsiteY74" fmla="*/ 139700 h 279400"/>
              <a:gd name="connsiteX75" fmla="*/ 456222 w 4394199"/>
              <a:gd name="connsiteY75" fmla="*/ 279400 h 279400"/>
              <a:gd name="connsiteX76" fmla="*/ 316522 w 4394199"/>
              <a:gd name="connsiteY76" fmla="*/ 279400 h 279400"/>
              <a:gd name="connsiteX77" fmla="*/ 456222 w 4394199"/>
              <a:gd name="connsiteY77" fmla="*/ 139700 h 279400"/>
              <a:gd name="connsiteX78" fmla="*/ 0 w 4394199"/>
              <a:gd name="connsiteY78" fmla="*/ 0 h 279400"/>
              <a:gd name="connsiteX79" fmla="*/ 139700 w 4394199"/>
              <a:gd name="connsiteY79" fmla="*/ 0 h 279400"/>
              <a:gd name="connsiteX80" fmla="*/ 279400 w 4394199"/>
              <a:gd name="connsiteY80" fmla="*/ 139700 h 279400"/>
              <a:gd name="connsiteX81" fmla="*/ 139700 w 4394199"/>
              <a:gd name="connsiteY81" fmla="*/ 279400 h 279400"/>
              <a:gd name="connsiteX82" fmla="*/ 0 w 4394199"/>
              <a:gd name="connsiteY82" fmla="*/ 279400 h 279400"/>
              <a:gd name="connsiteX83" fmla="*/ 139700 w 4394199"/>
              <a:gd name="connsiteY83" fmla="*/ 139700 h 279400"/>
            </a:gdLst>
            <a:ahLst/>
            <a:cxnLst/>
            <a:rect l="l" t="t" r="r" b="b"/>
            <a:pathLst>
              <a:path w="4394199" h="279400">
                <a:moveTo>
                  <a:pt x="4114799" y="0"/>
                </a:moveTo>
                <a:lnTo>
                  <a:pt x="4254499" y="0"/>
                </a:lnTo>
                <a:lnTo>
                  <a:pt x="4394199" y="139700"/>
                </a:lnTo>
                <a:lnTo>
                  <a:pt x="4254499" y="279400"/>
                </a:lnTo>
                <a:lnTo>
                  <a:pt x="4114799" y="279400"/>
                </a:lnTo>
                <a:lnTo>
                  <a:pt x="4254499" y="139700"/>
                </a:lnTo>
                <a:close/>
                <a:moveTo>
                  <a:pt x="3798275" y="0"/>
                </a:moveTo>
                <a:lnTo>
                  <a:pt x="3937975" y="0"/>
                </a:lnTo>
                <a:lnTo>
                  <a:pt x="4077675" y="139700"/>
                </a:lnTo>
                <a:lnTo>
                  <a:pt x="3937975" y="279400"/>
                </a:lnTo>
                <a:lnTo>
                  <a:pt x="3798275" y="279400"/>
                </a:lnTo>
                <a:lnTo>
                  <a:pt x="3937975" y="139700"/>
                </a:lnTo>
                <a:close/>
                <a:moveTo>
                  <a:pt x="3481752" y="0"/>
                </a:moveTo>
                <a:lnTo>
                  <a:pt x="3621452" y="0"/>
                </a:lnTo>
                <a:lnTo>
                  <a:pt x="3761152" y="139700"/>
                </a:lnTo>
                <a:lnTo>
                  <a:pt x="3621452" y="279400"/>
                </a:lnTo>
                <a:lnTo>
                  <a:pt x="3481752" y="279400"/>
                </a:lnTo>
                <a:lnTo>
                  <a:pt x="3621452" y="139700"/>
                </a:lnTo>
                <a:close/>
                <a:moveTo>
                  <a:pt x="3165229" y="0"/>
                </a:moveTo>
                <a:lnTo>
                  <a:pt x="3304929" y="0"/>
                </a:lnTo>
                <a:lnTo>
                  <a:pt x="3444629" y="139700"/>
                </a:lnTo>
                <a:lnTo>
                  <a:pt x="3304929" y="279400"/>
                </a:lnTo>
                <a:lnTo>
                  <a:pt x="3165229" y="279400"/>
                </a:lnTo>
                <a:lnTo>
                  <a:pt x="3304929" y="139700"/>
                </a:lnTo>
                <a:close/>
                <a:moveTo>
                  <a:pt x="2848706" y="0"/>
                </a:moveTo>
                <a:lnTo>
                  <a:pt x="2988406" y="0"/>
                </a:lnTo>
                <a:lnTo>
                  <a:pt x="3128106" y="139700"/>
                </a:lnTo>
                <a:lnTo>
                  <a:pt x="2988406" y="279400"/>
                </a:lnTo>
                <a:lnTo>
                  <a:pt x="2848706" y="279400"/>
                </a:lnTo>
                <a:lnTo>
                  <a:pt x="2988406" y="139700"/>
                </a:lnTo>
                <a:close/>
                <a:moveTo>
                  <a:pt x="2532183" y="0"/>
                </a:moveTo>
                <a:lnTo>
                  <a:pt x="2671883" y="0"/>
                </a:lnTo>
                <a:lnTo>
                  <a:pt x="2811583" y="139700"/>
                </a:lnTo>
                <a:lnTo>
                  <a:pt x="2671883" y="279400"/>
                </a:lnTo>
                <a:lnTo>
                  <a:pt x="2532183" y="279400"/>
                </a:lnTo>
                <a:lnTo>
                  <a:pt x="2671883" y="139700"/>
                </a:lnTo>
                <a:close/>
                <a:moveTo>
                  <a:pt x="2215660" y="0"/>
                </a:moveTo>
                <a:lnTo>
                  <a:pt x="2355360" y="0"/>
                </a:lnTo>
                <a:lnTo>
                  <a:pt x="2495060" y="139700"/>
                </a:lnTo>
                <a:lnTo>
                  <a:pt x="2355360" y="279400"/>
                </a:lnTo>
                <a:lnTo>
                  <a:pt x="2215660" y="279400"/>
                </a:lnTo>
                <a:lnTo>
                  <a:pt x="2355360" y="139700"/>
                </a:lnTo>
                <a:close/>
                <a:moveTo>
                  <a:pt x="1899137" y="0"/>
                </a:moveTo>
                <a:lnTo>
                  <a:pt x="2038837" y="0"/>
                </a:lnTo>
                <a:lnTo>
                  <a:pt x="2178537" y="139700"/>
                </a:lnTo>
                <a:lnTo>
                  <a:pt x="2038837" y="279400"/>
                </a:lnTo>
                <a:lnTo>
                  <a:pt x="1899137" y="279400"/>
                </a:lnTo>
                <a:lnTo>
                  <a:pt x="2038837" y="139700"/>
                </a:lnTo>
                <a:close/>
                <a:moveTo>
                  <a:pt x="1582614" y="0"/>
                </a:moveTo>
                <a:lnTo>
                  <a:pt x="1722314" y="0"/>
                </a:lnTo>
                <a:lnTo>
                  <a:pt x="1862014" y="139700"/>
                </a:lnTo>
                <a:lnTo>
                  <a:pt x="1722314" y="279400"/>
                </a:lnTo>
                <a:lnTo>
                  <a:pt x="1582614" y="279400"/>
                </a:lnTo>
                <a:lnTo>
                  <a:pt x="1722314" y="139700"/>
                </a:lnTo>
                <a:close/>
                <a:moveTo>
                  <a:pt x="1266091" y="0"/>
                </a:moveTo>
                <a:lnTo>
                  <a:pt x="1405791" y="0"/>
                </a:lnTo>
                <a:lnTo>
                  <a:pt x="1545491" y="139700"/>
                </a:lnTo>
                <a:lnTo>
                  <a:pt x="1405791" y="279400"/>
                </a:lnTo>
                <a:lnTo>
                  <a:pt x="1266091" y="279400"/>
                </a:lnTo>
                <a:lnTo>
                  <a:pt x="1405791" y="139700"/>
                </a:lnTo>
                <a:close/>
                <a:moveTo>
                  <a:pt x="949568" y="0"/>
                </a:moveTo>
                <a:lnTo>
                  <a:pt x="1089268" y="0"/>
                </a:lnTo>
                <a:lnTo>
                  <a:pt x="1228968" y="139700"/>
                </a:lnTo>
                <a:lnTo>
                  <a:pt x="1089268" y="279400"/>
                </a:lnTo>
                <a:lnTo>
                  <a:pt x="949568" y="279400"/>
                </a:lnTo>
                <a:lnTo>
                  <a:pt x="1089268" y="139700"/>
                </a:lnTo>
                <a:close/>
                <a:moveTo>
                  <a:pt x="633045" y="0"/>
                </a:moveTo>
                <a:lnTo>
                  <a:pt x="772745" y="0"/>
                </a:lnTo>
                <a:lnTo>
                  <a:pt x="912445" y="139700"/>
                </a:lnTo>
                <a:lnTo>
                  <a:pt x="772745" y="279400"/>
                </a:lnTo>
                <a:lnTo>
                  <a:pt x="633045" y="279400"/>
                </a:lnTo>
                <a:lnTo>
                  <a:pt x="772745" y="139700"/>
                </a:lnTo>
                <a:close/>
                <a:moveTo>
                  <a:pt x="316522" y="0"/>
                </a:moveTo>
                <a:lnTo>
                  <a:pt x="456222" y="0"/>
                </a:lnTo>
                <a:lnTo>
                  <a:pt x="595922" y="139700"/>
                </a:lnTo>
                <a:lnTo>
                  <a:pt x="456222" y="279400"/>
                </a:lnTo>
                <a:lnTo>
                  <a:pt x="316522" y="279400"/>
                </a:lnTo>
                <a:lnTo>
                  <a:pt x="456222" y="139700"/>
                </a:lnTo>
                <a:close/>
                <a:moveTo>
                  <a:pt x="0" y="0"/>
                </a:moveTo>
                <a:lnTo>
                  <a:pt x="139700" y="0"/>
                </a:lnTo>
                <a:lnTo>
                  <a:pt x="279400" y="139700"/>
                </a:lnTo>
                <a:lnTo>
                  <a:pt x="139700" y="279400"/>
                </a:lnTo>
                <a:lnTo>
                  <a:pt x="0" y="279400"/>
                </a:lnTo>
                <a:lnTo>
                  <a:pt x="139700" y="139700"/>
                </a:lnTo>
                <a:close/>
              </a:path>
            </a:pathLst>
          </a:custGeom>
          <a:solidFill>
            <a:schemeClr val="accent1">
              <a:lumMod val="20000"/>
              <a:lumOff val="80000"/>
              <a:alpha val="4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5320394" y="1234883"/>
            <a:ext cx="1805213" cy="251200"/>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a:off x="3310731" y="1786732"/>
            <a:ext cx="576262" cy="1412875"/>
          </a:xfrm>
          <a:custGeom>
            <a:avLst/>
            <a:gdLst>
              <a:gd name="connsiteX0" fmla="*/ 0 w 576262"/>
              <a:gd name="connsiteY0" fmla="*/ 422275 h 1412875"/>
              <a:gd name="connsiteX1" fmla="*/ 288131 w 576262"/>
              <a:gd name="connsiteY1" fmla="*/ 0 h 1412875"/>
              <a:gd name="connsiteX2" fmla="*/ 576262 w 576262"/>
              <a:gd name="connsiteY2" fmla="*/ 422275 h 1412875"/>
              <a:gd name="connsiteX3" fmla="*/ 0 w 576262"/>
              <a:gd name="connsiteY3" fmla="*/ 917575 h 1412875"/>
              <a:gd name="connsiteX4" fmla="*/ 288131 w 576262"/>
              <a:gd name="connsiteY4" fmla="*/ 495300 h 1412875"/>
              <a:gd name="connsiteX5" fmla="*/ 576262 w 576262"/>
              <a:gd name="connsiteY5" fmla="*/ 917575 h 1412875"/>
              <a:gd name="connsiteX6" fmla="*/ 0 w 576262"/>
              <a:gd name="connsiteY6" fmla="*/ 1412875 h 1412875"/>
              <a:gd name="connsiteX7" fmla="*/ 288131 w 576262"/>
              <a:gd name="connsiteY7" fmla="*/ 990600 h 1412875"/>
              <a:gd name="connsiteX8" fmla="*/ 576262 w 576262"/>
              <a:gd name="connsiteY8" fmla="*/ 1412875 h 1412875"/>
            </a:gdLst>
            <a:ahLst/>
            <a:cxnLst/>
            <a:rect l="l" t="t" r="r" b="b"/>
            <a:pathLst>
              <a:path w="576262" h="1412875">
                <a:moveTo>
                  <a:pt x="0" y="422275"/>
                </a:moveTo>
                <a:lnTo>
                  <a:pt x="288131" y="0"/>
                </a:lnTo>
                <a:lnTo>
                  <a:pt x="576262" y="422275"/>
                </a:lnTo>
                <a:close/>
                <a:moveTo>
                  <a:pt x="0" y="917575"/>
                </a:moveTo>
                <a:lnTo>
                  <a:pt x="288131" y="495300"/>
                </a:lnTo>
                <a:lnTo>
                  <a:pt x="576262" y="917575"/>
                </a:lnTo>
                <a:close/>
                <a:moveTo>
                  <a:pt x="0" y="1412875"/>
                </a:moveTo>
                <a:lnTo>
                  <a:pt x="288131" y="990600"/>
                </a:lnTo>
                <a:lnTo>
                  <a:pt x="576262" y="1412875"/>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16200000" flipH="1">
            <a:off x="8557419" y="1786731"/>
            <a:ext cx="576262" cy="1412876"/>
          </a:xfrm>
          <a:custGeom>
            <a:avLst/>
            <a:gdLst>
              <a:gd name="connsiteX0" fmla="*/ 0 w 576262"/>
              <a:gd name="connsiteY0" fmla="*/ 1412876 h 1412876"/>
              <a:gd name="connsiteX1" fmla="*/ 576262 w 576262"/>
              <a:gd name="connsiteY1" fmla="*/ 1412876 h 1412876"/>
              <a:gd name="connsiteX2" fmla="*/ 288131 w 576262"/>
              <a:gd name="connsiteY2" fmla="*/ 990600 h 1412876"/>
              <a:gd name="connsiteX3" fmla="*/ 0 w 576262"/>
              <a:gd name="connsiteY3" fmla="*/ 917576 h 1412876"/>
              <a:gd name="connsiteX4" fmla="*/ 576262 w 576262"/>
              <a:gd name="connsiteY4" fmla="*/ 917576 h 1412876"/>
              <a:gd name="connsiteX5" fmla="*/ 288131 w 576262"/>
              <a:gd name="connsiteY5" fmla="*/ 495300 h 1412876"/>
              <a:gd name="connsiteX6" fmla="*/ 0 w 576262"/>
              <a:gd name="connsiteY6" fmla="*/ 422276 h 1412876"/>
              <a:gd name="connsiteX7" fmla="*/ 576262 w 576262"/>
              <a:gd name="connsiteY7" fmla="*/ 422276 h 1412876"/>
              <a:gd name="connsiteX8" fmla="*/ 288131 w 576262"/>
              <a:gd name="connsiteY8" fmla="*/ 0 h 1412876"/>
            </a:gdLst>
            <a:ahLst/>
            <a:cxnLst/>
            <a:rect l="l" t="t" r="r" b="b"/>
            <a:pathLst>
              <a:path w="576262" h="1412876">
                <a:moveTo>
                  <a:pt x="0" y="1412876"/>
                </a:moveTo>
                <a:lnTo>
                  <a:pt x="576262" y="1412876"/>
                </a:lnTo>
                <a:lnTo>
                  <a:pt x="288131" y="990600"/>
                </a:lnTo>
                <a:close/>
                <a:moveTo>
                  <a:pt x="0" y="917576"/>
                </a:moveTo>
                <a:lnTo>
                  <a:pt x="576262" y="917576"/>
                </a:lnTo>
                <a:lnTo>
                  <a:pt x="288131" y="495300"/>
                </a:lnTo>
                <a:close/>
                <a:moveTo>
                  <a:pt x="0" y="422276"/>
                </a:moveTo>
                <a:lnTo>
                  <a:pt x="576262" y="422276"/>
                </a:lnTo>
                <a:lnTo>
                  <a:pt x="288131" y="0"/>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4573291" y="2157518"/>
            <a:ext cx="2153359" cy="752990"/>
          </a:xfrm>
          <a:prstGeom prst="rect">
            <a:avLst/>
          </a:prstGeom>
          <a:noFill/>
          <a:ln>
            <a:noFill/>
          </a:ln>
        </p:spPr>
        <p:txBody>
          <a:bodyPr vert="horz" wrap="square" lIns="0" tIns="0" rIns="0" bIns="0" rtlCol="0" anchor="b"/>
          <a:lstStyle/>
          <a:p>
            <a:pPr algn="r">
              <a:lnSpc>
                <a:spcPct val="110000"/>
              </a:lnSpc>
            </a:pPr>
            <a:r>
              <a:rPr kumimoji="1" lang="en-US" altLang="zh-CN" sz="5400">
                <a:ln w="12700">
                  <a:noFill/>
                </a:ln>
                <a:solidFill>
                  <a:srgbClr val="A9C7A7">
                    <a:alpha val="100000"/>
                  </a:srgbClr>
                </a:solidFill>
                <a:latin typeface="宋体" panose="02010600030101010101" pitchFamily="2" charset="-122"/>
                <a:ea typeface="宋体" panose="02010600030101010101" pitchFamily="2" charset="-122"/>
                <a:cs typeface="OPPOSans H"/>
              </a:rPr>
              <a:t>PART</a:t>
            </a:r>
            <a:endParaRPr kumimoji="1" lang="zh-CN" altLang="en-US"/>
          </a:p>
        </p:txBody>
      </p:sp>
      <p:sp>
        <p:nvSpPr>
          <p:cNvPr id="20" name="标题 1"/>
          <p:cNvSpPr txBox="1"/>
          <p:nvPr/>
        </p:nvSpPr>
        <p:spPr>
          <a:xfrm>
            <a:off x="6846577" y="926334"/>
            <a:ext cx="1428285" cy="1984174"/>
          </a:xfrm>
          <a:prstGeom prst="rect">
            <a:avLst/>
          </a:prstGeom>
          <a:noFill/>
          <a:ln>
            <a:noFill/>
          </a:ln>
        </p:spPr>
        <p:txBody>
          <a:bodyPr vert="horz" wrap="square" lIns="0" tIns="0" rIns="0" bIns="0" rtlCol="0" anchor="b"/>
          <a:lstStyle/>
          <a:p>
            <a:pPr algn="l">
              <a:lnSpc>
                <a:spcPct val="110000"/>
              </a:lnSpc>
            </a:pPr>
            <a:r>
              <a:rPr kumimoji="1" lang="en-US" altLang="zh-CN" sz="5400">
                <a:ln w="12700">
                  <a:noFill/>
                </a:ln>
                <a:solidFill>
                  <a:srgbClr val="A9C7A7">
                    <a:alpha val="100000"/>
                  </a:srgbClr>
                </a:solidFill>
                <a:latin typeface="宋体" panose="02010600030101010101" pitchFamily="2" charset="-122"/>
                <a:ea typeface="宋体" panose="02010600030101010101" pitchFamily="2" charset="-122"/>
                <a:cs typeface="OPPOSans H"/>
              </a:rPr>
              <a:t>02</a:t>
            </a: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图片 17">
            <a:extLst>
              <a:ext uri="{FF2B5EF4-FFF2-40B4-BE49-F238E27FC236}">
                <a16:creationId xmlns:a16="http://schemas.microsoft.com/office/drawing/2014/main" id="{280BD598-C5C4-4179-A955-668B0BF73F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004" y="1119579"/>
            <a:ext cx="2434455" cy="4413871"/>
          </a:xfrm>
          <a:prstGeom prst="rect">
            <a:avLst/>
          </a:prstGeom>
        </p:spPr>
      </p:pic>
      <p:sp>
        <p:nvSpPr>
          <p:cNvPr id="15" name="标题 1">
            <a:extLst>
              <a:ext uri="{FF2B5EF4-FFF2-40B4-BE49-F238E27FC236}">
                <a16:creationId xmlns:a16="http://schemas.microsoft.com/office/drawing/2014/main" id="{B102302F-F60F-4C0B-8189-3158FAC70820}"/>
              </a:ext>
            </a:extLst>
          </p:cNvPr>
          <p:cNvSpPr txBox="1"/>
          <p:nvPr/>
        </p:nvSpPr>
        <p:spPr>
          <a:xfrm>
            <a:off x="3190240" y="1722056"/>
            <a:ext cx="8328660" cy="1737360"/>
          </a:xfrm>
          <a:prstGeom prst="roundRect">
            <a:avLst>
              <a:gd name="adj" fmla="val 4179"/>
            </a:avLst>
          </a:prstGeom>
          <a:solidFill>
            <a:schemeClr val="accent1"/>
          </a:solidFill>
          <a:ln w="12700" cap="sq">
            <a:noFill/>
            <a:miter/>
          </a:ln>
          <a:effectLst>
            <a:outerShdw blurRad="241300" sx="102000" sy="102000" algn="ctr" rotWithShape="0">
              <a:srgbClr val="000000">
                <a:alpha val="7000"/>
              </a:srgb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a:extLst>
              <a:ext uri="{FF2B5EF4-FFF2-40B4-BE49-F238E27FC236}">
                <a16:creationId xmlns:a16="http://schemas.microsoft.com/office/drawing/2014/main" id="{DFC9DA6B-28C1-4288-A9BF-B0153689DF21}"/>
              </a:ext>
            </a:extLst>
          </p:cNvPr>
          <p:cNvSpPr txBox="1"/>
          <p:nvPr/>
        </p:nvSpPr>
        <p:spPr>
          <a:xfrm>
            <a:off x="3190240" y="1683956"/>
            <a:ext cx="8328660" cy="1737360"/>
          </a:xfrm>
          <a:prstGeom prst="roundRect">
            <a:avLst>
              <a:gd name="adj" fmla="val 4179"/>
            </a:avLst>
          </a:prstGeom>
          <a:solidFill>
            <a:schemeClr val="bg1"/>
          </a:solidFill>
          <a:ln w="12700" cap="sq">
            <a:noFill/>
            <a:miter/>
          </a:ln>
          <a:effectLst>
            <a:outerShdw blurRad="254000" dist="38100" dir="16200000" sx="96000" sy="96000"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2959131" y="4471057"/>
            <a:ext cx="8328660" cy="1737360"/>
          </a:xfrm>
          <a:prstGeom prst="roundRect">
            <a:avLst>
              <a:gd name="adj" fmla="val 4179"/>
            </a:avLst>
          </a:prstGeom>
          <a:solidFill>
            <a:schemeClr val="accent1"/>
          </a:solidFill>
          <a:ln w="12700" cap="sq">
            <a:noFill/>
            <a:miter/>
          </a:ln>
          <a:effectLst>
            <a:outerShdw blurRad="241300" sx="102000" sy="102000" algn="ctr" rotWithShape="0">
              <a:srgbClr val="000000">
                <a:alpha val="7000"/>
              </a:srgb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3395072" y="1805953"/>
            <a:ext cx="303530" cy="303530"/>
          </a:xfrm>
          <a:prstGeom prst="ellipse">
            <a:avLst/>
          </a:pr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3698602" y="2029758"/>
            <a:ext cx="7345960" cy="1264919"/>
          </a:xfrm>
          <a:prstGeom prst="rect">
            <a:avLst/>
          </a:prstGeom>
          <a:noFill/>
          <a:ln>
            <a:noFill/>
          </a:ln>
        </p:spPr>
        <p:txBody>
          <a:bodyPr vert="horz" wrap="square" lIns="0" tIns="0" rIns="0" bIns="0" rtlCol="0" anchor="t"/>
          <a:lstStyle/>
          <a:p>
            <a:pPr>
              <a:lnSpc>
                <a:spcPct val="150000"/>
              </a:lnSpc>
            </a:pPr>
            <a:r>
              <a:rPr kumimoji="1" lang="en-US" altLang="zh-CN" sz="1600">
                <a:ln w="12700">
                  <a:noFill/>
                </a:ln>
                <a:solidFill>
                  <a:srgbClr val="262626">
                    <a:alpha val="100000"/>
                  </a:srgbClr>
                </a:solidFill>
                <a:latin typeface="Source Han Sans"/>
                <a:ea typeface="Source Han Sans"/>
                <a:cs typeface="Source Han Sans"/>
              </a:rPr>
              <a:t>马克思经济学认为产品的价值量由生产它所需的社会必要劳动时间决定，供需关系影响价格，但是建立在价值基础之上。</a:t>
            </a:r>
            <a:endParaRPr kumimoji="1" lang="zh-CN" altLang="en-US" sz="2000"/>
          </a:p>
        </p:txBody>
      </p:sp>
      <p:sp>
        <p:nvSpPr>
          <p:cNvPr id="7" name="标题 1"/>
          <p:cNvSpPr txBox="1"/>
          <p:nvPr/>
        </p:nvSpPr>
        <p:spPr>
          <a:xfrm>
            <a:off x="2959131" y="4139822"/>
            <a:ext cx="8328660" cy="2030495"/>
          </a:xfrm>
          <a:prstGeom prst="roundRect">
            <a:avLst>
              <a:gd name="adj" fmla="val 4179"/>
            </a:avLst>
          </a:prstGeom>
          <a:solidFill>
            <a:schemeClr val="bg1"/>
          </a:solidFill>
          <a:ln w="12700" cap="sq">
            <a:noFill/>
            <a:miter/>
          </a:ln>
          <a:effectLst>
            <a:outerShdw blurRad="254000" dist="38100" dir="16200000" sx="96000" sy="96000"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3091542" y="4257697"/>
            <a:ext cx="303530" cy="303530"/>
          </a:xfrm>
          <a:prstGeom prst="ellipse">
            <a:avLst/>
          </a:prstGeom>
          <a:solidFill>
            <a:schemeClr val="accent1">
              <a:lumMod val="60000"/>
              <a:lumOff val="4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3546837" y="4347867"/>
            <a:ext cx="7726960" cy="1264919"/>
          </a:xfrm>
          <a:prstGeom prst="rect">
            <a:avLst/>
          </a:prstGeom>
          <a:noFill/>
          <a:ln>
            <a:noFill/>
          </a:ln>
        </p:spPr>
        <p:txBody>
          <a:bodyPr vert="horz" wrap="square" lIns="0" tIns="0" rIns="0" bIns="0" rtlCol="0" anchor="t"/>
          <a:lstStyle/>
          <a:p>
            <a:pPr>
              <a:lnSpc>
                <a:spcPct val="150000"/>
              </a:lnSpc>
            </a:pPr>
            <a:r>
              <a:rPr kumimoji="1" lang="en-US" altLang="zh-CN" sz="1600">
                <a:ln w="12700">
                  <a:noFill/>
                </a:ln>
                <a:solidFill>
                  <a:srgbClr val="262626">
                    <a:alpha val="100000"/>
                  </a:srgbClr>
                </a:solidFill>
                <a:latin typeface="Source Han Sans"/>
                <a:ea typeface="Source Han Sans"/>
                <a:cs typeface="Source Han Sans"/>
              </a:rPr>
              <a:t>李晓华的理发服务价格亲民，但她的技艺和服务态度赢得了顾客的认可，体现了价值决定价格的理论。</a:t>
            </a:r>
            <a:r>
              <a:rPr kumimoji="1" lang="zh-CN" altLang="en-US" sz="1600">
                <a:ln w="12700">
                  <a:noFill/>
                </a:ln>
                <a:solidFill>
                  <a:srgbClr val="262626">
                    <a:alpha val="100000"/>
                  </a:srgbClr>
                </a:solidFill>
                <a:latin typeface="Source Han Sans"/>
                <a:ea typeface="Source Han Sans"/>
              </a:rPr>
              <a:t>即她的服务价值体现在对顾客需求的精准把握和满足上，而非单纯的价格竞争。她的亲民定价策略不仅赢得了顾客的赞誉，也体现了她对服务价值的坚守和对顾客的尊重。</a:t>
            </a:r>
          </a:p>
        </p:txBody>
      </p:sp>
      <p:sp>
        <p:nvSpPr>
          <p:cNvPr id="11" name="标题 1"/>
          <p:cNvSpPr txBox="1"/>
          <p:nvPr/>
        </p:nvSpPr>
        <p:spPr>
          <a:xfrm>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773150" y="475975"/>
            <a:ext cx="1074575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价值决定价格</a:t>
            </a:r>
            <a:endParaRPr kumimoji="1" lang="zh-CN" altLang="en-US" sz="2800"/>
          </a:p>
        </p:txBody>
      </p:sp>
      <p:sp>
        <p:nvSpPr>
          <p:cNvPr id="13"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extLst>
      <p:ext uri="{BB962C8B-B14F-4D97-AF65-F5344CB8AC3E}">
        <p14:creationId xmlns:p14="http://schemas.microsoft.com/office/powerpoint/2010/main" val="1013047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193848"/>
            <a:ext cx="12192000" cy="6470305"/>
          </a:xfrm>
          <a:custGeom>
            <a:avLst/>
            <a:gdLst>
              <a:gd name="connsiteX0" fmla="*/ 12166698 w 12192000"/>
              <a:gd name="connsiteY0" fmla="*/ 6280001 h 6470305"/>
              <a:gd name="connsiteX1" fmla="*/ 12192000 w 12192000"/>
              <a:gd name="connsiteY1" fmla="*/ 6285109 h 6470305"/>
              <a:gd name="connsiteX2" fmla="*/ 12192000 w 12192000"/>
              <a:gd name="connsiteY2" fmla="*/ 6465197 h 6470305"/>
              <a:gd name="connsiteX3" fmla="*/ 12166698 w 12192000"/>
              <a:gd name="connsiteY3" fmla="*/ 6470305 h 6470305"/>
              <a:gd name="connsiteX4" fmla="*/ 12071546 w 12192000"/>
              <a:gd name="connsiteY4" fmla="*/ 6375153 h 6470305"/>
              <a:gd name="connsiteX5" fmla="*/ 12166698 w 12192000"/>
              <a:gd name="connsiteY5" fmla="*/ 6280001 h 6470305"/>
              <a:gd name="connsiteX6" fmla="*/ 11748029 w 12192000"/>
              <a:gd name="connsiteY6" fmla="*/ 6280001 h 6470305"/>
              <a:gd name="connsiteX7" fmla="*/ 11843181 w 12192000"/>
              <a:gd name="connsiteY7" fmla="*/ 6375153 h 6470305"/>
              <a:gd name="connsiteX8" fmla="*/ 11748029 w 12192000"/>
              <a:gd name="connsiteY8" fmla="*/ 6470305 h 6470305"/>
              <a:gd name="connsiteX9" fmla="*/ 11652877 w 12192000"/>
              <a:gd name="connsiteY9" fmla="*/ 6375153 h 6470305"/>
              <a:gd name="connsiteX10" fmla="*/ 11748029 w 12192000"/>
              <a:gd name="connsiteY10" fmla="*/ 6280001 h 6470305"/>
              <a:gd name="connsiteX11" fmla="*/ 11329360 w 12192000"/>
              <a:gd name="connsiteY11" fmla="*/ 6280001 h 6470305"/>
              <a:gd name="connsiteX12" fmla="*/ 11424512 w 12192000"/>
              <a:gd name="connsiteY12" fmla="*/ 6375153 h 6470305"/>
              <a:gd name="connsiteX13" fmla="*/ 11329360 w 12192000"/>
              <a:gd name="connsiteY13" fmla="*/ 6470305 h 6470305"/>
              <a:gd name="connsiteX14" fmla="*/ 11234208 w 12192000"/>
              <a:gd name="connsiteY14" fmla="*/ 6375153 h 6470305"/>
              <a:gd name="connsiteX15" fmla="*/ 11329360 w 12192000"/>
              <a:gd name="connsiteY15" fmla="*/ 6280001 h 6470305"/>
              <a:gd name="connsiteX16" fmla="*/ 10910691 w 12192000"/>
              <a:gd name="connsiteY16" fmla="*/ 6280001 h 6470305"/>
              <a:gd name="connsiteX17" fmla="*/ 11005843 w 12192000"/>
              <a:gd name="connsiteY17" fmla="*/ 6375153 h 6470305"/>
              <a:gd name="connsiteX18" fmla="*/ 10910691 w 12192000"/>
              <a:gd name="connsiteY18" fmla="*/ 6470305 h 6470305"/>
              <a:gd name="connsiteX19" fmla="*/ 10815539 w 12192000"/>
              <a:gd name="connsiteY19" fmla="*/ 6375153 h 6470305"/>
              <a:gd name="connsiteX20" fmla="*/ 10910691 w 12192000"/>
              <a:gd name="connsiteY20" fmla="*/ 6280001 h 6470305"/>
              <a:gd name="connsiteX21" fmla="*/ 10492022 w 12192000"/>
              <a:gd name="connsiteY21" fmla="*/ 6280001 h 6470305"/>
              <a:gd name="connsiteX22" fmla="*/ 10587174 w 12192000"/>
              <a:gd name="connsiteY22" fmla="*/ 6375153 h 6470305"/>
              <a:gd name="connsiteX23" fmla="*/ 10492022 w 12192000"/>
              <a:gd name="connsiteY23" fmla="*/ 6470305 h 6470305"/>
              <a:gd name="connsiteX24" fmla="*/ 10396870 w 12192000"/>
              <a:gd name="connsiteY24" fmla="*/ 6375153 h 6470305"/>
              <a:gd name="connsiteX25" fmla="*/ 10492022 w 12192000"/>
              <a:gd name="connsiteY25" fmla="*/ 6280001 h 6470305"/>
              <a:gd name="connsiteX26" fmla="*/ 10073353 w 12192000"/>
              <a:gd name="connsiteY26" fmla="*/ 6280001 h 6470305"/>
              <a:gd name="connsiteX27" fmla="*/ 10168505 w 12192000"/>
              <a:gd name="connsiteY27" fmla="*/ 6375153 h 6470305"/>
              <a:gd name="connsiteX28" fmla="*/ 10073353 w 12192000"/>
              <a:gd name="connsiteY28" fmla="*/ 6470305 h 6470305"/>
              <a:gd name="connsiteX29" fmla="*/ 9978201 w 12192000"/>
              <a:gd name="connsiteY29" fmla="*/ 6375153 h 6470305"/>
              <a:gd name="connsiteX30" fmla="*/ 10073353 w 12192000"/>
              <a:gd name="connsiteY30" fmla="*/ 6280001 h 6470305"/>
              <a:gd name="connsiteX31" fmla="*/ 9654684 w 12192000"/>
              <a:gd name="connsiteY31" fmla="*/ 6280001 h 6470305"/>
              <a:gd name="connsiteX32" fmla="*/ 9749836 w 12192000"/>
              <a:gd name="connsiteY32" fmla="*/ 6375153 h 6470305"/>
              <a:gd name="connsiteX33" fmla="*/ 9654684 w 12192000"/>
              <a:gd name="connsiteY33" fmla="*/ 6470305 h 6470305"/>
              <a:gd name="connsiteX34" fmla="*/ 9559532 w 12192000"/>
              <a:gd name="connsiteY34" fmla="*/ 6375153 h 6470305"/>
              <a:gd name="connsiteX35" fmla="*/ 9654684 w 12192000"/>
              <a:gd name="connsiteY35" fmla="*/ 6280001 h 6470305"/>
              <a:gd name="connsiteX36" fmla="*/ 9236015 w 12192000"/>
              <a:gd name="connsiteY36" fmla="*/ 6280001 h 6470305"/>
              <a:gd name="connsiteX37" fmla="*/ 9331167 w 12192000"/>
              <a:gd name="connsiteY37" fmla="*/ 6375153 h 6470305"/>
              <a:gd name="connsiteX38" fmla="*/ 9236015 w 12192000"/>
              <a:gd name="connsiteY38" fmla="*/ 6470305 h 6470305"/>
              <a:gd name="connsiteX39" fmla="*/ 9140863 w 12192000"/>
              <a:gd name="connsiteY39" fmla="*/ 6375153 h 6470305"/>
              <a:gd name="connsiteX40" fmla="*/ 9236015 w 12192000"/>
              <a:gd name="connsiteY40" fmla="*/ 6280001 h 6470305"/>
              <a:gd name="connsiteX41" fmla="*/ 8817346 w 12192000"/>
              <a:gd name="connsiteY41" fmla="*/ 6280001 h 6470305"/>
              <a:gd name="connsiteX42" fmla="*/ 8912498 w 12192000"/>
              <a:gd name="connsiteY42" fmla="*/ 6375153 h 6470305"/>
              <a:gd name="connsiteX43" fmla="*/ 8817346 w 12192000"/>
              <a:gd name="connsiteY43" fmla="*/ 6470305 h 6470305"/>
              <a:gd name="connsiteX44" fmla="*/ 8722194 w 12192000"/>
              <a:gd name="connsiteY44" fmla="*/ 6375153 h 6470305"/>
              <a:gd name="connsiteX45" fmla="*/ 8817346 w 12192000"/>
              <a:gd name="connsiteY45" fmla="*/ 6280001 h 6470305"/>
              <a:gd name="connsiteX46" fmla="*/ 8398677 w 12192000"/>
              <a:gd name="connsiteY46" fmla="*/ 6280001 h 6470305"/>
              <a:gd name="connsiteX47" fmla="*/ 8493829 w 12192000"/>
              <a:gd name="connsiteY47" fmla="*/ 6375153 h 6470305"/>
              <a:gd name="connsiteX48" fmla="*/ 8398677 w 12192000"/>
              <a:gd name="connsiteY48" fmla="*/ 6470305 h 6470305"/>
              <a:gd name="connsiteX49" fmla="*/ 8303526 w 12192000"/>
              <a:gd name="connsiteY49" fmla="*/ 6375153 h 6470305"/>
              <a:gd name="connsiteX50" fmla="*/ 8398677 w 12192000"/>
              <a:gd name="connsiteY50" fmla="*/ 6280001 h 6470305"/>
              <a:gd name="connsiteX51" fmla="*/ 7980009 w 12192000"/>
              <a:gd name="connsiteY51" fmla="*/ 6280001 h 6470305"/>
              <a:gd name="connsiteX52" fmla="*/ 8075161 w 12192000"/>
              <a:gd name="connsiteY52" fmla="*/ 6375153 h 6470305"/>
              <a:gd name="connsiteX53" fmla="*/ 7980009 w 12192000"/>
              <a:gd name="connsiteY53" fmla="*/ 6470305 h 6470305"/>
              <a:gd name="connsiteX54" fmla="*/ 7884857 w 12192000"/>
              <a:gd name="connsiteY54" fmla="*/ 6375153 h 6470305"/>
              <a:gd name="connsiteX55" fmla="*/ 7980009 w 12192000"/>
              <a:gd name="connsiteY55" fmla="*/ 6280001 h 6470305"/>
              <a:gd name="connsiteX56" fmla="*/ 7561340 w 12192000"/>
              <a:gd name="connsiteY56" fmla="*/ 6280001 h 6470305"/>
              <a:gd name="connsiteX57" fmla="*/ 7656492 w 12192000"/>
              <a:gd name="connsiteY57" fmla="*/ 6375153 h 6470305"/>
              <a:gd name="connsiteX58" fmla="*/ 7561340 w 12192000"/>
              <a:gd name="connsiteY58" fmla="*/ 6470305 h 6470305"/>
              <a:gd name="connsiteX59" fmla="*/ 7466188 w 12192000"/>
              <a:gd name="connsiteY59" fmla="*/ 6375153 h 6470305"/>
              <a:gd name="connsiteX60" fmla="*/ 7561340 w 12192000"/>
              <a:gd name="connsiteY60" fmla="*/ 6280001 h 6470305"/>
              <a:gd name="connsiteX61" fmla="*/ 7142671 w 12192000"/>
              <a:gd name="connsiteY61" fmla="*/ 6280001 h 6470305"/>
              <a:gd name="connsiteX62" fmla="*/ 7237823 w 12192000"/>
              <a:gd name="connsiteY62" fmla="*/ 6375153 h 6470305"/>
              <a:gd name="connsiteX63" fmla="*/ 7142671 w 12192000"/>
              <a:gd name="connsiteY63" fmla="*/ 6470305 h 6470305"/>
              <a:gd name="connsiteX64" fmla="*/ 7047519 w 12192000"/>
              <a:gd name="connsiteY64" fmla="*/ 6375153 h 6470305"/>
              <a:gd name="connsiteX65" fmla="*/ 7142671 w 12192000"/>
              <a:gd name="connsiteY65" fmla="*/ 6280001 h 6470305"/>
              <a:gd name="connsiteX66" fmla="*/ 6724002 w 12192000"/>
              <a:gd name="connsiteY66" fmla="*/ 6280001 h 6470305"/>
              <a:gd name="connsiteX67" fmla="*/ 6819154 w 12192000"/>
              <a:gd name="connsiteY67" fmla="*/ 6375153 h 6470305"/>
              <a:gd name="connsiteX68" fmla="*/ 6724002 w 12192000"/>
              <a:gd name="connsiteY68" fmla="*/ 6470305 h 6470305"/>
              <a:gd name="connsiteX69" fmla="*/ 6628850 w 12192000"/>
              <a:gd name="connsiteY69" fmla="*/ 6375153 h 6470305"/>
              <a:gd name="connsiteX70" fmla="*/ 6724002 w 12192000"/>
              <a:gd name="connsiteY70" fmla="*/ 6280001 h 6470305"/>
              <a:gd name="connsiteX71" fmla="*/ 6305333 w 12192000"/>
              <a:gd name="connsiteY71" fmla="*/ 6280001 h 6470305"/>
              <a:gd name="connsiteX72" fmla="*/ 6400485 w 12192000"/>
              <a:gd name="connsiteY72" fmla="*/ 6375153 h 6470305"/>
              <a:gd name="connsiteX73" fmla="*/ 6305333 w 12192000"/>
              <a:gd name="connsiteY73" fmla="*/ 6470305 h 6470305"/>
              <a:gd name="connsiteX74" fmla="*/ 6210181 w 12192000"/>
              <a:gd name="connsiteY74" fmla="*/ 6375153 h 6470305"/>
              <a:gd name="connsiteX75" fmla="*/ 6305333 w 12192000"/>
              <a:gd name="connsiteY75" fmla="*/ 6280001 h 6470305"/>
              <a:gd name="connsiteX76" fmla="*/ 5886664 w 12192000"/>
              <a:gd name="connsiteY76" fmla="*/ 6280001 h 6470305"/>
              <a:gd name="connsiteX77" fmla="*/ 5981816 w 12192000"/>
              <a:gd name="connsiteY77" fmla="*/ 6375153 h 6470305"/>
              <a:gd name="connsiteX78" fmla="*/ 5886664 w 12192000"/>
              <a:gd name="connsiteY78" fmla="*/ 6470305 h 6470305"/>
              <a:gd name="connsiteX79" fmla="*/ 5791512 w 12192000"/>
              <a:gd name="connsiteY79" fmla="*/ 6375153 h 6470305"/>
              <a:gd name="connsiteX80" fmla="*/ 5886664 w 12192000"/>
              <a:gd name="connsiteY80" fmla="*/ 6280001 h 6470305"/>
              <a:gd name="connsiteX81" fmla="*/ 5467994 w 12192000"/>
              <a:gd name="connsiteY81" fmla="*/ 6280001 h 6470305"/>
              <a:gd name="connsiteX82" fmla="*/ 5563146 w 12192000"/>
              <a:gd name="connsiteY82" fmla="*/ 6375153 h 6470305"/>
              <a:gd name="connsiteX83" fmla="*/ 5467994 w 12192000"/>
              <a:gd name="connsiteY83" fmla="*/ 6470305 h 6470305"/>
              <a:gd name="connsiteX84" fmla="*/ 5372842 w 12192000"/>
              <a:gd name="connsiteY84" fmla="*/ 6375153 h 6470305"/>
              <a:gd name="connsiteX85" fmla="*/ 5467994 w 12192000"/>
              <a:gd name="connsiteY85" fmla="*/ 6280001 h 6470305"/>
              <a:gd name="connsiteX86" fmla="*/ 5049325 w 12192000"/>
              <a:gd name="connsiteY86" fmla="*/ 6280001 h 6470305"/>
              <a:gd name="connsiteX87" fmla="*/ 5144478 w 12192000"/>
              <a:gd name="connsiteY87" fmla="*/ 6375153 h 6470305"/>
              <a:gd name="connsiteX88" fmla="*/ 5049325 w 12192000"/>
              <a:gd name="connsiteY88" fmla="*/ 6470305 h 6470305"/>
              <a:gd name="connsiteX89" fmla="*/ 4954173 w 12192000"/>
              <a:gd name="connsiteY89" fmla="*/ 6375153 h 6470305"/>
              <a:gd name="connsiteX90" fmla="*/ 5049325 w 12192000"/>
              <a:gd name="connsiteY90" fmla="*/ 6280001 h 6470305"/>
              <a:gd name="connsiteX91" fmla="*/ 4630656 w 12192000"/>
              <a:gd name="connsiteY91" fmla="*/ 6280001 h 6470305"/>
              <a:gd name="connsiteX92" fmla="*/ 4725808 w 12192000"/>
              <a:gd name="connsiteY92" fmla="*/ 6375153 h 6470305"/>
              <a:gd name="connsiteX93" fmla="*/ 4630656 w 12192000"/>
              <a:gd name="connsiteY93" fmla="*/ 6470305 h 6470305"/>
              <a:gd name="connsiteX94" fmla="*/ 4535504 w 12192000"/>
              <a:gd name="connsiteY94" fmla="*/ 6375153 h 6470305"/>
              <a:gd name="connsiteX95" fmla="*/ 4630656 w 12192000"/>
              <a:gd name="connsiteY95" fmla="*/ 6280001 h 6470305"/>
              <a:gd name="connsiteX96" fmla="*/ 4211987 w 12192000"/>
              <a:gd name="connsiteY96" fmla="*/ 6280001 h 6470305"/>
              <a:gd name="connsiteX97" fmla="*/ 4307139 w 12192000"/>
              <a:gd name="connsiteY97" fmla="*/ 6375153 h 6470305"/>
              <a:gd name="connsiteX98" fmla="*/ 4211987 w 12192000"/>
              <a:gd name="connsiteY98" fmla="*/ 6470305 h 6470305"/>
              <a:gd name="connsiteX99" fmla="*/ 4116835 w 12192000"/>
              <a:gd name="connsiteY99" fmla="*/ 6375153 h 6470305"/>
              <a:gd name="connsiteX100" fmla="*/ 4211987 w 12192000"/>
              <a:gd name="connsiteY100" fmla="*/ 6280001 h 6470305"/>
              <a:gd name="connsiteX101" fmla="*/ 3793342 w 12192000"/>
              <a:gd name="connsiteY101" fmla="*/ 6280001 h 6470305"/>
              <a:gd name="connsiteX102" fmla="*/ 3888470 w 12192000"/>
              <a:gd name="connsiteY102" fmla="*/ 6375153 h 6470305"/>
              <a:gd name="connsiteX103" fmla="*/ 3793342 w 12192000"/>
              <a:gd name="connsiteY103" fmla="*/ 6470305 h 6470305"/>
              <a:gd name="connsiteX104" fmla="*/ 3698190 w 12192000"/>
              <a:gd name="connsiteY104" fmla="*/ 6375153 h 6470305"/>
              <a:gd name="connsiteX105" fmla="*/ 3793342 w 12192000"/>
              <a:gd name="connsiteY105" fmla="*/ 6280001 h 6470305"/>
              <a:gd name="connsiteX106" fmla="*/ 3374671 w 12192000"/>
              <a:gd name="connsiteY106" fmla="*/ 6280001 h 6470305"/>
              <a:gd name="connsiteX107" fmla="*/ 3469825 w 12192000"/>
              <a:gd name="connsiteY107" fmla="*/ 6375153 h 6470305"/>
              <a:gd name="connsiteX108" fmla="*/ 3374671 w 12192000"/>
              <a:gd name="connsiteY108" fmla="*/ 6470305 h 6470305"/>
              <a:gd name="connsiteX109" fmla="*/ 3279519 w 12192000"/>
              <a:gd name="connsiteY109" fmla="*/ 6375153 h 6470305"/>
              <a:gd name="connsiteX110" fmla="*/ 3374671 w 12192000"/>
              <a:gd name="connsiteY110" fmla="*/ 6280001 h 6470305"/>
              <a:gd name="connsiteX111" fmla="*/ 2956001 w 12192000"/>
              <a:gd name="connsiteY111" fmla="*/ 6280001 h 6470305"/>
              <a:gd name="connsiteX112" fmla="*/ 3051154 w 12192000"/>
              <a:gd name="connsiteY112" fmla="*/ 6375153 h 6470305"/>
              <a:gd name="connsiteX113" fmla="*/ 2956001 w 12192000"/>
              <a:gd name="connsiteY113" fmla="*/ 6470305 h 6470305"/>
              <a:gd name="connsiteX114" fmla="*/ 2860848 w 12192000"/>
              <a:gd name="connsiteY114" fmla="*/ 6375153 h 6470305"/>
              <a:gd name="connsiteX115" fmla="*/ 2956001 w 12192000"/>
              <a:gd name="connsiteY115" fmla="*/ 6280001 h 6470305"/>
              <a:gd name="connsiteX116" fmla="*/ 2537330 w 12192000"/>
              <a:gd name="connsiteY116" fmla="*/ 6280001 h 6470305"/>
              <a:gd name="connsiteX117" fmla="*/ 2632482 w 12192000"/>
              <a:gd name="connsiteY117" fmla="*/ 6375153 h 6470305"/>
              <a:gd name="connsiteX118" fmla="*/ 2537330 w 12192000"/>
              <a:gd name="connsiteY118" fmla="*/ 6470305 h 6470305"/>
              <a:gd name="connsiteX119" fmla="*/ 2442177 w 12192000"/>
              <a:gd name="connsiteY119" fmla="*/ 6375153 h 6470305"/>
              <a:gd name="connsiteX120" fmla="*/ 2537330 w 12192000"/>
              <a:gd name="connsiteY120" fmla="*/ 6280001 h 6470305"/>
              <a:gd name="connsiteX121" fmla="*/ 2118660 w 12192000"/>
              <a:gd name="connsiteY121" fmla="*/ 6280001 h 6470305"/>
              <a:gd name="connsiteX122" fmla="*/ 2213812 w 12192000"/>
              <a:gd name="connsiteY122" fmla="*/ 6375153 h 6470305"/>
              <a:gd name="connsiteX123" fmla="*/ 2118660 w 12192000"/>
              <a:gd name="connsiteY123" fmla="*/ 6470305 h 6470305"/>
              <a:gd name="connsiteX124" fmla="*/ 2023508 w 12192000"/>
              <a:gd name="connsiteY124" fmla="*/ 6375153 h 6470305"/>
              <a:gd name="connsiteX125" fmla="*/ 2118660 w 12192000"/>
              <a:gd name="connsiteY125" fmla="*/ 6280001 h 6470305"/>
              <a:gd name="connsiteX126" fmla="*/ 1699989 w 12192000"/>
              <a:gd name="connsiteY126" fmla="*/ 6280001 h 6470305"/>
              <a:gd name="connsiteX127" fmla="*/ 1795142 w 12192000"/>
              <a:gd name="connsiteY127" fmla="*/ 6375153 h 6470305"/>
              <a:gd name="connsiteX128" fmla="*/ 1699989 w 12192000"/>
              <a:gd name="connsiteY128" fmla="*/ 6470305 h 6470305"/>
              <a:gd name="connsiteX129" fmla="*/ 1604835 w 12192000"/>
              <a:gd name="connsiteY129" fmla="*/ 6375153 h 6470305"/>
              <a:gd name="connsiteX130" fmla="*/ 1699989 w 12192000"/>
              <a:gd name="connsiteY130" fmla="*/ 6280001 h 6470305"/>
              <a:gd name="connsiteX131" fmla="*/ 1281318 w 12192000"/>
              <a:gd name="connsiteY131" fmla="*/ 6280001 h 6470305"/>
              <a:gd name="connsiteX132" fmla="*/ 1376471 w 12192000"/>
              <a:gd name="connsiteY132" fmla="*/ 6375153 h 6470305"/>
              <a:gd name="connsiteX133" fmla="*/ 1281318 w 12192000"/>
              <a:gd name="connsiteY133" fmla="*/ 6470305 h 6470305"/>
              <a:gd name="connsiteX134" fmla="*/ 1186165 w 12192000"/>
              <a:gd name="connsiteY134" fmla="*/ 6375153 h 6470305"/>
              <a:gd name="connsiteX135" fmla="*/ 1281318 w 12192000"/>
              <a:gd name="connsiteY135" fmla="*/ 6280001 h 6470305"/>
              <a:gd name="connsiteX136" fmla="*/ 862650 w 12192000"/>
              <a:gd name="connsiteY136" fmla="*/ 6280001 h 6470305"/>
              <a:gd name="connsiteX137" fmla="*/ 957802 w 12192000"/>
              <a:gd name="connsiteY137" fmla="*/ 6375153 h 6470305"/>
              <a:gd name="connsiteX138" fmla="*/ 862650 w 12192000"/>
              <a:gd name="connsiteY138" fmla="*/ 6470305 h 6470305"/>
              <a:gd name="connsiteX139" fmla="*/ 767498 w 12192000"/>
              <a:gd name="connsiteY139" fmla="*/ 6375153 h 6470305"/>
              <a:gd name="connsiteX140" fmla="*/ 862650 w 12192000"/>
              <a:gd name="connsiteY140" fmla="*/ 6280001 h 6470305"/>
              <a:gd name="connsiteX141" fmla="*/ 443982 w 12192000"/>
              <a:gd name="connsiteY141" fmla="*/ 6280001 h 6470305"/>
              <a:gd name="connsiteX142" fmla="*/ 539134 w 12192000"/>
              <a:gd name="connsiteY142" fmla="*/ 6375153 h 6470305"/>
              <a:gd name="connsiteX143" fmla="*/ 443982 w 12192000"/>
              <a:gd name="connsiteY143" fmla="*/ 6470305 h 6470305"/>
              <a:gd name="connsiteX144" fmla="*/ 348830 w 12192000"/>
              <a:gd name="connsiteY144" fmla="*/ 6375153 h 6470305"/>
              <a:gd name="connsiteX145" fmla="*/ 443982 w 12192000"/>
              <a:gd name="connsiteY145" fmla="*/ 6280001 h 6470305"/>
              <a:gd name="connsiteX146" fmla="*/ 25313 w 12192000"/>
              <a:gd name="connsiteY146" fmla="*/ 6280001 h 6470305"/>
              <a:gd name="connsiteX147" fmla="*/ 120465 w 12192000"/>
              <a:gd name="connsiteY147" fmla="*/ 6375153 h 6470305"/>
              <a:gd name="connsiteX148" fmla="*/ 25313 w 12192000"/>
              <a:gd name="connsiteY148" fmla="*/ 6470305 h 6470305"/>
              <a:gd name="connsiteX149" fmla="*/ 0 w 12192000"/>
              <a:gd name="connsiteY149" fmla="*/ 6465195 h 6470305"/>
              <a:gd name="connsiteX150" fmla="*/ 0 w 12192000"/>
              <a:gd name="connsiteY150" fmla="*/ 6285112 h 6470305"/>
              <a:gd name="connsiteX151" fmla="*/ 12166698 w 12192000"/>
              <a:gd name="connsiteY151" fmla="*/ 5861332 h 6470305"/>
              <a:gd name="connsiteX152" fmla="*/ 12192000 w 12192000"/>
              <a:gd name="connsiteY152" fmla="*/ 5866441 h 6470305"/>
              <a:gd name="connsiteX153" fmla="*/ 12192000 w 12192000"/>
              <a:gd name="connsiteY153" fmla="*/ 6046528 h 6470305"/>
              <a:gd name="connsiteX154" fmla="*/ 12166698 w 12192000"/>
              <a:gd name="connsiteY154" fmla="*/ 6051636 h 6470305"/>
              <a:gd name="connsiteX155" fmla="*/ 12071546 w 12192000"/>
              <a:gd name="connsiteY155" fmla="*/ 5956484 h 6470305"/>
              <a:gd name="connsiteX156" fmla="*/ 12166698 w 12192000"/>
              <a:gd name="connsiteY156" fmla="*/ 5861332 h 6470305"/>
              <a:gd name="connsiteX157" fmla="*/ 11748029 w 12192000"/>
              <a:gd name="connsiteY157" fmla="*/ 5861332 h 6470305"/>
              <a:gd name="connsiteX158" fmla="*/ 11843181 w 12192000"/>
              <a:gd name="connsiteY158" fmla="*/ 5956484 h 6470305"/>
              <a:gd name="connsiteX159" fmla="*/ 11748029 w 12192000"/>
              <a:gd name="connsiteY159" fmla="*/ 6051636 h 6470305"/>
              <a:gd name="connsiteX160" fmla="*/ 11652877 w 12192000"/>
              <a:gd name="connsiteY160" fmla="*/ 5956484 h 6470305"/>
              <a:gd name="connsiteX161" fmla="*/ 11748029 w 12192000"/>
              <a:gd name="connsiteY161" fmla="*/ 5861332 h 6470305"/>
              <a:gd name="connsiteX162" fmla="*/ 11329360 w 12192000"/>
              <a:gd name="connsiteY162" fmla="*/ 5861332 h 6470305"/>
              <a:gd name="connsiteX163" fmla="*/ 11424512 w 12192000"/>
              <a:gd name="connsiteY163" fmla="*/ 5956484 h 6470305"/>
              <a:gd name="connsiteX164" fmla="*/ 11329360 w 12192000"/>
              <a:gd name="connsiteY164" fmla="*/ 6051636 h 6470305"/>
              <a:gd name="connsiteX165" fmla="*/ 11234208 w 12192000"/>
              <a:gd name="connsiteY165" fmla="*/ 5956484 h 6470305"/>
              <a:gd name="connsiteX166" fmla="*/ 11329360 w 12192000"/>
              <a:gd name="connsiteY166" fmla="*/ 5861332 h 6470305"/>
              <a:gd name="connsiteX167" fmla="*/ 10910691 w 12192000"/>
              <a:gd name="connsiteY167" fmla="*/ 5861332 h 6470305"/>
              <a:gd name="connsiteX168" fmla="*/ 11005843 w 12192000"/>
              <a:gd name="connsiteY168" fmla="*/ 5956484 h 6470305"/>
              <a:gd name="connsiteX169" fmla="*/ 10910691 w 12192000"/>
              <a:gd name="connsiteY169" fmla="*/ 6051636 h 6470305"/>
              <a:gd name="connsiteX170" fmla="*/ 10815539 w 12192000"/>
              <a:gd name="connsiteY170" fmla="*/ 5956484 h 6470305"/>
              <a:gd name="connsiteX171" fmla="*/ 10910691 w 12192000"/>
              <a:gd name="connsiteY171" fmla="*/ 5861332 h 6470305"/>
              <a:gd name="connsiteX172" fmla="*/ 10492022 w 12192000"/>
              <a:gd name="connsiteY172" fmla="*/ 5861332 h 6470305"/>
              <a:gd name="connsiteX173" fmla="*/ 10587174 w 12192000"/>
              <a:gd name="connsiteY173" fmla="*/ 5956484 h 6470305"/>
              <a:gd name="connsiteX174" fmla="*/ 10492022 w 12192000"/>
              <a:gd name="connsiteY174" fmla="*/ 6051636 h 6470305"/>
              <a:gd name="connsiteX175" fmla="*/ 10396870 w 12192000"/>
              <a:gd name="connsiteY175" fmla="*/ 5956484 h 6470305"/>
              <a:gd name="connsiteX176" fmla="*/ 10492022 w 12192000"/>
              <a:gd name="connsiteY176" fmla="*/ 5861332 h 6470305"/>
              <a:gd name="connsiteX177" fmla="*/ 10073353 w 12192000"/>
              <a:gd name="connsiteY177" fmla="*/ 5861332 h 6470305"/>
              <a:gd name="connsiteX178" fmla="*/ 10168505 w 12192000"/>
              <a:gd name="connsiteY178" fmla="*/ 5956484 h 6470305"/>
              <a:gd name="connsiteX179" fmla="*/ 10073353 w 12192000"/>
              <a:gd name="connsiteY179" fmla="*/ 6051636 h 6470305"/>
              <a:gd name="connsiteX180" fmla="*/ 9978201 w 12192000"/>
              <a:gd name="connsiteY180" fmla="*/ 5956484 h 6470305"/>
              <a:gd name="connsiteX181" fmla="*/ 10073353 w 12192000"/>
              <a:gd name="connsiteY181" fmla="*/ 5861332 h 6470305"/>
              <a:gd name="connsiteX182" fmla="*/ 9654684 w 12192000"/>
              <a:gd name="connsiteY182" fmla="*/ 5861332 h 6470305"/>
              <a:gd name="connsiteX183" fmla="*/ 9749836 w 12192000"/>
              <a:gd name="connsiteY183" fmla="*/ 5956484 h 6470305"/>
              <a:gd name="connsiteX184" fmla="*/ 9654684 w 12192000"/>
              <a:gd name="connsiteY184" fmla="*/ 6051636 h 6470305"/>
              <a:gd name="connsiteX185" fmla="*/ 9559532 w 12192000"/>
              <a:gd name="connsiteY185" fmla="*/ 5956484 h 6470305"/>
              <a:gd name="connsiteX186" fmla="*/ 9654684 w 12192000"/>
              <a:gd name="connsiteY186" fmla="*/ 5861332 h 6470305"/>
              <a:gd name="connsiteX187" fmla="*/ 9236015 w 12192000"/>
              <a:gd name="connsiteY187" fmla="*/ 5861332 h 6470305"/>
              <a:gd name="connsiteX188" fmla="*/ 9331167 w 12192000"/>
              <a:gd name="connsiteY188" fmla="*/ 5956484 h 6470305"/>
              <a:gd name="connsiteX189" fmla="*/ 9236015 w 12192000"/>
              <a:gd name="connsiteY189" fmla="*/ 6051636 h 6470305"/>
              <a:gd name="connsiteX190" fmla="*/ 9140863 w 12192000"/>
              <a:gd name="connsiteY190" fmla="*/ 5956484 h 6470305"/>
              <a:gd name="connsiteX191" fmla="*/ 9236015 w 12192000"/>
              <a:gd name="connsiteY191" fmla="*/ 5861332 h 6470305"/>
              <a:gd name="connsiteX192" fmla="*/ 8817346 w 12192000"/>
              <a:gd name="connsiteY192" fmla="*/ 5861332 h 6470305"/>
              <a:gd name="connsiteX193" fmla="*/ 8912498 w 12192000"/>
              <a:gd name="connsiteY193" fmla="*/ 5956484 h 6470305"/>
              <a:gd name="connsiteX194" fmla="*/ 8817346 w 12192000"/>
              <a:gd name="connsiteY194" fmla="*/ 6051636 h 6470305"/>
              <a:gd name="connsiteX195" fmla="*/ 8722194 w 12192000"/>
              <a:gd name="connsiteY195" fmla="*/ 5956484 h 6470305"/>
              <a:gd name="connsiteX196" fmla="*/ 8817346 w 12192000"/>
              <a:gd name="connsiteY196" fmla="*/ 5861332 h 6470305"/>
              <a:gd name="connsiteX197" fmla="*/ 8398677 w 12192000"/>
              <a:gd name="connsiteY197" fmla="*/ 5861332 h 6470305"/>
              <a:gd name="connsiteX198" fmla="*/ 8493829 w 12192000"/>
              <a:gd name="connsiteY198" fmla="*/ 5956484 h 6470305"/>
              <a:gd name="connsiteX199" fmla="*/ 8398677 w 12192000"/>
              <a:gd name="connsiteY199" fmla="*/ 6051636 h 6470305"/>
              <a:gd name="connsiteX200" fmla="*/ 8303526 w 12192000"/>
              <a:gd name="connsiteY200" fmla="*/ 5956484 h 6470305"/>
              <a:gd name="connsiteX201" fmla="*/ 8398677 w 12192000"/>
              <a:gd name="connsiteY201" fmla="*/ 5861332 h 6470305"/>
              <a:gd name="connsiteX202" fmla="*/ 7980009 w 12192000"/>
              <a:gd name="connsiteY202" fmla="*/ 5861332 h 6470305"/>
              <a:gd name="connsiteX203" fmla="*/ 8075161 w 12192000"/>
              <a:gd name="connsiteY203" fmla="*/ 5956484 h 6470305"/>
              <a:gd name="connsiteX204" fmla="*/ 7980009 w 12192000"/>
              <a:gd name="connsiteY204" fmla="*/ 6051636 h 6470305"/>
              <a:gd name="connsiteX205" fmla="*/ 7884857 w 12192000"/>
              <a:gd name="connsiteY205" fmla="*/ 5956484 h 6470305"/>
              <a:gd name="connsiteX206" fmla="*/ 7980009 w 12192000"/>
              <a:gd name="connsiteY206" fmla="*/ 5861332 h 6470305"/>
              <a:gd name="connsiteX207" fmla="*/ 7561340 w 12192000"/>
              <a:gd name="connsiteY207" fmla="*/ 5861332 h 6470305"/>
              <a:gd name="connsiteX208" fmla="*/ 7656492 w 12192000"/>
              <a:gd name="connsiteY208" fmla="*/ 5956484 h 6470305"/>
              <a:gd name="connsiteX209" fmla="*/ 7561340 w 12192000"/>
              <a:gd name="connsiteY209" fmla="*/ 6051636 h 6470305"/>
              <a:gd name="connsiteX210" fmla="*/ 7466188 w 12192000"/>
              <a:gd name="connsiteY210" fmla="*/ 5956484 h 6470305"/>
              <a:gd name="connsiteX211" fmla="*/ 7561340 w 12192000"/>
              <a:gd name="connsiteY211" fmla="*/ 5861332 h 6470305"/>
              <a:gd name="connsiteX212" fmla="*/ 7142671 w 12192000"/>
              <a:gd name="connsiteY212" fmla="*/ 5861332 h 6470305"/>
              <a:gd name="connsiteX213" fmla="*/ 7237823 w 12192000"/>
              <a:gd name="connsiteY213" fmla="*/ 5956484 h 6470305"/>
              <a:gd name="connsiteX214" fmla="*/ 7142671 w 12192000"/>
              <a:gd name="connsiteY214" fmla="*/ 6051636 h 6470305"/>
              <a:gd name="connsiteX215" fmla="*/ 7047519 w 12192000"/>
              <a:gd name="connsiteY215" fmla="*/ 5956484 h 6470305"/>
              <a:gd name="connsiteX216" fmla="*/ 7142671 w 12192000"/>
              <a:gd name="connsiteY216" fmla="*/ 5861332 h 6470305"/>
              <a:gd name="connsiteX217" fmla="*/ 6724002 w 12192000"/>
              <a:gd name="connsiteY217" fmla="*/ 5861332 h 6470305"/>
              <a:gd name="connsiteX218" fmla="*/ 6819154 w 12192000"/>
              <a:gd name="connsiteY218" fmla="*/ 5956484 h 6470305"/>
              <a:gd name="connsiteX219" fmla="*/ 6724002 w 12192000"/>
              <a:gd name="connsiteY219" fmla="*/ 6051636 h 6470305"/>
              <a:gd name="connsiteX220" fmla="*/ 6628850 w 12192000"/>
              <a:gd name="connsiteY220" fmla="*/ 5956484 h 6470305"/>
              <a:gd name="connsiteX221" fmla="*/ 6724002 w 12192000"/>
              <a:gd name="connsiteY221" fmla="*/ 5861332 h 6470305"/>
              <a:gd name="connsiteX222" fmla="*/ 6305333 w 12192000"/>
              <a:gd name="connsiteY222" fmla="*/ 5861332 h 6470305"/>
              <a:gd name="connsiteX223" fmla="*/ 6400485 w 12192000"/>
              <a:gd name="connsiteY223" fmla="*/ 5956484 h 6470305"/>
              <a:gd name="connsiteX224" fmla="*/ 6305333 w 12192000"/>
              <a:gd name="connsiteY224" fmla="*/ 6051636 h 6470305"/>
              <a:gd name="connsiteX225" fmla="*/ 6210181 w 12192000"/>
              <a:gd name="connsiteY225" fmla="*/ 5956484 h 6470305"/>
              <a:gd name="connsiteX226" fmla="*/ 6305333 w 12192000"/>
              <a:gd name="connsiteY226" fmla="*/ 5861332 h 6470305"/>
              <a:gd name="connsiteX227" fmla="*/ 5886664 w 12192000"/>
              <a:gd name="connsiteY227" fmla="*/ 5861332 h 6470305"/>
              <a:gd name="connsiteX228" fmla="*/ 5981816 w 12192000"/>
              <a:gd name="connsiteY228" fmla="*/ 5956484 h 6470305"/>
              <a:gd name="connsiteX229" fmla="*/ 5886664 w 12192000"/>
              <a:gd name="connsiteY229" fmla="*/ 6051636 h 6470305"/>
              <a:gd name="connsiteX230" fmla="*/ 5791512 w 12192000"/>
              <a:gd name="connsiteY230" fmla="*/ 5956484 h 6470305"/>
              <a:gd name="connsiteX231" fmla="*/ 5886664 w 12192000"/>
              <a:gd name="connsiteY231" fmla="*/ 5861332 h 6470305"/>
              <a:gd name="connsiteX232" fmla="*/ 5467994 w 12192000"/>
              <a:gd name="connsiteY232" fmla="*/ 5861332 h 6470305"/>
              <a:gd name="connsiteX233" fmla="*/ 5563146 w 12192000"/>
              <a:gd name="connsiteY233" fmla="*/ 5956484 h 6470305"/>
              <a:gd name="connsiteX234" fmla="*/ 5467994 w 12192000"/>
              <a:gd name="connsiteY234" fmla="*/ 6051636 h 6470305"/>
              <a:gd name="connsiteX235" fmla="*/ 5372842 w 12192000"/>
              <a:gd name="connsiteY235" fmla="*/ 5956484 h 6470305"/>
              <a:gd name="connsiteX236" fmla="*/ 5467994 w 12192000"/>
              <a:gd name="connsiteY236" fmla="*/ 5861332 h 6470305"/>
              <a:gd name="connsiteX237" fmla="*/ 5049325 w 12192000"/>
              <a:gd name="connsiteY237" fmla="*/ 5861332 h 6470305"/>
              <a:gd name="connsiteX238" fmla="*/ 5144478 w 12192000"/>
              <a:gd name="connsiteY238" fmla="*/ 5956484 h 6470305"/>
              <a:gd name="connsiteX239" fmla="*/ 5049325 w 12192000"/>
              <a:gd name="connsiteY239" fmla="*/ 6051636 h 6470305"/>
              <a:gd name="connsiteX240" fmla="*/ 4954173 w 12192000"/>
              <a:gd name="connsiteY240" fmla="*/ 5956484 h 6470305"/>
              <a:gd name="connsiteX241" fmla="*/ 5049325 w 12192000"/>
              <a:gd name="connsiteY241" fmla="*/ 5861332 h 6470305"/>
              <a:gd name="connsiteX242" fmla="*/ 4630656 w 12192000"/>
              <a:gd name="connsiteY242" fmla="*/ 5861332 h 6470305"/>
              <a:gd name="connsiteX243" fmla="*/ 4725808 w 12192000"/>
              <a:gd name="connsiteY243" fmla="*/ 5956484 h 6470305"/>
              <a:gd name="connsiteX244" fmla="*/ 4630656 w 12192000"/>
              <a:gd name="connsiteY244" fmla="*/ 6051636 h 6470305"/>
              <a:gd name="connsiteX245" fmla="*/ 4535504 w 12192000"/>
              <a:gd name="connsiteY245" fmla="*/ 5956484 h 6470305"/>
              <a:gd name="connsiteX246" fmla="*/ 4630656 w 12192000"/>
              <a:gd name="connsiteY246" fmla="*/ 5861332 h 6470305"/>
              <a:gd name="connsiteX247" fmla="*/ 4211987 w 12192000"/>
              <a:gd name="connsiteY247" fmla="*/ 5861332 h 6470305"/>
              <a:gd name="connsiteX248" fmla="*/ 4307139 w 12192000"/>
              <a:gd name="connsiteY248" fmla="*/ 5956484 h 6470305"/>
              <a:gd name="connsiteX249" fmla="*/ 4211987 w 12192000"/>
              <a:gd name="connsiteY249" fmla="*/ 6051636 h 6470305"/>
              <a:gd name="connsiteX250" fmla="*/ 4116835 w 12192000"/>
              <a:gd name="connsiteY250" fmla="*/ 5956484 h 6470305"/>
              <a:gd name="connsiteX251" fmla="*/ 4211987 w 12192000"/>
              <a:gd name="connsiteY251" fmla="*/ 5861332 h 6470305"/>
              <a:gd name="connsiteX252" fmla="*/ 3793350 w 12192000"/>
              <a:gd name="connsiteY252" fmla="*/ 5861332 h 6470305"/>
              <a:gd name="connsiteX253" fmla="*/ 3888470 w 12192000"/>
              <a:gd name="connsiteY253" fmla="*/ 5956484 h 6470305"/>
              <a:gd name="connsiteX254" fmla="*/ 3793350 w 12192000"/>
              <a:gd name="connsiteY254" fmla="*/ 6051636 h 6470305"/>
              <a:gd name="connsiteX255" fmla="*/ 3698198 w 12192000"/>
              <a:gd name="connsiteY255" fmla="*/ 5956484 h 6470305"/>
              <a:gd name="connsiteX256" fmla="*/ 3793350 w 12192000"/>
              <a:gd name="connsiteY256" fmla="*/ 5861332 h 6470305"/>
              <a:gd name="connsiteX257" fmla="*/ 3374679 w 12192000"/>
              <a:gd name="connsiteY257" fmla="*/ 5861332 h 6470305"/>
              <a:gd name="connsiteX258" fmla="*/ 3469833 w 12192000"/>
              <a:gd name="connsiteY258" fmla="*/ 5956484 h 6470305"/>
              <a:gd name="connsiteX259" fmla="*/ 3374679 w 12192000"/>
              <a:gd name="connsiteY259" fmla="*/ 6051636 h 6470305"/>
              <a:gd name="connsiteX260" fmla="*/ 3279526 w 12192000"/>
              <a:gd name="connsiteY260" fmla="*/ 5956484 h 6470305"/>
              <a:gd name="connsiteX261" fmla="*/ 3374679 w 12192000"/>
              <a:gd name="connsiteY261" fmla="*/ 5861332 h 6470305"/>
              <a:gd name="connsiteX262" fmla="*/ 2956009 w 12192000"/>
              <a:gd name="connsiteY262" fmla="*/ 5861332 h 6470305"/>
              <a:gd name="connsiteX263" fmla="*/ 3051162 w 12192000"/>
              <a:gd name="connsiteY263" fmla="*/ 5956484 h 6470305"/>
              <a:gd name="connsiteX264" fmla="*/ 2956009 w 12192000"/>
              <a:gd name="connsiteY264" fmla="*/ 6051636 h 6470305"/>
              <a:gd name="connsiteX265" fmla="*/ 2860854 w 12192000"/>
              <a:gd name="connsiteY265" fmla="*/ 5956484 h 6470305"/>
              <a:gd name="connsiteX266" fmla="*/ 2956009 w 12192000"/>
              <a:gd name="connsiteY266" fmla="*/ 5861332 h 6470305"/>
              <a:gd name="connsiteX267" fmla="*/ 2537336 w 12192000"/>
              <a:gd name="connsiteY267" fmla="*/ 5861332 h 6470305"/>
              <a:gd name="connsiteX268" fmla="*/ 2632490 w 12192000"/>
              <a:gd name="connsiteY268" fmla="*/ 5956484 h 6470305"/>
              <a:gd name="connsiteX269" fmla="*/ 2537336 w 12192000"/>
              <a:gd name="connsiteY269" fmla="*/ 6051636 h 6470305"/>
              <a:gd name="connsiteX270" fmla="*/ 2442183 w 12192000"/>
              <a:gd name="connsiteY270" fmla="*/ 5956484 h 6470305"/>
              <a:gd name="connsiteX271" fmla="*/ 2537336 w 12192000"/>
              <a:gd name="connsiteY271" fmla="*/ 5861332 h 6470305"/>
              <a:gd name="connsiteX272" fmla="*/ 2118666 w 12192000"/>
              <a:gd name="connsiteY272" fmla="*/ 5861332 h 6470305"/>
              <a:gd name="connsiteX273" fmla="*/ 2213818 w 12192000"/>
              <a:gd name="connsiteY273" fmla="*/ 5956484 h 6470305"/>
              <a:gd name="connsiteX274" fmla="*/ 2118666 w 12192000"/>
              <a:gd name="connsiteY274" fmla="*/ 6051636 h 6470305"/>
              <a:gd name="connsiteX275" fmla="*/ 2023514 w 12192000"/>
              <a:gd name="connsiteY275" fmla="*/ 5956484 h 6470305"/>
              <a:gd name="connsiteX276" fmla="*/ 2118666 w 12192000"/>
              <a:gd name="connsiteY276" fmla="*/ 5861332 h 6470305"/>
              <a:gd name="connsiteX277" fmla="*/ 1699995 w 12192000"/>
              <a:gd name="connsiteY277" fmla="*/ 5861332 h 6470305"/>
              <a:gd name="connsiteX278" fmla="*/ 1795147 w 12192000"/>
              <a:gd name="connsiteY278" fmla="*/ 5956484 h 6470305"/>
              <a:gd name="connsiteX279" fmla="*/ 1699995 w 12192000"/>
              <a:gd name="connsiteY279" fmla="*/ 6051636 h 6470305"/>
              <a:gd name="connsiteX280" fmla="*/ 1604840 w 12192000"/>
              <a:gd name="connsiteY280" fmla="*/ 5956484 h 6470305"/>
              <a:gd name="connsiteX281" fmla="*/ 1699995 w 12192000"/>
              <a:gd name="connsiteY281" fmla="*/ 5861332 h 6470305"/>
              <a:gd name="connsiteX282" fmla="*/ 1281322 w 12192000"/>
              <a:gd name="connsiteY282" fmla="*/ 5861332 h 6470305"/>
              <a:gd name="connsiteX283" fmla="*/ 1376474 w 12192000"/>
              <a:gd name="connsiteY283" fmla="*/ 5956484 h 6470305"/>
              <a:gd name="connsiteX284" fmla="*/ 1281322 w 12192000"/>
              <a:gd name="connsiteY284" fmla="*/ 6051636 h 6470305"/>
              <a:gd name="connsiteX285" fmla="*/ 1186170 w 12192000"/>
              <a:gd name="connsiteY285" fmla="*/ 5956484 h 6470305"/>
              <a:gd name="connsiteX286" fmla="*/ 1281322 w 12192000"/>
              <a:gd name="connsiteY286" fmla="*/ 5861332 h 6470305"/>
              <a:gd name="connsiteX287" fmla="*/ 862654 w 12192000"/>
              <a:gd name="connsiteY287" fmla="*/ 5861332 h 6470305"/>
              <a:gd name="connsiteX288" fmla="*/ 957807 w 12192000"/>
              <a:gd name="connsiteY288" fmla="*/ 5956484 h 6470305"/>
              <a:gd name="connsiteX289" fmla="*/ 862654 w 12192000"/>
              <a:gd name="connsiteY289" fmla="*/ 6051636 h 6470305"/>
              <a:gd name="connsiteX290" fmla="*/ 767502 w 12192000"/>
              <a:gd name="connsiteY290" fmla="*/ 5956484 h 6470305"/>
              <a:gd name="connsiteX291" fmla="*/ 862654 w 12192000"/>
              <a:gd name="connsiteY291" fmla="*/ 5861332 h 6470305"/>
              <a:gd name="connsiteX292" fmla="*/ 443987 w 12192000"/>
              <a:gd name="connsiteY292" fmla="*/ 5861332 h 6470305"/>
              <a:gd name="connsiteX293" fmla="*/ 539139 w 12192000"/>
              <a:gd name="connsiteY293" fmla="*/ 5956484 h 6470305"/>
              <a:gd name="connsiteX294" fmla="*/ 443987 w 12192000"/>
              <a:gd name="connsiteY294" fmla="*/ 6051636 h 6470305"/>
              <a:gd name="connsiteX295" fmla="*/ 348835 w 12192000"/>
              <a:gd name="connsiteY295" fmla="*/ 5956484 h 6470305"/>
              <a:gd name="connsiteX296" fmla="*/ 443987 w 12192000"/>
              <a:gd name="connsiteY296" fmla="*/ 5861332 h 6470305"/>
              <a:gd name="connsiteX297" fmla="*/ 25318 w 12192000"/>
              <a:gd name="connsiteY297" fmla="*/ 5861332 h 6470305"/>
              <a:gd name="connsiteX298" fmla="*/ 120470 w 12192000"/>
              <a:gd name="connsiteY298" fmla="*/ 5956484 h 6470305"/>
              <a:gd name="connsiteX299" fmla="*/ 25318 w 12192000"/>
              <a:gd name="connsiteY299" fmla="*/ 6051636 h 6470305"/>
              <a:gd name="connsiteX300" fmla="*/ 0 w 12192000"/>
              <a:gd name="connsiteY300" fmla="*/ 6046525 h 6470305"/>
              <a:gd name="connsiteX301" fmla="*/ 0 w 12192000"/>
              <a:gd name="connsiteY301" fmla="*/ 5866444 h 6470305"/>
              <a:gd name="connsiteX302" fmla="*/ 12166698 w 12192000"/>
              <a:gd name="connsiteY302" fmla="*/ 5442663 h 6470305"/>
              <a:gd name="connsiteX303" fmla="*/ 12192000 w 12192000"/>
              <a:gd name="connsiteY303" fmla="*/ 5447772 h 6470305"/>
              <a:gd name="connsiteX304" fmla="*/ 12192000 w 12192000"/>
              <a:gd name="connsiteY304" fmla="*/ 5627859 h 6470305"/>
              <a:gd name="connsiteX305" fmla="*/ 12166698 w 12192000"/>
              <a:gd name="connsiteY305" fmla="*/ 5632967 h 6470305"/>
              <a:gd name="connsiteX306" fmla="*/ 12071546 w 12192000"/>
              <a:gd name="connsiteY306" fmla="*/ 5537815 h 6470305"/>
              <a:gd name="connsiteX307" fmla="*/ 12166698 w 12192000"/>
              <a:gd name="connsiteY307" fmla="*/ 5442663 h 6470305"/>
              <a:gd name="connsiteX308" fmla="*/ 11748029 w 12192000"/>
              <a:gd name="connsiteY308" fmla="*/ 5442663 h 6470305"/>
              <a:gd name="connsiteX309" fmla="*/ 11843181 w 12192000"/>
              <a:gd name="connsiteY309" fmla="*/ 5537815 h 6470305"/>
              <a:gd name="connsiteX310" fmla="*/ 11748029 w 12192000"/>
              <a:gd name="connsiteY310" fmla="*/ 5632967 h 6470305"/>
              <a:gd name="connsiteX311" fmla="*/ 11652877 w 12192000"/>
              <a:gd name="connsiteY311" fmla="*/ 5537815 h 6470305"/>
              <a:gd name="connsiteX312" fmla="*/ 11748029 w 12192000"/>
              <a:gd name="connsiteY312" fmla="*/ 5442663 h 6470305"/>
              <a:gd name="connsiteX313" fmla="*/ 11329360 w 12192000"/>
              <a:gd name="connsiteY313" fmla="*/ 5442663 h 6470305"/>
              <a:gd name="connsiteX314" fmla="*/ 11424512 w 12192000"/>
              <a:gd name="connsiteY314" fmla="*/ 5537815 h 6470305"/>
              <a:gd name="connsiteX315" fmla="*/ 11329360 w 12192000"/>
              <a:gd name="connsiteY315" fmla="*/ 5632967 h 6470305"/>
              <a:gd name="connsiteX316" fmla="*/ 11234208 w 12192000"/>
              <a:gd name="connsiteY316" fmla="*/ 5537815 h 6470305"/>
              <a:gd name="connsiteX317" fmla="*/ 11329360 w 12192000"/>
              <a:gd name="connsiteY317" fmla="*/ 5442663 h 6470305"/>
              <a:gd name="connsiteX318" fmla="*/ 10910691 w 12192000"/>
              <a:gd name="connsiteY318" fmla="*/ 5442663 h 6470305"/>
              <a:gd name="connsiteX319" fmla="*/ 11005843 w 12192000"/>
              <a:gd name="connsiteY319" fmla="*/ 5537815 h 6470305"/>
              <a:gd name="connsiteX320" fmla="*/ 10910691 w 12192000"/>
              <a:gd name="connsiteY320" fmla="*/ 5632967 h 6470305"/>
              <a:gd name="connsiteX321" fmla="*/ 10815539 w 12192000"/>
              <a:gd name="connsiteY321" fmla="*/ 5537815 h 6470305"/>
              <a:gd name="connsiteX322" fmla="*/ 10910691 w 12192000"/>
              <a:gd name="connsiteY322" fmla="*/ 5442663 h 6470305"/>
              <a:gd name="connsiteX323" fmla="*/ 10492022 w 12192000"/>
              <a:gd name="connsiteY323" fmla="*/ 5442663 h 6470305"/>
              <a:gd name="connsiteX324" fmla="*/ 10587174 w 12192000"/>
              <a:gd name="connsiteY324" fmla="*/ 5537815 h 6470305"/>
              <a:gd name="connsiteX325" fmla="*/ 10492022 w 12192000"/>
              <a:gd name="connsiteY325" fmla="*/ 5632967 h 6470305"/>
              <a:gd name="connsiteX326" fmla="*/ 10396870 w 12192000"/>
              <a:gd name="connsiteY326" fmla="*/ 5537815 h 6470305"/>
              <a:gd name="connsiteX327" fmla="*/ 10492022 w 12192000"/>
              <a:gd name="connsiteY327" fmla="*/ 5442663 h 6470305"/>
              <a:gd name="connsiteX328" fmla="*/ 10073353 w 12192000"/>
              <a:gd name="connsiteY328" fmla="*/ 5442663 h 6470305"/>
              <a:gd name="connsiteX329" fmla="*/ 10168505 w 12192000"/>
              <a:gd name="connsiteY329" fmla="*/ 5537815 h 6470305"/>
              <a:gd name="connsiteX330" fmla="*/ 10073353 w 12192000"/>
              <a:gd name="connsiteY330" fmla="*/ 5632967 h 6470305"/>
              <a:gd name="connsiteX331" fmla="*/ 9978201 w 12192000"/>
              <a:gd name="connsiteY331" fmla="*/ 5537815 h 6470305"/>
              <a:gd name="connsiteX332" fmla="*/ 10073353 w 12192000"/>
              <a:gd name="connsiteY332" fmla="*/ 5442663 h 6470305"/>
              <a:gd name="connsiteX333" fmla="*/ 9654684 w 12192000"/>
              <a:gd name="connsiteY333" fmla="*/ 5442663 h 6470305"/>
              <a:gd name="connsiteX334" fmla="*/ 9749836 w 12192000"/>
              <a:gd name="connsiteY334" fmla="*/ 5537815 h 6470305"/>
              <a:gd name="connsiteX335" fmla="*/ 9654684 w 12192000"/>
              <a:gd name="connsiteY335" fmla="*/ 5632967 h 6470305"/>
              <a:gd name="connsiteX336" fmla="*/ 9559532 w 12192000"/>
              <a:gd name="connsiteY336" fmla="*/ 5537815 h 6470305"/>
              <a:gd name="connsiteX337" fmla="*/ 9654684 w 12192000"/>
              <a:gd name="connsiteY337" fmla="*/ 5442663 h 6470305"/>
              <a:gd name="connsiteX338" fmla="*/ 9236015 w 12192000"/>
              <a:gd name="connsiteY338" fmla="*/ 5442663 h 6470305"/>
              <a:gd name="connsiteX339" fmla="*/ 9331167 w 12192000"/>
              <a:gd name="connsiteY339" fmla="*/ 5537815 h 6470305"/>
              <a:gd name="connsiteX340" fmla="*/ 9236015 w 12192000"/>
              <a:gd name="connsiteY340" fmla="*/ 5632967 h 6470305"/>
              <a:gd name="connsiteX341" fmla="*/ 9140863 w 12192000"/>
              <a:gd name="connsiteY341" fmla="*/ 5537815 h 6470305"/>
              <a:gd name="connsiteX342" fmla="*/ 9236015 w 12192000"/>
              <a:gd name="connsiteY342" fmla="*/ 5442663 h 6470305"/>
              <a:gd name="connsiteX343" fmla="*/ 8817346 w 12192000"/>
              <a:gd name="connsiteY343" fmla="*/ 5442663 h 6470305"/>
              <a:gd name="connsiteX344" fmla="*/ 8912498 w 12192000"/>
              <a:gd name="connsiteY344" fmla="*/ 5537815 h 6470305"/>
              <a:gd name="connsiteX345" fmla="*/ 8817346 w 12192000"/>
              <a:gd name="connsiteY345" fmla="*/ 5632967 h 6470305"/>
              <a:gd name="connsiteX346" fmla="*/ 8722194 w 12192000"/>
              <a:gd name="connsiteY346" fmla="*/ 5537815 h 6470305"/>
              <a:gd name="connsiteX347" fmla="*/ 8817346 w 12192000"/>
              <a:gd name="connsiteY347" fmla="*/ 5442663 h 6470305"/>
              <a:gd name="connsiteX348" fmla="*/ 8398677 w 12192000"/>
              <a:gd name="connsiteY348" fmla="*/ 5442663 h 6470305"/>
              <a:gd name="connsiteX349" fmla="*/ 8493829 w 12192000"/>
              <a:gd name="connsiteY349" fmla="*/ 5537815 h 6470305"/>
              <a:gd name="connsiteX350" fmla="*/ 8398677 w 12192000"/>
              <a:gd name="connsiteY350" fmla="*/ 5632967 h 6470305"/>
              <a:gd name="connsiteX351" fmla="*/ 8303526 w 12192000"/>
              <a:gd name="connsiteY351" fmla="*/ 5537815 h 6470305"/>
              <a:gd name="connsiteX352" fmla="*/ 8398677 w 12192000"/>
              <a:gd name="connsiteY352" fmla="*/ 5442663 h 6470305"/>
              <a:gd name="connsiteX353" fmla="*/ 7980009 w 12192000"/>
              <a:gd name="connsiteY353" fmla="*/ 5442663 h 6470305"/>
              <a:gd name="connsiteX354" fmla="*/ 8075161 w 12192000"/>
              <a:gd name="connsiteY354" fmla="*/ 5537815 h 6470305"/>
              <a:gd name="connsiteX355" fmla="*/ 7980009 w 12192000"/>
              <a:gd name="connsiteY355" fmla="*/ 5632967 h 6470305"/>
              <a:gd name="connsiteX356" fmla="*/ 7884857 w 12192000"/>
              <a:gd name="connsiteY356" fmla="*/ 5537815 h 6470305"/>
              <a:gd name="connsiteX357" fmla="*/ 7980009 w 12192000"/>
              <a:gd name="connsiteY357" fmla="*/ 5442663 h 6470305"/>
              <a:gd name="connsiteX358" fmla="*/ 7561340 w 12192000"/>
              <a:gd name="connsiteY358" fmla="*/ 5442663 h 6470305"/>
              <a:gd name="connsiteX359" fmla="*/ 7656492 w 12192000"/>
              <a:gd name="connsiteY359" fmla="*/ 5537815 h 6470305"/>
              <a:gd name="connsiteX360" fmla="*/ 7561340 w 12192000"/>
              <a:gd name="connsiteY360" fmla="*/ 5632967 h 6470305"/>
              <a:gd name="connsiteX361" fmla="*/ 7466188 w 12192000"/>
              <a:gd name="connsiteY361" fmla="*/ 5537815 h 6470305"/>
              <a:gd name="connsiteX362" fmla="*/ 7561340 w 12192000"/>
              <a:gd name="connsiteY362" fmla="*/ 5442663 h 6470305"/>
              <a:gd name="connsiteX363" fmla="*/ 7142671 w 12192000"/>
              <a:gd name="connsiteY363" fmla="*/ 5442663 h 6470305"/>
              <a:gd name="connsiteX364" fmla="*/ 7237823 w 12192000"/>
              <a:gd name="connsiteY364" fmla="*/ 5537815 h 6470305"/>
              <a:gd name="connsiteX365" fmla="*/ 7142671 w 12192000"/>
              <a:gd name="connsiteY365" fmla="*/ 5632967 h 6470305"/>
              <a:gd name="connsiteX366" fmla="*/ 7047519 w 12192000"/>
              <a:gd name="connsiteY366" fmla="*/ 5537815 h 6470305"/>
              <a:gd name="connsiteX367" fmla="*/ 7142671 w 12192000"/>
              <a:gd name="connsiteY367" fmla="*/ 5442663 h 6470305"/>
              <a:gd name="connsiteX368" fmla="*/ 6724002 w 12192000"/>
              <a:gd name="connsiteY368" fmla="*/ 5442663 h 6470305"/>
              <a:gd name="connsiteX369" fmla="*/ 6819154 w 12192000"/>
              <a:gd name="connsiteY369" fmla="*/ 5537815 h 6470305"/>
              <a:gd name="connsiteX370" fmla="*/ 6724002 w 12192000"/>
              <a:gd name="connsiteY370" fmla="*/ 5632967 h 6470305"/>
              <a:gd name="connsiteX371" fmla="*/ 6628850 w 12192000"/>
              <a:gd name="connsiteY371" fmla="*/ 5537815 h 6470305"/>
              <a:gd name="connsiteX372" fmla="*/ 6724002 w 12192000"/>
              <a:gd name="connsiteY372" fmla="*/ 5442663 h 6470305"/>
              <a:gd name="connsiteX373" fmla="*/ 6305333 w 12192000"/>
              <a:gd name="connsiteY373" fmla="*/ 5442663 h 6470305"/>
              <a:gd name="connsiteX374" fmla="*/ 6400485 w 12192000"/>
              <a:gd name="connsiteY374" fmla="*/ 5537815 h 6470305"/>
              <a:gd name="connsiteX375" fmla="*/ 6305333 w 12192000"/>
              <a:gd name="connsiteY375" fmla="*/ 5632967 h 6470305"/>
              <a:gd name="connsiteX376" fmla="*/ 6210181 w 12192000"/>
              <a:gd name="connsiteY376" fmla="*/ 5537815 h 6470305"/>
              <a:gd name="connsiteX377" fmla="*/ 6305333 w 12192000"/>
              <a:gd name="connsiteY377" fmla="*/ 5442663 h 6470305"/>
              <a:gd name="connsiteX378" fmla="*/ 5886664 w 12192000"/>
              <a:gd name="connsiteY378" fmla="*/ 5442663 h 6470305"/>
              <a:gd name="connsiteX379" fmla="*/ 5981816 w 12192000"/>
              <a:gd name="connsiteY379" fmla="*/ 5537815 h 6470305"/>
              <a:gd name="connsiteX380" fmla="*/ 5886664 w 12192000"/>
              <a:gd name="connsiteY380" fmla="*/ 5632967 h 6470305"/>
              <a:gd name="connsiteX381" fmla="*/ 5791512 w 12192000"/>
              <a:gd name="connsiteY381" fmla="*/ 5537815 h 6470305"/>
              <a:gd name="connsiteX382" fmla="*/ 5886664 w 12192000"/>
              <a:gd name="connsiteY382" fmla="*/ 5442663 h 6470305"/>
              <a:gd name="connsiteX383" fmla="*/ 5467994 w 12192000"/>
              <a:gd name="connsiteY383" fmla="*/ 5442663 h 6470305"/>
              <a:gd name="connsiteX384" fmla="*/ 5563146 w 12192000"/>
              <a:gd name="connsiteY384" fmla="*/ 5537815 h 6470305"/>
              <a:gd name="connsiteX385" fmla="*/ 5467994 w 12192000"/>
              <a:gd name="connsiteY385" fmla="*/ 5632967 h 6470305"/>
              <a:gd name="connsiteX386" fmla="*/ 5372842 w 12192000"/>
              <a:gd name="connsiteY386" fmla="*/ 5537815 h 6470305"/>
              <a:gd name="connsiteX387" fmla="*/ 5467994 w 12192000"/>
              <a:gd name="connsiteY387" fmla="*/ 5442663 h 6470305"/>
              <a:gd name="connsiteX388" fmla="*/ 5049325 w 12192000"/>
              <a:gd name="connsiteY388" fmla="*/ 5442663 h 6470305"/>
              <a:gd name="connsiteX389" fmla="*/ 5144478 w 12192000"/>
              <a:gd name="connsiteY389" fmla="*/ 5537815 h 6470305"/>
              <a:gd name="connsiteX390" fmla="*/ 5049325 w 12192000"/>
              <a:gd name="connsiteY390" fmla="*/ 5632967 h 6470305"/>
              <a:gd name="connsiteX391" fmla="*/ 4954173 w 12192000"/>
              <a:gd name="connsiteY391" fmla="*/ 5537815 h 6470305"/>
              <a:gd name="connsiteX392" fmla="*/ 5049325 w 12192000"/>
              <a:gd name="connsiteY392" fmla="*/ 5442663 h 6470305"/>
              <a:gd name="connsiteX393" fmla="*/ 4630656 w 12192000"/>
              <a:gd name="connsiteY393" fmla="*/ 5442663 h 6470305"/>
              <a:gd name="connsiteX394" fmla="*/ 4725808 w 12192000"/>
              <a:gd name="connsiteY394" fmla="*/ 5537815 h 6470305"/>
              <a:gd name="connsiteX395" fmla="*/ 4630656 w 12192000"/>
              <a:gd name="connsiteY395" fmla="*/ 5632967 h 6470305"/>
              <a:gd name="connsiteX396" fmla="*/ 4535504 w 12192000"/>
              <a:gd name="connsiteY396" fmla="*/ 5537815 h 6470305"/>
              <a:gd name="connsiteX397" fmla="*/ 4630656 w 12192000"/>
              <a:gd name="connsiteY397" fmla="*/ 5442663 h 6470305"/>
              <a:gd name="connsiteX398" fmla="*/ 4211987 w 12192000"/>
              <a:gd name="connsiteY398" fmla="*/ 5442663 h 6470305"/>
              <a:gd name="connsiteX399" fmla="*/ 4307139 w 12192000"/>
              <a:gd name="connsiteY399" fmla="*/ 5537815 h 6470305"/>
              <a:gd name="connsiteX400" fmla="*/ 4211987 w 12192000"/>
              <a:gd name="connsiteY400" fmla="*/ 5632967 h 6470305"/>
              <a:gd name="connsiteX401" fmla="*/ 4116835 w 12192000"/>
              <a:gd name="connsiteY401" fmla="*/ 5537815 h 6470305"/>
              <a:gd name="connsiteX402" fmla="*/ 4211987 w 12192000"/>
              <a:gd name="connsiteY402" fmla="*/ 5442663 h 6470305"/>
              <a:gd name="connsiteX403" fmla="*/ 3793358 w 12192000"/>
              <a:gd name="connsiteY403" fmla="*/ 5442663 h 6470305"/>
              <a:gd name="connsiteX404" fmla="*/ 3888470 w 12192000"/>
              <a:gd name="connsiteY404" fmla="*/ 5537815 h 6470305"/>
              <a:gd name="connsiteX405" fmla="*/ 3793358 w 12192000"/>
              <a:gd name="connsiteY405" fmla="*/ 5632967 h 6470305"/>
              <a:gd name="connsiteX406" fmla="*/ 3698207 w 12192000"/>
              <a:gd name="connsiteY406" fmla="*/ 5537815 h 6470305"/>
              <a:gd name="connsiteX407" fmla="*/ 3793358 w 12192000"/>
              <a:gd name="connsiteY407" fmla="*/ 5442663 h 6470305"/>
              <a:gd name="connsiteX408" fmla="*/ 3374686 w 12192000"/>
              <a:gd name="connsiteY408" fmla="*/ 5442663 h 6470305"/>
              <a:gd name="connsiteX409" fmla="*/ 3469841 w 12192000"/>
              <a:gd name="connsiteY409" fmla="*/ 5537815 h 6470305"/>
              <a:gd name="connsiteX410" fmla="*/ 3374686 w 12192000"/>
              <a:gd name="connsiteY410" fmla="*/ 5632967 h 6470305"/>
              <a:gd name="connsiteX411" fmla="*/ 3279534 w 12192000"/>
              <a:gd name="connsiteY411" fmla="*/ 5537815 h 6470305"/>
              <a:gd name="connsiteX412" fmla="*/ 3374686 w 12192000"/>
              <a:gd name="connsiteY412" fmla="*/ 5442663 h 6470305"/>
              <a:gd name="connsiteX413" fmla="*/ 2956015 w 12192000"/>
              <a:gd name="connsiteY413" fmla="*/ 5442663 h 6470305"/>
              <a:gd name="connsiteX414" fmla="*/ 3051169 w 12192000"/>
              <a:gd name="connsiteY414" fmla="*/ 5537815 h 6470305"/>
              <a:gd name="connsiteX415" fmla="*/ 2956015 w 12192000"/>
              <a:gd name="connsiteY415" fmla="*/ 5632967 h 6470305"/>
              <a:gd name="connsiteX416" fmla="*/ 2860862 w 12192000"/>
              <a:gd name="connsiteY416" fmla="*/ 5537815 h 6470305"/>
              <a:gd name="connsiteX417" fmla="*/ 2956015 w 12192000"/>
              <a:gd name="connsiteY417" fmla="*/ 5442663 h 6470305"/>
              <a:gd name="connsiteX418" fmla="*/ 2537342 w 12192000"/>
              <a:gd name="connsiteY418" fmla="*/ 5442663 h 6470305"/>
              <a:gd name="connsiteX419" fmla="*/ 2632497 w 12192000"/>
              <a:gd name="connsiteY419" fmla="*/ 5537815 h 6470305"/>
              <a:gd name="connsiteX420" fmla="*/ 2537342 w 12192000"/>
              <a:gd name="connsiteY420" fmla="*/ 5632967 h 6470305"/>
              <a:gd name="connsiteX421" fmla="*/ 2442190 w 12192000"/>
              <a:gd name="connsiteY421" fmla="*/ 5537815 h 6470305"/>
              <a:gd name="connsiteX422" fmla="*/ 2537342 w 12192000"/>
              <a:gd name="connsiteY422" fmla="*/ 5442663 h 6470305"/>
              <a:gd name="connsiteX423" fmla="*/ 2118672 w 12192000"/>
              <a:gd name="connsiteY423" fmla="*/ 5442663 h 6470305"/>
              <a:gd name="connsiteX424" fmla="*/ 2213824 w 12192000"/>
              <a:gd name="connsiteY424" fmla="*/ 5537815 h 6470305"/>
              <a:gd name="connsiteX425" fmla="*/ 2118672 w 12192000"/>
              <a:gd name="connsiteY425" fmla="*/ 5632967 h 6470305"/>
              <a:gd name="connsiteX426" fmla="*/ 2023520 w 12192000"/>
              <a:gd name="connsiteY426" fmla="*/ 5537815 h 6470305"/>
              <a:gd name="connsiteX427" fmla="*/ 2118672 w 12192000"/>
              <a:gd name="connsiteY427" fmla="*/ 5442663 h 6470305"/>
              <a:gd name="connsiteX428" fmla="*/ 1700000 w 12192000"/>
              <a:gd name="connsiteY428" fmla="*/ 5442663 h 6470305"/>
              <a:gd name="connsiteX429" fmla="*/ 1795153 w 12192000"/>
              <a:gd name="connsiteY429" fmla="*/ 5537815 h 6470305"/>
              <a:gd name="connsiteX430" fmla="*/ 1700000 w 12192000"/>
              <a:gd name="connsiteY430" fmla="*/ 5632967 h 6470305"/>
              <a:gd name="connsiteX431" fmla="*/ 1604845 w 12192000"/>
              <a:gd name="connsiteY431" fmla="*/ 5537815 h 6470305"/>
              <a:gd name="connsiteX432" fmla="*/ 1700000 w 12192000"/>
              <a:gd name="connsiteY432" fmla="*/ 5442663 h 6470305"/>
              <a:gd name="connsiteX433" fmla="*/ 1281327 w 12192000"/>
              <a:gd name="connsiteY433" fmla="*/ 5442663 h 6470305"/>
              <a:gd name="connsiteX434" fmla="*/ 1376479 w 12192000"/>
              <a:gd name="connsiteY434" fmla="*/ 5537815 h 6470305"/>
              <a:gd name="connsiteX435" fmla="*/ 1281327 w 12192000"/>
              <a:gd name="connsiteY435" fmla="*/ 5632967 h 6470305"/>
              <a:gd name="connsiteX436" fmla="*/ 1186175 w 12192000"/>
              <a:gd name="connsiteY436" fmla="*/ 5537815 h 6470305"/>
              <a:gd name="connsiteX437" fmla="*/ 1281327 w 12192000"/>
              <a:gd name="connsiteY437" fmla="*/ 5442663 h 6470305"/>
              <a:gd name="connsiteX438" fmla="*/ 862659 w 12192000"/>
              <a:gd name="connsiteY438" fmla="*/ 5442663 h 6470305"/>
              <a:gd name="connsiteX439" fmla="*/ 957811 w 12192000"/>
              <a:gd name="connsiteY439" fmla="*/ 5537815 h 6470305"/>
              <a:gd name="connsiteX440" fmla="*/ 862659 w 12192000"/>
              <a:gd name="connsiteY440" fmla="*/ 5632967 h 6470305"/>
              <a:gd name="connsiteX441" fmla="*/ 767507 w 12192000"/>
              <a:gd name="connsiteY441" fmla="*/ 5537815 h 6470305"/>
              <a:gd name="connsiteX442" fmla="*/ 862659 w 12192000"/>
              <a:gd name="connsiteY442" fmla="*/ 5442663 h 6470305"/>
              <a:gd name="connsiteX443" fmla="*/ 443991 w 12192000"/>
              <a:gd name="connsiteY443" fmla="*/ 5442663 h 6470305"/>
              <a:gd name="connsiteX444" fmla="*/ 539144 w 12192000"/>
              <a:gd name="connsiteY444" fmla="*/ 5537815 h 6470305"/>
              <a:gd name="connsiteX445" fmla="*/ 443991 w 12192000"/>
              <a:gd name="connsiteY445" fmla="*/ 5632967 h 6470305"/>
              <a:gd name="connsiteX446" fmla="*/ 348839 w 12192000"/>
              <a:gd name="connsiteY446" fmla="*/ 5537815 h 6470305"/>
              <a:gd name="connsiteX447" fmla="*/ 443991 w 12192000"/>
              <a:gd name="connsiteY447" fmla="*/ 5442663 h 6470305"/>
              <a:gd name="connsiteX448" fmla="*/ 25323 w 12192000"/>
              <a:gd name="connsiteY448" fmla="*/ 5442663 h 6470305"/>
              <a:gd name="connsiteX449" fmla="*/ 120475 w 12192000"/>
              <a:gd name="connsiteY449" fmla="*/ 5537815 h 6470305"/>
              <a:gd name="connsiteX450" fmla="*/ 25323 w 12192000"/>
              <a:gd name="connsiteY450" fmla="*/ 5632967 h 6470305"/>
              <a:gd name="connsiteX451" fmla="*/ 0 w 12192000"/>
              <a:gd name="connsiteY451" fmla="*/ 5627855 h 6470305"/>
              <a:gd name="connsiteX452" fmla="*/ 0 w 12192000"/>
              <a:gd name="connsiteY452" fmla="*/ 5447776 h 6470305"/>
              <a:gd name="connsiteX453" fmla="*/ 12166698 w 12192000"/>
              <a:gd name="connsiteY453" fmla="*/ 5023994 h 6470305"/>
              <a:gd name="connsiteX454" fmla="*/ 12192000 w 12192000"/>
              <a:gd name="connsiteY454" fmla="*/ 5029103 h 6470305"/>
              <a:gd name="connsiteX455" fmla="*/ 12192000 w 12192000"/>
              <a:gd name="connsiteY455" fmla="*/ 5209190 h 6470305"/>
              <a:gd name="connsiteX456" fmla="*/ 12166698 w 12192000"/>
              <a:gd name="connsiteY456" fmla="*/ 5214298 h 6470305"/>
              <a:gd name="connsiteX457" fmla="*/ 12071546 w 12192000"/>
              <a:gd name="connsiteY457" fmla="*/ 5119146 h 6470305"/>
              <a:gd name="connsiteX458" fmla="*/ 12166698 w 12192000"/>
              <a:gd name="connsiteY458" fmla="*/ 5023994 h 6470305"/>
              <a:gd name="connsiteX459" fmla="*/ 11748029 w 12192000"/>
              <a:gd name="connsiteY459" fmla="*/ 5023994 h 6470305"/>
              <a:gd name="connsiteX460" fmla="*/ 11843181 w 12192000"/>
              <a:gd name="connsiteY460" fmla="*/ 5119146 h 6470305"/>
              <a:gd name="connsiteX461" fmla="*/ 11748029 w 12192000"/>
              <a:gd name="connsiteY461" fmla="*/ 5214298 h 6470305"/>
              <a:gd name="connsiteX462" fmla="*/ 11652877 w 12192000"/>
              <a:gd name="connsiteY462" fmla="*/ 5119146 h 6470305"/>
              <a:gd name="connsiteX463" fmla="*/ 11748029 w 12192000"/>
              <a:gd name="connsiteY463" fmla="*/ 5023994 h 6470305"/>
              <a:gd name="connsiteX464" fmla="*/ 11329360 w 12192000"/>
              <a:gd name="connsiteY464" fmla="*/ 5023994 h 6470305"/>
              <a:gd name="connsiteX465" fmla="*/ 11424512 w 12192000"/>
              <a:gd name="connsiteY465" fmla="*/ 5119146 h 6470305"/>
              <a:gd name="connsiteX466" fmla="*/ 11329360 w 12192000"/>
              <a:gd name="connsiteY466" fmla="*/ 5214298 h 6470305"/>
              <a:gd name="connsiteX467" fmla="*/ 11234208 w 12192000"/>
              <a:gd name="connsiteY467" fmla="*/ 5119146 h 6470305"/>
              <a:gd name="connsiteX468" fmla="*/ 11329360 w 12192000"/>
              <a:gd name="connsiteY468" fmla="*/ 5023994 h 6470305"/>
              <a:gd name="connsiteX469" fmla="*/ 10910691 w 12192000"/>
              <a:gd name="connsiteY469" fmla="*/ 5023994 h 6470305"/>
              <a:gd name="connsiteX470" fmla="*/ 11005843 w 12192000"/>
              <a:gd name="connsiteY470" fmla="*/ 5119146 h 6470305"/>
              <a:gd name="connsiteX471" fmla="*/ 10910691 w 12192000"/>
              <a:gd name="connsiteY471" fmla="*/ 5214298 h 6470305"/>
              <a:gd name="connsiteX472" fmla="*/ 10815539 w 12192000"/>
              <a:gd name="connsiteY472" fmla="*/ 5119146 h 6470305"/>
              <a:gd name="connsiteX473" fmla="*/ 10910691 w 12192000"/>
              <a:gd name="connsiteY473" fmla="*/ 5023994 h 6470305"/>
              <a:gd name="connsiteX474" fmla="*/ 10492022 w 12192000"/>
              <a:gd name="connsiteY474" fmla="*/ 5023994 h 6470305"/>
              <a:gd name="connsiteX475" fmla="*/ 10587174 w 12192000"/>
              <a:gd name="connsiteY475" fmla="*/ 5119146 h 6470305"/>
              <a:gd name="connsiteX476" fmla="*/ 10492022 w 12192000"/>
              <a:gd name="connsiteY476" fmla="*/ 5214298 h 6470305"/>
              <a:gd name="connsiteX477" fmla="*/ 10396870 w 12192000"/>
              <a:gd name="connsiteY477" fmla="*/ 5119146 h 6470305"/>
              <a:gd name="connsiteX478" fmla="*/ 10492022 w 12192000"/>
              <a:gd name="connsiteY478" fmla="*/ 5023994 h 6470305"/>
              <a:gd name="connsiteX479" fmla="*/ 10073353 w 12192000"/>
              <a:gd name="connsiteY479" fmla="*/ 5023994 h 6470305"/>
              <a:gd name="connsiteX480" fmla="*/ 10168505 w 12192000"/>
              <a:gd name="connsiteY480" fmla="*/ 5119146 h 6470305"/>
              <a:gd name="connsiteX481" fmla="*/ 10073353 w 12192000"/>
              <a:gd name="connsiteY481" fmla="*/ 5214298 h 6470305"/>
              <a:gd name="connsiteX482" fmla="*/ 9978201 w 12192000"/>
              <a:gd name="connsiteY482" fmla="*/ 5119146 h 6470305"/>
              <a:gd name="connsiteX483" fmla="*/ 10073353 w 12192000"/>
              <a:gd name="connsiteY483" fmla="*/ 5023994 h 6470305"/>
              <a:gd name="connsiteX484" fmla="*/ 9654684 w 12192000"/>
              <a:gd name="connsiteY484" fmla="*/ 5023994 h 6470305"/>
              <a:gd name="connsiteX485" fmla="*/ 9749836 w 12192000"/>
              <a:gd name="connsiteY485" fmla="*/ 5119146 h 6470305"/>
              <a:gd name="connsiteX486" fmla="*/ 9654684 w 12192000"/>
              <a:gd name="connsiteY486" fmla="*/ 5214298 h 6470305"/>
              <a:gd name="connsiteX487" fmla="*/ 9559532 w 12192000"/>
              <a:gd name="connsiteY487" fmla="*/ 5119146 h 6470305"/>
              <a:gd name="connsiteX488" fmla="*/ 9654684 w 12192000"/>
              <a:gd name="connsiteY488" fmla="*/ 5023994 h 6470305"/>
              <a:gd name="connsiteX489" fmla="*/ 9236015 w 12192000"/>
              <a:gd name="connsiteY489" fmla="*/ 5023994 h 6470305"/>
              <a:gd name="connsiteX490" fmla="*/ 9331167 w 12192000"/>
              <a:gd name="connsiteY490" fmla="*/ 5119146 h 6470305"/>
              <a:gd name="connsiteX491" fmla="*/ 9236015 w 12192000"/>
              <a:gd name="connsiteY491" fmla="*/ 5214298 h 6470305"/>
              <a:gd name="connsiteX492" fmla="*/ 9140863 w 12192000"/>
              <a:gd name="connsiteY492" fmla="*/ 5119146 h 6470305"/>
              <a:gd name="connsiteX493" fmla="*/ 9236015 w 12192000"/>
              <a:gd name="connsiteY493" fmla="*/ 5023994 h 6470305"/>
              <a:gd name="connsiteX494" fmla="*/ 8817346 w 12192000"/>
              <a:gd name="connsiteY494" fmla="*/ 5023994 h 6470305"/>
              <a:gd name="connsiteX495" fmla="*/ 8912498 w 12192000"/>
              <a:gd name="connsiteY495" fmla="*/ 5119146 h 6470305"/>
              <a:gd name="connsiteX496" fmla="*/ 8817346 w 12192000"/>
              <a:gd name="connsiteY496" fmla="*/ 5214298 h 6470305"/>
              <a:gd name="connsiteX497" fmla="*/ 8722194 w 12192000"/>
              <a:gd name="connsiteY497" fmla="*/ 5119146 h 6470305"/>
              <a:gd name="connsiteX498" fmla="*/ 8817346 w 12192000"/>
              <a:gd name="connsiteY498" fmla="*/ 5023994 h 6470305"/>
              <a:gd name="connsiteX499" fmla="*/ 8398677 w 12192000"/>
              <a:gd name="connsiteY499" fmla="*/ 5023994 h 6470305"/>
              <a:gd name="connsiteX500" fmla="*/ 8493829 w 12192000"/>
              <a:gd name="connsiteY500" fmla="*/ 5119146 h 6470305"/>
              <a:gd name="connsiteX501" fmla="*/ 8398677 w 12192000"/>
              <a:gd name="connsiteY501" fmla="*/ 5214298 h 6470305"/>
              <a:gd name="connsiteX502" fmla="*/ 8303526 w 12192000"/>
              <a:gd name="connsiteY502" fmla="*/ 5119146 h 6470305"/>
              <a:gd name="connsiteX503" fmla="*/ 8398677 w 12192000"/>
              <a:gd name="connsiteY503" fmla="*/ 5023994 h 6470305"/>
              <a:gd name="connsiteX504" fmla="*/ 7980009 w 12192000"/>
              <a:gd name="connsiteY504" fmla="*/ 5023994 h 6470305"/>
              <a:gd name="connsiteX505" fmla="*/ 8075161 w 12192000"/>
              <a:gd name="connsiteY505" fmla="*/ 5119146 h 6470305"/>
              <a:gd name="connsiteX506" fmla="*/ 7980009 w 12192000"/>
              <a:gd name="connsiteY506" fmla="*/ 5214298 h 6470305"/>
              <a:gd name="connsiteX507" fmla="*/ 7884857 w 12192000"/>
              <a:gd name="connsiteY507" fmla="*/ 5119146 h 6470305"/>
              <a:gd name="connsiteX508" fmla="*/ 7980009 w 12192000"/>
              <a:gd name="connsiteY508" fmla="*/ 5023994 h 6470305"/>
              <a:gd name="connsiteX509" fmla="*/ 7561340 w 12192000"/>
              <a:gd name="connsiteY509" fmla="*/ 5023994 h 6470305"/>
              <a:gd name="connsiteX510" fmla="*/ 7656492 w 12192000"/>
              <a:gd name="connsiteY510" fmla="*/ 5119146 h 6470305"/>
              <a:gd name="connsiteX511" fmla="*/ 7561340 w 12192000"/>
              <a:gd name="connsiteY511" fmla="*/ 5214298 h 6470305"/>
              <a:gd name="connsiteX512" fmla="*/ 7466188 w 12192000"/>
              <a:gd name="connsiteY512" fmla="*/ 5119146 h 6470305"/>
              <a:gd name="connsiteX513" fmla="*/ 7561340 w 12192000"/>
              <a:gd name="connsiteY513" fmla="*/ 5023994 h 6470305"/>
              <a:gd name="connsiteX514" fmla="*/ 7142671 w 12192000"/>
              <a:gd name="connsiteY514" fmla="*/ 5023994 h 6470305"/>
              <a:gd name="connsiteX515" fmla="*/ 7237823 w 12192000"/>
              <a:gd name="connsiteY515" fmla="*/ 5119146 h 6470305"/>
              <a:gd name="connsiteX516" fmla="*/ 7142671 w 12192000"/>
              <a:gd name="connsiteY516" fmla="*/ 5214298 h 6470305"/>
              <a:gd name="connsiteX517" fmla="*/ 7047519 w 12192000"/>
              <a:gd name="connsiteY517" fmla="*/ 5119146 h 6470305"/>
              <a:gd name="connsiteX518" fmla="*/ 7142671 w 12192000"/>
              <a:gd name="connsiteY518" fmla="*/ 5023994 h 6470305"/>
              <a:gd name="connsiteX519" fmla="*/ 6724002 w 12192000"/>
              <a:gd name="connsiteY519" fmla="*/ 5023994 h 6470305"/>
              <a:gd name="connsiteX520" fmla="*/ 6819154 w 12192000"/>
              <a:gd name="connsiteY520" fmla="*/ 5119146 h 6470305"/>
              <a:gd name="connsiteX521" fmla="*/ 6724002 w 12192000"/>
              <a:gd name="connsiteY521" fmla="*/ 5214298 h 6470305"/>
              <a:gd name="connsiteX522" fmla="*/ 6628850 w 12192000"/>
              <a:gd name="connsiteY522" fmla="*/ 5119146 h 6470305"/>
              <a:gd name="connsiteX523" fmla="*/ 6724002 w 12192000"/>
              <a:gd name="connsiteY523" fmla="*/ 5023994 h 6470305"/>
              <a:gd name="connsiteX524" fmla="*/ 6305333 w 12192000"/>
              <a:gd name="connsiteY524" fmla="*/ 5023994 h 6470305"/>
              <a:gd name="connsiteX525" fmla="*/ 6400485 w 12192000"/>
              <a:gd name="connsiteY525" fmla="*/ 5119146 h 6470305"/>
              <a:gd name="connsiteX526" fmla="*/ 6305333 w 12192000"/>
              <a:gd name="connsiteY526" fmla="*/ 5214298 h 6470305"/>
              <a:gd name="connsiteX527" fmla="*/ 6210181 w 12192000"/>
              <a:gd name="connsiteY527" fmla="*/ 5119146 h 6470305"/>
              <a:gd name="connsiteX528" fmla="*/ 6305333 w 12192000"/>
              <a:gd name="connsiteY528" fmla="*/ 5023994 h 6470305"/>
              <a:gd name="connsiteX529" fmla="*/ 5886664 w 12192000"/>
              <a:gd name="connsiteY529" fmla="*/ 5023994 h 6470305"/>
              <a:gd name="connsiteX530" fmla="*/ 5981816 w 12192000"/>
              <a:gd name="connsiteY530" fmla="*/ 5119146 h 6470305"/>
              <a:gd name="connsiteX531" fmla="*/ 5886664 w 12192000"/>
              <a:gd name="connsiteY531" fmla="*/ 5214298 h 6470305"/>
              <a:gd name="connsiteX532" fmla="*/ 5791512 w 12192000"/>
              <a:gd name="connsiteY532" fmla="*/ 5119146 h 6470305"/>
              <a:gd name="connsiteX533" fmla="*/ 5886664 w 12192000"/>
              <a:gd name="connsiteY533" fmla="*/ 5023994 h 6470305"/>
              <a:gd name="connsiteX534" fmla="*/ 5467994 w 12192000"/>
              <a:gd name="connsiteY534" fmla="*/ 5023994 h 6470305"/>
              <a:gd name="connsiteX535" fmla="*/ 5563146 w 12192000"/>
              <a:gd name="connsiteY535" fmla="*/ 5119146 h 6470305"/>
              <a:gd name="connsiteX536" fmla="*/ 5467994 w 12192000"/>
              <a:gd name="connsiteY536" fmla="*/ 5214298 h 6470305"/>
              <a:gd name="connsiteX537" fmla="*/ 5372842 w 12192000"/>
              <a:gd name="connsiteY537" fmla="*/ 5119146 h 6470305"/>
              <a:gd name="connsiteX538" fmla="*/ 5467994 w 12192000"/>
              <a:gd name="connsiteY538" fmla="*/ 5023994 h 6470305"/>
              <a:gd name="connsiteX539" fmla="*/ 5049325 w 12192000"/>
              <a:gd name="connsiteY539" fmla="*/ 5023994 h 6470305"/>
              <a:gd name="connsiteX540" fmla="*/ 5144478 w 12192000"/>
              <a:gd name="connsiteY540" fmla="*/ 5119146 h 6470305"/>
              <a:gd name="connsiteX541" fmla="*/ 5049325 w 12192000"/>
              <a:gd name="connsiteY541" fmla="*/ 5214298 h 6470305"/>
              <a:gd name="connsiteX542" fmla="*/ 4954173 w 12192000"/>
              <a:gd name="connsiteY542" fmla="*/ 5119146 h 6470305"/>
              <a:gd name="connsiteX543" fmla="*/ 5049325 w 12192000"/>
              <a:gd name="connsiteY543" fmla="*/ 5023994 h 6470305"/>
              <a:gd name="connsiteX544" fmla="*/ 4630656 w 12192000"/>
              <a:gd name="connsiteY544" fmla="*/ 5023994 h 6470305"/>
              <a:gd name="connsiteX545" fmla="*/ 4725808 w 12192000"/>
              <a:gd name="connsiteY545" fmla="*/ 5119146 h 6470305"/>
              <a:gd name="connsiteX546" fmla="*/ 4630656 w 12192000"/>
              <a:gd name="connsiteY546" fmla="*/ 5214298 h 6470305"/>
              <a:gd name="connsiteX547" fmla="*/ 4535504 w 12192000"/>
              <a:gd name="connsiteY547" fmla="*/ 5119146 h 6470305"/>
              <a:gd name="connsiteX548" fmla="*/ 4630656 w 12192000"/>
              <a:gd name="connsiteY548" fmla="*/ 5023994 h 6470305"/>
              <a:gd name="connsiteX549" fmla="*/ 4211987 w 12192000"/>
              <a:gd name="connsiteY549" fmla="*/ 5023994 h 6470305"/>
              <a:gd name="connsiteX550" fmla="*/ 4307139 w 12192000"/>
              <a:gd name="connsiteY550" fmla="*/ 5119146 h 6470305"/>
              <a:gd name="connsiteX551" fmla="*/ 4211987 w 12192000"/>
              <a:gd name="connsiteY551" fmla="*/ 5214298 h 6470305"/>
              <a:gd name="connsiteX552" fmla="*/ 4116835 w 12192000"/>
              <a:gd name="connsiteY552" fmla="*/ 5119146 h 6470305"/>
              <a:gd name="connsiteX553" fmla="*/ 4211987 w 12192000"/>
              <a:gd name="connsiteY553" fmla="*/ 5023994 h 6470305"/>
              <a:gd name="connsiteX554" fmla="*/ 3793367 w 12192000"/>
              <a:gd name="connsiteY554" fmla="*/ 5023994 h 6470305"/>
              <a:gd name="connsiteX555" fmla="*/ 3888470 w 12192000"/>
              <a:gd name="connsiteY555" fmla="*/ 5119146 h 6470305"/>
              <a:gd name="connsiteX556" fmla="*/ 3793367 w 12192000"/>
              <a:gd name="connsiteY556" fmla="*/ 5214298 h 6470305"/>
              <a:gd name="connsiteX557" fmla="*/ 3698215 w 12192000"/>
              <a:gd name="connsiteY557" fmla="*/ 5119146 h 6470305"/>
              <a:gd name="connsiteX558" fmla="*/ 3793367 w 12192000"/>
              <a:gd name="connsiteY558" fmla="*/ 5023994 h 6470305"/>
              <a:gd name="connsiteX559" fmla="*/ 3374694 w 12192000"/>
              <a:gd name="connsiteY559" fmla="*/ 5023994 h 6470305"/>
              <a:gd name="connsiteX560" fmla="*/ 3469850 w 12192000"/>
              <a:gd name="connsiteY560" fmla="*/ 5119146 h 6470305"/>
              <a:gd name="connsiteX561" fmla="*/ 3374694 w 12192000"/>
              <a:gd name="connsiteY561" fmla="*/ 5214298 h 6470305"/>
              <a:gd name="connsiteX562" fmla="*/ 3279542 w 12192000"/>
              <a:gd name="connsiteY562" fmla="*/ 5119146 h 6470305"/>
              <a:gd name="connsiteX563" fmla="*/ 3374694 w 12192000"/>
              <a:gd name="connsiteY563" fmla="*/ 5023994 h 6470305"/>
              <a:gd name="connsiteX564" fmla="*/ 2956022 w 12192000"/>
              <a:gd name="connsiteY564" fmla="*/ 5023994 h 6470305"/>
              <a:gd name="connsiteX565" fmla="*/ 3051176 w 12192000"/>
              <a:gd name="connsiteY565" fmla="*/ 5119146 h 6470305"/>
              <a:gd name="connsiteX566" fmla="*/ 2956022 w 12192000"/>
              <a:gd name="connsiteY566" fmla="*/ 5214298 h 6470305"/>
              <a:gd name="connsiteX567" fmla="*/ 2860869 w 12192000"/>
              <a:gd name="connsiteY567" fmla="*/ 5119146 h 6470305"/>
              <a:gd name="connsiteX568" fmla="*/ 2956022 w 12192000"/>
              <a:gd name="connsiteY568" fmla="*/ 5023994 h 6470305"/>
              <a:gd name="connsiteX569" fmla="*/ 2537348 w 12192000"/>
              <a:gd name="connsiteY569" fmla="*/ 5023994 h 6470305"/>
              <a:gd name="connsiteX570" fmla="*/ 2632504 w 12192000"/>
              <a:gd name="connsiteY570" fmla="*/ 5119146 h 6470305"/>
              <a:gd name="connsiteX571" fmla="*/ 2537348 w 12192000"/>
              <a:gd name="connsiteY571" fmla="*/ 5214298 h 6470305"/>
              <a:gd name="connsiteX572" fmla="*/ 2442196 w 12192000"/>
              <a:gd name="connsiteY572" fmla="*/ 5119146 h 6470305"/>
              <a:gd name="connsiteX573" fmla="*/ 2537348 w 12192000"/>
              <a:gd name="connsiteY573" fmla="*/ 5023994 h 6470305"/>
              <a:gd name="connsiteX574" fmla="*/ 2118678 w 12192000"/>
              <a:gd name="connsiteY574" fmla="*/ 5023994 h 6470305"/>
              <a:gd name="connsiteX575" fmla="*/ 2213831 w 12192000"/>
              <a:gd name="connsiteY575" fmla="*/ 5119146 h 6470305"/>
              <a:gd name="connsiteX576" fmla="*/ 2118678 w 12192000"/>
              <a:gd name="connsiteY576" fmla="*/ 5214298 h 6470305"/>
              <a:gd name="connsiteX577" fmla="*/ 2023526 w 12192000"/>
              <a:gd name="connsiteY577" fmla="*/ 5119146 h 6470305"/>
              <a:gd name="connsiteX578" fmla="*/ 2118678 w 12192000"/>
              <a:gd name="connsiteY578" fmla="*/ 5023994 h 6470305"/>
              <a:gd name="connsiteX579" fmla="*/ 1700005 w 12192000"/>
              <a:gd name="connsiteY579" fmla="*/ 5023994 h 6470305"/>
              <a:gd name="connsiteX580" fmla="*/ 1795158 w 12192000"/>
              <a:gd name="connsiteY580" fmla="*/ 5119146 h 6470305"/>
              <a:gd name="connsiteX581" fmla="*/ 1700005 w 12192000"/>
              <a:gd name="connsiteY581" fmla="*/ 5214298 h 6470305"/>
              <a:gd name="connsiteX582" fmla="*/ 1604850 w 12192000"/>
              <a:gd name="connsiteY582" fmla="*/ 5119146 h 6470305"/>
              <a:gd name="connsiteX583" fmla="*/ 1700005 w 12192000"/>
              <a:gd name="connsiteY583" fmla="*/ 5023994 h 6470305"/>
              <a:gd name="connsiteX584" fmla="*/ 1281332 w 12192000"/>
              <a:gd name="connsiteY584" fmla="*/ 5023994 h 6470305"/>
              <a:gd name="connsiteX585" fmla="*/ 1376484 w 12192000"/>
              <a:gd name="connsiteY585" fmla="*/ 5119146 h 6470305"/>
              <a:gd name="connsiteX586" fmla="*/ 1281332 w 12192000"/>
              <a:gd name="connsiteY586" fmla="*/ 5214298 h 6470305"/>
              <a:gd name="connsiteX587" fmla="*/ 1186180 w 12192000"/>
              <a:gd name="connsiteY587" fmla="*/ 5119146 h 6470305"/>
              <a:gd name="connsiteX588" fmla="*/ 1281332 w 12192000"/>
              <a:gd name="connsiteY588" fmla="*/ 5023994 h 6470305"/>
              <a:gd name="connsiteX589" fmla="*/ 862664 w 12192000"/>
              <a:gd name="connsiteY589" fmla="*/ 5023994 h 6470305"/>
              <a:gd name="connsiteX590" fmla="*/ 957816 w 12192000"/>
              <a:gd name="connsiteY590" fmla="*/ 5119146 h 6470305"/>
              <a:gd name="connsiteX591" fmla="*/ 862664 w 12192000"/>
              <a:gd name="connsiteY591" fmla="*/ 5214298 h 6470305"/>
              <a:gd name="connsiteX592" fmla="*/ 767512 w 12192000"/>
              <a:gd name="connsiteY592" fmla="*/ 5119146 h 6470305"/>
              <a:gd name="connsiteX593" fmla="*/ 862664 w 12192000"/>
              <a:gd name="connsiteY593" fmla="*/ 5023994 h 6470305"/>
              <a:gd name="connsiteX594" fmla="*/ 443996 w 12192000"/>
              <a:gd name="connsiteY594" fmla="*/ 5023994 h 6470305"/>
              <a:gd name="connsiteX595" fmla="*/ 539148 w 12192000"/>
              <a:gd name="connsiteY595" fmla="*/ 5119146 h 6470305"/>
              <a:gd name="connsiteX596" fmla="*/ 443996 w 12192000"/>
              <a:gd name="connsiteY596" fmla="*/ 5214298 h 6470305"/>
              <a:gd name="connsiteX597" fmla="*/ 348844 w 12192000"/>
              <a:gd name="connsiteY597" fmla="*/ 5119146 h 6470305"/>
              <a:gd name="connsiteX598" fmla="*/ 443996 w 12192000"/>
              <a:gd name="connsiteY598" fmla="*/ 5023994 h 6470305"/>
              <a:gd name="connsiteX599" fmla="*/ 25327 w 12192000"/>
              <a:gd name="connsiteY599" fmla="*/ 5023994 h 6470305"/>
              <a:gd name="connsiteX600" fmla="*/ 120479 w 12192000"/>
              <a:gd name="connsiteY600" fmla="*/ 5119146 h 6470305"/>
              <a:gd name="connsiteX601" fmla="*/ 25327 w 12192000"/>
              <a:gd name="connsiteY601" fmla="*/ 5214298 h 6470305"/>
              <a:gd name="connsiteX602" fmla="*/ 0 w 12192000"/>
              <a:gd name="connsiteY602" fmla="*/ 5209185 h 6470305"/>
              <a:gd name="connsiteX603" fmla="*/ 0 w 12192000"/>
              <a:gd name="connsiteY603" fmla="*/ 5029108 h 6470305"/>
              <a:gd name="connsiteX604" fmla="*/ 12166698 w 12192000"/>
              <a:gd name="connsiteY604" fmla="*/ 4605325 h 6470305"/>
              <a:gd name="connsiteX605" fmla="*/ 12192000 w 12192000"/>
              <a:gd name="connsiteY605" fmla="*/ 4610434 h 6470305"/>
              <a:gd name="connsiteX606" fmla="*/ 12192000 w 12192000"/>
              <a:gd name="connsiteY606" fmla="*/ 4790521 h 6470305"/>
              <a:gd name="connsiteX607" fmla="*/ 12166698 w 12192000"/>
              <a:gd name="connsiteY607" fmla="*/ 4795629 h 6470305"/>
              <a:gd name="connsiteX608" fmla="*/ 12071546 w 12192000"/>
              <a:gd name="connsiteY608" fmla="*/ 4700477 h 6470305"/>
              <a:gd name="connsiteX609" fmla="*/ 12166698 w 12192000"/>
              <a:gd name="connsiteY609" fmla="*/ 4605325 h 6470305"/>
              <a:gd name="connsiteX610" fmla="*/ 11748029 w 12192000"/>
              <a:gd name="connsiteY610" fmla="*/ 4605325 h 6470305"/>
              <a:gd name="connsiteX611" fmla="*/ 11843181 w 12192000"/>
              <a:gd name="connsiteY611" fmla="*/ 4700477 h 6470305"/>
              <a:gd name="connsiteX612" fmla="*/ 11748029 w 12192000"/>
              <a:gd name="connsiteY612" fmla="*/ 4795629 h 6470305"/>
              <a:gd name="connsiteX613" fmla="*/ 11652877 w 12192000"/>
              <a:gd name="connsiteY613" fmla="*/ 4700477 h 6470305"/>
              <a:gd name="connsiteX614" fmla="*/ 11748029 w 12192000"/>
              <a:gd name="connsiteY614" fmla="*/ 4605325 h 6470305"/>
              <a:gd name="connsiteX615" fmla="*/ 11329360 w 12192000"/>
              <a:gd name="connsiteY615" fmla="*/ 4605325 h 6470305"/>
              <a:gd name="connsiteX616" fmla="*/ 11424512 w 12192000"/>
              <a:gd name="connsiteY616" fmla="*/ 4700477 h 6470305"/>
              <a:gd name="connsiteX617" fmla="*/ 11329360 w 12192000"/>
              <a:gd name="connsiteY617" fmla="*/ 4795629 h 6470305"/>
              <a:gd name="connsiteX618" fmla="*/ 11234208 w 12192000"/>
              <a:gd name="connsiteY618" fmla="*/ 4700477 h 6470305"/>
              <a:gd name="connsiteX619" fmla="*/ 11329360 w 12192000"/>
              <a:gd name="connsiteY619" fmla="*/ 4605325 h 6470305"/>
              <a:gd name="connsiteX620" fmla="*/ 10910691 w 12192000"/>
              <a:gd name="connsiteY620" fmla="*/ 4605325 h 6470305"/>
              <a:gd name="connsiteX621" fmla="*/ 11005843 w 12192000"/>
              <a:gd name="connsiteY621" fmla="*/ 4700477 h 6470305"/>
              <a:gd name="connsiteX622" fmla="*/ 10910691 w 12192000"/>
              <a:gd name="connsiteY622" fmla="*/ 4795629 h 6470305"/>
              <a:gd name="connsiteX623" fmla="*/ 10815539 w 12192000"/>
              <a:gd name="connsiteY623" fmla="*/ 4700477 h 6470305"/>
              <a:gd name="connsiteX624" fmla="*/ 10910691 w 12192000"/>
              <a:gd name="connsiteY624" fmla="*/ 4605325 h 6470305"/>
              <a:gd name="connsiteX625" fmla="*/ 10492022 w 12192000"/>
              <a:gd name="connsiteY625" fmla="*/ 4605325 h 6470305"/>
              <a:gd name="connsiteX626" fmla="*/ 10587174 w 12192000"/>
              <a:gd name="connsiteY626" fmla="*/ 4700477 h 6470305"/>
              <a:gd name="connsiteX627" fmla="*/ 10492022 w 12192000"/>
              <a:gd name="connsiteY627" fmla="*/ 4795629 h 6470305"/>
              <a:gd name="connsiteX628" fmla="*/ 10396870 w 12192000"/>
              <a:gd name="connsiteY628" fmla="*/ 4700477 h 6470305"/>
              <a:gd name="connsiteX629" fmla="*/ 10492022 w 12192000"/>
              <a:gd name="connsiteY629" fmla="*/ 4605325 h 6470305"/>
              <a:gd name="connsiteX630" fmla="*/ 10073353 w 12192000"/>
              <a:gd name="connsiteY630" fmla="*/ 4605325 h 6470305"/>
              <a:gd name="connsiteX631" fmla="*/ 10168505 w 12192000"/>
              <a:gd name="connsiteY631" fmla="*/ 4700477 h 6470305"/>
              <a:gd name="connsiteX632" fmla="*/ 10073353 w 12192000"/>
              <a:gd name="connsiteY632" fmla="*/ 4795629 h 6470305"/>
              <a:gd name="connsiteX633" fmla="*/ 9978201 w 12192000"/>
              <a:gd name="connsiteY633" fmla="*/ 4700477 h 6470305"/>
              <a:gd name="connsiteX634" fmla="*/ 10073353 w 12192000"/>
              <a:gd name="connsiteY634" fmla="*/ 4605325 h 6470305"/>
              <a:gd name="connsiteX635" fmla="*/ 9654684 w 12192000"/>
              <a:gd name="connsiteY635" fmla="*/ 4605325 h 6470305"/>
              <a:gd name="connsiteX636" fmla="*/ 9749836 w 12192000"/>
              <a:gd name="connsiteY636" fmla="*/ 4700477 h 6470305"/>
              <a:gd name="connsiteX637" fmla="*/ 9654684 w 12192000"/>
              <a:gd name="connsiteY637" fmla="*/ 4795629 h 6470305"/>
              <a:gd name="connsiteX638" fmla="*/ 9559532 w 12192000"/>
              <a:gd name="connsiteY638" fmla="*/ 4700477 h 6470305"/>
              <a:gd name="connsiteX639" fmla="*/ 9654684 w 12192000"/>
              <a:gd name="connsiteY639" fmla="*/ 4605325 h 6470305"/>
              <a:gd name="connsiteX640" fmla="*/ 9236015 w 12192000"/>
              <a:gd name="connsiteY640" fmla="*/ 4605325 h 6470305"/>
              <a:gd name="connsiteX641" fmla="*/ 9331167 w 12192000"/>
              <a:gd name="connsiteY641" fmla="*/ 4700477 h 6470305"/>
              <a:gd name="connsiteX642" fmla="*/ 9236015 w 12192000"/>
              <a:gd name="connsiteY642" fmla="*/ 4795629 h 6470305"/>
              <a:gd name="connsiteX643" fmla="*/ 9140863 w 12192000"/>
              <a:gd name="connsiteY643" fmla="*/ 4700477 h 6470305"/>
              <a:gd name="connsiteX644" fmla="*/ 9236015 w 12192000"/>
              <a:gd name="connsiteY644" fmla="*/ 4605325 h 6470305"/>
              <a:gd name="connsiteX645" fmla="*/ 8817346 w 12192000"/>
              <a:gd name="connsiteY645" fmla="*/ 4605325 h 6470305"/>
              <a:gd name="connsiteX646" fmla="*/ 8912498 w 12192000"/>
              <a:gd name="connsiteY646" fmla="*/ 4700477 h 6470305"/>
              <a:gd name="connsiteX647" fmla="*/ 8817346 w 12192000"/>
              <a:gd name="connsiteY647" fmla="*/ 4795629 h 6470305"/>
              <a:gd name="connsiteX648" fmla="*/ 8722194 w 12192000"/>
              <a:gd name="connsiteY648" fmla="*/ 4700477 h 6470305"/>
              <a:gd name="connsiteX649" fmla="*/ 8817346 w 12192000"/>
              <a:gd name="connsiteY649" fmla="*/ 4605325 h 6470305"/>
              <a:gd name="connsiteX650" fmla="*/ 8398677 w 12192000"/>
              <a:gd name="connsiteY650" fmla="*/ 4605325 h 6470305"/>
              <a:gd name="connsiteX651" fmla="*/ 8493829 w 12192000"/>
              <a:gd name="connsiteY651" fmla="*/ 4700477 h 6470305"/>
              <a:gd name="connsiteX652" fmla="*/ 8398677 w 12192000"/>
              <a:gd name="connsiteY652" fmla="*/ 4795629 h 6470305"/>
              <a:gd name="connsiteX653" fmla="*/ 8303526 w 12192000"/>
              <a:gd name="connsiteY653" fmla="*/ 4700477 h 6470305"/>
              <a:gd name="connsiteX654" fmla="*/ 8398677 w 12192000"/>
              <a:gd name="connsiteY654" fmla="*/ 4605325 h 6470305"/>
              <a:gd name="connsiteX655" fmla="*/ 7980009 w 12192000"/>
              <a:gd name="connsiteY655" fmla="*/ 4605325 h 6470305"/>
              <a:gd name="connsiteX656" fmla="*/ 8075161 w 12192000"/>
              <a:gd name="connsiteY656" fmla="*/ 4700477 h 6470305"/>
              <a:gd name="connsiteX657" fmla="*/ 7980009 w 12192000"/>
              <a:gd name="connsiteY657" fmla="*/ 4795629 h 6470305"/>
              <a:gd name="connsiteX658" fmla="*/ 7884857 w 12192000"/>
              <a:gd name="connsiteY658" fmla="*/ 4700477 h 6470305"/>
              <a:gd name="connsiteX659" fmla="*/ 7980009 w 12192000"/>
              <a:gd name="connsiteY659" fmla="*/ 4605325 h 6470305"/>
              <a:gd name="connsiteX660" fmla="*/ 7561340 w 12192000"/>
              <a:gd name="connsiteY660" fmla="*/ 4605325 h 6470305"/>
              <a:gd name="connsiteX661" fmla="*/ 7656492 w 12192000"/>
              <a:gd name="connsiteY661" fmla="*/ 4700477 h 6470305"/>
              <a:gd name="connsiteX662" fmla="*/ 7561340 w 12192000"/>
              <a:gd name="connsiteY662" fmla="*/ 4795629 h 6470305"/>
              <a:gd name="connsiteX663" fmla="*/ 7466188 w 12192000"/>
              <a:gd name="connsiteY663" fmla="*/ 4700477 h 6470305"/>
              <a:gd name="connsiteX664" fmla="*/ 7561340 w 12192000"/>
              <a:gd name="connsiteY664" fmla="*/ 4605325 h 6470305"/>
              <a:gd name="connsiteX665" fmla="*/ 7142671 w 12192000"/>
              <a:gd name="connsiteY665" fmla="*/ 4605325 h 6470305"/>
              <a:gd name="connsiteX666" fmla="*/ 7237823 w 12192000"/>
              <a:gd name="connsiteY666" fmla="*/ 4700477 h 6470305"/>
              <a:gd name="connsiteX667" fmla="*/ 7142671 w 12192000"/>
              <a:gd name="connsiteY667" fmla="*/ 4795629 h 6470305"/>
              <a:gd name="connsiteX668" fmla="*/ 7047519 w 12192000"/>
              <a:gd name="connsiteY668" fmla="*/ 4700477 h 6470305"/>
              <a:gd name="connsiteX669" fmla="*/ 7142671 w 12192000"/>
              <a:gd name="connsiteY669" fmla="*/ 4605325 h 6470305"/>
              <a:gd name="connsiteX670" fmla="*/ 6724002 w 12192000"/>
              <a:gd name="connsiteY670" fmla="*/ 4605325 h 6470305"/>
              <a:gd name="connsiteX671" fmla="*/ 6819154 w 12192000"/>
              <a:gd name="connsiteY671" fmla="*/ 4700477 h 6470305"/>
              <a:gd name="connsiteX672" fmla="*/ 6724002 w 12192000"/>
              <a:gd name="connsiteY672" fmla="*/ 4795629 h 6470305"/>
              <a:gd name="connsiteX673" fmla="*/ 6628850 w 12192000"/>
              <a:gd name="connsiteY673" fmla="*/ 4700477 h 6470305"/>
              <a:gd name="connsiteX674" fmla="*/ 6724002 w 12192000"/>
              <a:gd name="connsiteY674" fmla="*/ 4605325 h 6470305"/>
              <a:gd name="connsiteX675" fmla="*/ 6305333 w 12192000"/>
              <a:gd name="connsiteY675" fmla="*/ 4605325 h 6470305"/>
              <a:gd name="connsiteX676" fmla="*/ 6400485 w 12192000"/>
              <a:gd name="connsiteY676" fmla="*/ 4700477 h 6470305"/>
              <a:gd name="connsiteX677" fmla="*/ 6305333 w 12192000"/>
              <a:gd name="connsiteY677" fmla="*/ 4795629 h 6470305"/>
              <a:gd name="connsiteX678" fmla="*/ 6210181 w 12192000"/>
              <a:gd name="connsiteY678" fmla="*/ 4700477 h 6470305"/>
              <a:gd name="connsiteX679" fmla="*/ 6305333 w 12192000"/>
              <a:gd name="connsiteY679" fmla="*/ 4605325 h 6470305"/>
              <a:gd name="connsiteX680" fmla="*/ 5886664 w 12192000"/>
              <a:gd name="connsiteY680" fmla="*/ 4605325 h 6470305"/>
              <a:gd name="connsiteX681" fmla="*/ 5981816 w 12192000"/>
              <a:gd name="connsiteY681" fmla="*/ 4700477 h 6470305"/>
              <a:gd name="connsiteX682" fmla="*/ 5886664 w 12192000"/>
              <a:gd name="connsiteY682" fmla="*/ 4795629 h 6470305"/>
              <a:gd name="connsiteX683" fmla="*/ 5791512 w 12192000"/>
              <a:gd name="connsiteY683" fmla="*/ 4700477 h 6470305"/>
              <a:gd name="connsiteX684" fmla="*/ 5886664 w 12192000"/>
              <a:gd name="connsiteY684" fmla="*/ 4605325 h 6470305"/>
              <a:gd name="connsiteX685" fmla="*/ 5467994 w 12192000"/>
              <a:gd name="connsiteY685" fmla="*/ 4605325 h 6470305"/>
              <a:gd name="connsiteX686" fmla="*/ 5563146 w 12192000"/>
              <a:gd name="connsiteY686" fmla="*/ 4700477 h 6470305"/>
              <a:gd name="connsiteX687" fmla="*/ 5467994 w 12192000"/>
              <a:gd name="connsiteY687" fmla="*/ 4795629 h 6470305"/>
              <a:gd name="connsiteX688" fmla="*/ 5372842 w 12192000"/>
              <a:gd name="connsiteY688" fmla="*/ 4700477 h 6470305"/>
              <a:gd name="connsiteX689" fmla="*/ 5467994 w 12192000"/>
              <a:gd name="connsiteY689" fmla="*/ 4605325 h 6470305"/>
              <a:gd name="connsiteX690" fmla="*/ 5049325 w 12192000"/>
              <a:gd name="connsiteY690" fmla="*/ 4605325 h 6470305"/>
              <a:gd name="connsiteX691" fmla="*/ 5144478 w 12192000"/>
              <a:gd name="connsiteY691" fmla="*/ 4700477 h 6470305"/>
              <a:gd name="connsiteX692" fmla="*/ 5049325 w 12192000"/>
              <a:gd name="connsiteY692" fmla="*/ 4795629 h 6470305"/>
              <a:gd name="connsiteX693" fmla="*/ 4954173 w 12192000"/>
              <a:gd name="connsiteY693" fmla="*/ 4700477 h 6470305"/>
              <a:gd name="connsiteX694" fmla="*/ 5049325 w 12192000"/>
              <a:gd name="connsiteY694" fmla="*/ 4605325 h 6470305"/>
              <a:gd name="connsiteX695" fmla="*/ 4630656 w 12192000"/>
              <a:gd name="connsiteY695" fmla="*/ 4605325 h 6470305"/>
              <a:gd name="connsiteX696" fmla="*/ 4725808 w 12192000"/>
              <a:gd name="connsiteY696" fmla="*/ 4700477 h 6470305"/>
              <a:gd name="connsiteX697" fmla="*/ 4630656 w 12192000"/>
              <a:gd name="connsiteY697" fmla="*/ 4795629 h 6470305"/>
              <a:gd name="connsiteX698" fmla="*/ 4535504 w 12192000"/>
              <a:gd name="connsiteY698" fmla="*/ 4700477 h 6470305"/>
              <a:gd name="connsiteX699" fmla="*/ 4630656 w 12192000"/>
              <a:gd name="connsiteY699" fmla="*/ 4605325 h 6470305"/>
              <a:gd name="connsiteX700" fmla="*/ 4211987 w 12192000"/>
              <a:gd name="connsiteY700" fmla="*/ 4605325 h 6470305"/>
              <a:gd name="connsiteX701" fmla="*/ 4307139 w 12192000"/>
              <a:gd name="connsiteY701" fmla="*/ 4700477 h 6470305"/>
              <a:gd name="connsiteX702" fmla="*/ 4211987 w 12192000"/>
              <a:gd name="connsiteY702" fmla="*/ 4795629 h 6470305"/>
              <a:gd name="connsiteX703" fmla="*/ 4116835 w 12192000"/>
              <a:gd name="connsiteY703" fmla="*/ 4700477 h 6470305"/>
              <a:gd name="connsiteX704" fmla="*/ 4211987 w 12192000"/>
              <a:gd name="connsiteY704" fmla="*/ 4605325 h 6470305"/>
              <a:gd name="connsiteX705" fmla="*/ 3793376 w 12192000"/>
              <a:gd name="connsiteY705" fmla="*/ 4605325 h 6470305"/>
              <a:gd name="connsiteX706" fmla="*/ 3888470 w 12192000"/>
              <a:gd name="connsiteY706" fmla="*/ 4700477 h 6470305"/>
              <a:gd name="connsiteX707" fmla="*/ 3793376 w 12192000"/>
              <a:gd name="connsiteY707" fmla="*/ 4795629 h 6470305"/>
              <a:gd name="connsiteX708" fmla="*/ 3698224 w 12192000"/>
              <a:gd name="connsiteY708" fmla="*/ 4700477 h 6470305"/>
              <a:gd name="connsiteX709" fmla="*/ 3793376 w 12192000"/>
              <a:gd name="connsiteY709" fmla="*/ 4605325 h 6470305"/>
              <a:gd name="connsiteX710" fmla="*/ 3374703 w 12192000"/>
              <a:gd name="connsiteY710" fmla="*/ 4605325 h 6470305"/>
              <a:gd name="connsiteX711" fmla="*/ 3469858 w 12192000"/>
              <a:gd name="connsiteY711" fmla="*/ 4700477 h 6470305"/>
              <a:gd name="connsiteX712" fmla="*/ 3374703 w 12192000"/>
              <a:gd name="connsiteY712" fmla="*/ 4795629 h 6470305"/>
              <a:gd name="connsiteX713" fmla="*/ 3279550 w 12192000"/>
              <a:gd name="connsiteY713" fmla="*/ 4700477 h 6470305"/>
              <a:gd name="connsiteX714" fmla="*/ 3374703 w 12192000"/>
              <a:gd name="connsiteY714" fmla="*/ 4605325 h 6470305"/>
              <a:gd name="connsiteX715" fmla="*/ 2956029 w 12192000"/>
              <a:gd name="connsiteY715" fmla="*/ 4605325 h 6470305"/>
              <a:gd name="connsiteX716" fmla="*/ 3051184 w 12192000"/>
              <a:gd name="connsiteY716" fmla="*/ 4700477 h 6470305"/>
              <a:gd name="connsiteX717" fmla="*/ 2956029 w 12192000"/>
              <a:gd name="connsiteY717" fmla="*/ 4795629 h 6470305"/>
              <a:gd name="connsiteX718" fmla="*/ 2860876 w 12192000"/>
              <a:gd name="connsiteY718" fmla="*/ 4700477 h 6470305"/>
              <a:gd name="connsiteX719" fmla="*/ 2956029 w 12192000"/>
              <a:gd name="connsiteY719" fmla="*/ 4605325 h 6470305"/>
              <a:gd name="connsiteX720" fmla="*/ 2537355 w 12192000"/>
              <a:gd name="connsiteY720" fmla="*/ 4605325 h 6470305"/>
              <a:gd name="connsiteX721" fmla="*/ 2632511 w 12192000"/>
              <a:gd name="connsiteY721" fmla="*/ 4700477 h 6470305"/>
              <a:gd name="connsiteX722" fmla="*/ 2537355 w 12192000"/>
              <a:gd name="connsiteY722" fmla="*/ 4795629 h 6470305"/>
              <a:gd name="connsiteX723" fmla="*/ 2442202 w 12192000"/>
              <a:gd name="connsiteY723" fmla="*/ 4700477 h 6470305"/>
              <a:gd name="connsiteX724" fmla="*/ 2537355 w 12192000"/>
              <a:gd name="connsiteY724" fmla="*/ 4605325 h 6470305"/>
              <a:gd name="connsiteX725" fmla="*/ 2118684 w 12192000"/>
              <a:gd name="connsiteY725" fmla="*/ 4605325 h 6470305"/>
              <a:gd name="connsiteX726" fmla="*/ 2213837 w 12192000"/>
              <a:gd name="connsiteY726" fmla="*/ 4700477 h 6470305"/>
              <a:gd name="connsiteX727" fmla="*/ 2118684 w 12192000"/>
              <a:gd name="connsiteY727" fmla="*/ 4795629 h 6470305"/>
              <a:gd name="connsiteX728" fmla="*/ 2023532 w 12192000"/>
              <a:gd name="connsiteY728" fmla="*/ 4700477 h 6470305"/>
              <a:gd name="connsiteX729" fmla="*/ 2118684 w 12192000"/>
              <a:gd name="connsiteY729" fmla="*/ 4605325 h 6470305"/>
              <a:gd name="connsiteX730" fmla="*/ 1700010 w 12192000"/>
              <a:gd name="connsiteY730" fmla="*/ 4605325 h 6470305"/>
              <a:gd name="connsiteX731" fmla="*/ 1795163 w 12192000"/>
              <a:gd name="connsiteY731" fmla="*/ 4700477 h 6470305"/>
              <a:gd name="connsiteX732" fmla="*/ 1700010 w 12192000"/>
              <a:gd name="connsiteY732" fmla="*/ 4795629 h 6470305"/>
              <a:gd name="connsiteX733" fmla="*/ 1604856 w 12192000"/>
              <a:gd name="connsiteY733" fmla="*/ 4700477 h 6470305"/>
              <a:gd name="connsiteX734" fmla="*/ 1700010 w 12192000"/>
              <a:gd name="connsiteY734" fmla="*/ 4605325 h 6470305"/>
              <a:gd name="connsiteX735" fmla="*/ 1281336 w 12192000"/>
              <a:gd name="connsiteY735" fmla="*/ 4605325 h 6470305"/>
              <a:gd name="connsiteX736" fmla="*/ 1376489 w 12192000"/>
              <a:gd name="connsiteY736" fmla="*/ 4700477 h 6470305"/>
              <a:gd name="connsiteX737" fmla="*/ 1281336 w 12192000"/>
              <a:gd name="connsiteY737" fmla="*/ 4795629 h 6470305"/>
              <a:gd name="connsiteX738" fmla="*/ 1186185 w 12192000"/>
              <a:gd name="connsiteY738" fmla="*/ 4700477 h 6470305"/>
              <a:gd name="connsiteX739" fmla="*/ 1281336 w 12192000"/>
              <a:gd name="connsiteY739" fmla="*/ 4605325 h 6470305"/>
              <a:gd name="connsiteX740" fmla="*/ 862669 w 12192000"/>
              <a:gd name="connsiteY740" fmla="*/ 4605325 h 6470305"/>
              <a:gd name="connsiteX741" fmla="*/ 957821 w 12192000"/>
              <a:gd name="connsiteY741" fmla="*/ 4700477 h 6470305"/>
              <a:gd name="connsiteX742" fmla="*/ 862669 w 12192000"/>
              <a:gd name="connsiteY742" fmla="*/ 4795629 h 6470305"/>
              <a:gd name="connsiteX743" fmla="*/ 767517 w 12192000"/>
              <a:gd name="connsiteY743" fmla="*/ 4700477 h 6470305"/>
              <a:gd name="connsiteX744" fmla="*/ 862669 w 12192000"/>
              <a:gd name="connsiteY744" fmla="*/ 4605325 h 6470305"/>
              <a:gd name="connsiteX745" fmla="*/ 444001 w 12192000"/>
              <a:gd name="connsiteY745" fmla="*/ 4605325 h 6470305"/>
              <a:gd name="connsiteX746" fmla="*/ 539154 w 12192000"/>
              <a:gd name="connsiteY746" fmla="*/ 4700477 h 6470305"/>
              <a:gd name="connsiteX747" fmla="*/ 444001 w 12192000"/>
              <a:gd name="connsiteY747" fmla="*/ 4795629 h 6470305"/>
              <a:gd name="connsiteX748" fmla="*/ 348849 w 12192000"/>
              <a:gd name="connsiteY748" fmla="*/ 4700477 h 6470305"/>
              <a:gd name="connsiteX749" fmla="*/ 444001 w 12192000"/>
              <a:gd name="connsiteY749" fmla="*/ 4605325 h 6470305"/>
              <a:gd name="connsiteX750" fmla="*/ 25333 w 12192000"/>
              <a:gd name="connsiteY750" fmla="*/ 4605325 h 6470305"/>
              <a:gd name="connsiteX751" fmla="*/ 120485 w 12192000"/>
              <a:gd name="connsiteY751" fmla="*/ 4700477 h 6470305"/>
              <a:gd name="connsiteX752" fmla="*/ 25333 w 12192000"/>
              <a:gd name="connsiteY752" fmla="*/ 4795629 h 6470305"/>
              <a:gd name="connsiteX753" fmla="*/ 0 w 12192000"/>
              <a:gd name="connsiteY753" fmla="*/ 4790515 h 6470305"/>
              <a:gd name="connsiteX754" fmla="*/ 0 w 12192000"/>
              <a:gd name="connsiteY754" fmla="*/ 4610440 h 6470305"/>
              <a:gd name="connsiteX755" fmla="*/ 12166698 w 12192000"/>
              <a:gd name="connsiteY755" fmla="*/ 4186656 h 6470305"/>
              <a:gd name="connsiteX756" fmla="*/ 12192000 w 12192000"/>
              <a:gd name="connsiteY756" fmla="*/ 4191765 h 6470305"/>
              <a:gd name="connsiteX757" fmla="*/ 12192000 w 12192000"/>
              <a:gd name="connsiteY757" fmla="*/ 4371852 h 6470305"/>
              <a:gd name="connsiteX758" fmla="*/ 12166698 w 12192000"/>
              <a:gd name="connsiteY758" fmla="*/ 4376960 h 6470305"/>
              <a:gd name="connsiteX759" fmla="*/ 12071546 w 12192000"/>
              <a:gd name="connsiteY759" fmla="*/ 4281808 h 6470305"/>
              <a:gd name="connsiteX760" fmla="*/ 12166698 w 12192000"/>
              <a:gd name="connsiteY760" fmla="*/ 4186656 h 6470305"/>
              <a:gd name="connsiteX761" fmla="*/ 11748029 w 12192000"/>
              <a:gd name="connsiteY761" fmla="*/ 4186656 h 6470305"/>
              <a:gd name="connsiteX762" fmla="*/ 11843181 w 12192000"/>
              <a:gd name="connsiteY762" fmla="*/ 4281808 h 6470305"/>
              <a:gd name="connsiteX763" fmla="*/ 11748029 w 12192000"/>
              <a:gd name="connsiteY763" fmla="*/ 4376960 h 6470305"/>
              <a:gd name="connsiteX764" fmla="*/ 11652877 w 12192000"/>
              <a:gd name="connsiteY764" fmla="*/ 4281808 h 6470305"/>
              <a:gd name="connsiteX765" fmla="*/ 11748029 w 12192000"/>
              <a:gd name="connsiteY765" fmla="*/ 4186656 h 6470305"/>
              <a:gd name="connsiteX766" fmla="*/ 11329360 w 12192000"/>
              <a:gd name="connsiteY766" fmla="*/ 4186656 h 6470305"/>
              <a:gd name="connsiteX767" fmla="*/ 11424512 w 12192000"/>
              <a:gd name="connsiteY767" fmla="*/ 4281808 h 6470305"/>
              <a:gd name="connsiteX768" fmla="*/ 11329360 w 12192000"/>
              <a:gd name="connsiteY768" fmla="*/ 4376960 h 6470305"/>
              <a:gd name="connsiteX769" fmla="*/ 11234208 w 12192000"/>
              <a:gd name="connsiteY769" fmla="*/ 4281808 h 6470305"/>
              <a:gd name="connsiteX770" fmla="*/ 11329360 w 12192000"/>
              <a:gd name="connsiteY770" fmla="*/ 4186656 h 6470305"/>
              <a:gd name="connsiteX771" fmla="*/ 10910691 w 12192000"/>
              <a:gd name="connsiteY771" fmla="*/ 4186656 h 6470305"/>
              <a:gd name="connsiteX772" fmla="*/ 11005843 w 12192000"/>
              <a:gd name="connsiteY772" fmla="*/ 4281808 h 6470305"/>
              <a:gd name="connsiteX773" fmla="*/ 10910691 w 12192000"/>
              <a:gd name="connsiteY773" fmla="*/ 4376960 h 6470305"/>
              <a:gd name="connsiteX774" fmla="*/ 10815539 w 12192000"/>
              <a:gd name="connsiteY774" fmla="*/ 4281808 h 6470305"/>
              <a:gd name="connsiteX775" fmla="*/ 10910691 w 12192000"/>
              <a:gd name="connsiteY775" fmla="*/ 4186656 h 6470305"/>
              <a:gd name="connsiteX776" fmla="*/ 10492022 w 12192000"/>
              <a:gd name="connsiteY776" fmla="*/ 4186656 h 6470305"/>
              <a:gd name="connsiteX777" fmla="*/ 10587174 w 12192000"/>
              <a:gd name="connsiteY777" fmla="*/ 4281808 h 6470305"/>
              <a:gd name="connsiteX778" fmla="*/ 10492022 w 12192000"/>
              <a:gd name="connsiteY778" fmla="*/ 4376960 h 6470305"/>
              <a:gd name="connsiteX779" fmla="*/ 10396870 w 12192000"/>
              <a:gd name="connsiteY779" fmla="*/ 4281808 h 6470305"/>
              <a:gd name="connsiteX780" fmla="*/ 10492022 w 12192000"/>
              <a:gd name="connsiteY780" fmla="*/ 4186656 h 6470305"/>
              <a:gd name="connsiteX781" fmla="*/ 10073353 w 12192000"/>
              <a:gd name="connsiteY781" fmla="*/ 4186656 h 6470305"/>
              <a:gd name="connsiteX782" fmla="*/ 10168505 w 12192000"/>
              <a:gd name="connsiteY782" fmla="*/ 4281808 h 6470305"/>
              <a:gd name="connsiteX783" fmla="*/ 10073353 w 12192000"/>
              <a:gd name="connsiteY783" fmla="*/ 4376960 h 6470305"/>
              <a:gd name="connsiteX784" fmla="*/ 9978201 w 12192000"/>
              <a:gd name="connsiteY784" fmla="*/ 4281808 h 6470305"/>
              <a:gd name="connsiteX785" fmla="*/ 10073353 w 12192000"/>
              <a:gd name="connsiteY785" fmla="*/ 4186656 h 6470305"/>
              <a:gd name="connsiteX786" fmla="*/ 9654684 w 12192000"/>
              <a:gd name="connsiteY786" fmla="*/ 4186656 h 6470305"/>
              <a:gd name="connsiteX787" fmla="*/ 9749836 w 12192000"/>
              <a:gd name="connsiteY787" fmla="*/ 4281808 h 6470305"/>
              <a:gd name="connsiteX788" fmla="*/ 9654684 w 12192000"/>
              <a:gd name="connsiteY788" fmla="*/ 4376960 h 6470305"/>
              <a:gd name="connsiteX789" fmla="*/ 9559532 w 12192000"/>
              <a:gd name="connsiteY789" fmla="*/ 4281808 h 6470305"/>
              <a:gd name="connsiteX790" fmla="*/ 9654684 w 12192000"/>
              <a:gd name="connsiteY790" fmla="*/ 4186656 h 6470305"/>
              <a:gd name="connsiteX791" fmla="*/ 9236015 w 12192000"/>
              <a:gd name="connsiteY791" fmla="*/ 4186656 h 6470305"/>
              <a:gd name="connsiteX792" fmla="*/ 9331167 w 12192000"/>
              <a:gd name="connsiteY792" fmla="*/ 4281808 h 6470305"/>
              <a:gd name="connsiteX793" fmla="*/ 9236015 w 12192000"/>
              <a:gd name="connsiteY793" fmla="*/ 4376960 h 6470305"/>
              <a:gd name="connsiteX794" fmla="*/ 9140863 w 12192000"/>
              <a:gd name="connsiteY794" fmla="*/ 4281808 h 6470305"/>
              <a:gd name="connsiteX795" fmla="*/ 9236015 w 12192000"/>
              <a:gd name="connsiteY795" fmla="*/ 4186656 h 6470305"/>
              <a:gd name="connsiteX796" fmla="*/ 8817346 w 12192000"/>
              <a:gd name="connsiteY796" fmla="*/ 4186656 h 6470305"/>
              <a:gd name="connsiteX797" fmla="*/ 8912498 w 12192000"/>
              <a:gd name="connsiteY797" fmla="*/ 4281808 h 6470305"/>
              <a:gd name="connsiteX798" fmla="*/ 8817346 w 12192000"/>
              <a:gd name="connsiteY798" fmla="*/ 4376960 h 6470305"/>
              <a:gd name="connsiteX799" fmla="*/ 8722194 w 12192000"/>
              <a:gd name="connsiteY799" fmla="*/ 4281808 h 6470305"/>
              <a:gd name="connsiteX800" fmla="*/ 8817346 w 12192000"/>
              <a:gd name="connsiteY800" fmla="*/ 4186656 h 6470305"/>
              <a:gd name="connsiteX801" fmla="*/ 8398677 w 12192000"/>
              <a:gd name="connsiteY801" fmla="*/ 4186656 h 6470305"/>
              <a:gd name="connsiteX802" fmla="*/ 8493829 w 12192000"/>
              <a:gd name="connsiteY802" fmla="*/ 4281808 h 6470305"/>
              <a:gd name="connsiteX803" fmla="*/ 8398677 w 12192000"/>
              <a:gd name="connsiteY803" fmla="*/ 4376960 h 6470305"/>
              <a:gd name="connsiteX804" fmla="*/ 8303526 w 12192000"/>
              <a:gd name="connsiteY804" fmla="*/ 4281808 h 6470305"/>
              <a:gd name="connsiteX805" fmla="*/ 8398677 w 12192000"/>
              <a:gd name="connsiteY805" fmla="*/ 4186656 h 6470305"/>
              <a:gd name="connsiteX806" fmla="*/ 7980009 w 12192000"/>
              <a:gd name="connsiteY806" fmla="*/ 4186656 h 6470305"/>
              <a:gd name="connsiteX807" fmla="*/ 8075161 w 12192000"/>
              <a:gd name="connsiteY807" fmla="*/ 4281808 h 6470305"/>
              <a:gd name="connsiteX808" fmla="*/ 7980009 w 12192000"/>
              <a:gd name="connsiteY808" fmla="*/ 4376960 h 6470305"/>
              <a:gd name="connsiteX809" fmla="*/ 7884857 w 12192000"/>
              <a:gd name="connsiteY809" fmla="*/ 4281808 h 6470305"/>
              <a:gd name="connsiteX810" fmla="*/ 7980009 w 12192000"/>
              <a:gd name="connsiteY810" fmla="*/ 4186656 h 6470305"/>
              <a:gd name="connsiteX811" fmla="*/ 7561340 w 12192000"/>
              <a:gd name="connsiteY811" fmla="*/ 4186656 h 6470305"/>
              <a:gd name="connsiteX812" fmla="*/ 7656492 w 12192000"/>
              <a:gd name="connsiteY812" fmla="*/ 4281808 h 6470305"/>
              <a:gd name="connsiteX813" fmla="*/ 7561340 w 12192000"/>
              <a:gd name="connsiteY813" fmla="*/ 4376960 h 6470305"/>
              <a:gd name="connsiteX814" fmla="*/ 7466188 w 12192000"/>
              <a:gd name="connsiteY814" fmla="*/ 4281808 h 6470305"/>
              <a:gd name="connsiteX815" fmla="*/ 7561340 w 12192000"/>
              <a:gd name="connsiteY815" fmla="*/ 4186656 h 6470305"/>
              <a:gd name="connsiteX816" fmla="*/ 7142671 w 12192000"/>
              <a:gd name="connsiteY816" fmla="*/ 4186656 h 6470305"/>
              <a:gd name="connsiteX817" fmla="*/ 7237823 w 12192000"/>
              <a:gd name="connsiteY817" fmla="*/ 4281808 h 6470305"/>
              <a:gd name="connsiteX818" fmla="*/ 7142671 w 12192000"/>
              <a:gd name="connsiteY818" fmla="*/ 4376960 h 6470305"/>
              <a:gd name="connsiteX819" fmla="*/ 7047519 w 12192000"/>
              <a:gd name="connsiteY819" fmla="*/ 4281808 h 6470305"/>
              <a:gd name="connsiteX820" fmla="*/ 7142671 w 12192000"/>
              <a:gd name="connsiteY820" fmla="*/ 4186656 h 6470305"/>
              <a:gd name="connsiteX821" fmla="*/ 6724002 w 12192000"/>
              <a:gd name="connsiteY821" fmla="*/ 4186656 h 6470305"/>
              <a:gd name="connsiteX822" fmla="*/ 6819154 w 12192000"/>
              <a:gd name="connsiteY822" fmla="*/ 4281808 h 6470305"/>
              <a:gd name="connsiteX823" fmla="*/ 6724002 w 12192000"/>
              <a:gd name="connsiteY823" fmla="*/ 4376960 h 6470305"/>
              <a:gd name="connsiteX824" fmla="*/ 6628850 w 12192000"/>
              <a:gd name="connsiteY824" fmla="*/ 4281808 h 6470305"/>
              <a:gd name="connsiteX825" fmla="*/ 6724002 w 12192000"/>
              <a:gd name="connsiteY825" fmla="*/ 4186656 h 6470305"/>
              <a:gd name="connsiteX826" fmla="*/ 6305333 w 12192000"/>
              <a:gd name="connsiteY826" fmla="*/ 4186656 h 6470305"/>
              <a:gd name="connsiteX827" fmla="*/ 6400485 w 12192000"/>
              <a:gd name="connsiteY827" fmla="*/ 4281808 h 6470305"/>
              <a:gd name="connsiteX828" fmla="*/ 6305333 w 12192000"/>
              <a:gd name="connsiteY828" fmla="*/ 4376960 h 6470305"/>
              <a:gd name="connsiteX829" fmla="*/ 6210181 w 12192000"/>
              <a:gd name="connsiteY829" fmla="*/ 4281808 h 6470305"/>
              <a:gd name="connsiteX830" fmla="*/ 6305333 w 12192000"/>
              <a:gd name="connsiteY830" fmla="*/ 4186656 h 6470305"/>
              <a:gd name="connsiteX831" fmla="*/ 5886664 w 12192000"/>
              <a:gd name="connsiteY831" fmla="*/ 4186656 h 6470305"/>
              <a:gd name="connsiteX832" fmla="*/ 5981816 w 12192000"/>
              <a:gd name="connsiteY832" fmla="*/ 4281808 h 6470305"/>
              <a:gd name="connsiteX833" fmla="*/ 5886664 w 12192000"/>
              <a:gd name="connsiteY833" fmla="*/ 4376960 h 6470305"/>
              <a:gd name="connsiteX834" fmla="*/ 5791512 w 12192000"/>
              <a:gd name="connsiteY834" fmla="*/ 4281808 h 6470305"/>
              <a:gd name="connsiteX835" fmla="*/ 5886664 w 12192000"/>
              <a:gd name="connsiteY835" fmla="*/ 4186656 h 6470305"/>
              <a:gd name="connsiteX836" fmla="*/ 5467994 w 12192000"/>
              <a:gd name="connsiteY836" fmla="*/ 4186656 h 6470305"/>
              <a:gd name="connsiteX837" fmla="*/ 5563146 w 12192000"/>
              <a:gd name="connsiteY837" fmla="*/ 4281808 h 6470305"/>
              <a:gd name="connsiteX838" fmla="*/ 5467994 w 12192000"/>
              <a:gd name="connsiteY838" fmla="*/ 4376960 h 6470305"/>
              <a:gd name="connsiteX839" fmla="*/ 5372842 w 12192000"/>
              <a:gd name="connsiteY839" fmla="*/ 4281808 h 6470305"/>
              <a:gd name="connsiteX840" fmla="*/ 5467994 w 12192000"/>
              <a:gd name="connsiteY840" fmla="*/ 4186656 h 6470305"/>
              <a:gd name="connsiteX841" fmla="*/ 5049325 w 12192000"/>
              <a:gd name="connsiteY841" fmla="*/ 4186656 h 6470305"/>
              <a:gd name="connsiteX842" fmla="*/ 5144478 w 12192000"/>
              <a:gd name="connsiteY842" fmla="*/ 4281808 h 6470305"/>
              <a:gd name="connsiteX843" fmla="*/ 5049325 w 12192000"/>
              <a:gd name="connsiteY843" fmla="*/ 4376960 h 6470305"/>
              <a:gd name="connsiteX844" fmla="*/ 4954173 w 12192000"/>
              <a:gd name="connsiteY844" fmla="*/ 4281808 h 6470305"/>
              <a:gd name="connsiteX845" fmla="*/ 5049325 w 12192000"/>
              <a:gd name="connsiteY845" fmla="*/ 4186656 h 6470305"/>
              <a:gd name="connsiteX846" fmla="*/ 4630656 w 12192000"/>
              <a:gd name="connsiteY846" fmla="*/ 4186656 h 6470305"/>
              <a:gd name="connsiteX847" fmla="*/ 4725808 w 12192000"/>
              <a:gd name="connsiteY847" fmla="*/ 4281808 h 6470305"/>
              <a:gd name="connsiteX848" fmla="*/ 4630656 w 12192000"/>
              <a:gd name="connsiteY848" fmla="*/ 4376960 h 6470305"/>
              <a:gd name="connsiteX849" fmla="*/ 4535504 w 12192000"/>
              <a:gd name="connsiteY849" fmla="*/ 4281808 h 6470305"/>
              <a:gd name="connsiteX850" fmla="*/ 4630656 w 12192000"/>
              <a:gd name="connsiteY850" fmla="*/ 4186656 h 6470305"/>
              <a:gd name="connsiteX851" fmla="*/ 4211987 w 12192000"/>
              <a:gd name="connsiteY851" fmla="*/ 4186656 h 6470305"/>
              <a:gd name="connsiteX852" fmla="*/ 4307139 w 12192000"/>
              <a:gd name="connsiteY852" fmla="*/ 4281808 h 6470305"/>
              <a:gd name="connsiteX853" fmla="*/ 4211987 w 12192000"/>
              <a:gd name="connsiteY853" fmla="*/ 4376960 h 6470305"/>
              <a:gd name="connsiteX854" fmla="*/ 4116835 w 12192000"/>
              <a:gd name="connsiteY854" fmla="*/ 4281808 h 6470305"/>
              <a:gd name="connsiteX855" fmla="*/ 4211987 w 12192000"/>
              <a:gd name="connsiteY855" fmla="*/ 4186656 h 6470305"/>
              <a:gd name="connsiteX856" fmla="*/ 3793385 w 12192000"/>
              <a:gd name="connsiteY856" fmla="*/ 4186656 h 6470305"/>
              <a:gd name="connsiteX857" fmla="*/ 3888470 w 12192000"/>
              <a:gd name="connsiteY857" fmla="*/ 4281808 h 6470305"/>
              <a:gd name="connsiteX858" fmla="*/ 3793385 w 12192000"/>
              <a:gd name="connsiteY858" fmla="*/ 4376960 h 6470305"/>
              <a:gd name="connsiteX859" fmla="*/ 3698233 w 12192000"/>
              <a:gd name="connsiteY859" fmla="*/ 4281808 h 6470305"/>
              <a:gd name="connsiteX860" fmla="*/ 3793385 w 12192000"/>
              <a:gd name="connsiteY860" fmla="*/ 4186656 h 6470305"/>
              <a:gd name="connsiteX861" fmla="*/ 3374710 w 12192000"/>
              <a:gd name="connsiteY861" fmla="*/ 4186656 h 6470305"/>
              <a:gd name="connsiteX862" fmla="*/ 3469866 w 12192000"/>
              <a:gd name="connsiteY862" fmla="*/ 4281808 h 6470305"/>
              <a:gd name="connsiteX863" fmla="*/ 3374710 w 12192000"/>
              <a:gd name="connsiteY863" fmla="*/ 4376960 h 6470305"/>
              <a:gd name="connsiteX864" fmla="*/ 3279558 w 12192000"/>
              <a:gd name="connsiteY864" fmla="*/ 4281808 h 6470305"/>
              <a:gd name="connsiteX865" fmla="*/ 3374710 w 12192000"/>
              <a:gd name="connsiteY865" fmla="*/ 4186656 h 6470305"/>
              <a:gd name="connsiteX866" fmla="*/ 2956037 w 12192000"/>
              <a:gd name="connsiteY866" fmla="*/ 4186656 h 6470305"/>
              <a:gd name="connsiteX867" fmla="*/ 3051192 w 12192000"/>
              <a:gd name="connsiteY867" fmla="*/ 4281808 h 6470305"/>
              <a:gd name="connsiteX868" fmla="*/ 2956037 w 12192000"/>
              <a:gd name="connsiteY868" fmla="*/ 4376960 h 6470305"/>
              <a:gd name="connsiteX869" fmla="*/ 2860883 w 12192000"/>
              <a:gd name="connsiteY869" fmla="*/ 4281808 h 6470305"/>
              <a:gd name="connsiteX870" fmla="*/ 2956037 w 12192000"/>
              <a:gd name="connsiteY870" fmla="*/ 4186656 h 6470305"/>
              <a:gd name="connsiteX871" fmla="*/ 2537361 w 12192000"/>
              <a:gd name="connsiteY871" fmla="*/ 4186656 h 6470305"/>
              <a:gd name="connsiteX872" fmla="*/ 2632518 w 12192000"/>
              <a:gd name="connsiteY872" fmla="*/ 4281808 h 6470305"/>
              <a:gd name="connsiteX873" fmla="*/ 2537361 w 12192000"/>
              <a:gd name="connsiteY873" fmla="*/ 4376960 h 6470305"/>
              <a:gd name="connsiteX874" fmla="*/ 2442208 w 12192000"/>
              <a:gd name="connsiteY874" fmla="*/ 4281808 h 6470305"/>
              <a:gd name="connsiteX875" fmla="*/ 2537361 w 12192000"/>
              <a:gd name="connsiteY875" fmla="*/ 4186656 h 6470305"/>
              <a:gd name="connsiteX876" fmla="*/ 2118691 w 12192000"/>
              <a:gd name="connsiteY876" fmla="*/ 4186656 h 6470305"/>
              <a:gd name="connsiteX877" fmla="*/ 2213843 w 12192000"/>
              <a:gd name="connsiteY877" fmla="*/ 4281808 h 6470305"/>
              <a:gd name="connsiteX878" fmla="*/ 2118691 w 12192000"/>
              <a:gd name="connsiteY878" fmla="*/ 4376960 h 6470305"/>
              <a:gd name="connsiteX879" fmla="*/ 2023537 w 12192000"/>
              <a:gd name="connsiteY879" fmla="*/ 4281808 h 6470305"/>
              <a:gd name="connsiteX880" fmla="*/ 2118691 w 12192000"/>
              <a:gd name="connsiteY880" fmla="*/ 4186656 h 6470305"/>
              <a:gd name="connsiteX881" fmla="*/ 1700016 w 12192000"/>
              <a:gd name="connsiteY881" fmla="*/ 4186656 h 6470305"/>
              <a:gd name="connsiteX882" fmla="*/ 1795168 w 12192000"/>
              <a:gd name="connsiteY882" fmla="*/ 4281808 h 6470305"/>
              <a:gd name="connsiteX883" fmla="*/ 1700016 w 12192000"/>
              <a:gd name="connsiteY883" fmla="*/ 4376960 h 6470305"/>
              <a:gd name="connsiteX884" fmla="*/ 1604860 w 12192000"/>
              <a:gd name="connsiteY884" fmla="*/ 4281808 h 6470305"/>
              <a:gd name="connsiteX885" fmla="*/ 1700016 w 12192000"/>
              <a:gd name="connsiteY885" fmla="*/ 4186656 h 6470305"/>
              <a:gd name="connsiteX886" fmla="*/ 1281341 w 12192000"/>
              <a:gd name="connsiteY886" fmla="*/ 4186656 h 6470305"/>
              <a:gd name="connsiteX887" fmla="*/ 1376493 w 12192000"/>
              <a:gd name="connsiteY887" fmla="*/ 4281808 h 6470305"/>
              <a:gd name="connsiteX888" fmla="*/ 1281341 w 12192000"/>
              <a:gd name="connsiteY888" fmla="*/ 4376960 h 6470305"/>
              <a:gd name="connsiteX889" fmla="*/ 1186189 w 12192000"/>
              <a:gd name="connsiteY889" fmla="*/ 4281808 h 6470305"/>
              <a:gd name="connsiteX890" fmla="*/ 1281341 w 12192000"/>
              <a:gd name="connsiteY890" fmla="*/ 4186656 h 6470305"/>
              <a:gd name="connsiteX891" fmla="*/ 862675 w 12192000"/>
              <a:gd name="connsiteY891" fmla="*/ 4186656 h 6470305"/>
              <a:gd name="connsiteX892" fmla="*/ 957826 w 12192000"/>
              <a:gd name="connsiteY892" fmla="*/ 4281808 h 6470305"/>
              <a:gd name="connsiteX893" fmla="*/ 862675 w 12192000"/>
              <a:gd name="connsiteY893" fmla="*/ 4376960 h 6470305"/>
              <a:gd name="connsiteX894" fmla="*/ 767521 w 12192000"/>
              <a:gd name="connsiteY894" fmla="*/ 4281808 h 6470305"/>
              <a:gd name="connsiteX895" fmla="*/ 862675 w 12192000"/>
              <a:gd name="connsiteY895" fmla="*/ 4186656 h 6470305"/>
              <a:gd name="connsiteX896" fmla="*/ 444007 w 12192000"/>
              <a:gd name="connsiteY896" fmla="*/ 4186656 h 6470305"/>
              <a:gd name="connsiteX897" fmla="*/ 539159 w 12192000"/>
              <a:gd name="connsiteY897" fmla="*/ 4281808 h 6470305"/>
              <a:gd name="connsiteX898" fmla="*/ 444007 w 12192000"/>
              <a:gd name="connsiteY898" fmla="*/ 4376960 h 6470305"/>
              <a:gd name="connsiteX899" fmla="*/ 348855 w 12192000"/>
              <a:gd name="connsiteY899" fmla="*/ 4281808 h 6470305"/>
              <a:gd name="connsiteX900" fmla="*/ 444007 w 12192000"/>
              <a:gd name="connsiteY900" fmla="*/ 4186656 h 6470305"/>
              <a:gd name="connsiteX901" fmla="*/ 25338 w 12192000"/>
              <a:gd name="connsiteY901" fmla="*/ 4186656 h 6470305"/>
              <a:gd name="connsiteX902" fmla="*/ 120490 w 12192000"/>
              <a:gd name="connsiteY902" fmla="*/ 4281808 h 6470305"/>
              <a:gd name="connsiteX903" fmla="*/ 25338 w 12192000"/>
              <a:gd name="connsiteY903" fmla="*/ 4376960 h 6470305"/>
              <a:gd name="connsiteX904" fmla="*/ 0 w 12192000"/>
              <a:gd name="connsiteY904" fmla="*/ 4371845 h 6470305"/>
              <a:gd name="connsiteX905" fmla="*/ 0 w 12192000"/>
              <a:gd name="connsiteY905" fmla="*/ 4191772 h 6470305"/>
              <a:gd name="connsiteX906" fmla="*/ 12166698 w 12192000"/>
              <a:gd name="connsiteY906" fmla="*/ 3767987 h 6470305"/>
              <a:gd name="connsiteX907" fmla="*/ 12192000 w 12192000"/>
              <a:gd name="connsiteY907" fmla="*/ 3773095 h 6470305"/>
              <a:gd name="connsiteX908" fmla="*/ 12192000 w 12192000"/>
              <a:gd name="connsiteY908" fmla="*/ 3953183 h 6470305"/>
              <a:gd name="connsiteX909" fmla="*/ 12166698 w 12192000"/>
              <a:gd name="connsiteY909" fmla="*/ 3958292 h 6470305"/>
              <a:gd name="connsiteX910" fmla="*/ 12071546 w 12192000"/>
              <a:gd name="connsiteY910" fmla="*/ 3863139 h 6470305"/>
              <a:gd name="connsiteX911" fmla="*/ 12166698 w 12192000"/>
              <a:gd name="connsiteY911" fmla="*/ 3767987 h 6470305"/>
              <a:gd name="connsiteX912" fmla="*/ 11748029 w 12192000"/>
              <a:gd name="connsiteY912" fmla="*/ 3767987 h 6470305"/>
              <a:gd name="connsiteX913" fmla="*/ 11843181 w 12192000"/>
              <a:gd name="connsiteY913" fmla="*/ 3863139 h 6470305"/>
              <a:gd name="connsiteX914" fmla="*/ 11748029 w 12192000"/>
              <a:gd name="connsiteY914" fmla="*/ 3958292 h 6470305"/>
              <a:gd name="connsiteX915" fmla="*/ 11652877 w 12192000"/>
              <a:gd name="connsiteY915" fmla="*/ 3863139 h 6470305"/>
              <a:gd name="connsiteX916" fmla="*/ 11748029 w 12192000"/>
              <a:gd name="connsiteY916" fmla="*/ 3767987 h 6470305"/>
              <a:gd name="connsiteX917" fmla="*/ 11329360 w 12192000"/>
              <a:gd name="connsiteY917" fmla="*/ 3767987 h 6470305"/>
              <a:gd name="connsiteX918" fmla="*/ 11424512 w 12192000"/>
              <a:gd name="connsiteY918" fmla="*/ 3863139 h 6470305"/>
              <a:gd name="connsiteX919" fmla="*/ 11329360 w 12192000"/>
              <a:gd name="connsiteY919" fmla="*/ 3958292 h 6470305"/>
              <a:gd name="connsiteX920" fmla="*/ 11234208 w 12192000"/>
              <a:gd name="connsiteY920" fmla="*/ 3863139 h 6470305"/>
              <a:gd name="connsiteX921" fmla="*/ 11329360 w 12192000"/>
              <a:gd name="connsiteY921" fmla="*/ 3767987 h 6470305"/>
              <a:gd name="connsiteX922" fmla="*/ 10910691 w 12192000"/>
              <a:gd name="connsiteY922" fmla="*/ 3767987 h 6470305"/>
              <a:gd name="connsiteX923" fmla="*/ 11005843 w 12192000"/>
              <a:gd name="connsiteY923" fmla="*/ 3863139 h 6470305"/>
              <a:gd name="connsiteX924" fmla="*/ 10910691 w 12192000"/>
              <a:gd name="connsiteY924" fmla="*/ 3958292 h 6470305"/>
              <a:gd name="connsiteX925" fmla="*/ 10815539 w 12192000"/>
              <a:gd name="connsiteY925" fmla="*/ 3863139 h 6470305"/>
              <a:gd name="connsiteX926" fmla="*/ 10910691 w 12192000"/>
              <a:gd name="connsiteY926" fmla="*/ 3767987 h 6470305"/>
              <a:gd name="connsiteX927" fmla="*/ 10492022 w 12192000"/>
              <a:gd name="connsiteY927" fmla="*/ 3767987 h 6470305"/>
              <a:gd name="connsiteX928" fmla="*/ 10587174 w 12192000"/>
              <a:gd name="connsiteY928" fmla="*/ 3863139 h 6470305"/>
              <a:gd name="connsiteX929" fmla="*/ 10492022 w 12192000"/>
              <a:gd name="connsiteY929" fmla="*/ 3958292 h 6470305"/>
              <a:gd name="connsiteX930" fmla="*/ 10396870 w 12192000"/>
              <a:gd name="connsiteY930" fmla="*/ 3863139 h 6470305"/>
              <a:gd name="connsiteX931" fmla="*/ 10492022 w 12192000"/>
              <a:gd name="connsiteY931" fmla="*/ 3767987 h 6470305"/>
              <a:gd name="connsiteX932" fmla="*/ 10073353 w 12192000"/>
              <a:gd name="connsiteY932" fmla="*/ 3767987 h 6470305"/>
              <a:gd name="connsiteX933" fmla="*/ 10168505 w 12192000"/>
              <a:gd name="connsiteY933" fmla="*/ 3863139 h 6470305"/>
              <a:gd name="connsiteX934" fmla="*/ 10073353 w 12192000"/>
              <a:gd name="connsiteY934" fmla="*/ 3958292 h 6470305"/>
              <a:gd name="connsiteX935" fmla="*/ 9978201 w 12192000"/>
              <a:gd name="connsiteY935" fmla="*/ 3863139 h 6470305"/>
              <a:gd name="connsiteX936" fmla="*/ 10073353 w 12192000"/>
              <a:gd name="connsiteY936" fmla="*/ 3767987 h 6470305"/>
              <a:gd name="connsiteX937" fmla="*/ 9654684 w 12192000"/>
              <a:gd name="connsiteY937" fmla="*/ 3767987 h 6470305"/>
              <a:gd name="connsiteX938" fmla="*/ 9749836 w 12192000"/>
              <a:gd name="connsiteY938" fmla="*/ 3863139 h 6470305"/>
              <a:gd name="connsiteX939" fmla="*/ 9654684 w 12192000"/>
              <a:gd name="connsiteY939" fmla="*/ 3958292 h 6470305"/>
              <a:gd name="connsiteX940" fmla="*/ 9559532 w 12192000"/>
              <a:gd name="connsiteY940" fmla="*/ 3863139 h 6470305"/>
              <a:gd name="connsiteX941" fmla="*/ 9654684 w 12192000"/>
              <a:gd name="connsiteY941" fmla="*/ 3767987 h 6470305"/>
              <a:gd name="connsiteX942" fmla="*/ 9236015 w 12192000"/>
              <a:gd name="connsiteY942" fmla="*/ 3767987 h 6470305"/>
              <a:gd name="connsiteX943" fmla="*/ 9331167 w 12192000"/>
              <a:gd name="connsiteY943" fmla="*/ 3863139 h 6470305"/>
              <a:gd name="connsiteX944" fmla="*/ 9236015 w 12192000"/>
              <a:gd name="connsiteY944" fmla="*/ 3958292 h 6470305"/>
              <a:gd name="connsiteX945" fmla="*/ 9140863 w 12192000"/>
              <a:gd name="connsiteY945" fmla="*/ 3863139 h 6470305"/>
              <a:gd name="connsiteX946" fmla="*/ 9236015 w 12192000"/>
              <a:gd name="connsiteY946" fmla="*/ 3767987 h 6470305"/>
              <a:gd name="connsiteX947" fmla="*/ 8817346 w 12192000"/>
              <a:gd name="connsiteY947" fmla="*/ 3767987 h 6470305"/>
              <a:gd name="connsiteX948" fmla="*/ 8912498 w 12192000"/>
              <a:gd name="connsiteY948" fmla="*/ 3863139 h 6470305"/>
              <a:gd name="connsiteX949" fmla="*/ 8817346 w 12192000"/>
              <a:gd name="connsiteY949" fmla="*/ 3958292 h 6470305"/>
              <a:gd name="connsiteX950" fmla="*/ 8722194 w 12192000"/>
              <a:gd name="connsiteY950" fmla="*/ 3863139 h 6470305"/>
              <a:gd name="connsiteX951" fmla="*/ 8817346 w 12192000"/>
              <a:gd name="connsiteY951" fmla="*/ 3767987 h 6470305"/>
              <a:gd name="connsiteX952" fmla="*/ 8398677 w 12192000"/>
              <a:gd name="connsiteY952" fmla="*/ 3767987 h 6470305"/>
              <a:gd name="connsiteX953" fmla="*/ 8493829 w 12192000"/>
              <a:gd name="connsiteY953" fmla="*/ 3863139 h 6470305"/>
              <a:gd name="connsiteX954" fmla="*/ 8398677 w 12192000"/>
              <a:gd name="connsiteY954" fmla="*/ 3958292 h 6470305"/>
              <a:gd name="connsiteX955" fmla="*/ 8303526 w 12192000"/>
              <a:gd name="connsiteY955" fmla="*/ 3863139 h 6470305"/>
              <a:gd name="connsiteX956" fmla="*/ 8398677 w 12192000"/>
              <a:gd name="connsiteY956" fmla="*/ 3767987 h 6470305"/>
              <a:gd name="connsiteX957" fmla="*/ 7980009 w 12192000"/>
              <a:gd name="connsiteY957" fmla="*/ 3767987 h 6470305"/>
              <a:gd name="connsiteX958" fmla="*/ 8075161 w 12192000"/>
              <a:gd name="connsiteY958" fmla="*/ 3863139 h 6470305"/>
              <a:gd name="connsiteX959" fmla="*/ 7980009 w 12192000"/>
              <a:gd name="connsiteY959" fmla="*/ 3958292 h 6470305"/>
              <a:gd name="connsiteX960" fmla="*/ 7884857 w 12192000"/>
              <a:gd name="connsiteY960" fmla="*/ 3863139 h 6470305"/>
              <a:gd name="connsiteX961" fmla="*/ 7980009 w 12192000"/>
              <a:gd name="connsiteY961" fmla="*/ 3767987 h 6470305"/>
              <a:gd name="connsiteX962" fmla="*/ 7561340 w 12192000"/>
              <a:gd name="connsiteY962" fmla="*/ 3767987 h 6470305"/>
              <a:gd name="connsiteX963" fmla="*/ 7656492 w 12192000"/>
              <a:gd name="connsiteY963" fmla="*/ 3863139 h 6470305"/>
              <a:gd name="connsiteX964" fmla="*/ 7561340 w 12192000"/>
              <a:gd name="connsiteY964" fmla="*/ 3958292 h 6470305"/>
              <a:gd name="connsiteX965" fmla="*/ 7466188 w 12192000"/>
              <a:gd name="connsiteY965" fmla="*/ 3863139 h 6470305"/>
              <a:gd name="connsiteX966" fmla="*/ 7561340 w 12192000"/>
              <a:gd name="connsiteY966" fmla="*/ 3767987 h 6470305"/>
              <a:gd name="connsiteX967" fmla="*/ 7142671 w 12192000"/>
              <a:gd name="connsiteY967" fmla="*/ 3767987 h 6470305"/>
              <a:gd name="connsiteX968" fmla="*/ 7237823 w 12192000"/>
              <a:gd name="connsiteY968" fmla="*/ 3863139 h 6470305"/>
              <a:gd name="connsiteX969" fmla="*/ 7142671 w 12192000"/>
              <a:gd name="connsiteY969" fmla="*/ 3958292 h 6470305"/>
              <a:gd name="connsiteX970" fmla="*/ 7047519 w 12192000"/>
              <a:gd name="connsiteY970" fmla="*/ 3863139 h 6470305"/>
              <a:gd name="connsiteX971" fmla="*/ 7142671 w 12192000"/>
              <a:gd name="connsiteY971" fmla="*/ 3767987 h 6470305"/>
              <a:gd name="connsiteX972" fmla="*/ 6724002 w 12192000"/>
              <a:gd name="connsiteY972" fmla="*/ 3767987 h 6470305"/>
              <a:gd name="connsiteX973" fmla="*/ 6819154 w 12192000"/>
              <a:gd name="connsiteY973" fmla="*/ 3863139 h 6470305"/>
              <a:gd name="connsiteX974" fmla="*/ 6724002 w 12192000"/>
              <a:gd name="connsiteY974" fmla="*/ 3958292 h 6470305"/>
              <a:gd name="connsiteX975" fmla="*/ 6628850 w 12192000"/>
              <a:gd name="connsiteY975" fmla="*/ 3863139 h 6470305"/>
              <a:gd name="connsiteX976" fmla="*/ 6724002 w 12192000"/>
              <a:gd name="connsiteY976" fmla="*/ 3767987 h 6470305"/>
              <a:gd name="connsiteX977" fmla="*/ 6305333 w 12192000"/>
              <a:gd name="connsiteY977" fmla="*/ 3767987 h 6470305"/>
              <a:gd name="connsiteX978" fmla="*/ 6400485 w 12192000"/>
              <a:gd name="connsiteY978" fmla="*/ 3863139 h 6470305"/>
              <a:gd name="connsiteX979" fmla="*/ 6305333 w 12192000"/>
              <a:gd name="connsiteY979" fmla="*/ 3958292 h 6470305"/>
              <a:gd name="connsiteX980" fmla="*/ 6210181 w 12192000"/>
              <a:gd name="connsiteY980" fmla="*/ 3863139 h 6470305"/>
              <a:gd name="connsiteX981" fmla="*/ 6305333 w 12192000"/>
              <a:gd name="connsiteY981" fmla="*/ 3767987 h 6470305"/>
              <a:gd name="connsiteX982" fmla="*/ 5886664 w 12192000"/>
              <a:gd name="connsiteY982" fmla="*/ 3767987 h 6470305"/>
              <a:gd name="connsiteX983" fmla="*/ 5981816 w 12192000"/>
              <a:gd name="connsiteY983" fmla="*/ 3863139 h 6470305"/>
              <a:gd name="connsiteX984" fmla="*/ 5886664 w 12192000"/>
              <a:gd name="connsiteY984" fmla="*/ 3958292 h 6470305"/>
              <a:gd name="connsiteX985" fmla="*/ 5791512 w 12192000"/>
              <a:gd name="connsiteY985" fmla="*/ 3863139 h 6470305"/>
              <a:gd name="connsiteX986" fmla="*/ 5886664 w 12192000"/>
              <a:gd name="connsiteY986" fmla="*/ 3767987 h 6470305"/>
              <a:gd name="connsiteX987" fmla="*/ 5467994 w 12192000"/>
              <a:gd name="connsiteY987" fmla="*/ 3767987 h 6470305"/>
              <a:gd name="connsiteX988" fmla="*/ 5563146 w 12192000"/>
              <a:gd name="connsiteY988" fmla="*/ 3863139 h 6470305"/>
              <a:gd name="connsiteX989" fmla="*/ 5467994 w 12192000"/>
              <a:gd name="connsiteY989" fmla="*/ 3958292 h 6470305"/>
              <a:gd name="connsiteX990" fmla="*/ 5372842 w 12192000"/>
              <a:gd name="connsiteY990" fmla="*/ 3863139 h 6470305"/>
              <a:gd name="connsiteX991" fmla="*/ 5467994 w 12192000"/>
              <a:gd name="connsiteY991" fmla="*/ 3767987 h 6470305"/>
              <a:gd name="connsiteX992" fmla="*/ 5049325 w 12192000"/>
              <a:gd name="connsiteY992" fmla="*/ 3767987 h 6470305"/>
              <a:gd name="connsiteX993" fmla="*/ 5144478 w 12192000"/>
              <a:gd name="connsiteY993" fmla="*/ 3863139 h 6470305"/>
              <a:gd name="connsiteX994" fmla="*/ 5049325 w 12192000"/>
              <a:gd name="connsiteY994" fmla="*/ 3958292 h 6470305"/>
              <a:gd name="connsiteX995" fmla="*/ 4954173 w 12192000"/>
              <a:gd name="connsiteY995" fmla="*/ 3863139 h 6470305"/>
              <a:gd name="connsiteX996" fmla="*/ 5049325 w 12192000"/>
              <a:gd name="connsiteY996" fmla="*/ 3767987 h 6470305"/>
              <a:gd name="connsiteX997" fmla="*/ 4630656 w 12192000"/>
              <a:gd name="connsiteY997" fmla="*/ 3767987 h 6470305"/>
              <a:gd name="connsiteX998" fmla="*/ 4725808 w 12192000"/>
              <a:gd name="connsiteY998" fmla="*/ 3863139 h 6470305"/>
              <a:gd name="connsiteX999" fmla="*/ 4630656 w 12192000"/>
              <a:gd name="connsiteY999" fmla="*/ 3958292 h 6470305"/>
              <a:gd name="connsiteX1000" fmla="*/ 4535504 w 12192000"/>
              <a:gd name="connsiteY1000" fmla="*/ 3863139 h 6470305"/>
              <a:gd name="connsiteX1001" fmla="*/ 4630656 w 12192000"/>
              <a:gd name="connsiteY1001" fmla="*/ 3767987 h 6470305"/>
              <a:gd name="connsiteX1002" fmla="*/ 4211987 w 12192000"/>
              <a:gd name="connsiteY1002" fmla="*/ 3767987 h 6470305"/>
              <a:gd name="connsiteX1003" fmla="*/ 4307139 w 12192000"/>
              <a:gd name="connsiteY1003" fmla="*/ 3863139 h 6470305"/>
              <a:gd name="connsiteX1004" fmla="*/ 4211987 w 12192000"/>
              <a:gd name="connsiteY1004" fmla="*/ 3958292 h 6470305"/>
              <a:gd name="connsiteX1005" fmla="*/ 4116835 w 12192000"/>
              <a:gd name="connsiteY1005" fmla="*/ 3863139 h 6470305"/>
              <a:gd name="connsiteX1006" fmla="*/ 4211987 w 12192000"/>
              <a:gd name="connsiteY1006" fmla="*/ 3767987 h 6470305"/>
              <a:gd name="connsiteX1007" fmla="*/ 3793393 w 12192000"/>
              <a:gd name="connsiteY1007" fmla="*/ 3767987 h 6470305"/>
              <a:gd name="connsiteX1008" fmla="*/ 3888470 w 12192000"/>
              <a:gd name="connsiteY1008" fmla="*/ 3863139 h 6470305"/>
              <a:gd name="connsiteX1009" fmla="*/ 3793393 w 12192000"/>
              <a:gd name="connsiteY1009" fmla="*/ 3958292 h 6470305"/>
              <a:gd name="connsiteX1010" fmla="*/ 3698241 w 12192000"/>
              <a:gd name="connsiteY1010" fmla="*/ 3863139 h 6470305"/>
              <a:gd name="connsiteX1011" fmla="*/ 3793393 w 12192000"/>
              <a:gd name="connsiteY1011" fmla="*/ 3767987 h 6470305"/>
              <a:gd name="connsiteX1012" fmla="*/ 3374718 w 12192000"/>
              <a:gd name="connsiteY1012" fmla="*/ 3767987 h 6470305"/>
              <a:gd name="connsiteX1013" fmla="*/ 3469874 w 12192000"/>
              <a:gd name="connsiteY1013" fmla="*/ 3863139 h 6470305"/>
              <a:gd name="connsiteX1014" fmla="*/ 3374718 w 12192000"/>
              <a:gd name="connsiteY1014" fmla="*/ 3958292 h 6470305"/>
              <a:gd name="connsiteX1015" fmla="*/ 3279565 w 12192000"/>
              <a:gd name="connsiteY1015" fmla="*/ 3863139 h 6470305"/>
              <a:gd name="connsiteX1016" fmla="*/ 3374718 w 12192000"/>
              <a:gd name="connsiteY1016" fmla="*/ 3767987 h 6470305"/>
              <a:gd name="connsiteX1017" fmla="*/ 2956045 w 12192000"/>
              <a:gd name="connsiteY1017" fmla="*/ 3767987 h 6470305"/>
              <a:gd name="connsiteX1018" fmla="*/ 3051199 w 12192000"/>
              <a:gd name="connsiteY1018" fmla="*/ 3863139 h 6470305"/>
              <a:gd name="connsiteX1019" fmla="*/ 2956045 w 12192000"/>
              <a:gd name="connsiteY1019" fmla="*/ 3958292 h 6470305"/>
              <a:gd name="connsiteX1020" fmla="*/ 2860890 w 12192000"/>
              <a:gd name="connsiteY1020" fmla="*/ 3863139 h 6470305"/>
              <a:gd name="connsiteX1021" fmla="*/ 2956045 w 12192000"/>
              <a:gd name="connsiteY1021" fmla="*/ 3767987 h 6470305"/>
              <a:gd name="connsiteX1022" fmla="*/ 2537367 w 12192000"/>
              <a:gd name="connsiteY1022" fmla="*/ 3767987 h 6470305"/>
              <a:gd name="connsiteX1023" fmla="*/ 2632525 w 12192000"/>
              <a:gd name="connsiteY1023" fmla="*/ 3863139 h 6470305"/>
              <a:gd name="connsiteX1024" fmla="*/ 2537367 w 12192000"/>
              <a:gd name="connsiteY1024" fmla="*/ 3958292 h 6470305"/>
              <a:gd name="connsiteX1025" fmla="*/ 2442215 w 12192000"/>
              <a:gd name="connsiteY1025" fmla="*/ 3863139 h 6470305"/>
              <a:gd name="connsiteX1026" fmla="*/ 2537367 w 12192000"/>
              <a:gd name="connsiteY1026" fmla="*/ 3767987 h 6470305"/>
              <a:gd name="connsiteX1027" fmla="*/ 2118697 w 12192000"/>
              <a:gd name="connsiteY1027" fmla="*/ 3767987 h 6470305"/>
              <a:gd name="connsiteX1028" fmla="*/ 2213849 w 12192000"/>
              <a:gd name="connsiteY1028" fmla="*/ 3863139 h 6470305"/>
              <a:gd name="connsiteX1029" fmla="*/ 2118697 w 12192000"/>
              <a:gd name="connsiteY1029" fmla="*/ 3958292 h 6470305"/>
              <a:gd name="connsiteX1030" fmla="*/ 2023543 w 12192000"/>
              <a:gd name="connsiteY1030" fmla="*/ 3863139 h 6470305"/>
              <a:gd name="connsiteX1031" fmla="*/ 2118697 w 12192000"/>
              <a:gd name="connsiteY1031" fmla="*/ 3767987 h 6470305"/>
              <a:gd name="connsiteX1032" fmla="*/ 1700022 w 12192000"/>
              <a:gd name="connsiteY1032" fmla="*/ 3767987 h 6470305"/>
              <a:gd name="connsiteX1033" fmla="*/ 1795174 w 12192000"/>
              <a:gd name="connsiteY1033" fmla="*/ 3863139 h 6470305"/>
              <a:gd name="connsiteX1034" fmla="*/ 1700022 w 12192000"/>
              <a:gd name="connsiteY1034" fmla="*/ 3958292 h 6470305"/>
              <a:gd name="connsiteX1035" fmla="*/ 1604865 w 12192000"/>
              <a:gd name="connsiteY1035" fmla="*/ 3863139 h 6470305"/>
              <a:gd name="connsiteX1036" fmla="*/ 1700022 w 12192000"/>
              <a:gd name="connsiteY1036" fmla="*/ 3767987 h 6470305"/>
              <a:gd name="connsiteX1037" fmla="*/ 1281346 w 12192000"/>
              <a:gd name="connsiteY1037" fmla="*/ 3767987 h 6470305"/>
              <a:gd name="connsiteX1038" fmla="*/ 1376498 w 12192000"/>
              <a:gd name="connsiteY1038" fmla="*/ 3863139 h 6470305"/>
              <a:gd name="connsiteX1039" fmla="*/ 1281346 w 12192000"/>
              <a:gd name="connsiteY1039" fmla="*/ 3958292 h 6470305"/>
              <a:gd name="connsiteX1040" fmla="*/ 1186194 w 12192000"/>
              <a:gd name="connsiteY1040" fmla="*/ 3863139 h 6470305"/>
              <a:gd name="connsiteX1041" fmla="*/ 1281346 w 12192000"/>
              <a:gd name="connsiteY1041" fmla="*/ 3767987 h 6470305"/>
              <a:gd name="connsiteX1042" fmla="*/ 862679 w 12192000"/>
              <a:gd name="connsiteY1042" fmla="*/ 3767987 h 6470305"/>
              <a:gd name="connsiteX1043" fmla="*/ 957830 w 12192000"/>
              <a:gd name="connsiteY1043" fmla="*/ 3863139 h 6470305"/>
              <a:gd name="connsiteX1044" fmla="*/ 862679 w 12192000"/>
              <a:gd name="connsiteY1044" fmla="*/ 3958292 h 6470305"/>
              <a:gd name="connsiteX1045" fmla="*/ 767526 w 12192000"/>
              <a:gd name="connsiteY1045" fmla="*/ 3863139 h 6470305"/>
              <a:gd name="connsiteX1046" fmla="*/ 862679 w 12192000"/>
              <a:gd name="connsiteY1046" fmla="*/ 3767987 h 6470305"/>
              <a:gd name="connsiteX1047" fmla="*/ 444012 w 12192000"/>
              <a:gd name="connsiteY1047" fmla="*/ 3767987 h 6470305"/>
              <a:gd name="connsiteX1048" fmla="*/ 539164 w 12192000"/>
              <a:gd name="connsiteY1048" fmla="*/ 3863139 h 6470305"/>
              <a:gd name="connsiteX1049" fmla="*/ 444012 w 12192000"/>
              <a:gd name="connsiteY1049" fmla="*/ 3958292 h 6470305"/>
              <a:gd name="connsiteX1050" fmla="*/ 348860 w 12192000"/>
              <a:gd name="connsiteY1050" fmla="*/ 3863139 h 6470305"/>
              <a:gd name="connsiteX1051" fmla="*/ 444012 w 12192000"/>
              <a:gd name="connsiteY1051" fmla="*/ 3767987 h 6470305"/>
              <a:gd name="connsiteX1052" fmla="*/ 25343 w 12192000"/>
              <a:gd name="connsiteY1052" fmla="*/ 3767987 h 6470305"/>
              <a:gd name="connsiteX1053" fmla="*/ 120495 w 12192000"/>
              <a:gd name="connsiteY1053" fmla="*/ 3863139 h 6470305"/>
              <a:gd name="connsiteX1054" fmla="*/ 25343 w 12192000"/>
              <a:gd name="connsiteY1054" fmla="*/ 3958292 h 6470305"/>
              <a:gd name="connsiteX1055" fmla="*/ 0 w 12192000"/>
              <a:gd name="connsiteY1055" fmla="*/ 3953175 h 6470305"/>
              <a:gd name="connsiteX1056" fmla="*/ 0 w 12192000"/>
              <a:gd name="connsiteY1056" fmla="*/ 3773104 h 6470305"/>
              <a:gd name="connsiteX1057" fmla="*/ 12166698 w 12192000"/>
              <a:gd name="connsiteY1057" fmla="*/ 3349318 h 6470305"/>
              <a:gd name="connsiteX1058" fmla="*/ 12192000 w 12192000"/>
              <a:gd name="connsiteY1058" fmla="*/ 3354427 h 6470305"/>
              <a:gd name="connsiteX1059" fmla="*/ 12192000 w 12192000"/>
              <a:gd name="connsiteY1059" fmla="*/ 3534514 h 6470305"/>
              <a:gd name="connsiteX1060" fmla="*/ 12166698 w 12192000"/>
              <a:gd name="connsiteY1060" fmla="*/ 3539623 h 6470305"/>
              <a:gd name="connsiteX1061" fmla="*/ 12071546 w 12192000"/>
              <a:gd name="connsiteY1061" fmla="*/ 3444470 h 6470305"/>
              <a:gd name="connsiteX1062" fmla="*/ 12166698 w 12192000"/>
              <a:gd name="connsiteY1062" fmla="*/ 3349318 h 6470305"/>
              <a:gd name="connsiteX1063" fmla="*/ 11748029 w 12192000"/>
              <a:gd name="connsiteY1063" fmla="*/ 3349318 h 6470305"/>
              <a:gd name="connsiteX1064" fmla="*/ 11843181 w 12192000"/>
              <a:gd name="connsiteY1064" fmla="*/ 3444470 h 6470305"/>
              <a:gd name="connsiteX1065" fmla="*/ 11748029 w 12192000"/>
              <a:gd name="connsiteY1065" fmla="*/ 3539623 h 6470305"/>
              <a:gd name="connsiteX1066" fmla="*/ 11652877 w 12192000"/>
              <a:gd name="connsiteY1066" fmla="*/ 3444470 h 6470305"/>
              <a:gd name="connsiteX1067" fmla="*/ 11748029 w 12192000"/>
              <a:gd name="connsiteY1067" fmla="*/ 3349318 h 6470305"/>
              <a:gd name="connsiteX1068" fmla="*/ 11329360 w 12192000"/>
              <a:gd name="connsiteY1068" fmla="*/ 3349318 h 6470305"/>
              <a:gd name="connsiteX1069" fmla="*/ 11424512 w 12192000"/>
              <a:gd name="connsiteY1069" fmla="*/ 3444470 h 6470305"/>
              <a:gd name="connsiteX1070" fmla="*/ 11329360 w 12192000"/>
              <a:gd name="connsiteY1070" fmla="*/ 3539623 h 6470305"/>
              <a:gd name="connsiteX1071" fmla="*/ 11234208 w 12192000"/>
              <a:gd name="connsiteY1071" fmla="*/ 3444470 h 6470305"/>
              <a:gd name="connsiteX1072" fmla="*/ 11329360 w 12192000"/>
              <a:gd name="connsiteY1072" fmla="*/ 3349318 h 6470305"/>
              <a:gd name="connsiteX1073" fmla="*/ 10910691 w 12192000"/>
              <a:gd name="connsiteY1073" fmla="*/ 3349318 h 6470305"/>
              <a:gd name="connsiteX1074" fmla="*/ 11005843 w 12192000"/>
              <a:gd name="connsiteY1074" fmla="*/ 3444470 h 6470305"/>
              <a:gd name="connsiteX1075" fmla="*/ 10910691 w 12192000"/>
              <a:gd name="connsiteY1075" fmla="*/ 3539623 h 6470305"/>
              <a:gd name="connsiteX1076" fmla="*/ 10815539 w 12192000"/>
              <a:gd name="connsiteY1076" fmla="*/ 3444470 h 6470305"/>
              <a:gd name="connsiteX1077" fmla="*/ 10910691 w 12192000"/>
              <a:gd name="connsiteY1077" fmla="*/ 3349318 h 6470305"/>
              <a:gd name="connsiteX1078" fmla="*/ 10492022 w 12192000"/>
              <a:gd name="connsiteY1078" fmla="*/ 3349318 h 6470305"/>
              <a:gd name="connsiteX1079" fmla="*/ 10587174 w 12192000"/>
              <a:gd name="connsiteY1079" fmla="*/ 3444470 h 6470305"/>
              <a:gd name="connsiteX1080" fmla="*/ 10492022 w 12192000"/>
              <a:gd name="connsiteY1080" fmla="*/ 3539623 h 6470305"/>
              <a:gd name="connsiteX1081" fmla="*/ 10396870 w 12192000"/>
              <a:gd name="connsiteY1081" fmla="*/ 3444470 h 6470305"/>
              <a:gd name="connsiteX1082" fmla="*/ 10492022 w 12192000"/>
              <a:gd name="connsiteY1082" fmla="*/ 3349318 h 6470305"/>
              <a:gd name="connsiteX1083" fmla="*/ 10073353 w 12192000"/>
              <a:gd name="connsiteY1083" fmla="*/ 3349318 h 6470305"/>
              <a:gd name="connsiteX1084" fmla="*/ 10168505 w 12192000"/>
              <a:gd name="connsiteY1084" fmla="*/ 3444470 h 6470305"/>
              <a:gd name="connsiteX1085" fmla="*/ 10073353 w 12192000"/>
              <a:gd name="connsiteY1085" fmla="*/ 3539623 h 6470305"/>
              <a:gd name="connsiteX1086" fmla="*/ 9978201 w 12192000"/>
              <a:gd name="connsiteY1086" fmla="*/ 3444470 h 6470305"/>
              <a:gd name="connsiteX1087" fmla="*/ 10073353 w 12192000"/>
              <a:gd name="connsiteY1087" fmla="*/ 3349318 h 6470305"/>
              <a:gd name="connsiteX1088" fmla="*/ 9654684 w 12192000"/>
              <a:gd name="connsiteY1088" fmla="*/ 3349318 h 6470305"/>
              <a:gd name="connsiteX1089" fmla="*/ 9749836 w 12192000"/>
              <a:gd name="connsiteY1089" fmla="*/ 3444470 h 6470305"/>
              <a:gd name="connsiteX1090" fmla="*/ 9654684 w 12192000"/>
              <a:gd name="connsiteY1090" fmla="*/ 3539623 h 6470305"/>
              <a:gd name="connsiteX1091" fmla="*/ 9559532 w 12192000"/>
              <a:gd name="connsiteY1091" fmla="*/ 3444470 h 6470305"/>
              <a:gd name="connsiteX1092" fmla="*/ 9654684 w 12192000"/>
              <a:gd name="connsiteY1092" fmla="*/ 3349318 h 6470305"/>
              <a:gd name="connsiteX1093" fmla="*/ 9236015 w 12192000"/>
              <a:gd name="connsiteY1093" fmla="*/ 3349318 h 6470305"/>
              <a:gd name="connsiteX1094" fmla="*/ 9331167 w 12192000"/>
              <a:gd name="connsiteY1094" fmla="*/ 3444470 h 6470305"/>
              <a:gd name="connsiteX1095" fmla="*/ 9236015 w 12192000"/>
              <a:gd name="connsiteY1095" fmla="*/ 3539623 h 6470305"/>
              <a:gd name="connsiteX1096" fmla="*/ 9140863 w 12192000"/>
              <a:gd name="connsiteY1096" fmla="*/ 3444470 h 6470305"/>
              <a:gd name="connsiteX1097" fmla="*/ 9236015 w 12192000"/>
              <a:gd name="connsiteY1097" fmla="*/ 3349318 h 6470305"/>
              <a:gd name="connsiteX1098" fmla="*/ 8817346 w 12192000"/>
              <a:gd name="connsiteY1098" fmla="*/ 3349318 h 6470305"/>
              <a:gd name="connsiteX1099" fmla="*/ 8912498 w 12192000"/>
              <a:gd name="connsiteY1099" fmla="*/ 3444470 h 6470305"/>
              <a:gd name="connsiteX1100" fmla="*/ 8817346 w 12192000"/>
              <a:gd name="connsiteY1100" fmla="*/ 3539623 h 6470305"/>
              <a:gd name="connsiteX1101" fmla="*/ 8722194 w 12192000"/>
              <a:gd name="connsiteY1101" fmla="*/ 3444470 h 6470305"/>
              <a:gd name="connsiteX1102" fmla="*/ 8817346 w 12192000"/>
              <a:gd name="connsiteY1102" fmla="*/ 3349318 h 6470305"/>
              <a:gd name="connsiteX1103" fmla="*/ 8398677 w 12192000"/>
              <a:gd name="connsiteY1103" fmla="*/ 3349318 h 6470305"/>
              <a:gd name="connsiteX1104" fmla="*/ 8493829 w 12192000"/>
              <a:gd name="connsiteY1104" fmla="*/ 3444470 h 6470305"/>
              <a:gd name="connsiteX1105" fmla="*/ 8398677 w 12192000"/>
              <a:gd name="connsiteY1105" fmla="*/ 3539623 h 6470305"/>
              <a:gd name="connsiteX1106" fmla="*/ 8303526 w 12192000"/>
              <a:gd name="connsiteY1106" fmla="*/ 3444470 h 6470305"/>
              <a:gd name="connsiteX1107" fmla="*/ 8398677 w 12192000"/>
              <a:gd name="connsiteY1107" fmla="*/ 3349318 h 6470305"/>
              <a:gd name="connsiteX1108" fmla="*/ 7980009 w 12192000"/>
              <a:gd name="connsiteY1108" fmla="*/ 3349318 h 6470305"/>
              <a:gd name="connsiteX1109" fmla="*/ 8075161 w 12192000"/>
              <a:gd name="connsiteY1109" fmla="*/ 3444470 h 6470305"/>
              <a:gd name="connsiteX1110" fmla="*/ 7980009 w 12192000"/>
              <a:gd name="connsiteY1110" fmla="*/ 3539623 h 6470305"/>
              <a:gd name="connsiteX1111" fmla="*/ 7884857 w 12192000"/>
              <a:gd name="connsiteY1111" fmla="*/ 3444470 h 6470305"/>
              <a:gd name="connsiteX1112" fmla="*/ 7980009 w 12192000"/>
              <a:gd name="connsiteY1112" fmla="*/ 3349318 h 6470305"/>
              <a:gd name="connsiteX1113" fmla="*/ 7561340 w 12192000"/>
              <a:gd name="connsiteY1113" fmla="*/ 3349318 h 6470305"/>
              <a:gd name="connsiteX1114" fmla="*/ 7656492 w 12192000"/>
              <a:gd name="connsiteY1114" fmla="*/ 3444470 h 6470305"/>
              <a:gd name="connsiteX1115" fmla="*/ 7561340 w 12192000"/>
              <a:gd name="connsiteY1115" fmla="*/ 3539623 h 6470305"/>
              <a:gd name="connsiteX1116" fmla="*/ 7466188 w 12192000"/>
              <a:gd name="connsiteY1116" fmla="*/ 3444470 h 6470305"/>
              <a:gd name="connsiteX1117" fmla="*/ 7561340 w 12192000"/>
              <a:gd name="connsiteY1117" fmla="*/ 3349318 h 6470305"/>
              <a:gd name="connsiteX1118" fmla="*/ 7142671 w 12192000"/>
              <a:gd name="connsiteY1118" fmla="*/ 3349318 h 6470305"/>
              <a:gd name="connsiteX1119" fmla="*/ 7237823 w 12192000"/>
              <a:gd name="connsiteY1119" fmla="*/ 3444470 h 6470305"/>
              <a:gd name="connsiteX1120" fmla="*/ 7142671 w 12192000"/>
              <a:gd name="connsiteY1120" fmla="*/ 3539623 h 6470305"/>
              <a:gd name="connsiteX1121" fmla="*/ 7047519 w 12192000"/>
              <a:gd name="connsiteY1121" fmla="*/ 3444470 h 6470305"/>
              <a:gd name="connsiteX1122" fmla="*/ 7142671 w 12192000"/>
              <a:gd name="connsiteY1122" fmla="*/ 3349318 h 6470305"/>
              <a:gd name="connsiteX1123" fmla="*/ 6724002 w 12192000"/>
              <a:gd name="connsiteY1123" fmla="*/ 3349318 h 6470305"/>
              <a:gd name="connsiteX1124" fmla="*/ 6819154 w 12192000"/>
              <a:gd name="connsiteY1124" fmla="*/ 3444470 h 6470305"/>
              <a:gd name="connsiteX1125" fmla="*/ 6724002 w 12192000"/>
              <a:gd name="connsiteY1125" fmla="*/ 3539623 h 6470305"/>
              <a:gd name="connsiteX1126" fmla="*/ 6628850 w 12192000"/>
              <a:gd name="connsiteY1126" fmla="*/ 3444470 h 6470305"/>
              <a:gd name="connsiteX1127" fmla="*/ 6724002 w 12192000"/>
              <a:gd name="connsiteY1127" fmla="*/ 3349318 h 6470305"/>
              <a:gd name="connsiteX1128" fmla="*/ 6305333 w 12192000"/>
              <a:gd name="connsiteY1128" fmla="*/ 3349318 h 6470305"/>
              <a:gd name="connsiteX1129" fmla="*/ 6400485 w 12192000"/>
              <a:gd name="connsiteY1129" fmla="*/ 3444470 h 6470305"/>
              <a:gd name="connsiteX1130" fmla="*/ 6305333 w 12192000"/>
              <a:gd name="connsiteY1130" fmla="*/ 3539623 h 6470305"/>
              <a:gd name="connsiteX1131" fmla="*/ 6210181 w 12192000"/>
              <a:gd name="connsiteY1131" fmla="*/ 3444470 h 6470305"/>
              <a:gd name="connsiteX1132" fmla="*/ 6305333 w 12192000"/>
              <a:gd name="connsiteY1132" fmla="*/ 3349318 h 6470305"/>
              <a:gd name="connsiteX1133" fmla="*/ 5886664 w 12192000"/>
              <a:gd name="connsiteY1133" fmla="*/ 3349318 h 6470305"/>
              <a:gd name="connsiteX1134" fmla="*/ 5981816 w 12192000"/>
              <a:gd name="connsiteY1134" fmla="*/ 3444470 h 6470305"/>
              <a:gd name="connsiteX1135" fmla="*/ 5886664 w 12192000"/>
              <a:gd name="connsiteY1135" fmla="*/ 3539623 h 6470305"/>
              <a:gd name="connsiteX1136" fmla="*/ 5791512 w 12192000"/>
              <a:gd name="connsiteY1136" fmla="*/ 3444470 h 6470305"/>
              <a:gd name="connsiteX1137" fmla="*/ 5886664 w 12192000"/>
              <a:gd name="connsiteY1137" fmla="*/ 3349318 h 6470305"/>
              <a:gd name="connsiteX1138" fmla="*/ 5467994 w 12192000"/>
              <a:gd name="connsiteY1138" fmla="*/ 3349318 h 6470305"/>
              <a:gd name="connsiteX1139" fmla="*/ 5563146 w 12192000"/>
              <a:gd name="connsiteY1139" fmla="*/ 3444470 h 6470305"/>
              <a:gd name="connsiteX1140" fmla="*/ 5467994 w 12192000"/>
              <a:gd name="connsiteY1140" fmla="*/ 3539623 h 6470305"/>
              <a:gd name="connsiteX1141" fmla="*/ 5372842 w 12192000"/>
              <a:gd name="connsiteY1141" fmla="*/ 3444470 h 6470305"/>
              <a:gd name="connsiteX1142" fmla="*/ 5467994 w 12192000"/>
              <a:gd name="connsiteY1142" fmla="*/ 3349318 h 6470305"/>
              <a:gd name="connsiteX1143" fmla="*/ 5049325 w 12192000"/>
              <a:gd name="connsiteY1143" fmla="*/ 3349318 h 6470305"/>
              <a:gd name="connsiteX1144" fmla="*/ 5144478 w 12192000"/>
              <a:gd name="connsiteY1144" fmla="*/ 3444470 h 6470305"/>
              <a:gd name="connsiteX1145" fmla="*/ 5049325 w 12192000"/>
              <a:gd name="connsiteY1145" fmla="*/ 3539623 h 6470305"/>
              <a:gd name="connsiteX1146" fmla="*/ 4954173 w 12192000"/>
              <a:gd name="connsiteY1146" fmla="*/ 3444470 h 6470305"/>
              <a:gd name="connsiteX1147" fmla="*/ 5049325 w 12192000"/>
              <a:gd name="connsiteY1147" fmla="*/ 3349318 h 6470305"/>
              <a:gd name="connsiteX1148" fmla="*/ 4630656 w 12192000"/>
              <a:gd name="connsiteY1148" fmla="*/ 3349318 h 6470305"/>
              <a:gd name="connsiteX1149" fmla="*/ 4725808 w 12192000"/>
              <a:gd name="connsiteY1149" fmla="*/ 3444470 h 6470305"/>
              <a:gd name="connsiteX1150" fmla="*/ 4630656 w 12192000"/>
              <a:gd name="connsiteY1150" fmla="*/ 3539623 h 6470305"/>
              <a:gd name="connsiteX1151" fmla="*/ 4535504 w 12192000"/>
              <a:gd name="connsiteY1151" fmla="*/ 3444470 h 6470305"/>
              <a:gd name="connsiteX1152" fmla="*/ 4630656 w 12192000"/>
              <a:gd name="connsiteY1152" fmla="*/ 3349318 h 6470305"/>
              <a:gd name="connsiteX1153" fmla="*/ 4211987 w 12192000"/>
              <a:gd name="connsiteY1153" fmla="*/ 3349318 h 6470305"/>
              <a:gd name="connsiteX1154" fmla="*/ 4307139 w 12192000"/>
              <a:gd name="connsiteY1154" fmla="*/ 3444470 h 6470305"/>
              <a:gd name="connsiteX1155" fmla="*/ 4211987 w 12192000"/>
              <a:gd name="connsiteY1155" fmla="*/ 3539623 h 6470305"/>
              <a:gd name="connsiteX1156" fmla="*/ 4116835 w 12192000"/>
              <a:gd name="connsiteY1156" fmla="*/ 3444470 h 6470305"/>
              <a:gd name="connsiteX1157" fmla="*/ 4211987 w 12192000"/>
              <a:gd name="connsiteY1157" fmla="*/ 3349318 h 6470305"/>
              <a:gd name="connsiteX1158" fmla="*/ 3793401 w 12192000"/>
              <a:gd name="connsiteY1158" fmla="*/ 3349318 h 6470305"/>
              <a:gd name="connsiteX1159" fmla="*/ 3888470 w 12192000"/>
              <a:gd name="connsiteY1159" fmla="*/ 3444470 h 6470305"/>
              <a:gd name="connsiteX1160" fmla="*/ 3793401 w 12192000"/>
              <a:gd name="connsiteY1160" fmla="*/ 3539623 h 6470305"/>
              <a:gd name="connsiteX1161" fmla="*/ 3698249 w 12192000"/>
              <a:gd name="connsiteY1161" fmla="*/ 3444470 h 6470305"/>
              <a:gd name="connsiteX1162" fmla="*/ 3793401 w 12192000"/>
              <a:gd name="connsiteY1162" fmla="*/ 3349318 h 6470305"/>
              <a:gd name="connsiteX1163" fmla="*/ 3374725 w 12192000"/>
              <a:gd name="connsiteY1163" fmla="*/ 3349318 h 6470305"/>
              <a:gd name="connsiteX1164" fmla="*/ 3469882 w 12192000"/>
              <a:gd name="connsiteY1164" fmla="*/ 3444470 h 6470305"/>
              <a:gd name="connsiteX1165" fmla="*/ 3374725 w 12192000"/>
              <a:gd name="connsiteY1165" fmla="*/ 3539623 h 6470305"/>
              <a:gd name="connsiteX1166" fmla="*/ 3279573 w 12192000"/>
              <a:gd name="connsiteY1166" fmla="*/ 3444470 h 6470305"/>
              <a:gd name="connsiteX1167" fmla="*/ 3374725 w 12192000"/>
              <a:gd name="connsiteY1167" fmla="*/ 3349318 h 6470305"/>
              <a:gd name="connsiteX1168" fmla="*/ 2956052 w 12192000"/>
              <a:gd name="connsiteY1168" fmla="*/ 3349318 h 6470305"/>
              <a:gd name="connsiteX1169" fmla="*/ 3051206 w 12192000"/>
              <a:gd name="connsiteY1169" fmla="*/ 3444470 h 6470305"/>
              <a:gd name="connsiteX1170" fmla="*/ 2956052 w 12192000"/>
              <a:gd name="connsiteY1170" fmla="*/ 3539623 h 6470305"/>
              <a:gd name="connsiteX1171" fmla="*/ 2860897 w 12192000"/>
              <a:gd name="connsiteY1171" fmla="*/ 3444470 h 6470305"/>
              <a:gd name="connsiteX1172" fmla="*/ 2956052 w 12192000"/>
              <a:gd name="connsiteY1172" fmla="*/ 3349318 h 6470305"/>
              <a:gd name="connsiteX1173" fmla="*/ 2537373 w 12192000"/>
              <a:gd name="connsiteY1173" fmla="*/ 3349318 h 6470305"/>
              <a:gd name="connsiteX1174" fmla="*/ 2632532 w 12192000"/>
              <a:gd name="connsiteY1174" fmla="*/ 3444470 h 6470305"/>
              <a:gd name="connsiteX1175" fmla="*/ 2537373 w 12192000"/>
              <a:gd name="connsiteY1175" fmla="*/ 3539623 h 6470305"/>
              <a:gd name="connsiteX1176" fmla="*/ 2442221 w 12192000"/>
              <a:gd name="connsiteY1176" fmla="*/ 3444470 h 6470305"/>
              <a:gd name="connsiteX1177" fmla="*/ 2537373 w 12192000"/>
              <a:gd name="connsiteY1177" fmla="*/ 3349318 h 6470305"/>
              <a:gd name="connsiteX1178" fmla="*/ 2118703 w 12192000"/>
              <a:gd name="connsiteY1178" fmla="*/ 3349318 h 6470305"/>
              <a:gd name="connsiteX1179" fmla="*/ 2213856 w 12192000"/>
              <a:gd name="connsiteY1179" fmla="*/ 3444470 h 6470305"/>
              <a:gd name="connsiteX1180" fmla="*/ 2118703 w 12192000"/>
              <a:gd name="connsiteY1180" fmla="*/ 3539623 h 6470305"/>
              <a:gd name="connsiteX1181" fmla="*/ 2023548 w 12192000"/>
              <a:gd name="connsiteY1181" fmla="*/ 3444470 h 6470305"/>
              <a:gd name="connsiteX1182" fmla="*/ 2118703 w 12192000"/>
              <a:gd name="connsiteY1182" fmla="*/ 3349318 h 6470305"/>
              <a:gd name="connsiteX1183" fmla="*/ 1700027 w 12192000"/>
              <a:gd name="connsiteY1183" fmla="*/ 3349318 h 6470305"/>
              <a:gd name="connsiteX1184" fmla="*/ 1795180 w 12192000"/>
              <a:gd name="connsiteY1184" fmla="*/ 3444470 h 6470305"/>
              <a:gd name="connsiteX1185" fmla="*/ 1700027 w 12192000"/>
              <a:gd name="connsiteY1185" fmla="*/ 3539623 h 6470305"/>
              <a:gd name="connsiteX1186" fmla="*/ 1604870 w 12192000"/>
              <a:gd name="connsiteY1186" fmla="*/ 3444470 h 6470305"/>
              <a:gd name="connsiteX1187" fmla="*/ 1700027 w 12192000"/>
              <a:gd name="connsiteY1187" fmla="*/ 3349318 h 6470305"/>
              <a:gd name="connsiteX1188" fmla="*/ 1281351 w 12192000"/>
              <a:gd name="connsiteY1188" fmla="*/ 3349318 h 6470305"/>
              <a:gd name="connsiteX1189" fmla="*/ 1376503 w 12192000"/>
              <a:gd name="connsiteY1189" fmla="*/ 3444470 h 6470305"/>
              <a:gd name="connsiteX1190" fmla="*/ 1281351 w 12192000"/>
              <a:gd name="connsiteY1190" fmla="*/ 3539623 h 6470305"/>
              <a:gd name="connsiteX1191" fmla="*/ 1186199 w 12192000"/>
              <a:gd name="connsiteY1191" fmla="*/ 3444470 h 6470305"/>
              <a:gd name="connsiteX1192" fmla="*/ 1281351 w 12192000"/>
              <a:gd name="connsiteY1192" fmla="*/ 3349318 h 6470305"/>
              <a:gd name="connsiteX1193" fmla="*/ 862684 w 12192000"/>
              <a:gd name="connsiteY1193" fmla="*/ 3349318 h 6470305"/>
              <a:gd name="connsiteX1194" fmla="*/ 957835 w 12192000"/>
              <a:gd name="connsiteY1194" fmla="*/ 3444470 h 6470305"/>
              <a:gd name="connsiteX1195" fmla="*/ 862684 w 12192000"/>
              <a:gd name="connsiteY1195" fmla="*/ 3539623 h 6470305"/>
              <a:gd name="connsiteX1196" fmla="*/ 767531 w 12192000"/>
              <a:gd name="connsiteY1196" fmla="*/ 3444470 h 6470305"/>
              <a:gd name="connsiteX1197" fmla="*/ 862684 w 12192000"/>
              <a:gd name="connsiteY1197" fmla="*/ 3349318 h 6470305"/>
              <a:gd name="connsiteX1198" fmla="*/ 444017 w 12192000"/>
              <a:gd name="connsiteY1198" fmla="*/ 3349318 h 6470305"/>
              <a:gd name="connsiteX1199" fmla="*/ 539170 w 12192000"/>
              <a:gd name="connsiteY1199" fmla="*/ 3444470 h 6470305"/>
              <a:gd name="connsiteX1200" fmla="*/ 444017 w 12192000"/>
              <a:gd name="connsiteY1200" fmla="*/ 3539623 h 6470305"/>
              <a:gd name="connsiteX1201" fmla="*/ 348864 w 12192000"/>
              <a:gd name="connsiteY1201" fmla="*/ 3444470 h 6470305"/>
              <a:gd name="connsiteX1202" fmla="*/ 444017 w 12192000"/>
              <a:gd name="connsiteY1202" fmla="*/ 3349318 h 6470305"/>
              <a:gd name="connsiteX1203" fmla="*/ 25348 w 12192000"/>
              <a:gd name="connsiteY1203" fmla="*/ 3349318 h 6470305"/>
              <a:gd name="connsiteX1204" fmla="*/ 120500 w 12192000"/>
              <a:gd name="connsiteY1204" fmla="*/ 3444470 h 6470305"/>
              <a:gd name="connsiteX1205" fmla="*/ 25348 w 12192000"/>
              <a:gd name="connsiteY1205" fmla="*/ 3539623 h 6470305"/>
              <a:gd name="connsiteX1206" fmla="*/ 0 w 12192000"/>
              <a:gd name="connsiteY1206" fmla="*/ 3534505 h 6470305"/>
              <a:gd name="connsiteX1207" fmla="*/ 0 w 12192000"/>
              <a:gd name="connsiteY1207" fmla="*/ 3354436 h 6470305"/>
              <a:gd name="connsiteX1208" fmla="*/ 12166698 w 12192000"/>
              <a:gd name="connsiteY1208" fmla="*/ 2930653 h 6470305"/>
              <a:gd name="connsiteX1209" fmla="*/ 12192000 w 12192000"/>
              <a:gd name="connsiteY1209" fmla="*/ 2935761 h 6470305"/>
              <a:gd name="connsiteX1210" fmla="*/ 12192000 w 12192000"/>
              <a:gd name="connsiteY1210" fmla="*/ 3115847 h 6470305"/>
              <a:gd name="connsiteX1211" fmla="*/ 12166698 w 12192000"/>
              <a:gd name="connsiteY1211" fmla="*/ 3120955 h 6470305"/>
              <a:gd name="connsiteX1212" fmla="*/ 12071546 w 12192000"/>
              <a:gd name="connsiteY1212" fmla="*/ 3025805 h 6470305"/>
              <a:gd name="connsiteX1213" fmla="*/ 12166698 w 12192000"/>
              <a:gd name="connsiteY1213" fmla="*/ 2930653 h 6470305"/>
              <a:gd name="connsiteX1214" fmla="*/ 11748029 w 12192000"/>
              <a:gd name="connsiteY1214" fmla="*/ 2930653 h 6470305"/>
              <a:gd name="connsiteX1215" fmla="*/ 11843181 w 12192000"/>
              <a:gd name="connsiteY1215" fmla="*/ 3025805 h 6470305"/>
              <a:gd name="connsiteX1216" fmla="*/ 11748029 w 12192000"/>
              <a:gd name="connsiteY1216" fmla="*/ 3120955 h 6470305"/>
              <a:gd name="connsiteX1217" fmla="*/ 11652877 w 12192000"/>
              <a:gd name="connsiteY1217" fmla="*/ 3025805 h 6470305"/>
              <a:gd name="connsiteX1218" fmla="*/ 11748029 w 12192000"/>
              <a:gd name="connsiteY1218" fmla="*/ 2930653 h 6470305"/>
              <a:gd name="connsiteX1219" fmla="*/ 11329360 w 12192000"/>
              <a:gd name="connsiteY1219" fmla="*/ 2930653 h 6470305"/>
              <a:gd name="connsiteX1220" fmla="*/ 11424512 w 12192000"/>
              <a:gd name="connsiteY1220" fmla="*/ 3025805 h 6470305"/>
              <a:gd name="connsiteX1221" fmla="*/ 11329360 w 12192000"/>
              <a:gd name="connsiteY1221" fmla="*/ 3120955 h 6470305"/>
              <a:gd name="connsiteX1222" fmla="*/ 11234208 w 12192000"/>
              <a:gd name="connsiteY1222" fmla="*/ 3025805 h 6470305"/>
              <a:gd name="connsiteX1223" fmla="*/ 11329360 w 12192000"/>
              <a:gd name="connsiteY1223" fmla="*/ 2930653 h 6470305"/>
              <a:gd name="connsiteX1224" fmla="*/ 10910691 w 12192000"/>
              <a:gd name="connsiteY1224" fmla="*/ 2930653 h 6470305"/>
              <a:gd name="connsiteX1225" fmla="*/ 11005843 w 12192000"/>
              <a:gd name="connsiteY1225" fmla="*/ 3025805 h 6470305"/>
              <a:gd name="connsiteX1226" fmla="*/ 10910691 w 12192000"/>
              <a:gd name="connsiteY1226" fmla="*/ 3120955 h 6470305"/>
              <a:gd name="connsiteX1227" fmla="*/ 10815539 w 12192000"/>
              <a:gd name="connsiteY1227" fmla="*/ 3025805 h 6470305"/>
              <a:gd name="connsiteX1228" fmla="*/ 10910691 w 12192000"/>
              <a:gd name="connsiteY1228" fmla="*/ 2930653 h 6470305"/>
              <a:gd name="connsiteX1229" fmla="*/ 10492022 w 12192000"/>
              <a:gd name="connsiteY1229" fmla="*/ 2930653 h 6470305"/>
              <a:gd name="connsiteX1230" fmla="*/ 10587174 w 12192000"/>
              <a:gd name="connsiteY1230" fmla="*/ 3025805 h 6470305"/>
              <a:gd name="connsiteX1231" fmla="*/ 10492022 w 12192000"/>
              <a:gd name="connsiteY1231" fmla="*/ 3120955 h 6470305"/>
              <a:gd name="connsiteX1232" fmla="*/ 10396870 w 12192000"/>
              <a:gd name="connsiteY1232" fmla="*/ 3025805 h 6470305"/>
              <a:gd name="connsiteX1233" fmla="*/ 10492022 w 12192000"/>
              <a:gd name="connsiteY1233" fmla="*/ 2930653 h 6470305"/>
              <a:gd name="connsiteX1234" fmla="*/ 10073353 w 12192000"/>
              <a:gd name="connsiteY1234" fmla="*/ 2930653 h 6470305"/>
              <a:gd name="connsiteX1235" fmla="*/ 10168505 w 12192000"/>
              <a:gd name="connsiteY1235" fmla="*/ 3025805 h 6470305"/>
              <a:gd name="connsiteX1236" fmla="*/ 10073353 w 12192000"/>
              <a:gd name="connsiteY1236" fmla="*/ 3120955 h 6470305"/>
              <a:gd name="connsiteX1237" fmla="*/ 9978201 w 12192000"/>
              <a:gd name="connsiteY1237" fmla="*/ 3025805 h 6470305"/>
              <a:gd name="connsiteX1238" fmla="*/ 10073353 w 12192000"/>
              <a:gd name="connsiteY1238" fmla="*/ 2930653 h 6470305"/>
              <a:gd name="connsiteX1239" fmla="*/ 9654684 w 12192000"/>
              <a:gd name="connsiteY1239" fmla="*/ 2930653 h 6470305"/>
              <a:gd name="connsiteX1240" fmla="*/ 9749836 w 12192000"/>
              <a:gd name="connsiteY1240" fmla="*/ 3025805 h 6470305"/>
              <a:gd name="connsiteX1241" fmla="*/ 9654684 w 12192000"/>
              <a:gd name="connsiteY1241" fmla="*/ 3120955 h 6470305"/>
              <a:gd name="connsiteX1242" fmla="*/ 9559532 w 12192000"/>
              <a:gd name="connsiteY1242" fmla="*/ 3025805 h 6470305"/>
              <a:gd name="connsiteX1243" fmla="*/ 9654684 w 12192000"/>
              <a:gd name="connsiteY1243" fmla="*/ 2930653 h 6470305"/>
              <a:gd name="connsiteX1244" fmla="*/ 9236015 w 12192000"/>
              <a:gd name="connsiteY1244" fmla="*/ 2930653 h 6470305"/>
              <a:gd name="connsiteX1245" fmla="*/ 9331167 w 12192000"/>
              <a:gd name="connsiteY1245" fmla="*/ 3025805 h 6470305"/>
              <a:gd name="connsiteX1246" fmla="*/ 9236015 w 12192000"/>
              <a:gd name="connsiteY1246" fmla="*/ 3120955 h 6470305"/>
              <a:gd name="connsiteX1247" fmla="*/ 9140863 w 12192000"/>
              <a:gd name="connsiteY1247" fmla="*/ 3025805 h 6470305"/>
              <a:gd name="connsiteX1248" fmla="*/ 9236015 w 12192000"/>
              <a:gd name="connsiteY1248" fmla="*/ 2930653 h 6470305"/>
              <a:gd name="connsiteX1249" fmla="*/ 8817346 w 12192000"/>
              <a:gd name="connsiteY1249" fmla="*/ 2930653 h 6470305"/>
              <a:gd name="connsiteX1250" fmla="*/ 8912498 w 12192000"/>
              <a:gd name="connsiteY1250" fmla="*/ 3025805 h 6470305"/>
              <a:gd name="connsiteX1251" fmla="*/ 8817346 w 12192000"/>
              <a:gd name="connsiteY1251" fmla="*/ 3120955 h 6470305"/>
              <a:gd name="connsiteX1252" fmla="*/ 8722194 w 12192000"/>
              <a:gd name="connsiteY1252" fmla="*/ 3025805 h 6470305"/>
              <a:gd name="connsiteX1253" fmla="*/ 8817346 w 12192000"/>
              <a:gd name="connsiteY1253" fmla="*/ 2930653 h 6470305"/>
              <a:gd name="connsiteX1254" fmla="*/ 8398677 w 12192000"/>
              <a:gd name="connsiteY1254" fmla="*/ 2930653 h 6470305"/>
              <a:gd name="connsiteX1255" fmla="*/ 8493829 w 12192000"/>
              <a:gd name="connsiteY1255" fmla="*/ 3025805 h 6470305"/>
              <a:gd name="connsiteX1256" fmla="*/ 8398677 w 12192000"/>
              <a:gd name="connsiteY1256" fmla="*/ 3120955 h 6470305"/>
              <a:gd name="connsiteX1257" fmla="*/ 8303526 w 12192000"/>
              <a:gd name="connsiteY1257" fmla="*/ 3025805 h 6470305"/>
              <a:gd name="connsiteX1258" fmla="*/ 8398677 w 12192000"/>
              <a:gd name="connsiteY1258" fmla="*/ 2930653 h 6470305"/>
              <a:gd name="connsiteX1259" fmla="*/ 7980009 w 12192000"/>
              <a:gd name="connsiteY1259" fmla="*/ 2930653 h 6470305"/>
              <a:gd name="connsiteX1260" fmla="*/ 8075161 w 12192000"/>
              <a:gd name="connsiteY1260" fmla="*/ 3025805 h 6470305"/>
              <a:gd name="connsiteX1261" fmla="*/ 7980009 w 12192000"/>
              <a:gd name="connsiteY1261" fmla="*/ 3120955 h 6470305"/>
              <a:gd name="connsiteX1262" fmla="*/ 7884857 w 12192000"/>
              <a:gd name="connsiteY1262" fmla="*/ 3025805 h 6470305"/>
              <a:gd name="connsiteX1263" fmla="*/ 7980009 w 12192000"/>
              <a:gd name="connsiteY1263" fmla="*/ 2930653 h 6470305"/>
              <a:gd name="connsiteX1264" fmla="*/ 7561340 w 12192000"/>
              <a:gd name="connsiteY1264" fmla="*/ 2930653 h 6470305"/>
              <a:gd name="connsiteX1265" fmla="*/ 7656492 w 12192000"/>
              <a:gd name="connsiteY1265" fmla="*/ 3025805 h 6470305"/>
              <a:gd name="connsiteX1266" fmla="*/ 7561340 w 12192000"/>
              <a:gd name="connsiteY1266" fmla="*/ 3120955 h 6470305"/>
              <a:gd name="connsiteX1267" fmla="*/ 7466188 w 12192000"/>
              <a:gd name="connsiteY1267" fmla="*/ 3025805 h 6470305"/>
              <a:gd name="connsiteX1268" fmla="*/ 7561340 w 12192000"/>
              <a:gd name="connsiteY1268" fmla="*/ 2930653 h 6470305"/>
              <a:gd name="connsiteX1269" fmla="*/ 7142671 w 12192000"/>
              <a:gd name="connsiteY1269" fmla="*/ 2930653 h 6470305"/>
              <a:gd name="connsiteX1270" fmla="*/ 7237823 w 12192000"/>
              <a:gd name="connsiteY1270" fmla="*/ 3025805 h 6470305"/>
              <a:gd name="connsiteX1271" fmla="*/ 7142671 w 12192000"/>
              <a:gd name="connsiteY1271" fmla="*/ 3120955 h 6470305"/>
              <a:gd name="connsiteX1272" fmla="*/ 7047519 w 12192000"/>
              <a:gd name="connsiteY1272" fmla="*/ 3025805 h 6470305"/>
              <a:gd name="connsiteX1273" fmla="*/ 7142671 w 12192000"/>
              <a:gd name="connsiteY1273" fmla="*/ 2930653 h 6470305"/>
              <a:gd name="connsiteX1274" fmla="*/ 6724002 w 12192000"/>
              <a:gd name="connsiteY1274" fmla="*/ 2930653 h 6470305"/>
              <a:gd name="connsiteX1275" fmla="*/ 6819154 w 12192000"/>
              <a:gd name="connsiteY1275" fmla="*/ 3025805 h 6470305"/>
              <a:gd name="connsiteX1276" fmla="*/ 6724002 w 12192000"/>
              <a:gd name="connsiteY1276" fmla="*/ 3120955 h 6470305"/>
              <a:gd name="connsiteX1277" fmla="*/ 6628850 w 12192000"/>
              <a:gd name="connsiteY1277" fmla="*/ 3025805 h 6470305"/>
              <a:gd name="connsiteX1278" fmla="*/ 6724002 w 12192000"/>
              <a:gd name="connsiteY1278" fmla="*/ 2930653 h 6470305"/>
              <a:gd name="connsiteX1279" fmla="*/ 6305333 w 12192000"/>
              <a:gd name="connsiteY1279" fmla="*/ 2930653 h 6470305"/>
              <a:gd name="connsiteX1280" fmla="*/ 6400485 w 12192000"/>
              <a:gd name="connsiteY1280" fmla="*/ 3025805 h 6470305"/>
              <a:gd name="connsiteX1281" fmla="*/ 6305333 w 12192000"/>
              <a:gd name="connsiteY1281" fmla="*/ 3120955 h 6470305"/>
              <a:gd name="connsiteX1282" fmla="*/ 6210181 w 12192000"/>
              <a:gd name="connsiteY1282" fmla="*/ 3025805 h 6470305"/>
              <a:gd name="connsiteX1283" fmla="*/ 6305333 w 12192000"/>
              <a:gd name="connsiteY1283" fmla="*/ 2930653 h 6470305"/>
              <a:gd name="connsiteX1284" fmla="*/ 5886664 w 12192000"/>
              <a:gd name="connsiteY1284" fmla="*/ 2930653 h 6470305"/>
              <a:gd name="connsiteX1285" fmla="*/ 5981816 w 12192000"/>
              <a:gd name="connsiteY1285" fmla="*/ 3025805 h 6470305"/>
              <a:gd name="connsiteX1286" fmla="*/ 5886664 w 12192000"/>
              <a:gd name="connsiteY1286" fmla="*/ 3120955 h 6470305"/>
              <a:gd name="connsiteX1287" fmla="*/ 5791512 w 12192000"/>
              <a:gd name="connsiteY1287" fmla="*/ 3025805 h 6470305"/>
              <a:gd name="connsiteX1288" fmla="*/ 5886664 w 12192000"/>
              <a:gd name="connsiteY1288" fmla="*/ 2930653 h 6470305"/>
              <a:gd name="connsiteX1289" fmla="*/ 5467994 w 12192000"/>
              <a:gd name="connsiteY1289" fmla="*/ 2930653 h 6470305"/>
              <a:gd name="connsiteX1290" fmla="*/ 5563146 w 12192000"/>
              <a:gd name="connsiteY1290" fmla="*/ 3025805 h 6470305"/>
              <a:gd name="connsiteX1291" fmla="*/ 5467994 w 12192000"/>
              <a:gd name="connsiteY1291" fmla="*/ 3120955 h 6470305"/>
              <a:gd name="connsiteX1292" fmla="*/ 5372842 w 12192000"/>
              <a:gd name="connsiteY1292" fmla="*/ 3025805 h 6470305"/>
              <a:gd name="connsiteX1293" fmla="*/ 5467994 w 12192000"/>
              <a:gd name="connsiteY1293" fmla="*/ 2930653 h 6470305"/>
              <a:gd name="connsiteX1294" fmla="*/ 5049325 w 12192000"/>
              <a:gd name="connsiteY1294" fmla="*/ 2930653 h 6470305"/>
              <a:gd name="connsiteX1295" fmla="*/ 5144478 w 12192000"/>
              <a:gd name="connsiteY1295" fmla="*/ 3025805 h 6470305"/>
              <a:gd name="connsiteX1296" fmla="*/ 5049325 w 12192000"/>
              <a:gd name="connsiteY1296" fmla="*/ 3120955 h 6470305"/>
              <a:gd name="connsiteX1297" fmla="*/ 4954173 w 12192000"/>
              <a:gd name="connsiteY1297" fmla="*/ 3025805 h 6470305"/>
              <a:gd name="connsiteX1298" fmla="*/ 5049325 w 12192000"/>
              <a:gd name="connsiteY1298" fmla="*/ 2930653 h 6470305"/>
              <a:gd name="connsiteX1299" fmla="*/ 4630656 w 12192000"/>
              <a:gd name="connsiteY1299" fmla="*/ 2930653 h 6470305"/>
              <a:gd name="connsiteX1300" fmla="*/ 4725808 w 12192000"/>
              <a:gd name="connsiteY1300" fmla="*/ 3025805 h 6470305"/>
              <a:gd name="connsiteX1301" fmla="*/ 4630656 w 12192000"/>
              <a:gd name="connsiteY1301" fmla="*/ 3120955 h 6470305"/>
              <a:gd name="connsiteX1302" fmla="*/ 4535504 w 12192000"/>
              <a:gd name="connsiteY1302" fmla="*/ 3025805 h 6470305"/>
              <a:gd name="connsiteX1303" fmla="*/ 4630656 w 12192000"/>
              <a:gd name="connsiteY1303" fmla="*/ 2930653 h 6470305"/>
              <a:gd name="connsiteX1304" fmla="*/ 4211987 w 12192000"/>
              <a:gd name="connsiteY1304" fmla="*/ 2930653 h 6470305"/>
              <a:gd name="connsiteX1305" fmla="*/ 4307139 w 12192000"/>
              <a:gd name="connsiteY1305" fmla="*/ 3025805 h 6470305"/>
              <a:gd name="connsiteX1306" fmla="*/ 4211987 w 12192000"/>
              <a:gd name="connsiteY1306" fmla="*/ 3120955 h 6470305"/>
              <a:gd name="connsiteX1307" fmla="*/ 4116835 w 12192000"/>
              <a:gd name="connsiteY1307" fmla="*/ 3025805 h 6470305"/>
              <a:gd name="connsiteX1308" fmla="*/ 4211987 w 12192000"/>
              <a:gd name="connsiteY1308" fmla="*/ 2930653 h 6470305"/>
              <a:gd name="connsiteX1309" fmla="*/ 3793410 w 12192000"/>
              <a:gd name="connsiteY1309" fmla="*/ 2930653 h 6470305"/>
              <a:gd name="connsiteX1310" fmla="*/ 3888470 w 12192000"/>
              <a:gd name="connsiteY1310" fmla="*/ 3025805 h 6470305"/>
              <a:gd name="connsiteX1311" fmla="*/ 3793410 w 12192000"/>
              <a:gd name="connsiteY1311" fmla="*/ 3120955 h 6470305"/>
              <a:gd name="connsiteX1312" fmla="*/ 3698259 w 12192000"/>
              <a:gd name="connsiteY1312" fmla="*/ 3025805 h 6470305"/>
              <a:gd name="connsiteX1313" fmla="*/ 3793410 w 12192000"/>
              <a:gd name="connsiteY1313" fmla="*/ 2930653 h 6470305"/>
              <a:gd name="connsiteX1314" fmla="*/ 3374734 w 12192000"/>
              <a:gd name="connsiteY1314" fmla="*/ 2930653 h 6470305"/>
              <a:gd name="connsiteX1315" fmla="*/ 3469891 w 12192000"/>
              <a:gd name="connsiteY1315" fmla="*/ 3025805 h 6470305"/>
              <a:gd name="connsiteX1316" fmla="*/ 3374734 w 12192000"/>
              <a:gd name="connsiteY1316" fmla="*/ 3120955 h 6470305"/>
              <a:gd name="connsiteX1317" fmla="*/ 3279580 w 12192000"/>
              <a:gd name="connsiteY1317" fmla="*/ 3025805 h 6470305"/>
              <a:gd name="connsiteX1318" fmla="*/ 3374734 w 12192000"/>
              <a:gd name="connsiteY1318" fmla="*/ 2930653 h 6470305"/>
              <a:gd name="connsiteX1319" fmla="*/ 2956059 w 12192000"/>
              <a:gd name="connsiteY1319" fmla="*/ 2930653 h 6470305"/>
              <a:gd name="connsiteX1320" fmla="*/ 3051215 w 12192000"/>
              <a:gd name="connsiteY1320" fmla="*/ 3025805 h 6470305"/>
              <a:gd name="connsiteX1321" fmla="*/ 2956059 w 12192000"/>
              <a:gd name="connsiteY1321" fmla="*/ 3120955 h 6470305"/>
              <a:gd name="connsiteX1322" fmla="*/ 2860904 w 12192000"/>
              <a:gd name="connsiteY1322" fmla="*/ 3025805 h 6470305"/>
              <a:gd name="connsiteX1323" fmla="*/ 2956059 w 12192000"/>
              <a:gd name="connsiteY1323" fmla="*/ 2930653 h 6470305"/>
              <a:gd name="connsiteX1324" fmla="*/ 2537380 w 12192000"/>
              <a:gd name="connsiteY1324" fmla="*/ 2930653 h 6470305"/>
              <a:gd name="connsiteX1325" fmla="*/ 2632538 w 12192000"/>
              <a:gd name="connsiteY1325" fmla="*/ 3025805 h 6470305"/>
              <a:gd name="connsiteX1326" fmla="*/ 2537380 w 12192000"/>
              <a:gd name="connsiteY1326" fmla="*/ 3120955 h 6470305"/>
              <a:gd name="connsiteX1327" fmla="*/ 2442227 w 12192000"/>
              <a:gd name="connsiteY1327" fmla="*/ 3025805 h 6470305"/>
              <a:gd name="connsiteX1328" fmla="*/ 2537380 w 12192000"/>
              <a:gd name="connsiteY1328" fmla="*/ 2930653 h 6470305"/>
              <a:gd name="connsiteX1329" fmla="*/ 2118709 w 12192000"/>
              <a:gd name="connsiteY1329" fmla="*/ 2930653 h 6470305"/>
              <a:gd name="connsiteX1330" fmla="*/ 2213862 w 12192000"/>
              <a:gd name="connsiteY1330" fmla="*/ 3025805 h 6470305"/>
              <a:gd name="connsiteX1331" fmla="*/ 2118709 w 12192000"/>
              <a:gd name="connsiteY1331" fmla="*/ 3120955 h 6470305"/>
              <a:gd name="connsiteX1332" fmla="*/ 2023556 w 12192000"/>
              <a:gd name="connsiteY1332" fmla="*/ 3025805 h 6470305"/>
              <a:gd name="connsiteX1333" fmla="*/ 2118709 w 12192000"/>
              <a:gd name="connsiteY1333" fmla="*/ 2930653 h 6470305"/>
              <a:gd name="connsiteX1334" fmla="*/ 1700033 w 12192000"/>
              <a:gd name="connsiteY1334" fmla="*/ 2930653 h 6470305"/>
              <a:gd name="connsiteX1335" fmla="*/ 1795185 w 12192000"/>
              <a:gd name="connsiteY1335" fmla="*/ 3025805 h 6470305"/>
              <a:gd name="connsiteX1336" fmla="*/ 1700033 w 12192000"/>
              <a:gd name="connsiteY1336" fmla="*/ 3120955 h 6470305"/>
              <a:gd name="connsiteX1337" fmla="*/ 1604875 w 12192000"/>
              <a:gd name="connsiteY1337" fmla="*/ 3025805 h 6470305"/>
              <a:gd name="connsiteX1338" fmla="*/ 1700033 w 12192000"/>
              <a:gd name="connsiteY1338" fmla="*/ 2930653 h 6470305"/>
              <a:gd name="connsiteX1339" fmla="*/ 1281356 w 12192000"/>
              <a:gd name="connsiteY1339" fmla="*/ 2930653 h 6470305"/>
              <a:gd name="connsiteX1340" fmla="*/ 1376508 w 12192000"/>
              <a:gd name="connsiteY1340" fmla="*/ 3025805 h 6470305"/>
              <a:gd name="connsiteX1341" fmla="*/ 1281356 w 12192000"/>
              <a:gd name="connsiteY1341" fmla="*/ 3120955 h 6470305"/>
              <a:gd name="connsiteX1342" fmla="*/ 1186203 w 12192000"/>
              <a:gd name="connsiteY1342" fmla="*/ 3025805 h 6470305"/>
              <a:gd name="connsiteX1343" fmla="*/ 1281356 w 12192000"/>
              <a:gd name="connsiteY1343" fmla="*/ 2930653 h 6470305"/>
              <a:gd name="connsiteX1344" fmla="*/ 862689 w 12192000"/>
              <a:gd name="connsiteY1344" fmla="*/ 2930653 h 6470305"/>
              <a:gd name="connsiteX1345" fmla="*/ 957840 w 12192000"/>
              <a:gd name="connsiteY1345" fmla="*/ 3025805 h 6470305"/>
              <a:gd name="connsiteX1346" fmla="*/ 862689 w 12192000"/>
              <a:gd name="connsiteY1346" fmla="*/ 3120955 h 6470305"/>
              <a:gd name="connsiteX1347" fmla="*/ 767536 w 12192000"/>
              <a:gd name="connsiteY1347" fmla="*/ 3025805 h 6470305"/>
              <a:gd name="connsiteX1348" fmla="*/ 862689 w 12192000"/>
              <a:gd name="connsiteY1348" fmla="*/ 2930653 h 6470305"/>
              <a:gd name="connsiteX1349" fmla="*/ 444021 w 12192000"/>
              <a:gd name="connsiteY1349" fmla="*/ 2930653 h 6470305"/>
              <a:gd name="connsiteX1350" fmla="*/ 539175 w 12192000"/>
              <a:gd name="connsiteY1350" fmla="*/ 3025805 h 6470305"/>
              <a:gd name="connsiteX1351" fmla="*/ 444021 w 12192000"/>
              <a:gd name="connsiteY1351" fmla="*/ 3120955 h 6470305"/>
              <a:gd name="connsiteX1352" fmla="*/ 348870 w 12192000"/>
              <a:gd name="connsiteY1352" fmla="*/ 3025805 h 6470305"/>
              <a:gd name="connsiteX1353" fmla="*/ 444021 w 12192000"/>
              <a:gd name="connsiteY1353" fmla="*/ 2930653 h 6470305"/>
              <a:gd name="connsiteX1354" fmla="*/ 25352 w 12192000"/>
              <a:gd name="connsiteY1354" fmla="*/ 2930653 h 6470305"/>
              <a:gd name="connsiteX1355" fmla="*/ 120506 w 12192000"/>
              <a:gd name="connsiteY1355" fmla="*/ 3025805 h 6470305"/>
              <a:gd name="connsiteX1356" fmla="*/ 25352 w 12192000"/>
              <a:gd name="connsiteY1356" fmla="*/ 3120955 h 6470305"/>
              <a:gd name="connsiteX1357" fmla="*/ 0 w 12192000"/>
              <a:gd name="connsiteY1357" fmla="*/ 3115836 h 6470305"/>
              <a:gd name="connsiteX1358" fmla="*/ 0 w 12192000"/>
              <a:gd name="connsiteY1358" fmla="*/ 2935771 h 6470305"/>
              <a:gd name="connsiteX1359" fmla="*/ 12166698 w 12192000"/>
              <a:gd name="connsiteY1359" fmla="*/ 2511990 h 6470305"/>
              <a:gd name="connsiteX1360" fmla="*/ 12192000 w 12192000"/>
              <a:gd name="connsiteY1360" fmla="*/ 2517098 h 6470305"/>
              <a:gd name="connsiteX1361" fmla="*/ 12192000 w 12192000"/>
              <a:gd name="connsiteY1361" fmla="*/ 2697184 h 6470305"/>
              <a:gd name="connsiteX1362" fmla="*/ 12166698 w 12192000"/>
              <a:gd name="connsiteY1362" fmla="*/ 2702292 h 6470305"/>
              <a:gd name="connsiteX1363" fmla="*/ 12071546 w 12192000"/>
              <a:gd name="connsiteY1363" fmla="*/ 2607140 h 6470305"/>
              <a:gd name="connsiteX1364" fmla="*/ 12166698 w 12192000"/>
              <a:gd name="connsiteY1364" fmla="*/ 2511990 h 6470305"/>
              <a:gd name="connsiteX1365" fmla="*/ 11748029 w 12192000"/>
              <a:gd name="connsiteY1365" fmla="*/ 2511990 h 6470305"/>
              <a:gd name="connsiteX1366" fmla="*/ 11843181 w 12192000"/>
              <a:gd name="connsiteY1366" fmla="*/ 2607140 h 6470305"/>
              <a:gd name="connsiteX1367" fmla="*/ 11748029 w 12192000"/>
              <a:gd name="connsiteY1367" fmla="*/ 2702292 h 6470305"/>
              <a:gd name="connsiteX1368" fmla="*/ 11652877 w 12192000"/>
              <a:gd name="connsiteY1368" fmla="*/ 2607140 h 6470305"/>
              <a:gd name="connsiteX1369" fmla="*/ 11748029 w 12192000"/>
              <a:gd name="connsiteY1369" fmla="*/ 2511990 h 6470305"/>
              <a:gd name="connsiteX1370" fmla="*/ 11329360 w 12192000"/>
              <a:gd name="connsiteY1370" fmla="*/ 2511990 h 6470305"/>
              <a:gd name="connsiteX1371" fmla="*/ 11424512 w 12192000"/>
              <a:gd name="connsiteY1371" fmla="*/ 2607140 h 6470305"/>
              <a:gd name="connsiteX1372" fmla="*/ 11329360 w 12192000"/>
              <a:gd name="connsiteY1372" fmla="*/ 2702292 h 6470305"/>
              <a:gd name="connsiteX1373" fmla="*/ 11234208 w 12192000"/>
              <a:gd name="connsiteY1373" fmla="*/ 2607140 h 6470305"/>
              <a:gd name="connsiteX1374" fmla="*/ 11329360 w 12192000"/>
              <a:gd name="connsiteY1374" fmla="*/ 2511990 h 6470305"/>
              <a:gd name="connsiteX1375" fmla="*/ 10910691 w 12192000"/>
              <a:gd name="connsiteY1375" fmla="*/ 2511990 h 6470305"/>
              <a:gd name="connsiteX1376" fmla="*/ 11005843 w 12192000"/>
              <a:gd name="connsiteY1376" fmla="*/ 2607140 h 6470305"/>
              <a:gd name="connsiteX1377" fmla="*/ 10910691 w 12192000"/>
              <a:gd name="connsiteY1377" fmla="*/ 2702292 h 6470305"/>
              <a:gd name="connsiteX1378" fmla="*/ 10815539 w 12192000"/>
              <a:gd name="connsiteY1378" fmla="*/ 2607140 h 6470305"/>
              <a:gd name="connsiteX1379" fmla="*/ 10910691 w 12192000"/>
              <a:gd name="connsiteY1379" fmla="*/ 2511990 h 6470305"/>
              <a:gd name="connsiteX1380" fmla="*/ 10492022 w 12192000"/>
              <a:gd name="connsiteY1380" fmla="*/ 2511990 h 6470305"/>
              <a:gd name="connsiteX1381" fmla="*/ 10587174 w 12192000"/>
              <a:gd name="connsiteY1381" fmla="*/ 2607140 h 6470305"/>
              <a:gd name="connsiteX1382" fmla="*/ 10492022 w 12192000"/>
              <a:gd name="connsiteY1382" fmla="*/ 2702292 h 6470305"/>
              <a:gd name="connsiteX1383" fmla="*/ 10396870 w 12192000"/>
              <a:gd name="connsiteY1383" fmla="*/ 2607140 h 6470305"/>
              <a:gd name="connsiteX1384" fmla="*/ 10492022 w 12192000"/>
              <a:gd name="connsiteY1384" fmla="*/ 2511990 h 6470305"/>
              <a:gd name="connsiteX1385" fmla="*/ 10073353 w 12192000"/>
              <a:gd name="connsiteY1385" fmla="*/ 2511990 h 6470305"/>
              <a:gd name="connsiteX1386" fmla="*/ 10168505 w 12192000"/>
              <a:gd name="connsiteY1386" fmla="*/ 2607140 h 6470305"/>
              <a:gd name="connsiteX1387" fmla="*/ 10073353 w 12192000"/>
              <a:gd name="connsiteY1387" fmla="*/ 2702292 h 6470305"/>
              <a:gd name="connsiteX1388" fmla="*/ 9978201 w 12192000"/>
              <a:gd name="connsiteY1388" fmla="*/ 2607140 h 6470305"/>
              <a:gd name="connsiteX1389" fmla="*/ 10073353 w 12192000"/>
              <a:gd name="connsiteY1389" fmla="*/ 2511990 h 6470305"/>
              <a:gd name="connsiteX1390" fmla="*/ 9654684 w 12192000"/>
              <a:gd name="connsiteY1390" fmla="*/ 2511990 h 6470305"/>
              <a:gd name="connsiteX1391" fmla="*/ 9749836 w 12192000"/>
              <a:gd name="connsiteY1391" fmla="*/ 2607140 h 6470305"/>
              <a:gd name="connsiteX1392" fmla="*/ 9654684 w 12192000"/>
              <a:gd name="connsiteY1392" fmla="*/ 2702292 h 6470305"/>
              <a:gd name="connsiteX1393" fmla="*/ 9559532 w 12192000"/>
              <a:gd name="connsiteY1393" fmla="*/ 2607140 h 6470305"/>
              <a:gd name="connsiteX1394" fmla="*/ 9654684 w 12192000"/>
              <a:gd name="connsiteY1394" fmla="*/ 2511990 h 6470305"/>
              <a:gd name="connsiteX1395" fmla="*/ 9236015 w 12192000"/>
              <a:gd name="connsiteY1395" fmla="*/ 2511990 h 6470305"/>
              <a:gd name="connsiteX1396" fmla="*/ 9331167 w 12192000"/>
              <a:gd name="connsiteY1396" fmla="*/ 2607140 h 6470305"/>
              <a:gd name="connsiteX1397" fmla="*/ 9236015 w 12192000"/>
              <a:gd name="connsiteY1397" fmla="*/ 2702292 h 6470305"/>
              <a:gd name="connsiteX1398" fmla="*/ 9140863 w 12192000"/>
              <a:gd name="connsiteY1398" fmla="*/ 2607140 h 6470305"/>
              <a:gd name="connsiteX1399" fmla="*/ 9236015 w 12192000"/>
              <a:gd name="connsiteY1399" fmla="*/ 2511990 h 6470305"/>
              <a:gd name="connsiteX1400" fmla="*/ 8817346 w 12192000"/>
              <a:gd name="connsiteY1400" fmla="*/ 2511990 h 6470305"/>
              <a:gd name="connsiteX1401" fmla="*/ 8912498 w 12192000"/>
              <a:gd name="connsiteY1401" fmla="*/ 2607140 h 6470305"/>
              <a:gd name="connsiteX1402" fmla="*/ 8817346 w 12192000"/>
              <a:gd name="connsiteY1402" fmla="*/ 2702292 h 6470305"/>
              <a:gd name="connsiteX1403" fmla="*/ 8722194 w 12192000"/>
              <a:gd name="connsiteY1403" fmla="*/ 2607140 h 6470305"/>
              <a:gd name="connsiteX1404" fmla="*/ 8817346 w 12192000"/>
              <a:gd name="connsiteY1404" fmla="*/ 2511990 h 6470305"/>
              <a:gd name="connsiteX1405" fmla="*/ 8398677 w 12192000"/>
              <a:gd name="connsiteY1405" fmla="*/ 2511990 h 6470305"/>
              <a:gd name="connsiteX1406" fmla="*/ 8493829 w 12192000"/>
              <a:gd name="connsiteY1406" fmla="*/ 2607140 h 6470305"/>
              <a:gd name="connsiteX1407" fmla="*/ 8398677 w 12192000"/>
              <a:gd name="connsiteY1407" fmla="*/ 2702292 h 6470305"/>
              <a:gd name="connsiteX1408" fmla="*/ 8303526 w 12192000"/>
              <a:gd name="connsiteY1408" fmla="*/ 2607140 h 6470305"/>
              <a:gd name="connsiteX1409" fmla="*/ 8398677 w 12192000"/>
              <a:gd name="connsiteY1409" fmla="*/ 2511990 h 6470305"/>
              <a:gd name="connsiteX1410" fmla="*/ 7980009 w 12192000"/>
              <a:gd name="connsiteY1410" fmla="*/ 2511990 h 6470305"/>
              <a:gd name="connsiteX1411" fmla="*/ 8075161 w 12192000"/>
              <a:gd name="connsiteY1411" fmla="*/ 2607140 h 6470305"/>
              <a:gd name="connsiteX1412" fmla="*/ 7980009 w 12192000"/>
              <a:gd name="connsiteY1412" fmla="*/ 2702292 h 6470305"/>
              <a:gd name="connsiteX1413" fmla="*/ 7884857 w 12192000"/>
              <a:gd name="connsiteY1413" fmla="*/ 2607140 h 6470305"/>
              <a:gd name="connsiteX1414" fmla="*/ 7980009 w 12192000"/>
              <a:gd name="connsiteY1414" fmla="*/ 2511990 h 6470305"/>
              <a:gd name="connsiteX1415" fmla="*/ 7561340 w 12192000"/>
              <a:gd name="connsiteY1415" fmla="*/ 2511990 h 6470305"/>
              <a:gd name="connsiteX1416" fmla="*/ 7656492 w 12192000"/>
              <a:gd name="connsiteY1416" fmla="*/ 2607140 h 6470305"/>
              <a:gd name="connsiteX1417" fmla="*/ 7561340 w 12192000"/>
              <a:gd name="connsiteY1417" fmla="*/ 2702292 h 6470305"/>
              <a:gd name="connsiteX1418" fmla="*/ 7466188 w 12192000"/>
              <a:gd name="connsiteY1418" fmla="*/ 2607140 h 6470305"/>
              <a:gd name="connsiteX1419" fmla="*/ 7561340 w 12192000"/>
              <a:gd name="connsiteY1419" fmla="*/ 2511990 h 6470305"/>
              <a:gd name="connsiteX1420" fmla="*/ 7142671 w 12192000"/>
              <a:gd name="connsiteY1420" fmla="*/ 2511990 h 6470305"/>
              <a:gd name="connsiteX1421" fmla="*/ 7237823 w 12192000"/>
              <a:gd name="connsiteY1421" fmla="*/ 2607140 h 6470305"/>
              <a:gd name="connsiteX1422" fmla="*/ 7142671 w 12192000"/>
              <a:gd name="connsiteY1422" fmla="*/ 2702292 h 6470305"/>
              <a:gd name="connsiteX1423" fmla="*/ 7047519 w 12192000"/>
              <a:gd name="connsiteY1423" fmla="*/ 2607140 h 6470305"/>
              <a:gd name="connsiteX1424" fmla="*/ 7142671 w 12192000"/>
              <a:gd name="connsiteY1424" fmla="*/ 2511990 h 6470305"/>
              <a:gd name="connsiteX1425" fmla="*/ 6724002 w 12192000"/>
              <a:gd name="connsiteY1425" fmla="*/ 2511990 h 6470305"/>
              <a:gd name="connsiteX1426" fmla="*/ 6819154 w 12192000"/>
              <a:gd name="connsiteY1426" fmla="*/ 2607140 h 6470305"/>
              <a:gd name="connsiteX1427" fmla="*/ 6724002 w 12192000"/>
              <a:gd name="connsiteY1427" fmla="*/ 2702292 h 6470305"/>
              <a:gd name="connsiteX1428" fmla="*/ 6628850 w 12192000"/>
              <a:gd name="connsiteY1428" fmla="*/ 2607140 h 6470305"/>
              <a:gd name="connsiteX1429" fmla="*/ 6724002 w 12192000"/>
              <a:gd name="connsiteY1429" fmla="*/ 2511990 h 6470305"/>
              <a:gd name="connsiteX1430" fmla="*/ 6305333 w 12192000"/>
              <a:gd name="connsiteY1430" fmla="*/ 2511990 h 6470305"/>
              <a:gd name="connsiteX1431" fmla="*/ 6400485 w 12192000"/>
              <a:gd name="connsiteY1431" fmla="*/ 2607140 h 6470305"/>
              <a:gd name="connsiteX1432" fmla="*/ 6305333 w 12192000"/>
              <a:gd name="connsiteY1432" fmla="*/ 2702292 h 6470305"/>
              <a:gd name="connsiteX1433" fmla="*/ 6210181 w 12192000"/>
              <a:gd name="connsiteY1433" fmla="*/ 2607140 h 6470305"/>
              <a:gd name="connsiteX1434" fmla="*/ 6305333 w 12192000"/>
              <a:gd name="connsiteY1434" fmla="*/ 2511990 h 6470305"/>
              <a:gd name="connsiteX1435" fmla="*/ 5886664 w 12192000"/>
              <a:gd name="connsiteY1435" fmla="*/ 2511990 h 6470305"/>
              <a:gd name="connsiteX1436" fmla="*/ 5981816 w 12192000"/>
              <a:gd name="connsiteY1436" fmla="*/ 2607140 h 6470305"/>
              <a:gd name="connsiteX1437" fmla="*/ 5886664 w 12192000"/>
              <a:gd name="connsiteY1437" fmla="*/ 2702292 h 6470305"/>
              <a:gd name="connsiteX1438" fmla="*/ 5791512 w 12192000"/>
              <a:gd name="connsiteY1438" fmla="*/ 2607140 h 6470305"/>
              <a:gd name="connsiteX1439" fmla="*/ 5886664 w 12192000"/>
              <a:gd name="connsiteY1439" fmla="*/ 2511990 h 6470305"/>
              <a:gd name="connsiteX1440" fmla="*/ 5467994 w 12192000"/>
              <a:gd name="connsiteY1440" fmla="*/ 2511990 h 6470305"/>
              <a:gd name="connsiteX1441" fmla="*/ 5563146 w 12192000"/>
              <a:gd name="connsiteY1441" fmla="*/ 2607140 h 6470305"/>
              <a:gd name="connsiteX1442" fmla="*/ 5467994 w 12192000"/>
              <a:gd name="connsiteY1442" fmla="*/ 2702292 h 6470305"/>
              <a:gd name="connsiteX1443" fmla="*/ 5372842 w 12192000"/>
              <a:gd name="connsiteY1443" fmla="*/ 2607140 h 6470305"/>
              <a:gd name="connsiteX1444" fmla="*/ 5467994 w 12192000"/>
              <a:gd name="connsiteY1444" fmla="*/ 2511990 h 6470305"/>
              <a:gd name="connsiteX1445" fmla="*/ 5049325 w 12192000"/>
              <a:gd name="connsiteY1445" fmla="*/ 2511990 h 6470305"/>
              <a:gd name="connsiteX1446" fmla="*/ 5144478 w 12192000"/>
              <a:gd name="connsiteY1446" fmla="*/ 2607140 h 6470305"/>
              <a:gd name="connsiteX1447" fmla="*/ 5049325 w 12192000"/>
              <a:gd name="connsiteY1447" fmla="*/ 2702292 h 6470305"/>
              <a:gd name="connsiteX1448" fmla="*/ 4954173 w 12192000"/>
              <a:gd name="connsiteY1448" fmla="*/ 2607140 h 6470305"/>
              <a:gd name="connsiteX1449" fmla="*/ 5049325 w 12192000"/>
              <a:gd name="connsiteY1449" fmla="*/ 2511990 h 6470305"/>
              <a:gd name="connsiteX1450" fmla="*/ 4630656 w 12192000"/>
              <a:gd name="connsiteY1450" fmla="*/ 2511990 h 6470305"/>
              <a:gd name="connsiteX1451" fmla="*/ 4725808 w 12192000"/>
              <a:gd name="connsiteY1451" fmla="*/ 2607140 h 6470305"/>
              <a:gd name="connsiteX1452" fmla="*/ 4630656 w 12192000"/>
              <a:gd name="connsiteY1452" fmla="*/ 2702292 h 6470305"/>
              <a:gd name="connsiteX1453" fmla="*/ 4535504 w 12192000"/>
              <a:gd name="connsiteY1453" fmla="*/ 2607140 h 6470305"/>
              <a:gd name="connsiteX1454" fmla="*/ 4630656 w 12192000"/>
              <a:gd name="connsiteY1454" fmla="*/ 2511990 h 6470305"/>
              <a:gd name="connsiteX1455" fmla="*/ 4211987 w 12192000"/>
              <a:gd name="connsiteY1455" fmla="*/ 2511990 h 6470305"/>
              <a:gd name="connsiteX1456" fmla="*/ 4307139 w 12192000"/>
              <a:gd name="connsiteY1456" fmla="*/ 2607140 h 6470305"/>
              <a:gd name="connsiteX1457" fmla="*/ 4211987 w 12192000"/>
              <a:gd name="connsiteY1457" fmla="*/ 2702292 h 6470305"/>
              <a:gd name="connsiteX1458" fmla="*/ 4116835 w 12192000"/>
              <a:gd name="connsiteY1458" fmla="*/ 2607140 h 6470305"/>
              <a:gd name="connsiteX1459" fmla="*/ 4211987 w 12192000"/>
              <a:gd name="connsiteY1459" fmla="*/ 2511990 h 6470305"/>
              <a:gd name="connsiteX1460" fmla="*/ 3793419 w 12192000"/>
              <a:gd name="connsiteY1460" fmla="*/ 2511990 h 6470305"/>
              <a:gd name="connsiteX1461" fmla="*/ 3888470 w 12192000"/>
              <a:gd name="connsiteY1461" fmla="*/ 2607140 h 6470305"/>
              <a:gd name="connsiteX1462" fmla="*/ 3793419 w 12192000"/>
              <a:gd name="connsiteY1462" fmla="*/ 2702292 h 6470305"/>
              <a:gd name="connsiteX1463" fmla="*/ 3698267 w 12192000"/>
              <a:gd name="connsiteY1463" fmla="*/ 2607140 h 6470305"/>
              <a:gd name="connsiteX1464" fmla="*/ 3793419 w 12192000"/>
              <a:gd name="connsiteY1464" fmla="*/ 2511990 h 6470305"/>
              <a:gd name="connsiteX1465" fmla="*/ 3374741 w 12192000"/>
              <a:gd name="connsiteY1465" fmla="*/ 2511990 h 6470305"/>
              <a:gd name="connsiteX1466" fmla="*/ 3469899 w 12192000"/>
              <a:gd name="connsiteY1466" fmla="*/ 2607140 h 6470305"/>
              <a:gd name="connsiteX1467" fmla="*/ 3374741 w 12192000"/>
              <a:gd name="connsiteY1467" fmla="*/ 2702292 h 6470305"/>
              <a:gd name="connsiteX1468" fmla="*/ 3279589 w 12192000"/>
              <a:gd name="connsiteY1468" fmla="*/ 2607140 h 6470305"/>
              <a:gd name="connsiteX1469" fmla="*/ 3374741 w 12192000"/>
              <a:gd name="connsiteY1469" fmla="*/ 2511990 h 6470305"/>
              <a:gd name="connsiteX1470" fmla="*/ 2956066 w 12192000"/>
              <a:gd name="connsiteY1470" fmla="*/ 2511990 h 6470305"/>
              <a:gd name="connsiteX1471" fmla="*/ 3051222 w 12192000"/>
              <a:gd name="connsiteY1471" fmla="*/ 2607140 h 6470305"/>
              <a:gd name="connsiteX1472" fmla="*/ 2956066 w 12192000"/>
              <a:gd name="connsiteY1472" fmla="*/ 2702292 h 6470305"/>
              <a:gd name="connsiteX1473" fmla="*/ 2860912 w 12192000"/>
              <a:gd name="connsiteY1473" fmla="*/ 2607140 h 6470305"/>
              <a:gd name="connsiteX1474" fmla="*/ 2956066 w 12192000"/>
              <a:gd name="connsiteY1474" fmla="*/ 2511990 h 6470305"/>
              <a:gd name="connsiteX1475" fmla="*/ 2537386 w 12192000"/>
              <a:gd name="connsiteY1475" fmla="*/ 2511990 h 6470305"/>
              <a:gd name="connsiteX1476" fmla="*/ 2632545 w 12192000"/>
              <a:gd name="connsiteY1476" fmla="*/ 2607140 h 6470305"/>
              <a:gd name="connsiteX1477" fmla="*/ 2537386 w 12192000"/>
              <a:gd name="connsiteY1477" fmla="*/ 2702292 h 6470305"/>
              <a:gd name="connsiteX1478" fmla="*/ 2442233 w 12192000"/>
              <a:gd name="connsiteY1478" fmla="*/ 2607140 h 6470305"/>
              <a:gd name="connsiteX1479" fmla="*/ 2537386 w 12192000"/>
              <a:gd name="connsiteY1479" fmla="*/ 2511990 h 6470305"/>
              <a:gd name="connsiteX1480" fmla="*/ 2118716 w 12192000"/>
              <a:gd name="connsiteY1480" fmla="*/ 2511990 h 6470305"/>
              <a:gd name="connsiteX1481" fmla="*/ 2213868 w 12192000"/>
              <a:gd name="connsiteY1481" fmla="*/ 2607140 h 6470305"/>
              <a:gd name="connsiteX1482" fmla="*/ 2118716 w 12192000"/>
              <a:gd name="connsiteY1482" fmla="*/ 2702292 h 6470305"/>
              <a:gd name="connsiteX1483" fmla="*/ 2023562 w 12192000"/>
              <a:gd name="connsiteY1483" fmla="*/ 2607140 h 6470305"/>
              <a:gd name="connsiteX1484" fmla="*/ 2118716 w 12192000"/>
              <a:gd name="connsiteY1484" fmla="*/ 2511990 h 6470305"/>
              <a:gd name="connsiteX1485" fmla="*/ 1700038 w 12192000"/>
              <a:gd name="connsiteY1485" fmla="*/ 2511990 h 6470305"/>
              <a:gd name="connsiteX1486" fmla="*/ 1795191 w 12192000"/>
              <a:gd name="connsiteY1486" fmla="*/ 2607140 h 6470305"/>
              <a:gd name="connsiteX1487" fmla="*/ 1700038 w 12192000"/>
              <a:gd name="connsiteY1487" fmla="*/ 2702292 h 6470305"/>
              <a:gd name="connsiteX1488" fmla="*/ 1604881 w 12192000"/>
              <a:gd name="connsiteY1488" fmla="*/ 2607140 h 6470305"/>
              <a:gd name="connsiteX1489" fmla="*/ 1700038 w 12192000"/>
              <a:gd name="connsiteY1489" fmla="*/ 2511990 h 6470305"/>
              <a:gd name="connsiteX1490" fmla="*/ 1281360 w 12192000"/>
              <a:gd name="connsiteY1490" fmla="*/ 2511990 h 6470305"/>
              <a:gd name="connsiteX1491" fmla="*/ 1376512 w 12192000"/>
              <a:gd name="connsiteY1491" fmla="*/ 2607140 h 6470305"/>
              <a:gd name="connsiteX1492" fmla="*/ 1281360 w 12192000"/>
              <a:gd name="connsiteY1492" fmla="*/ 2702292 h 6470305"/>
              <a:gd name="connsiteX1493" fmla="*/ 1186208 w 12192000"/>
              <a:gd name="connsiteY1493" fmla="*/ 2607140 h 6470305"/>
              <a:gd name="connsiteX1494" fmla="*/ 1281360 w 12192000"/>
              <a:gd name="connsiteY1494" fmla="*/ 2511990 h 6470305"/>
              <a:gd name="connsiteX1495" fmla="*/ 862694 w 12192000"/>
              <a:gd name="connsiteY1495" fmla="*/ 2511990 h 6470305"/>
              <a:gd name="connsiteX1496" fmla="*/ 957845 w 12192000"/>
              <a:gd name="connsiteY1496" fmla="*/ 2607140 h 6470305"/>
              <a:gd name="connsiteX1497" fmla="*/ 862694 w 12192000"/>
              <a:gd name="connsiteY1497" fmla="*/ 2702292 h 6470305"/>
              <a:gd name="connsiteX1498" fmla="*/ 767541 w 12192000"/>
              <a:gd name="connsiteY1498" fmla="*/ 2607140 h 6470305"/>
              <a:gd name="connsiteX1499" fmla="*/ 862694 w 12192000"/>
              <a:gd name="connsiteY1499" fmla="*/ 2511990 h 6470305"/>
              <a:gd name="connsiteX1500" fmla="*/ 444027 w 12192000"/>
              <a:gd name="connsiteY1500" fmla="*/ 2511990 h 6470305"/>
              <a:gd name="connsiteX1501" fmla="*/ 539179 w 12192000"/>
              <a:gd name="connsiteY1501" fmla="*/ 2607140 h 6470305"/>
              <a:gd name="connsiteX1502" fmla="*/ 444027 w 12192000"/>
              <a:gd name="connsiteY1502" fmla="*/ 2702292 h 6470305"/>
              <a:gd name="connsiteX1503" fmla="*/ 348875 w 12192000"/>
              <a:gd name="connsiteY1503" fmla="*/ 2607140 h 6470305"/>
              <a:gd name="connsiteX1504" fmla="*/ 444027 w 12192000"/>
              <a:gd name="connsiteY1504" fmla="*/ 2511990 h 6470305"/>
              <a:gd name="connsiteX1505" fmla="*/ 25358 w 12192000"/>
              <a:gd name="connsiteY1505" fmla="*/ 2511990 h 6470305"/>
              <a:gd name="connsiteX1506" fmla="*/ 120510 w 12192000"/>
              <a:gd name="connsiteY1506" fmla="*/ 2607140 h 6470305"/>
              <a:gd name="connsiteX1507" fmla="*/ 25358 w 12192000"/>
              <a:gd name="connsiteY1507" fmla="*/ 2702292 h 6470305"/>
              <a:gd name="connsiteX1508" fmla="*/ 0 w 12192000"/>
              <a:gd name="connsiteY1508" fmla="*/ 2697172 h 6470305"/>
              <a:gd name="connsiteX1509" fmla="*/ 0 w 12192000"/>
              <a:gd name="connsiteY1509" fmla="*/ 2517109 h 6470305"/>
              <a:gd name="connsiteX1510" fmla="*/ 12166698 w 12192000"/>
              <a:gd name="connsiteY1510" fmla="*/ 2093322 h 6470305"/>
              <a:gd name="connsiteX1511" fmla="*/ 12192000 w 12192000"/>
              <a:gd name="connsiteY1511" fmla="*/ 2098431 h 6470305"/>
              <a:gd name="connsiteX1512" fmla="*/ 12192000 w 12192000"/>
              <a:gd name="connsiteY1512" fmla="*/ 2278521 h 6470305"/>
              <a:gd name="connsiteX1513" fmla="*/ 12166698 w 12192000"/>
              <a:gd name="connsiteY1513" fmla="*/ 2283630 h 6470305"/>
              <a:gd name="connsiteX1514" fmla="*/ 12071546 w 12192000"/>
              <a:gd name="connsiteY1514" fmla="*/ 2188474 h 6470305"/>
              <a:gd name="connsiteX1515" fmla="*/ 12166698 w 12192000"/>
              <a:gd name="connsiteY1515" fmla="*/ 2093322 h 6470305"/>
              <a:gd name="connsiteX1516" fmla="*/ 11748029 w 12192000"/>
              <a:gd name="connsiteY1516" fmla="*/ 2093322 h 6470305"/>
              <a:gd name="connsiteX1517" fmla="*/ 11843181 w 12192000"/>
              <a:gd name="connsiteY1517" fmla="*/ 2188474 h 6470305"/>
              <a:gd name="connsiteX1518" fmla="*/ 11748029 w 12192000"/>
              <a:gd name="connsiteY1518" fmla="*/ 2283630 h 6470305"/>
              <a:gd name="connsiteX1519" fmla="*/ 11652877 w 12192000"/>
              <a:gd name="connsiteY1519" fmla="*/ 2188474 h 6470305"/>
              <a:gd name="connsiteX1520" fmla="*/ 11748029 w 12192000"/>
              <a:gd name="connsiteY1520" fmla="*/ 2093322 h 6470305"/>
              <a:gd name="connsiteX1521" fmla="*/ 11329360 w 12192000"/>
              <a:gd name="connsiteY1521" fmla="*/ 2093322 h 6470305"/>
              <a:gd name="connsiteX1522" fmla="*/ 11424512 w 12192000"/>
              <a:gd name="connsiteY1522" fmla="*/ 2188474 h 6470305"/>
              <a:gd name="connsiteX1523" fmla="*/ 11329360 w 12192000"/>
              <a:gd name="connsiteY1523" fmla="*/ 2283630 h 6470305"/>
              <a:gd name="connsiteX1524" fmla="*/ 11234208 w 12192000"/>
              <a:gd name="connsiteY1524" fmla="*/ 2188474 h 6470305"/>
              <a:gd name="connsiteX1525" fmla="*/ 11329360 w 12192000"/>
              <a:gd name="connsiteY1525" fmla="*/ 2093322 h 6470305"/>
              <a:gd name="connsiteX1526" fmla="*/ 10910691 w 12192000"/>
              <a:gd name="connsiteY1526" fmla="*/ 2093322 h 6470305"/>
              <a:gd name="connsiteX1527" fmla="*/ 11005843 w 12192000"/>
              <a:gd name="connsiteY1527" fmla="*/ 2188474 h 6470305"/>
              <a:gd name="connsiteX1528" fmla="*/ 10910691 w 12192000"/>
              <a:gd name="connsiteY1528" fmla="*/ 2283630 h 6470305"/>
              <a:gd name="connsiteX1529" fmla="*/ 10815539 w 12192000"/>
              <a:gd name="connsiteY1529" fmla="*/ 2188474 h 6470305"/>
              <a:gd name="connsiteX1530" fmla="*/ 10910691 w 12192000"/>
              <a:gd name="connsiteY1530" fmla="*/ 2093322 h 6470305"/>
              <a:gd name="connsiteX1531" fmla="*/ 10492022 w 12192000"/>
              <a:gd name="connsiteY1531" fmla="*/ 2093322 h 6470305"/>
              <a:gd name="connsiteX1532" fmla="*/ 10587174 w 12192000"/>
              <a:gd name="connsiteY1532" fmla="*/ 2188474 h 6470305"/>
              <a:gd name="connsiteX1533" fmla="*/ 10492022 w 12192000"/>
              <a:gd name="connsiteY1533" fmla="*/ 2283630 h 6470305"/>
              <a:gd name="connsiteX1534" fmla="*/ 10396870 w 12192000"/>
              <a:gd name="connsiteY1534" fmla="*/ 2188474 h 6470305"/>
              <a:gd name="connsiteX1535" fmla="*/ 10492022 w 12192000"/>
              <a:gd name="connsiteY1535" fmla="*/ 2093322 h 6470305"/>
              <a:gd name="connsiteX1536" fmla="*/ 10073353 w 12192000"/>
              <a:gd name="connsiteY1536" fmla="*/ 2093322 h 6470305"/>
              <a:gd name="connsiteX1537" fmla="*/ 10168505 w 12192000"/>
              <a:gd name="connsiteY1537" fmla="*/ 2188474 h 6470305"/>
              <a:gd name="connsiteX1538" fmla="*/ 10073353 w 12192000"/>
              <a:gd name="connsiteY1538" fmla="*/ 2283630 h 6470305"/>
              <a:gd name="connsiteX1539" fmla="*/ 9978201 w 12192000"/>
              <a:gd name="connsiteY1539" fmla="*/ 2188474 h 6470305"/>
              <a:gd name="connsiteX1540" fmla="*/ 10073353 w 12192000"/>
              <a:gd name="connsiteY1540" fmla="*/ 2093322 h 6470305"/>
              <a:gd name="connsiteX1541" fmla="*/ 9654684 w 12192000"/>
              <a:gd name="connsiteY1541" fmla="*/ 2093322 h 6470305"/>
              <a:gd name="connsiteX1542" fmla="*/ 9749836 w 12192000"/>
              <a:gd name="connsiteY1542" fmla="*/ 2188474 h 6470305"/>
              <a:gd name="connsiteX1543" fmla="*/ 9654684 w 12192000"/>
              <a:gd name="connsiteY1543" fmla="*/ 2283630 h 6470305"/>
              <a:gd name="connsiteX1544" fmla="*/ 9559532 w 12192000"/>
              <a:gd name="connsiteY1544" fmla="*/ 2188474 h 6470305"/>
              <a:gd name="connsiteX1545" fmla="*/ 9654684 w 12192000"/>
              <a:gd name="connsiteY1545" fmla="*/ 2093322 h 6470305"/>
              <a:gd name="connsiteX1546" fmla="*/ 9236015 w 12192000"/>
              <a:gd name="connsiteY1546" fmla="*/ 2093322 h 6470305"/>
              <a:gd name="connsiteX1547" fmla="*/ 9331167 w 12192000"/>
              <a:gd name="connsiteY1547" fmla="*/ 2188474 h 6470305"/>
              <a:gd name="connsiteX1548" fmla="*/ 9236015 w 12192000"/>
              <a:gd name="connsiteY1548" fmla="*/ 2283630 h 6470305"/>
              <a:gd name="connsiteX1549" fmla="*/ 9140863 w 12192000"/>
              <a:gd name="connsiteY1549" fmla="*/ 2188474 h 6470305"/>
              <a:gd name="connsiteX1550" fmla="*/ 9236015 w 12192000"/>
              <a:gd name="connsiteY1550" fmla="*/ 2093322 h 6470305"/>
              <a:gd name="connsiteX1551" fmla="*/ 8817346 w 12192000"/>
              <a:gd name="connsiteY1551" fmla="*/ 2093322 h 6470305"/>
              <a:gd name="connsiteX1552" fmla="*/ 8912498 w 12192000"/>
              <a:gd name="connsiteY1552" fmla="*/ 2188474 h 6470305"/>
              <a:gd name="connsiteX1553" fmla="*/ 8817346 w 12192000"/>
              <a:gd name="connsiteY1553" fmla="*/ 2283630 h 6470305"/>
              <a:gd name="connsiteX1554" fmla="*/ 8722194 w 12192000"/>
              <a:gd name="connsiteY1554" fmla="*/ 2188474 h 6470305"/>
              <a:gd name="connsiteX1555" fmla="*/ 8817346 w 12192000"/>
              <a:gd name="connsiteY1555" fmla="*/ 2093322 h 6470305"/>
              <a:gd name="connsiteX1556" fmla="*/ 8398677 w 12192000"/>
              <a:gd name="connsiteY1556" fmla="*/ 2093322 h 6470305"/>
              <a:gd name="connsiteX1557" fmla="*/ 8493829 w 12192000"/>
              <a:gd name="connsiteY1557" fmla="*/ 2188474 h 6470305"/>
              <a:gd name="connsiteX1558" fmla="*/ 8398677 w 12192000"/>
              <a:gd name="connsiteY1558" fmla="*/ 2283630 h 6470305"/>
              <a:gd name="connsiteX1559" fmla="*/ 8303526 w 12192000"/>
              <a:gd name="connsiteY1559" fmla="*/ 2188474 h 6470305"/>
              <a:gd name="connsiteX1560" fmla="*/ 8398677 w 12192000"/>
              <a:gd name="connsiteY1560" fmla="*/ 2093322 h 6470305"/>
              <a:gd name="connsiteX1561" fmla="*/ 7980009 w 12192000"/>
              <a:gd name="connsiteY1561" fmla="*/ 2093322 h 6470305"/>
              <a:gd name="connsiteX1562" fmla="*/ 8075161 w 12192000"/>
              <a:gd name="connsiteY1562" fmla="*/ 2188474 h 6470305"/>
              <a:gd name="connsiteX1563" fmla="*/ 7980009 w 12192000"/>
              <a:gd name="connsiteY1563" fmla="*/ 2283630 h 6470305"/>
              <a:gd name="connsiteX1564" fmla="*/ 7884857 w 12192000"/>
              <a:gd name="connsiteY1564" fmla="*/ 2188474 h 6470305"/>
              <a:gd name="connsiteX1565" fmla="*/ 7980009 w 12192000"/>
              <a:gd name="connsiteY1565" fmla="*/ 2093322 h 6470305"/>
              <a:gd name="connsiteX1566" fmla="*/ 7561340 w 12192000"/>
              <a:gd name="connsiteY1566" fmla="*/ 2093322 h 6470305"/>
              <a:gd name="connsiteX1567" fmla="*/ 7656492 w 12192000"/>
              <a:gd name="connsiteY1567" fmla="*/ 2188474 h 6470305"/>
              <a:gd name="connsiteX1568" fmla="*/ 7561340 w 12192000"/>
              <a:gd name="connsiteY1568" fmla="*/ 2283630 h 6470305"/>
              <a:gd name="connsiteX1569" fmla="*/ 7466188 w 12192000"/>
              <a:gd name="connsiteY1569" fmla="*/ 2188474 h 6470305"/>
              <a:gd name="connsiteX1570" fmla="*/ 7561340 w 12192000"/>
              <a:gd name="connsiteY1570" fmla="*/ 2093322 h 6470305"/>
              <a:gd name="connsiteX1571" fmla="*/ 7142671 w 12192000"/>
              <a:gd name="connsiteY1571" fmla="*/ 2093322 h 6470305"/>
              <a:gd name="connsiteX1572" fmla="*/ 7237823 w 12192000"/>
              <a:gd name="connsiteY1572" fmla="*/ 2188474 h 6470305"/>
              <a:gd name="connsiteX1573" fmla="*/ 7142671 w 12192000"/>
              <a:gd name="connsiteY1573" fmla="*/ 2283630 h 6470305"/>
              <a:gd name="connsiteX1574" fmla="*/ 7047519 w 12192000"/>
              <a:gd name="connsiteY1574" fmla="*/ 2188474 h 6470305"/>
              <a:gd name="connsiteX1575" fmla="*/ 7142671 w 12192000"/>
              <a:gd name="connsiteY1575" fmla="*/ 2093322 h 6470305"/>
              <a:gd name="connsiteX1576" fmla="*/ 6724002 w 12192000"/>
              <a:gd name="connsiteY1576" fmla="*/ 2093322 h 6470305"/>
              <a:gd name="connsiteX1577" fmla="*/ 6819154 w 12192000"/>
              <a:gd name="connsiteY1577" fmla="*/ 2188474 h 6470305"/>
              <a:gd name="connsiteX1578" fmla="*/ 6724002 w 12192000"/>
              <a:gd name="connsiteY1578" fmla="*/ 2283630 h 6470305"/>
              <a:gd name="connsiteX1579" fmla="*/ 6628850 w 12192000"/>
              <a:gd name="connsiteY1579" fmla="*/ 2188474 h 6470305"/>
              <a:gd name="connsiteX1580" fmla="*/ 6724002 w 12192000"/>
              <a:gd name="connsiteY1580" fmla="*/ 2093322 h 6470305"/>
              <a:gd name="connsiteX1581" fmla="*/ 6305333 w 12192000"/>
              <a:gd name="connsiteY1581" fmla="*/ 2093322 h 6470305"/>
              <a:gd name="connsiteX1582" fmla="*/ 6400485 w 12192000"/>
              <a:gd name="connsiteY1582" fmla="*/ 2188474 h 6470305"/>
              <a:gd name="connsiteX1583" fmla="*/ 6305333 w 12192000"/>
              <a:gd name="connsiteY1583" fmla="*/ 2283630 h 6470305"/>
              <a:gd name="connsiteX1584" fmla="*/ 6210181 w 12192000"/>
              <a:gd name="connsiteY1584" fmla="*/ 2188474 h 6470305"/>
              <a:gd name="connsiteX1585" fmla="*/ 6305333 w 12192000"/>
              <a:gd name="connsiteY1585" fmla="*/ 2093322 h 6470305"/>
              <a:gd name="connsiteX1586" fmla="*/ 5886664 w 12192000"/>
              <a:gd name="connsiteY1586" fmla="*/ 2093322 h 6470305"/>
              <a:gd name="connsiteX1587" fmla="*/ 5981816 w 12192000"/>
              <a:gd name="connsiteY1587" fmla="*/ 2188474 h 6470305"/>
              <a:gd name="connsiteX1588" fmla="*/ 5886664 w 12192000"/>
              <a:gd name="connsiteY1588" fmla="*/ 2283630 h 6470305"/>
              <a:gd name="connsiteX1589" fmla="*/ 5791512 w 12192000"/>
              <a:gd name="connsiteY1589" fmla="*/ 2188474 h 6470305"/>
              <a:gd name="connsiteX1590" fmla="*/ 5886664 w 12192000"/>
              <a:gd name="connsiteY1590" fmla="*/ 2093322 h 6470305"/>
              <a:gd name="connsiteX1591" fmla="*/ 5467994 w 12192000"/>
              <a:gd name="connsiteY1591" fmla="*/ 2093322 h 6470305"/>
              <a:gd name="connsiteX1592" fmla="*/ 5563146 w 12192000"/>
              <a:gd name="connsiteY1592" fmla="*/ 2188474 h 6470305"/>
              <a:gd name="connsiteX1593" fmla="*/ 5467994 w 12192000"/>
              <a:gd name="connsiteY1593" fmla="*/ 2283630 h 6470305"/>
              <a:gd name="connsiteX1594" fmla="*/ 5372842 w 12192000"/>
              <a:gd name="connsiteY1594" fmla="*/ 2188474 h 6470305"/>
              <a:gd name="connsiteX1595" fmla="*/ 5467994 w 12192000"/>
              <a:gd name="connsiteY1595" fmla="*/ 2093322 h 6470305"/>
              <a:gd name="connsiteX1596" fmla="*/ 5049325 w 12192000"/>
              <a:gd name="connsiteY1596" fmla="*/ 2093322 h 6470305"/>
              <a:gd name="connsiteX1597" fmla="*/ 5144478 w 12192000"/>
              <a:gd name="connsiteY1597" fmla="*/ 2188474 h 6470305"/>
              <a:gd name="connsiteX1598" fmla="*/ 5049325 w 12192000"/>
              <a:gd name="connsiteY1598" fmla="*/ 2283630 h 6470305"/>
              <a:gd name="connsiteX1599" fmla="*/ 4954173 w 12192000"/>
              <a:gd name="connsiteY1599" fmla="*/ 2188474 h 6470305"/>
              <a:gd name="connsiteX1600" fmla="*/ 5049325 w 12192000"/>
              <a:gd name="connsiteY1600" fmla="*/ 2093322 h 6470305"/>
              <a:gd name="connsiteX1601" fmla="*/ 4630656 w 12192000"/>
              <a:gd name="connsiteY1601" fmla="*/ 2093322 h 6470305"/>
              <a:gd name="connsiteX1602" fmla="*/ 4725808 w 12192000"/>
              <a:gd name="connsiteY1602" fmla="*/ 2188474 h 6470305"/>
              <a:gd name="connsiteX1603" fmla="*/ 4630656 w 12192000"/>
              <a:gd name="connsiteY1603" fmla="*/ 2283630 h 6470305"/>
              <a:gd name="connsiteX1604" fmla="*/ 4535504 w 12192000"/>
              <a:gd name="connsiteY1604" fmla="*/ 2188474 h 6470305"/>
              <a:gd name="connsiteX1605" fmla="*/ 4630656 w 12192000"/>
              <a:gd name="connsiteY1605" fmla="*/ 2093322 h 6470305"/>
              <a:gd name="connsiteX1606" fmla="*/ 4211987 w 12192000"/>
              <a:gd name="connsiteY1606" fmla="*/ 2093322 h 6470305"/>
              <a:gd name="connsiteX1607" fmla="*/ 4307139 w 12192000"/>
              <a:gd name="connsiteY1607" fmla="*/ 2188474 h 6470305"/>
              <a:gd name="connsiteX1608" fmla="*/ 4211987 w 12192000"/>
              <a:gd name="connsiteY1608" fmla="*/ 2283630 h 6470305"/>
              <a:gd name="connsiteX1609" fmla="*/ 4116835 w 12192000"/>
              <a:gd name="connsiteY1609" fmla="*/ 2188474 h 6470305"/>
              <a:gd name="connsiteX1610" fmla="*/ 4211987 w 12192000"/>
              <a:gd name="connsiteY1610" fmla="*/ 2093322 h 6470305"/>
              <a:gd name="connsiteX1611" fmla="*/ 3793428 w 12192000"/>
              <a:gd name="connsiteY1611" fmla="*/ 2093322 h 6470305"/>
              <a:gd name="connsiteX1612" fmla="*/ 3888470 w 12192000"/>
              <a:gd name="connsiteY1612" fmla="*/ 2188474 h 6470305"/>
              <a:gd name="connsiteX1613" fmla="*/ 3793428 w 12192000"/>
              <a:gd name="connsiteY1613" fmla="*/ 2283630 h 6470305"/>
              <a:gd name="connsiteX1614" fmla="*/ 3698276 w 12192000"/>
              <a:gd name="connsiteY1614" fmla="*/ 2188474 h 6470305"/>
              <a:gd name="connsiteX1615" fmla="*/ 3793428 w 12192000"/>
              <a:gd name="connsiteY1615" fmla="*/ 2093322 h 6470305"/>
              <a:gd name="connsiteX1616" fmla="*/ 3374749 w 12192000"/>
              <a:gd name="connsiteY1616" fmla="*/ 2093322 h 6470305"/>
              <a:gd name="connsiteX1617" fmla="*/ 3469907 w 12192000"/>
              <a:gd name="connsiteY1617" fmla="*/ 2188474 h 6470305"/>
              <a:gd name="connsiteX1618" fmla="*/ 3374749 w 12192000"/>
              <a:gd name="connsiteY1618" fmla="*/ 2283630 h 6470305"/>
              <a:gd name="connsiteX1619" fmla="*/ 3279596 w 12192000"/>
              <a:gd name="connsiteY1619" fmla="*/ 2188474 h 6470305"/>
              <a:gd name="connsiteX1620" fmla="*/ 3374749 w 12192000"/>
              <a:gd name="connsiteY1620" fmla="*/ 2093322 h 6470305"/>
              <a:gd name="connsiteX1621" fmla="*/ 2956073 w 12192000"/>
              <a:gd name="connsiteY1621" fmla="*/ 2093322 h 6470305"/>
              <a:gd name="connsiteX1622" fmla="*/ 3051229 w 12192000"/>
              <a:gd name="connsiteY1622" fmla="*/ 2188474 h 6470305"/>
              <a:gd name="connsiteX1623" fmla="*/ 2956073 w 12192000"/>
              <a:gd name="connsiteY1623" fmla="*/ 2283630 h 6470305"/>
              <a:gd name="connsiteX1624" fmla="*/ 2860919 w 12192000"/>
              <a:gd name="connsiteY1624" fmla="*/ 2188474 h 6470305"/>
              <a:gd name="connsiteX1625" fmla="*/ 2956073 w 12192000"/>
              <a:gd name="connsiteY1625" fmla="*/ 2093322 h 6470305"/>
              <a:gd name="connsiteX1626" fmla="*/ 2537392 w 12192000"/>
              <a:gd name="connsiteY1626" fmla="*/ 2093322 h 6470305"/>
              <a:gd name="connsiteX1627" fmla="*/ 2632553 w 12192000"/>
              <a:gd name="connsiteY1627" fmla="*/ 2188474 h 6470305"/>
              <a:gd name="connsiteX1628" fmla="*/ 2537392 w 12192000"/>
              <a:gd name="connsiteY1628" fmla="*/ 2283630 h 6470305"/>
              <a:gd name="connsiteX1629" fmla="*/ 2442240 w 12192000"/>
              <a:gd name="connsiteY1629" fmla="*/ 2188474 h 6470305"/>
              <a:gd name="connsiteX1630" fmla="*/ 2537392 w 12192000"/>
              <a:gd name="connsiteY1630" fmla="*/ 2093322 h 6470305"/>
              <a:gd name="connsiteX1631" fmla="*/ 2118722 w 12192000"/>
              <a:gd name="connsiteY1631" fmla="*/ 2093322 h 6470305"/>
              <a:gd name="connsiteX1632" fmla="*/ 2213874 w 12192000"/>
              <a:gd name="connsiteY1632" fmla="*/ 2188474 h 6470305"/>
              <a:gd name="connsiteX1633" fmla="*/ 2118722 w 12192000"/>
              <a:gd name="connsiteY1633" fmla="*/ 2283630 h 6470305"/>
              <a:gd name="connsiteX1634" fmla="*/ 2023567 w 12192000"/>
              <a:gd name="connsiteY1634" fmla="*/ 2188474 h 6470305"/>
              <a:gd name="connsiteX1635" fmla="*/ 2118722 w 12192000"/>
              <a:gd name="connsiteY1635" fmla="*/ 2093322 h 6470305"/>
              <a:gd name="connsiteX1636" fmla="*/ 1700044 w 12192000"/>
              <a:gd name="connsiteY1636" fmla="*/ 2093322 h 6470305"/>
              <a:gd name="connsiteX1637" fmla="*/ 1795196 w 12192000"/>
              <a:gd name="connsiteY1637" fmla="*/ 2188474 h 6470305"/>
              <a:gd name="connsiteX1638" fmla="*/ 1700044 w 12192000"/>
              <a:gd name="connsiteY1638" fmla="*/ 2283630 h 6470305"/>
              <a:gd name="connsiteX1639" fmla="*/ 1604885 w 12192000"/>
              <a:gd name="connsiteY1639" fmla="*/ 2188474 h 6470305"/>
              <a:gd name="connsiteX1640" fmla="*/ 1700044 w 12192000"/>
              <a:gd name="connsiteY1640" fmla="*/ 2093322 h 6470305"/>
              <a:gd name="connsiteX1641" fmla="*/ 1281365 w 12192000"/>
              <a:gd name="connsiteY1641" fmla="*/ 2093322 h 6470305"/>
              <a:gd name="connsiteX1642" fmla="*/ 1376517 w 12192000"/>
              <a:gd name="connsiteY1642" fmla="*/ 2188474 h 6470305"/>
              <a:gd name="connsiteX1643" fmla="*/ 1281365 w 12192000"/>
              <a:gd name="connsiteY1643" fmla="*/ 2283630 h 6470305"/>
              <a:gd name="connsiteX1644" fmla="*/ 1186213 w 12192000"/>
              <a:gd name="connsiteY1644" fmla="*/ 2188474 h 6470305"/>
              <a:gd name="connsiteX1645" fmla="*/ 1281365 w 12192000"/>
              <a:gd name="connsiteY1645" fmla="*/ 2093322 h 6470305"/>
              <a:gd name="connsiteX1646" fmla="*/ 862699 w 12192000"/>
              <a:gd name="connsiteY1646" fmla="*/ 2093322 h 6470305"/>
              <a:gd name="connsiteX1647" fmla="*/ 957849 w 12192000"/>
              <a:gd name="connsiteY1647" fmla="*/ 2188474 h 6470305"/>
              <a:gd name="connsiteX1648" fmla="*/ 862699 w 12192000"/>
              <a:gd name="connsiteY1648" fmla="*/ 2283630 h 6470305"/>
              <a:gd name="connsiteX1649" fmla="*/ 767546 w 12192000"/>
              <a:gd name="connsiteY1649" fmla="*/ 2188474 h 6470305"/>
              <a:gd name="connsiteX1650" fmla="*/ 862699 w 12192000"/>
              <a:gd name="connsiteY1650" fmla="*/ 2093322 h 6470305"/>
              <a:gd name="connsiteX1651" fmla="*/ 444032 w 12192000"/>
              <a:gd name="connsiteY1651" fmla="*/ 2093322 h 6470305"/>
              <a:gd name="connsiteX1652" fmla="*/ 539184 w 12192000"/>
              <a:gd name="connsiteY1652" fmla="*/ 2188474 h 6470305"/>
              <a:gd name="connsiteX1653" fmla="*/ 444032 w 12192000"/>
              <a:gd name="connsiteY1653" fmla="*/ 2283630 h 6470305"/>
              <a:gd name="connsiteX1654" fmla="*/ 348880 w 12192000"/>
              <a:gd name="connsiteY1654" fmla="*/ 2188474 h 6470305"/>
              <a:gd name="connsiteX1655" fmla="*/ 444032 w 12192000"/>
              <a:gd name="connsiteY1655" fmla="*/ 2093322 h 6470305"/>
              <a:gd name="connsiteX1656" fmla="*/ 25363 w 12192000"/>
              <a:gd name="connsiteY1656" fmla="*/ 2093322 h 6470305"/>
              <a:gd name="connsiteX1657" fmla="*/ 120515 w 12192000"/>
              <a:gd name="connsiteY1657" fmla="*/ 2188474 h 6470305"/>
              <a:gd name="connsiteX1658" fmla="*/ 25363 w 12192000"/>
              <a:gd name="connsiteY1658" fmla="*/ 2283630 h 6470305"/>
              <a:gd name="connsiteX1659" fmla="*/ 0 w 12192000"/>
              <a:gd name="connsiteY1659" fmla="*/ 2278509 h 6470305"/>
              <a:gd name="connsiteX1660" fmla="*/ 0 w 12192000"/>
              <a:gd name="connsiteY1660" fmla="*/ 2098443 h 6470305"/>
              <a:gd name="connsiteX1661" fmla="*/ 12166698 w 12192000"/>
              <a:gd name="connsiteY1661" fmla="*/ 1674648 h 6470305"/>
              <a:gd name="connsiteX1662" fmla="*/ 12192000 w 12192000"/>
              <a:gd name="connsiteY1662" fmla="*/ 1679757 h 6470305"/>
              <a:gd name="connsiteX1663" fmla="*/ 12192000 w 12192000"/>
              <a:gd name="connsiteY1663" fmla="*/ 1859844 h 6470305"/>
              <a:gd name="connsiteX1664" fmla="*/ 12166698 w 12192000"/>
              <a:gd name="connsiteY1664" fmla="*/ 1864953 h 6470305"/>
              <a:gd name="connsiteX1665" fmla="*/ 12071546 w 12192000"/>
              <a:gd name="connsiteY1665" fmla="*/ 1769800 h 6470305"/>
              <a:gd name="connsiteX1666" fmla="*/ 12166698 w 12192000"/>
              <a:gd name="connsiteY1666" fmla="*/ 1674648 h 6470305"/>
              <a:gd name="connsiteX1667" fmla="*/ 11748029 w 12192000"/>
              <a:gd name="connsiteY1667" fmla="*/ 1674648 h 6470305"/>
              <a:gd name="connsiteX1668" fmla="*/ 11843181 w 12192000"/>
              <a:gd name="connsiteY1668" fmla="*/ 1769800 h 6470305"/>
              <a:gd name="connsiteX1669" fmla="*/ 11748029 w 12192000"/>
              <a:gd name="connsiteY1669" fmla="*/ 1864953 h 6470305"/>
              <a:gd name="connsiteX1670" fmla="*/ 11652877 w 12192000"/>
              <a:gd name="connsiteY1670" fmla="*/ 1769800 h 6470305"/>
              <a:gd name="connsiteX1671" fmla="*/ 11748029 w 12192000"/>
              <a:gd name="connsiteY1671" fmla="*/ 1674648 h 6470305"/>
              <a:gd name="connsiteX1672" fmla="*/ 11329360 w 12192000"/>
              <a:gd name="connsiteY1672" fmla="*/ 1674648 h 6470305"/>
              <a:gd name="connsiteX1673" fmla="*/ 11424512 w 12192000"/>
              <a:gd name="connsiteY1673" fmla="*/ 1769800 h 6470305"/>
              <a:gd name="connsiteX1674" fmla="*/ 11329360 w 12192000"/>
              <a:gd name="connsiteY1674" fmla="*/ 1864953 h 6470305"/>
              <a:gd name="connsiteX1675" fmla="*/ 11234208 w 12192000"/>
              <a:gd name="connsiteY1675" fmla="*/ 1769800 h 6470305"/>
              <a:gd name="connsiteX1676" fmla="*/ 11329360 w 12192000"/>
              <a:gd name="connsiteY1676" fmla="*/ 1674648 h 6470305"/>
              <a:gd name="connsiteX1677" fmla="*/ 10910691 w 12192000"/>
              <a:gd name="connsiteY1677" fmla="*/ 1674648 h 6470305"/>
              <a:gd name="connsiteX1678" fmla="*/ 11005843 w 12192000"/>
              <a:gd name="connsiteY1678" fmla="*/ 1769800 h 6470305"/>
              <a:gd name="connsiteX1679" fmla="*/ 10910691 w 12192000"/>
              <a:gd name="connsiteY1679" fmla="*/ 1864953 h 6470305"/>
              <a:gd name="connsiteX1680" fmla="*/ 10815539 w 12192000"/>
              <a:gd name="connsiteY1680" fmla="*/ 1769800 h 6470305"/>
              <a:gd name="connsiteX1681" fmla="*/ 10910691 w 12192000"/>
              <a:gd name="connsiteY1681" fmla="*/ 1674648 h 6470305"/>
              <a:gd name="connsiteX1682" fmla="*/ 10492022 w 12192000"/>
              <a:gd name="connsiteY1682" fmla="*/ 1674648 h 6470305"/>
              <a:gd name="connsiteX1683" fmla="*/ 10587174 w 12192000"/>
              <a:gd name="connsiteY1683" fmla="*/ 1769800 h 6470305"/>
              <a:gd name="connsiteX1684" fmla="*/ 10492022 w 12192000"/>
              <a:gd name="connsiteY1684" fmla="*/ 1864953 h 6470305"/>
              <a:gd name="connsiteX1685" fmla="*/ 10396870 w 12192000"/>
              <a:gd name="connsiteY1685" fmla="*/ 1769800 h 6470305"/>
              <a:gd name="connsiteX1686" fmla="*/ 10492022 w 12192000"/>
              <a:gd name="connsiteY1686" fmla="*/ 1674648 h 6470305"/>
              <a:gd name="connsiteX1687" fmla="*/ 10073353 w 12192000"/>
              <a:gd name="connsiteY1687" fmla="*/ 1674648 h 6470305"/>
              <a:gd name="connsiteX1688" fmla="*/ 10168505 w 12192000"/>
              <a:gd name="connsiteY1688" fmla="*/ 1769800 h 6470305"/>
              <a:gd name="connsiteX1689" fmla="*/ 10073353 w 12192000"/>
              <a:gd name="connsiteY1689" fmla="*/ 1864953 h 6470305"/>
              <a:gd name="connsiteX1690" fmla="*/ 9978201 w 12192000"/>
              <a:gd name="connsiteY1690" fmla="*/ 1769800 h 6470305"/>
              <a:gd name="connsiteX1691" fmla="*/ 10073353 w 12192000"/>
              <a:gd name="connsiteY1691" fmla="*/ 1674648 h 6470305"/>
              <a:gd name="connsiteX1692" fmla="*/ 9654684 w 12192000"/>
              <a:gd name="connsiteY1692" fmla="*/ 1674648 h 6470305"/>
              <a:gd name="connsiteX1693" fmla="*/ 9749836 w 12192000"/>
              <a:gd name="connsiteY1693" fmla="*/ 1769800 h 6470305"/>
              <a:gd name="connsiteX1694" fmla="*/ 9654684 w 12192000"/>
              <a:gd name="connsiteY1694" fmla="*/ 1864953 h 6470305"/>
              <a:gd name="connsiteX1695" fmla="*/ 9559532 w 12192000"/>
              <a:gd name="connsiteY1695" fmla="*/ 1769800 h 6470305"/>
              <a:gd name="connsiteX1696" fmla="*/ 9654684 w 12192000"/>
              <a:gd name="connsiteY1696" fmla="*/ 1674648 h 6470305"/>
              <a:gd name="connsiteX1697" fmla="*/ 9236015 w 12192000"/>
              <a:gd name="connsiteY1697" fmla="*/ 1674648 h 6470305"/>
              <a:gd name="connsiteX1698" fmla="*/ 9331167 w 12192000"/>
              <a:gd name="connsiteY1698" fmla="*/ 1769800 h 6470305"/>
              <a:gd name="connsiteX1699" fmla="*/ 9236015 w 12192000"/>
              <a:gd name="connsiteY1699" fmla="*/ 1864953 h 6470305"/>
              <a:gd name="connsiteX1700" fmla="*/ 9140863 w 12192000"/>
              <a:gd name="connsiteY1700" fmla="*/ 1769800 h 6470305"/>
              <a:gd name="connsiteX1701" fmla="*/ 9236015 w 12192000"/>
              <a:gd name="connsiteY1701" fmla="*/ 1674648 h 6470305"/>
              <a:gd name="connsiteX1702" fmla="*/ 8817346 w 12192000"/>
              <a:gd name="connsiteY1702" fmla="*/ 1674648 h 6470305"/>
              <a:gd name="connsiteX1703" fmla="*/ 8912498 w 12192000"/>
              <a:gd name="connsiteY1703" fmla="*/ 1769800 h 6470305"/>
              <a:gd name="connsiteX1704" fmla="*/ 8817346 w 12192000"/>
              <a:gd name="connsiteY1704" fmla="*/ 1864953 h 6470305"/>
              <a:gd name="connsiteX1705" fmla="*/ 8722194 w 12192000"/>
              <a:gd name="connsiteY1705" fmla="*/ 1769800 h 6470305"/>
              <a:gd name="connsiteX1706" fmla="*/ 8817346 w 12192000"/>
              <a:gd name="connsiteY1706" fmla="*/ 1674648 h 6470305"/>
              <a:gd name="connsiteX1707" fmla="*/ 8398677 w 12192000"/>
              <a:gd name="connsiteY1707" fmla="*/ 1674648 h 6470305"/>
              <a:gd name="connsiteX1708" fmla="*/ 8493829 w 12192000"/>
              <a:gd name="connsiteY1708" fmla="*/ 1769800 h 6470305"/>
              <a:gd name="connsiteX1709" fmla="*/ 8398677 w 12192000"/>
              <a:gd name="connsiteY1709" fmla="*/ 1864953 h 6470305"/>
              <a:gd name="connsiteX1710" fmla="*/ 8303526 w 12192000"/>
              <a:gd name="connsiteY1710" fmla="*/ 1769800 h 6470305"/>
              <a:gd name="connsiteX1711" fmla="*/ 8398677 w 12192000"/>
              <a:gd name="connsiteY1711" fmla="*/ 1674648 h 6470305"/>
              <a:gd name="connsiteX1712" fmla="*/ 7980009 w 12192000"/>
              <a:gd name="connsiteY1712" fmla="*/ 1674648 h 6470305"/>
              <a:gd name="connsiteX1713" fmla="*/ 8075161 w 12192000"/>
              <a:gd name="connsiteY1713" fmla="*/ 1769800 h 6470305"/>
              <a:gd name="connsiteX1714" fmla="*/ 7980009 w 12192000"/>
              <a:gd name="connsiteY1714" fmla="*/ 1864953 h 6470305"/>
              <a:gd name="connsiteX1715" fmla="*/ 7884857 w 12192000"/>
              <a:gd name="connsiteY1715" fmla="*/ 1769800 h 6470305"/>
              <a:gd name="connsiteX1716" fmla="*/ 7980009 w 12192000"/>
              <a:gd name="connsiteY1716" fmla="*/ 1674648 h 6470305"/>
              <a:gd name="connsiteX1717" fmla="*/ 7561340 w 12192000"/>
              <a:gd name="connsiteY1717" fmla="*/ 1674648 h 6470305"/>
              <a:gd name="connsiteX1718" fmla="*/ 7656492 w 12192000"/>
              <a:gd name="connsiteY1718" fmla="*/ 1769800 h 6470305"/>
              <a:gd name="connsiteX1719" fmla="*/ 7561340 w 12192000"/>
              <a:gd name="connsiteY1719" fmla="*/ 1864953 h 6470305"/>
              <a:gd name="connsiteX1720" fmla="*/ 7466188 w 12192000"/>
              <a:gd name="connsiteY1720" fmla="*/ 1769800 h 6470305"/>
              <a:gd name="connsiteX1721" fmla="*/ 7561340 w 12192000"/>
              <a:gd name="connsiteY1721" fmla="*/ 1674648 h 6470305"/>
              <a:gd name="connsiteX1722" fmla="*/ 7142671 w 12192000"/>
              <a:gd name="connsiteY1722" fmla="*/ 1674648 h 6470305"/>
              <a:gd name="connsiteX1723" fmla="*/ 7237823 w 12192000"/>
              <a:gd name="connsiteY1723" fmla="*/ 1769800 h 6470305"/>
              <a:gd name="connsiteX1724" fmla="*/ 7142671 w 12192000"/>
              <a:gd name="connsiteY1724" fmla="*/ 1864953 h 6470305"/>
              <a:gd name="connsiteX1725" fmla="*/ 7047519 w 12192000"/>
              <a:gd name="connsiteY1725" fmla="*/ 1769800 h 6470305"/>
              <a:gd name="connsiteX1726" fmla="*/ 7142671 w 12192000"/>
              <a:gd name="connsiteY1726" fmla="*/ 1674648 h 6470305"/>
              <a:gd name="connsiteX1727" fmla="*/ 6724002 w 12192000"/>
              <a:gd name="connsiteY1727" fmla="*/ 1674648 h 6470305"/>
              <a:gd name="connsiteX1728" fmla="*/ 6819154 w 12192000"/>
              <a:gd name="connsiteY1728" fmla="*/ 1769800 h 6470305"/>
              <a:gd name="connsiteX1729" fmla="*/ 6724002 w 12192000"/>
              <a:gd name="connsiteY1729" fmla="*/ 1864953 h 6470305"/>
              <a:gd name="connsiteX1730" fmla="*/ 6628850 w 12192000"/>
              <a:gd name="connsiteY1730" fmla="*/ 1769800 h 6470305"/>
              <a:gd name="connsiteX1731" fmla="*/ 6724002 w 12192000"/>
              <a:gd name="connsiteY1731" fmla="*/ 1674648 h 6470305"/>
              <a:gd name="connsiteX1732" fmla="*/ 6305333 w 12192000"/>
              <a:gd name="connsiteY1732" fmla="*/ 1674648 h 6470305"/>
              <a:gd name="connsiteX1733" fmla="*/ 6400485 w 12192000"/>
              <a:gd name="connsiteY1733" fmla="*/ 1769800 h 6470305"/>
              <a:gd name="connsiteX1734" fmla="*/ 6305333 w 12192000"/>
              <a:gd name="connsiteY1734" fmla="*/ 1864953 h 6470305"/>
              <a:gd name="connsiteX1735" fmla="*/ 6210181 w 12192000"/>
              <a:gd name="connsiteY1735" fmla="*/ 1769800 h 6470305"/>
              <a:gd name="connsiteX1736" fmla="*/ 6305333 w 12192000"/>
              <a:gd name="connsiteY1736" fmla="*/ 1674648 h 6470305"/>
              <a:gd name="connsiteX1737" fmla="*/ 5886664 w 12192000"/>
              <a:gd name="connsiteY1737" fmla="*/ 1674648 h 6470305"/>
              <a:gd name="connsiteX1738" fmla="*/ 5981816 w 12192000"/>
              <a:gd name="connsiteY1738" fmla="*/ 1769800 h 6470305"/>
              <a:gd name="connsiteX1739" fmla="*/ 5886664 w 12192000"/>
              <a:gd name="connsiteY1739" fmla="*/ 1864953 h 6470305"/>
              <a:gd name="connsiteX1740" fmla="*/ 5791512 w 12192000"/>
              <a:gd name="connsiteY1740" fmla="*/ 1769800 h 6470305"/>
              <a:gd name="connsiteX1741" fmla="*/ 5886664 w 12192000"/>
              <a:gd name="connsiteY1741" fmla="*/ 1674648 h 6470305"/>
              <a:gd name="connsiteX1742" fmla="*/ 5467994 w 12192000"/>
              <a:gd name="connsiteY1742" fmla="*/ 1674648 h 6470305"/>
              <a:gd name="connsiteX1743" fmla="*/ 5563146 w 12192000"/>
              <a:gd name="connsiteY1743" fmla="*/ 1769800 h 6470305"/>
              <a:gd name="connsiteX1744" fmla="*/ 5467994 w 12192000"/>
              <a:gd name="connsiteY1744" fmla="*/ 1864953 h 6470305"/>
              <a:gd name="connsiteX1745" fmla="*/ 5372842 w 12192000"/>
              <a:gd name="connsiteY1745" fmla="*/ 1769800 h 6470305"/>
              <a:gd name="connsiteX1746" fmla="*/ 5467994 w 12192000"/>
              <a:gd name="connsiteY1746" fmla="*/ 1674648 h 6470305"/>
              <a:gd name="connsiteX1747" fmla="*/ 5049325 w 12192000"/>
              <a:gd name="connsiteY1747" fmla="*/ 1674648 h 6470305"/>
              <a:gd name="connsiteX1748" fmla="*/ 5144478 w 12192000"/>
              <a:gd name="connsiteY1748" fmla="*/ 1769800 h 6470305"/>
              <a:gd name="connsiteX1749" fmla="*/ 5049325 w 12192000"/>
              <a:gd name="connsiteY1749" fmla="*/ 1864953 h 6470305"/>
              <a:gd name="connsiteX1750" fmla="*/ 4954173 w 12192000"/>
              <a:gd name="connsiteY1750" fmla="*/ 1769800 h 6470305"/>
              <a:gd name="connsiteX1751" fmla="*/ 5049325 w 12192000"/>
              <a:gd name="connsiteY1751" fmla="*/ 1674648 h 6470305"/>
              <a:gd name="connsiteX1752" fmla="*/ 4630656 w 12192000"/>
              <a:gd name="connsiteY1752" fmla="*/ 1674648 h 6470305"/>
              <a:gd name="connsiteX1753" fmla="*/ 4725808 w 12192000"/>
              <a:gd name="connsiteY1753" fmla="*/ 1769800 h 6470305"/>
              <a:gd name="connsiteX1754" fmla="*/ 4630656 w 12192000"/>
              <a:gd name="connsiteY1754" fmla="*/ 1864953 h 6470305"/>
              <a:gd name="connsiteX1755" fmla="*/ 4535504 w 12192000"/>
              <a:gd name="connsiteY1755" fmla="*/ 1769800 h 6470305"/>
              <a:gd name="connsiteX1756" fmla="*/ 4630656 w 12192000"/>
              <a:gd name="connsiteY1756" fmla="*/ 1674648 h 6470305"/>
              <a:gd name="connsiteX1757" fmla="*/ 4211987 w 12192000"/>
              <a:gd name="connsiteY1757" fmla="*/ 1674648 h 6470305"/>
              <a:gd name="connsiteX1758" fmla="*/ 4307139 w 12192000"/>
              <a:gd name="connsiteY1758" fmla="*/ 1769800 h 6470305"/>
              <a:gd name="connsiteX1759" fmla="*/ 4211987 w 12192000"/>
              <a:gd name="connsiteY1759" fmla="*/ 1864953 h 6470305"/>
              <a:gd name="connsiteX1760" fmla="*/ 4116835 w 12192000"/>
              <a:gd name="connsiteY1760" fmla="*/ 1769800 h 6470305"/>
              <a:gd name="connsiteX1761" fmla="*/ 4211987 w 12192000"/>
              <a:gd name="connsiteY1761" fmla="*/ 1674648 h 6470305"/>
              <a:gd name="connsiteX1762" fmla="*/ 3793436 w 12192000"/>
              <a:gd name="connsiteY1762" fmla="*/ 1674648 h 6470305"/>
              <a:gd name="connsiteX1763" fmla="*/ 3888470 w 12192000"/>
              <a:gd name="connsiteY1763" fmla="*/ 1769800 h 6470305"/>
              <a:gd name="connsiteX1764" fmla="*/ 3793436 w 12192000"/>
              <a:gd name="connsiteY1764" fmla="*/ 1864953 h 6470305"/>
              <a:gd name="connsiteX1765" fmla="*/ 3698284 w 12192000"/>
              <a:gd name="connsiteY1765" fmla="*/ 1769800 h 6470305"/>
              <a:gd name="connsiteX1766" fmla="*/ 3793436 w 12192000"/>
              <a:gd name="connsiteY1766" fmla="*/ 1674648 h 6470305"/>
              <a:gd name="connsiteX1767" fmla="*/ 3374758 w 12192000"/>
              <a:gd name="connsiteY1767" fmla="*/ 1674648 h 6470305"/>
              <a:gd name="connsiteX1768" fmla="*/ 3469916 w 12192000"/>
              <a:gd name="connsiteY1768" fmla="*/ 1769800 h 6470305"/>
              <a:gd name="connsiteX1769" fmla="*/ 3374758 w 12192000"/>
              <a:gd name="connsiteY1769" fmla="*/ 1864953 h 6470305"/>
              <a:gd name="connsiteX1770" fmla="*/ 3279604 w 12192000"/>
              <a:gd name="connsiteY1770" fmla="*/ 1769800 h 6470305"/>
              <a:gd name="connsiteX1771" fmla="*/ 3374758 w 12192000"/>
              <a:gd name="connsiteY1771" fmla="*/ 1674648 h 6470305"/>
              <a:gd name="connsiteX1772" fmla="*/ 2956081 w 12192000"/>
              <a:gd name="connsiteY1772" fmla="*/ 1674648 h 6470305"/>
              <a:gd name="connsiteX1773" fmla="*/ 3051237 w 12192000"/>
              <a:gd name="connsiteY1773" fmla="*/ 1769800 h 6470305"/>
              <a:gd name="connsiteX1774" fmla="*/ 2956081 w 12192000"/>
              <a:gd name="connsiteY1774" fmla="*/ 1864953 h 6470305"/>
              <a:gd name="connsiteX1775" fmla="*/ 2860924 w 12192000"/>
              <a:gd name="connsiteY1775" fmla="*/ 1769800 h 6470305"/>
              <a:gd name="connsiteX1776" fmla="*/ 2956081 w 12192000"/>
              <a:gd name="connsiteY1776" fmla="*/ 1674648 h 6470305"/>
              <a:gd name="connsiteX1777" fmla="*/ 2537398 w 12192000"/>
              <a:gd name="connsiteY1777" fmla="*/ 1674648 h 6470305"/>
              <a:gd name="connsiteX1778" fmla="*/ 2632560 w 12192000"/>
              <a:gd name="connsiteY1778" fmla="*/ 1769800 h 6470305"/>
              <a:gd name="connsiteX1779" fmla="*/ 2537398 w 12192000"/>
              <a:gd name="connsiteY1779" fmla="*/ 1864953 h 6470305"/>
              <a:gd name="connsiteX1780" fmla="*/ 2442246 w 12192000"/>
              <a:gd name="connsiteY1780" fmla="*/ 1769800 h 6470305"/>
              <a:gd name="connsiteX1781" fmla="*/ 2537398 w 12192000"/>
              <a:gd name="connsiteY1781" fmla="*/ 1674648 h 6470305"/>
              <a:gd name="connsiteX1782" fmla="*/ 2118728 w 12192000"/>
              <a:gd name="connsiteY1782" fmla="*/ 1674648 h 6470305"/>
              <a:gd name="connsiteX1783" fmla="*/ 2213881 w 12192000"/>
              <a:gd name="connsiteY1783" fmla="*/ 1769800 h 6470305"/>
              <a:gd name="connsiteX1784" fmla="*/ 2118728 w 12192000"/>
              <a:gd name="connsiteY1784" fmla="*/ 1864953 h 6470305"/>
              <a:gd name="connsiteX1785" fmla="*/ 2023573 w 12192000"/>
              <a:gd name="connsiteY1785" fmla="*/ 1769800 h 6470305"/>
              <a:gd name="connsiteX1786" fmla="*/ 2118728 w 12192000"/>
              <a:gd name="connsiteY1786" fmla="*/ 1674648 h 6470305"/>
              <a:gd name="connsiteX1787" fmla="*/ 1700050 w 12192000"/>
              <a:gd name="connsiteY1787" fmla="*/ 1674648 h 6470305"/>
              <a:gd name="connsiteX1788" fmla="*/ 1795202 w 12192000"/>
              <a:gd name="connsiteY1788" fmla="*/ 1769800 h 6470305"/>
              <a:gd name="connsiteX1789" fmla="*/ 1700050 w 12192000"/>
              <a:gd name="connsiteY1789" fmla="*/ 1864953 h 6470305"/>
              <a:gd name="connsiteX1790" fmla="*/ 1604890 w 12192000"/>
              <a:gd name="connsiteY1790" fmla="*/ 1769800 h 6470305"/>
              <a:gd name="connsiteX1791" fmla="*/ 1700050 w 12192000"/>
              <a:gd name="connsiteY1791" fmla="*/ 1674648 h 6470305"/>
              <a:gd name="connsiteX1792" fmla="*/ 1281369 w 12192000"/>
              <a:gd name="connsiteY1792" fmla="*/ 1674648 h 6470305"/>
              <a:gd name="connsiteX1793" fmla="*/ 1376522 w 12192000"/>
              <a:gd name="connsiteY1793" fmla="*/ 1769800 h 6470305"/>
              <a:gd name="connsiteX1794" fmla="*/ 1281369 w 12192000"/>
              <a:gd name="connsiteY1794" fmla="*/ 1864953 h 6470305"/>
              <a:gd name="connsiteX1795" fmla="*/ 1186218 w 12192000"/>
              <a:gd name="connsiteY1795" fmla="*/ 1769800 h 6470305"/>
              <a:gd name="connsiteX1796" fmla="*/ 1281369 w 12192000"/>
              <a:gd name="connsiteY1796" fmla="*/ 1674648 h 6470305"/>
              <a:gd name="connsiteX1797" fmla="*/ 862703 w 12192000"/>
              <a:gd name="connsiteY1797" fmla="*/ 1674648 h 6470305"/>
              <a:gd name="connsiteX1798" fmla="*/ 957854 w 12192000"/>
              <a:gd name="connsiteY1798" fmla="*/ 1769800 h 6470305"/>
              <a:gd name="connsiteX1799" fmla="*/ 862703 w 12192000"/>
              <a:gd name="connsiteY1799" fmla="*/ 1864953 h 6470305"/>
              <a:gd name="connsiteX1800" fmla="*/ 767551 w 12192000"/>
              <a:gd name="connsiteY1800" fmla="*/ 1769800 h 6470305"/>
              <a:gd name="connsiteX1801" fmla="*/ 862703 w 12192000"/>
              <a:gd name="connsiteY1801" fmla="*/ 1674648 h 6470305"/>
              <a:gd name="connsiteX1802" fmla="*/ 444037 w 12192000"/>
              <a:gd name="connsiteY1802" fmla="*/ 1674648 h 6470305"/>
              <a:gd name="connsiteX1803" fmla="*/ 539190 w 12192000"/>
              <a:gd name="connsiteY1803" fmla="*/ 1769800 h 6470305"/>
              <a:gd name="connsiteX1804" fmla="*/ 444037 w 12192000"/>
              <a:gd name="connsiteY1804" fmla="*/ 1864953 h 6470305"/>
              <a:gd name="connsiteX1805" fmla="*/ 348885 w 12192000"/>
              <a:gd name="connsiteY1805" fmla="*/ 1769800 h 6470305"/>
              <a:gd name="connsiteX1806" fmla="*/ 444037 w 12192000"/>
              <a:gd name="connsiteY1806" fmla="*/ 1674648 h 6470305"/>
              <a:gd name="connsiteX1807" fmla="*/ 25368 w 12192000"/>
              <a:gd name="connsiteY1807" fmla="*/ 1674648 h 6470305"/>
              <a:gd name="connsiteX1808" fmla="*/ 120521 w 12192000"/>
              <a:gd name="connsiteY1808" fmla="*/ 1769800 h 6470305"/>
              <a:gd name="connsiteX1809" fmla="*/ 25368 w 12192000"/>
              <a:gd name="connsiteY1809" fmla="*/ 1864953 h 6470305"/>
              <a:gd name="connsiteX1810" fmla="*/ 0 w 12192000"/>
              <a:gd name="connsiteY1810" fmla="*/ 1859831 h 6470305"/>
              <a:gd name="connsiteX1811" fmla="*/ 0 w 12192000"/>
              <a:gd name="connsiteY1811" fmla="*/ 1679770 h 6470305"/>
              <a:gd name="connsiteX1812" fmla="*/ 12166698 w 12192000"/>
              <a:gd name="connsiteY1812" fmla="*/ 1256004 h 6470305"/>
              <a:gd name="connsiteX1813" fmla="*/ 12192000 w 12192000"/>
              <a:gd name="connsiteY1813" fmla="*/ 1261113 h 6470305"/>
              <a:gd name="connsiteX1814" fmla="*/ 12192000 w 12192000"/>
              <a:gd name="connsiteY1814" fmla="*/ 1441198 h 6470305"/>
              <a:gd name="connsiteX1815" fmla="*/ 12166698 w 12192000"/>
              <a:gd name="connsiteY1815" fmla="*/ 1446306 h 6470305"/>
              <a:gd name="connsiteX1816" fmla="*/ 12071546 w 12192000"/>
              <a:gd name="connsiteY1816" fmla="*/ 1351155 h 6470305"/>
              <a:gd name="connsiteX1817" fmla="*/ 12166698 w 12192000"/>
              <a:gd name="connsiteY1817" fmla="*/ 1256004 h 6470305"/>
              <a:gd name="connsiteX1818" fmla="*/ 11748029 w 12192000"/>
              <a:gd name="connsiteY1818" fmla="*/ 1256004 h 6470305"/>
              <a:gd name="connsiteX1819" fmla="*/ 11843181 w 12192000"/>
              <a:gd name="connsiteY1819" fmla="*/ 1351155 h 6470305"/>
              <a:gd name="connsiteX1820" fmla="*/ 11748029 w 12192000"/>
              <a:gd name="connsiteY1820" fmla="*/ 1446306 h 6470305"/>
              <a:gd name="connsiteX1821" fmla="*/ 11652877 w 12192000"/>
              <a:gd name="connsiteY1821" fmla="*/ 1351155 h 6470305"/>
              <a:gd name="connsiteX1822" fmla="*/ 11748029 w 12192000"/>
              <a:gd name="connsiteY1822" fmla="*/ 1256004 h 6470305"/>
              <a:gd name="connsiteX1823" fmla="*/ 11329360 w 12192000"/>
              <a:gd name="connsiteY1823" fmla="*/ 1256004 h 6470305"/>
              <a:gd name="connsiteX1824" fmla="*/ 11424512 w 12192000"/>
              <a:gd name="connsiteY1824" fmla="*/ 1351155 h 6470305"/>
              <a:gd name="connsiteX1825" fmla="*/ 11329360 w 12192000"/>
              <a:gd name="connsiteY1825" fmla="*/ 1446306 h 6470305"/>
              <a:gd name="connsiteX1826" fmla="*/ 11234208 w 12192000"/>
              <a:gd name="connsiteY1826" fmla="*/ 1351155 h 6470305"/>
              <a:gd name="connsiteX1827" fmla="*/ 11329360 w 12192000"/>
              <a:gd name="connsiteY1827" fmla="*/ 1256004 h 6470305"/>
              <a:gd name="connsiteX1828" fmla="*/ 10910691 w 12192000"/>
              <a:gd name="connsiteY1828" fmla="*/ 1256004 h 6470305"/>
              <a:gd name="connsiteX1829" fmla="*/ 11005843 w 12192000"/>
              <a:gd name="connsiteY1829" fmla="*/ 1351155 h 6470305"/>
              <a:gd name="connsiteX1830" fmla="*/ 10910691 w 12192000"/>
              <a:gd name="connsiteY1830" fmla="*/ 1446306 h 6470305"/>
              <a:gd name="connsiteX1831" fmla="*/ 10815539 w 12192000"/>
              <a:gd name="connsiteY1831" fmla="*/ 1351155 h 6470305"/>
              <a:gd name="connsiteX1832" fmla="*/ 10910691 w 12192000"/>
              <a:gd name="connsiteY1832" fmla="*/ 1256004 h 6470305"/>
              <a:gd name="connsiteX1833" fmla="*/ 10492022 w 12192000"/>
              <a:gd name="connsiteY1833" fmla="*/ 1256004 h 6470305"/>
              <a:gd name="connsiteX1834" fmla="*/ 10587174 w 12192000"/>
              <a:gd name="connsiteY1834" fmla="*/ 1351155 h 6470305"/>
              <a:gd name="connsiteX1835" fmla="*/ 10492022 w 12192000"/>
              <a:gd name="connsiteY1835" fmla="*/ 1446306 h 6470305"/>
              <a:gd name="connsiteX1836" fmla="*/ 10396870 w 12192000"/>
              <a:gd name="connsiteY1836" fmla="*/ 1351155 h 6470305"/>
              <a:gd name="connsiteX1837" fmla="*/ 10492022 w 12192000"/>
              <a:gd name="connsiteY1837" fmla="*/ 1256004 h 6470305"/>
              <a:gd name="connsiteX1838" fmla="*/ 10073353 w 12192000"/>
              <a:gd name="connsiteY1838" fmla="*/ 1256004 h 6470305"/>
              <a:gd name="connsiteX1839" fmla="*/ 10168505 w 12192000"/>
              <a:gd name="connsiteY1839" fmla="*/ 1351155 h 6470305"/>
              <a:gd name="connsiteX1840" fmla="*/ 10073353 w 12192000"/>
              <a:gd name="connsiteY1840" fmla="*/ 1446306 h 6470305"/>
              <a:gd name="connsiteX1841" fmla="*/ 9978201 w 12192000"/>
              <a:gd name="connsiteY1841" fmla="*/ 1351155 h 6470305"/>
              <a:gd name="connsiteX1842" fmla="*/ 10073353 w 12192000"/>
              <a:gd name="connsiteY1842" fmla="*/ 1256004 h 6470305"/>
              <a:gd name="connsiteX1843" fmla="*/ 9654684 w 12192000"/>
              <a:gd name="connsiteY1843" fmla="*/ 1256004 h 6470305"/>
              <a:gd name="connsiteX1844" fmla="*/ 9749836 w 12192000"/>
              <a:gd name="connsiteY1844" fmla="*/ 1351155 h 6470305"/>
              <a:gd name="connsiteX1845" fmla="*/ 9654684 w 12192000"/>
              <a:gd name="connsiteY1845" fmla="*/ 1446306 h 6470305"/>
              <a:gd name="connsiteX1846" fmla="*/ 9559532 w 12192000"/>
              <a:gd name="connsiteY1846" fmla="*/ 1351155 h 6470305"/>
              <a:gd name="connsiteX1847" fmla="*/ 9654684 w 12192000"/>
              <a:gd name="connsiteY1847" fmla="*/ 1256004 h 6470305"/>
              <a:gd name="connsiteX1848" fmla="*/ 9236015 w 12192000"/>
              <a:gd name="connsiteY1848" fmla="*/ 1256004 h 6470305"/>
              <a:gd name="connsiteX1849" fmla="*/ 9331167 w 12192000"/>
              <a:gd name="connsiteY1849" fmla="*/ 1351155 h 6470305"/>
              <a:gd name="connsiteX1850" fmla="*/ 9236015 w 12192000"/>
              <a:gd name="connsiteY1850" fmla="*/ 1446306 h 6470305"/>
              <a:gd name="connsiteX1851" fmla="*/ 9140863 w 12192000"/>
              <a:gd name="connsiteY1851" fmla="*/ 1351155 h 6470305"/>
              <a:gd name="connsiteX1852" fmla="*/ 9236015 w 12192000"/>
              <a:gd name="connsiteY1852" fmla="*/ 1256004 h 6470305"/>
              <a:gd name="connsiteX1853" fmla="*/ 8817346 w 12192000"/>
              <a:gd name="connsiteY1853" fmla="*/ 1256004 h 6470305"/>
              <a:gd name="connsiteX1854" fmla="*/ 8912498 w 12192000"/>
              <a:gd name="connsiteY1854" fmla="*/ 1351155 h 6470305"/>
              <a:gd name="connsiteX1855" fmla="*/ 8817346 w 12192000"/>
              <a:gd name="connsiteY1855" fmla="*/ 1446306 h 6470305"/>
              <a:gd name="connsiteX1856" fmla="*/ 8722194 w 12192000"/>
              <a:gd name="connsiteY1856" fmla="*/ 1351155 h 6470305"/>
              <a:gd name="connsiteX1857" fmla="*/ 8817346 w 12192000"/>
              <a:gd name="connsiteY1857" fmla="*/ 1256004 h 6470305"/>
              <a:gd name="connsiteX1858" fmla="*/ 8398677 w 12192000"/>
              <a:gd name="connsiteY1858" fmla="*/ 1256004 h 6470305"/>
              <a:gd name="connsiteX1859" fmla="*/ 8493829 w 12192000"/>
              <a:gd name="connsiteY1859" fmla="*/ 1351155 h 6470305"/>
              <a:gd name="connsiteX1860" fmla="*/ 8398677 w 12192000"/>
              <a:gd name="connsiteY1860" fmla="*/ 1446306 h 6470305"/>
              <a:gd name="connsiteX1861" fmla="*/ 8303526 w 12192000"/>
              <a:gd name="connsiteY1861" fmla="*/ 1351155 h 6470305"/>
              <a:gd name="connsiteX1862" fmla="*/ 8398677 w 12192000"/>
              <a:gd name="connsiteY1862" fmla="*/ 1256004 h 6470305"/>
              <a:gd name="connsiteX1863" fmla="*/ 7980009 w 12192000"/>
              <a:gd name="connsiteY1863" fmla="*/ 1256004 h 6470305"/>
              <a:gd name="connsiteX1864" fmla="*/ 8075161 w 12192000"/>
              <a:gd name="connsiteY1864" fmla="*/ 1351155 h 6470305"/>
              <a:gd name="connsiteX1865" fmla="*/ 7980009 w 12192000"/>
              <a:gd name="connsiteY1865" fmla="*/ 1446306 h 6470305"/>
              <a:gd name="connsiteX1866" fmla="*/ 7884857 w 12192000"/>
              <a:gd name="connsiteY1866" fmla="*/ 1351155 h 6470305"/>
              <a:gd name="connsiteX1867" fmla="*/ 7980009 w 12192000"/>
              <a:gd name="connsiteY1867" fmla="*/ 1256004 h 6470305"/>
              <a:gd name="connsiteX1868" fmla="*/ 7561340 w 12192000"/>
              <a:gd name="connsiteY1868" fmla="*/ 1256004 h 6470305"/>
              <a:gd name="connsiteX1869" fmla="*/ 7656492 w 12192000"/>
              <a:gd name="connsiteY1869" fmla="*/ 1351155 h 6470305"/>
              <a:gd name="connsiteX1870" fmla="*/ 7561340 w 12192000"/>
              <a:gd name="connsiteY1870" fmla="*/ 1446306 h 6470305"/>
              <a:gd name="connsiteX1871" fmla="*/ 7466188 w 12192000"/>
              <a:gd name="connsiteY1871" fmla="*/ 1351155 h 6470305"/>
              <a:gd name="connsiteX1872" fmla="*/ 7561340 w 12192000"/>
              <a:gd name="connsiteY1872" fmla="*/ 1256004 h 6470305"/>
              <a:gd name="connsiteX1873" fmla="*/ 7142671 w 12192000"/>
              <a:gd name="connsiteY1873" fmla="*/ 1256004 h 6470305"/>
              <a:gd name="connsiteX1874" fmla="*/ 7237823 w 12192000"/>
              <a:gd name="connsiteY1874" fmla="*/ 1351155 h 6470305"/>
              <a:gd name="connsiteX1875" fmla="*/ 7142671 w 12192000"/>
              <a:gd name="connsiteY1875" fmla="*/ 1446306 h 6470305"/>
              <a:gd name="connsiteX1876" fmla="*/ 7047519 w 12192000"/>
              <a:gd name="connsiteY1876" fmla="*/ 1351155 h 6470305"/>
              <a:gd name="connsiteX1877" fmla="*/ 7142671 w 12192000"/>
              <a:gd name="connsiteY1877" fmla="*/ 1256004 h 6470305"/>
              <a:gd name="connsiteX1878" fmla="*/ 6724002 w 12192000"/>
              <a:gd name="connsiteY1878" fmla="*/ 1256004 h 6470305"/>
              <a:gd name="connsiteX1879" fmla="*/ 6819154 w 12192000"/>
              <a:gd name="connsiteY1879" fmla="*/ 1351155 h 6470305"/>
              <a:gd name="connsiteX1880" fmla="*/ 6724002 w 12192000"/>
              <a:gd name="connsiteY1880" fmla="*/ 1446306 h 6470305"/>
              <a:gd name="connsiteX1881" fmla="*/ 6628850 w 12192000"/>
              <a:gd name="connsiteY1881" fmla="*/ 1351155 h 6470305"/>
              <a:gd name="connsiteX1882" fmla="*/ 6724002 w 12192000"/>
              <a:gd name="connsiteY1882" fmla="*/ 1256004 h 6470305"/>
              <a:gd name="connsiteX1883" fmla="*/ 6305333 w 12192000"/>
              <a:gd name="connsiteY1883" fmla="*/ 1256004 h 6470305"/>
              <a:gd name="connsiteX1884" fmla="*/ 6400485 w 12192000"/>
              <a:gd name="connsiteY1884" fmla="*/ 1351155 h 6470305"/>
              <a:gd name="connsiteX1885" fmla="*/ 6305333 w 12192000"/>
              <a:gd name="connsiteY1885" fmla="*/ 1446306 h 6470305"/>
              <a:gd name="connsiteX1886" fmla="*/ 6210181 w 12192000"/>
              <a:gd name="connsiteY1886" fmla="*/ 1351155 h 6470305"/>
              <a:gd name="connsiteX1887" fmla="*/ 6305333 w 12192000"/>
              <a:gd name="connsiteY1887" fmla="*/ 1256004 h 6470305"/>
              <a:gd name="connsiteX1888" fmla="*/ 5886664 w 12192000"/>
              <a:gd name="connsiteY1888" fmla="*/ 1256004 h 6470305"/>
              <a:gd name="connsiteX1889" fmla="*/ 5981816 w 12192000"/>
              <a:gd name="connsiteY1889" fmla="*/ 1351155 h 6470305"/>
              <a:gd name="connsiteX1890" fmla="*/ 5886664 w 12192000"/>
              <a:gd name="connsiteY1890" fmla="*/ 1446306 h 6470305"/>
              <a:gd name="connsiteX1891" fmla="*/ 5791512 w 12192000"/>
              <a:gd name="connsiteY1891" fmla="*/ 1351155 h 6470305"/>
              <a:gd name="connsiteX1892" fmla="*/ 5886664 w 12192000"/>
              <a:gd name="connsiteY1892" fmla="*/ 1256004 h 6470305"/>
              <a:gd name="connsiteX1893" fmla="*/ 5467994 w 12192000"/>
              <a:gd name="connsiteY1893" fmla="*/ 1256004 h 6470305"/>
              <a:gd name="connsiteX1894" fmla="*/ 5563146 w 12192000"/>
              <a:gd name="connsiteY1894" fmla="*/ 1351155 h 6470305"/>
              <a:gd name="connsiteX1895" fmla="*/ 5467994 w 12192000"/>
              <a:gd name="connsiteY1895" fmla="*/ 1446306 h 6470305"/>
              <a:gd name="connsiteX1896" fmla="*/ 5372842 w 12192000"/>
              <a:gd name="connsiteY1896" fmla="*/ 1351155 h 6470305"/>
              <a:gd name="connsiteX1897" fmla="*/ 5467994 w 12192000"/>
              <a:gd name="connsiteY1897" fmla="*/ 1256004 h 6470305"/>
              <a:gd name="connsiteX1898" fmla="*/ 5049325 w 12192000"/>
              <a:gd name="connsiteY1898" fmla="*/ 1256004 h 6470305"/>
              <a:gd name="connsiteX1899" fmla="*/ 5144478 w 12192000"/>
              <a:gd name="connsiteY1899" fmla="*/ 1351155 h 6470305"/>
              <a:gd name="connsiteX1900" fmla="*/ 5049325 w 12192000"/>
              <a:gd name="connsiteY1900" fmla="*/ 1446306 h 6470305"/>
              <a:gd name="connsiteX1901" fmla="*/ 4954173 w 12192000"/>
              <a:gd name="connsiteY1901" fmla="*/ 1351155 h 6470305"/>
              <a:gd name="connsiteX1902" fmla="*/ 5049325 w 12192000"/>
              <a:gd name="connsiteY1902" fmla="*/ 1256004 h 6470305"/>
              <a:gd name="connsiteX1903" fmla="*/ 4630656 w 12192000"/>
              <a:gd name="connsiteY1903" fmla="*/ 1256004 h 6470305"/>
              <a:gd name="connsiteX1904" fmla="*/ 4725808 w 12192000"/>
              <a:gd name="connsiteY1904" fmla="*/ 1351155 h 6470305"/>
              <a:gd name="connsiteX1905" fmla="*/ 4630656 w 12192000"/>
              <a:gd name="connsiteY1905" fmla="*/ 1446306 h 6470305"/>
              <a:gd name="connsiteX1906" fmla="*/ 4535504 w 12192000"/>
              <a:gd name="connsiteY1906" fmla="*/ 1351155 h 6470305"/>
              <a:gd name="connsiteX1907" fmla="*/ 4630656 w 12192000"/>
              <a:gd name="connsiteY1907" fmla="*/ 1256004 h 6470305"/>
              <a:gd name="connsiteX1908" fmla="*/ 4211987 w 12192000"/>
              <a:gd name="connsiteY1908" fmla="*/ 1256004 h 6470305"/>
              <a:gd name="connsiteX1909" fmla="*/ 4307139 w 12192000"/>
              <a:gd name="connsiteY1909" fmla="*/ 1351155 h 6470305"/>
              <a:gd name="connsiteX1910" fmla="*/ 4211987 w 12192000"/>
              <a:gd name="connsiteY1910" fmla="*/ 1446306 h 6470305"/>
              <a:gd name="connsiteX1911" fmla="*/ 4116835 w 12192000"/>
              <a:gd name="connsiteY1911" fmla="*/ 1351155 h 6470305"/>
              <a:gd name="connsiteX1912" fmla="*/ 4211987 w 12192000"/>
              <a:gd name="connsiteY1912" fmla="*/ 1256004 h 6470305"/>
              <a:gd name="connsiteX1913" fmla="*/ 3793444 w 12192000"/>
              <a:gd name="connsiteY1913" fmla="*/ 1256004 h 6470305"/>
              <a:gd name="connsiteX1914" fmla="*/ 3888470 w 12192000"/>
              <a:gd name="connsiteY1914" fmla="*/ 1351155 h 6470305"/>
              <a:gd name="connsiteX1915" fmla="*/ 3793444 w 12192000"/>
              <a:gd name="connsiteY1915" fmla="*/ 1446306 h 6470305"/>
              <a:gd name="connsiteX1916" fmla="*/ 3698292 w 12192000"/>
              <a:gd name="connsiteY1916" fmla="*/ 1351155 h 6470305"/>
              <a:gd name="connsiteX1917" fmla="*/ 3793444 w 12192000"/>
              <a:gd name="connsiteY1917" fmla="*/ 1256004 h 6470305"/>
              <a:gd name="connsiteX1918" fmla="*/ 3374764 w 12192000"/>
              <a:gd name="connsiteY1918" fmla="*/ 1256004 h 6470305"/>
              <a:gd name="connsiteX1919" fmla="*/ 3469924 w 12192000"/>
              <a:gd name="connsiteY1919" fmla="*/ 1351155 h 6470305"/>
              <a:gd name="connsiteX1920" fmla="*/ 3374764 w 12192000"/>
              <a:gd name="connsiteY1920" fmla="*/ 1446306 h 6470305"/>
              <a:gd name="connsiteX1921" fmla="*/ 3279613 w 12192000"/>
              <a:gd name="connsiteY1921" fmla="*/ 1351155 h 6470305"/>
              <a:gd name="connsiteX1922" fmla="*/ 3374764 w 12192000"/>
              <a:gd name="connsiteY1922" fmla="*/ 1256004 h 6470305"/>
              <a:gd name="connsiteX1923" fmla="*/ 2956087 w 12192000"/>
              <a:gd name="connsiteY1923" fmla="*/ 1256004 h 6470305"/>
              <a:gd name="connsiteX1924" fmla="*/ 3051244 w 12192000"/>
              <a:gd name="connsiteY1924" fmla="*/ 1351155 h 6470305"/>
              <a:gd name="connsiteX1925" fmla="*/ 2956087 w 12192000"/>
              <a:gd name="connsiteY1925" fmla="*/ 1446306 h 6470305"/>
              <a:gd name="connsiteX1926" fmla="*/ 2860932 w 12192000"/>
              <a:gd name="connsiteY1926" fmla="*/ 1351155 h 6470305"/>
              <a:gd name="connsiteX1927" fmla="*/ 2956087 w 12192000"/>
              <a:gd name="connsiteY1927" fmla="*/ 1256004 h 6470305"/>
              <a:gd name="connsiteX1928" fmla="*/ 2537405 w 12192000"/>
              <a:gd name="connsiteY1928" fmla="*/ 1256004 h 6470305"/>
              <a:gd name="connsiteX1929" fmla="*/ 2632567 w 12192000"/>
              <a:gd name="connsiteY1929" fmla="*/ 1351155 h 6470305"/>
              <a:gd name="connsiteX1930" fmla="*/ 2537405 w 12192000"/>
              <a:gd name="connsiteY1930" fmla="*/ 1446306 h 6470305"/>
              <a:gd name="connsiteX1931" fmla="*/ 2442252 w 12192000"/>
              <a:gd name="connsiteY1931" fmla="*/ 1351155 h 6470305"/>
              <a:gd name="connsiteX1932" fmla="*/ 2537405 w 12192000"/>
              <a:gd name="connsiteY1932" fmla="*/ 1256004 h 6470305"/>
              <a:gd name="connsiteX1933" fmla="*/ 2118734 w 12192000"/>
              <a:gd name="connsiteY1933" fmla="*/ 1256004 h 6470305"/>
              <a:gd name="connsiteX1934" fmla="*/ 2213887 w 12192000"/>
              <a:gd name="connsiteY1934" fmla="*/ 1351155 h 6470305"/>
              <a:gd name="connsiteX1935" fmla="*/ 2118734 w 12192000"/>
              <a:gd name="connsiteY1935" fmla="*/ 1446306 h 6470305"/>
              <a:gd name="connsiteX1936" fmla="*/ 2023581 w 12192000"/>
              <a:gd name="connsiteY1936" fmla="*/ 1351155 h 6470305"/>
              <a:gd name="connsiteX1937" fmla="*/ 2118734 w 12192000"/>
              <a:gd name="connsiteY1937" fmla="*/ 1256004 h 6470305"/>
              <a:gd name="connsiteX1938" fmla="*/ 1700054 w 12192000"/>
              <a:gd name="connsiteY1938" fmla="*/ 1256004 h 6470305"/>
              <a:gd name="connsiteX1939" fmla="*/ 1795208 w 12192000"/>
              <a:gd name="connsiteY1939" fmla="*/ 1351155 h 6470305"/>
              <a:gd name="connsiteX1940" fmla="*/ 1700054 w 12192000"/>
              <a:gd name="connsiteY1940" fmla="*/ 1446306 h 6470305"/>
              <a:gd name="connsiteX1941" fmla="*/ 1604895 w 12192000"/>
              <a:gd name="connsiteY1941" fmla="*/ 1351155 h 6470305"/>
              <a:gd name="connsiteX1942" fmla="*/ 1700054 w 12192000"/>
              <a:gd name="connsiteY1942" fmla="*/ 1256004 h 6470305"/>
              <a:gd name="connsiteX1943" fmla="*/ 1281373 w 12192000"/>
              <a:gd name="connsiteY1943" fmla="*/ 1256004 h 6470305"/>
              <a:gd name="connsiteX1944" fmla="*/ 1376527 w 12192000"/>
              <a:gd name="connsiteY1944" fmla="*/ 1351155 h 6470305"/>
              <a:gd name="connsiteX1945" fmla="*/ 1281373 w 12192000"/>
              <a:gd name="connsiteY1945" fmla="*/ 1446306 h 6470305"/>
              <a:gd name="connsiteX1946" fmla="*/ 1186223 w 12192000"/>
              <a:gd name="connsiteY1946" fmla="*/ 1351155 h 6470305"/>
              <a:gd name="connsiteX1947" fmla="*/ 1281373 w 12192000"/>
              <a:gd name="connsiteY1947" fmla="*/ 1256004 h 6470305"/>
              <a:gd name="connsiteX1948" fmla="*/ 862708 w 12192000"/>
              <a:gd name="connsiteY1948" fmla="*/ 1256004 h 6470305"/>
              <a:gd name="connsiteX1949" fmla="*/ 957859 w 12192000"/>
              <a:gd name="connsiteY1949" fmla="*/ 1351155 h 6470305"/>
              <a:gd name="connsiteX1950" fmla="*/ 862708 w 12192000"/>
              <a:gd name="connsiteY1950" fmla="*/ 1446306 h 6470305"/>
              <a:gd name="connsiteX1951" fmla="*/ 767556 w 12192000"/>
              <a:gd name="connsiteY1951" fmla="*/ 1351155 h 6470305"/>
              <a:gd name="connsiteX1952" fmla="*/ 862708 w 12192000"/>
              <a:gd name="connsiteY1952" fmla="*/ 1256004 h 6470305"/>
              <a:gd name="connsiteX1953" fmla="*/ 444042 w 12192000"/>
              <a:gd name="connsiteY1953" fmla="*/ 1256004 h 6470305"/>
              <a:gd name="connsiteX1954" fmla="*/ 539195 w 12192000"/>
              <a:gd name="connsiteY1954" fmla="*/ 1351155 h 6470305"/>
              <a:gd name="connsiteX1955" fmla="*/ 444042 w 12192000"/>
              <a:gd name="connsiteY1955" fmla="*/ 1446306 h 6470305"/>
              <a:gd name="connsiteX1956" fmla="*/ 348889 w 12192000"/>
              <a:gd name="connsiteY1956" fmla="*/ 1351155 h 6470305"/>
              <a:gd name="connsiteX1957" fmla="*/ 444042 w 12192000"/>
              <a:gd name="connsiteY1957" fmla="*/ 1256004 h 6470305"/>
              <a:gd name="connsiteX1958" fmla="*/ 25373 w 12192000"/>
              <a:gd name="connsiteY1958" fmla="*/ 1256004 h 6470305"/>
              <a:gd name="connsiteX1959" fmla="*/ 120526 w 12192000"/>
              <a:gd name="connsiteY1959" fmla="*/ 1351155 h 6470305"/>
              <a:gd name="connsiteX1960" fmla="*/ 25373 w 12192000"/>
              <a:gd name="connsiteY1960" fmla="*/ 1446306 h 6470305"/>
              <a:gd name="connsiteX1961" fmla="*/ 0 w 12192000"/>
              <a:gd name="connsiteY1961" fmla="*/ 1441184 h 6470305"/>
              <a:gd name="connsiteX1962" fmla="*/ 0 w 12192000"/>
              <a:gd name="connsiteY1962" fmla="*/ 1261127 h 6470305"/>
              <a:gd name="connsiteX1963" fmla="*/ 12166698 w 12192000"/>
              <a:gd name="connsiteY1963" fmla="*/ 837337 h 6470305"/>
              <a:gd name="connsiteX1964" fmla="*/ 12192000 w 12192000"/>
              <a:gd name="connsiteY1964" fmla="*/ 842445 h 6470305"/>
              <a:gd name="connsiteX1965" fmla="*/ 12192000 w 12192000"/>
              <a:gd name="connsiteY1965" fmla="*/ 1022530 h 6470305"/>
              <a:gd name="connsiteX1966" fmla="*/ 12166698 w 12192000"/>
              <a:gd name="connsiteY1966" fmla="*/ 1027638 h 6470305"/>
              <a:gd name="connsiteX1967" fmla="*/ 12071546 w 12192000"/>
              <a:gd name="connsiteY1967" fmla="*/ 932489 h 6470305"/>
              <a:gd name="connsiteX1968" fmla="*/ 12166698 w 12192000"/>
              <a:gd name="connsiteY1968" fmla="*/ 837337 h 6470305"/>
              <a:gd name="connsiteX1969" fmla="*/ 11748029 w 12192000"/>
              <a:gd name="connsiteY1969" fmla="*/ 837337 h 6470305"/>
              <a:gd name="connsiteX1970" fmla="*/ 11843181 w 12192000"/>
              <a:gd name="connsiteY1970" fmla="*/ 932489 h 6470305"/>
              <a:gd name="connsiteX1971" fmla="*/ 11748029 w 12192000"/>
              <a:gd name="connsiteY1971" fmla="*/ 1027638 h 6470305"/>
              <a:gd name="connsiteX1972" fmla="*/ 11652877 w 12192000"/>
              <a:gd name="connsiteY1972" fmla="*/ 932489 h 6470305"/>
              <a:gd name="connsiteX1973" fmla="*/ 11748029 w 12192000"/>
              <a:gd name="connsiteY1973" fmla="*/ 837337 h 6470305"/>
              <a:gd name="connsiteX1974" fmla="*/ 11329360 w 12192000"/>
              <a:gd name="connsiteY1974" fmla="*/ 837337 h 6470305"/>
              <a:gd name="connsiteX1975" fmla="*/ 11424512 w 12192000"/>
              <a:gd name="connsiteY1975" fmla="*/ 932489 h 6470305"/>
              <a:gd name="connsiteX1976" fmla="*/ 11329360 w 12192000"/>
              <a:gd name="connsiteY1976" fmla="*/ 1027638 h 6470305"/>
              <a:gd name="connsiteX1977" fmla="*/ 11234208 w 12192000"/>
              <a:gd name="connsiteY1977" fmla="*/ 932489 h 6470305"/>
              <a:gd name="connsiteX1978" fmla="*/ 11329360 w 12192000"/>
              <a:gd name="connsiteY1978" fmla="*/ 837337 h 6470305"/>
              <a:gd name="connsiteX1979" fmla="*/ 10910691 w 12192000"/>
              <a:gd name="connsiteY1979" fmla="*/ 837337 h 6470305"/>
              <a:gd name="connsiteX1980" fmla="*/ 11005843 w 12192000"/>
              <a:gd name="connsiteY1980" fmla="*/ 932489 h 6470305"/>
              <a:gd name="connsiteX1981" fmla="*/ 10910691 w 12192000"/>
              <a:gd name="connsiteY1981" fmla="*/ 1027638 h 6470305"/>
              <a:gd name="connsiteX1982" fmla="*/ 10815539 w 12192000"/>
              <a:gd name="connsiteY1982" fmla="*/ 932489 h 6470305"/>
              <a:gd name="connsiteX1983" fmla="*/ 10910691 w 12192000"/>
              <a:gd name="connsiteY1983" fmla="*/ 837337 h 6470305"/>
              <a:gd name="connsiteX1984" fmla="*/ 10492022 w 12192000"/>
              <a:gd name="connsiteY1984" fmla="*/ 837337 h 6470305"/>
              <a:gd name="connsiteX1985" fmla="*/ 10587174 w 12192000"/>
              <a:gd name="connsiteY1985" fmla="*/ 932489 h 6470305"/>
              <a:gd name="connsiteX1986" fmla="*/ 10492022 w 12192000"/>
              <a:gd name="connsiteY1986" fmla="*/ 1027638 h 6470305"/>
              <a:gd name="connsiteX1987" fmla="*/ 10396870 w 12192000"/>
              <a:gd name="connsiteY1987" fmla="*/ 932489 h 6470305"/>
              <a:gd name="connsiteX1988" fmla="*/ 10492022 w 12192000"/>
              <a:gd name="connsiteY1988" fmla="*/ 837337 h 6470305"/>
              <a:gd name="connsiteX1989" fmla="*/ 10073353 w 12192000"/>
              <a:gd name="connsiteY1989" fmla="*/ 837337 h 6470305"/>
              <a:gd name="connsiteX1990" fmla="*/ 10168505 w 12192000"/>
              <a:gd name="connsiteY1990" fmla="*/ 932489 h 6470305"/>
              <a:gd name="connsiteX1991" fmla="*/ 10073353 w 12192000"/>
              <a:gd name="connsiteY1991" fmla="*/ 1027638 h 6470305"/>
              <a:gd name="connsiteX1992" fmla="*/ 9978201 w 12192000"/>
              <a:gd name="connsiteY1992" fmla="*/ 932489 h 6470305"/>
              <a:gd name="connsiteX1993" fmla="*/ 10073353 w 12192000"/>
              <a:gd name="connsiteY1993" fmla="*/ 837337 h 6470305"/>
              <a:gd name="connsiteX1994" fmla="*/ 9654684 w 12192000"/>
              <a:gd name="connsiteY1994" fmla="*/ 837337 h 6470305"/>
              <a:gd name="connsiteX1995" fmla="*/ 9749836 w 12192000"/>
              <a:gd name="connsiteY1995" fmla="*/ 932489 h 6470305"/>
              <a:gd name="connsiteX1996" fmla="*/ 9654684 w 12192000"/>
              <a:gd name="connsiteY1996" fmla="*/ 1027638 h 6470305"/>
              <a:gd name="connsiteX1997" fmla="*/ 9559532 w 12192000"/>
              <a:gd name="connsiteY1997" fmla="*/ 932489 h 6470305"/>
              <a:gd name="connsiteX1998" fmla="*/ 9654684 w 12192000"/>
              <a:gd name="connsiteY1998" fmla="*/ 837337 h 6470305"/>
              <a:gd name="connsiteX1999" fmla="*/ 9236015 w 12192000"/>
              <a:gd name="connsiteY1999" fmla="*/ 837337 h 6470305"/>
              <a:gd name="connsiteX2000" fmla="*/ 9331167 w 12192000"/>
              <a:gd name="connsiteY2000" fmla="*/ 932489 h 6470305"/>
              <a:gd name="connsiteX2001" fmla="*/ 9236015 w 12192000"/>
              <a:gd name="connsiteY2001" fmla="*/ 1027638 h 6470305"/>
              <a:gd name="connsiteX2002" fmla="*/ 9140863 w 12192000"/>
              <a:gd name="connsiteY2002" fmla="*/ 932489 h 6470305"/>
              <a:gd name="connsiteX2003" fmla="*/ 9236015 w 12192000"/>
              <a:gd name="connsiteY2003" fmla="*/ 837337 h 6470305"/>
              <a:gd name="connsiteX2004" fmla="*/ 8817346 w 12192000"/>
              <a:gd name="connsiteY2004" fmla="*/ 837337 h 6470305"/>
              <a:gd name="connsiteX2005" fmla="*/ 8912498 w 12192000"/>
              <a:gd name="connsiteY2005" fmla="*/ 932489 h 6470305"/>
              <a:gd name="connsiteX2006" fmla="*/ 8817346 w 12192000"/>
              <a:gd name="connsiteY2006" fmla="*/ 1027638 h 6470305"/>
              <a:gd name="connsiteX2007" fmla="*/ 8722194 w 12192000"/>
              <a:gd name="connsiteY2007" fmla="*/ 932489 h 6470305"/>
              <a:gd name="connsiteX2008" fmla="*/ 8817346 w 12192000"/>
              <a:gd name="connsiteY2008" fmla="*/ 837337 h 6470305"/>
              <a:gd name="connsiteX2009" fmla="*/ 8398677 w 12192000"/>
              <a:gd name="connsiteY2009" fmla="*/ 837337 h 6470305"/>
              <a:gd name="connsiteX2010" fmla="*/ 8493829 w 12192000"/>
              <a:gd name="connsiteY2010" fmla="*/ 932489 h 6470305"/>
              <a:gd name="connsiteX2011" fmla="*/ 8398677 w 12192000"/>
              <a:gd name="connsiteY2011" fmla="*/ 1027638 h 6470305"/>
              <a:gd name="connsiteX2012" fmla="*/ 8303526 w 12192000"/>
              <a:gd name="connsiteY2012" fmla="*/ 932489 h 6470305"/>
              <a:gd name="connsiteX2013" fmla="*/ 8398677 w 12192000"/>
              <a:gd name="connsiteY2013" fmla="*/ 837337 h 6470305"/>
              <a:gd name="connsiteX2014" fmla="*/ 7980009 w 12192000"/>
              <a:gd name="connsiteY2014" fmla="*/ 837337 h 6470305"/>
              <a:gd name="connsiteX2015" fmla="*/ 8075161 w 12192000"/>
              <a:gd name="connsiteY2015" fmla="*/ 932489 h 6470305"/>
              <a:gd name="connsiteX2016" fmla="*/ 7980009 w 12192000"/>
              <a:gd name="connsiteY2016" fmla="*/ 1027638 h 6470305"/>
              <a:gd name="connsiteX2017" fmla="*/ 7884857 w 12192000"/>
              <a:gd name="connsiteY2017" fmla="*/ 932489 h 6470305"/>
              <a:gd name="connsiteX2018" fmla="*/ 7980009 w 12192000"/>
              <a:gd name="connsiteY2018" fmla="*/ 837337 h 6470305"/>
              <a:gd name="connsiteX2019" fmla="*/ 7561340 w 12192000"/>
              <a:gd name="connsiteY2019" fmla="*/ 837337 h 6470305"/>
              <a:gd name="connsiteX2020" fmla="*/ 7656492 w 12192000"/>
              <a:gd name="connsiteY2020" fmla="*/ 932489 h 6470305"/>
              <a:gd name="connsiteX2021" fmla="*/ 7561340 w 12192000"/>
              <a:gd name="connsiteY2021" fmla="*/ 1027638 h 6470305"/>
              <a:gd name="connsiteX2022" fmla="*/ 7466188 w 12192000"/>
              <a:gd name="connsiteY2022" fmla="*/ 932489 h 6470305"/>
              <a:gd name="connsiteX2023" fmla="*/ 7561340 w 12192000"/>
              <a:gd name="connsiteY2023" fmla="*/ 837337 h 6470305"/>
              <a:gd name="connsiteX2024" fmla="*/ 7142671 w 12192000"/>
              <a:gd name="connsiteY2024" fmla="*/ 837337 h 6470305"/>
              <a:gd name="connsiteX2025" fmla="*/ 7237823 w 12192000"/>
              <a:gd name="connsiteY2025" fmla="*/ 932489 h 6470305"/>
              <a:gd name="connsiteX2026" fmla="*/ 7142671 w 12192000"/>
              <a:gd name="connsiteY2026" fmla="*/ 1027638 h 6470305"/>
              <a:gd name="connsiteX2027" fmla="*/ 7047519 w 12192000"/>
              <a:gd name="connsiteY2027" fmla="*/ 932489 h 6470305"/>
              <a:gd name="connsiteX2028" fmla="*/ 7142671 w 12192000"/>
              <a:gd name="connsiteY2028" fmla="*/ 837337 h 6470305"/>
              <a:gd name="connsiteX2029" fmla="*/ 6724002 w 12192000"/>
              <a:gd name="connsiteY2029" fmla="*/ 837337 h 6470305"/>
              <a:gd name="connsiteX2030" fmla="*/ 6819154 w 12192000"/>
              <a:gd name="connsiteY2030" fmla="*/ 932489 h 6470305"/>
              <a:gd name="connsiteX2031" fmla="*/ 6724002 w 12192000"/>
              <a:gd name="connsiteY2031" fmla="*/ 1027638 h 6470305"/>
              <a:gd name="connsiteX2032" fmla="*/ 6628850 w 12192000"/>
              <a:gd name="connsiteY2032" fmla="*/ 932489 h 6470305"/>
              <a:gd name="connsiteX2033" fmla="*/ 6724002 w 12192000"/>
              <a:gd name="connsiteY2033" fmla="*/ 837337 h 6470305"/>
              <a:gd name="connsiteX2034" fmla="*/ 6305333 w 12192000"/>
              <a:gd name="connsiteY2034" fmla="*/ 837337 h 6470305"/>
              <a:gd name="connsiteX2035" fmla="*/ 6400485 w 12192000"/>
              <a:gd name="connsiteY2035" fmla="*/ 932489 h 6470305"/>
              <a:gd name="connsiteX2036" fmla="*/ 6305333 w 12192000"/>
              <a:gd name="connsiteY2036" fmla="*/ 1027638 h 6470305"/>
              <a:gd name="connsiteX2037" fmla="*/ 6210181 w 12192000"/>
              <a:gd name="connsiteY2037" fmla="*/ 932489 h 6470305"/>
              <a:gd name="connsiteX2038" fmla="*/ 6305333 w 12192000"/>
              <a:gd name="connsiteY2038" fmla="*/ 837337 h 6470305"/>
              <a:gd name="connsiteX2039" fmla="*/ 5886664 w 12192000"/>
              <a:gd name="connsiteY2039" fmla="*/ 837337 h 6470305"/>
              <a:gd name="connsiteX2040" fmla="*/ 5981816 w 12192000"/>
              <a:gd name="connsiteY2040" fmla="*/ 932489 h 6470305"/>
              <a:gd name="connsiteX2041" fmla="*/ 5886664 w 12192000"/>
              <a:gd name="connsiteY2041" fmla="*/ 1027638 h 6470305"/>
              <a:gd name="connsiteX2042" fmla="*/ 5791512 w 12192000"/>
              <a:gd name="connsiteY2042" fmla="*/ 932489 h 6470305"/>
              <a:gd name="connsiteX2043" fmla="*/ 5886664 w 12192000"/>
              <a:gd name="connsiteY2043" fmla="*/ 837337 h 6470305"/>
              <a:gd name="connsiteX2044" fmla="*/ 5467994 w 12192000"/>
              <a:gd name="connsiteY2044" fmla="*/ 837337 h 6470305"/>
              <a:gd name="connsiteX2045" fmla="*/ 5563146 w 12192000"/>
              <a:gd name="connsiteY2045" fmla="*/ 932489 h 6470305"/>
              <a:gd name="connsiteX2046" fmla="*/ 5467994 w 12192000"/>
              <a:gd name="connsiteY2046" fmla="*/ 1027638 h 6470305"/>
              <a:gd name="connsiteX2047" fmla="*/ 5372842 w 12192000"/>
              <a:gd name="connsiteY2047" fmla="*/ 932489 h 6470305"/>
              <a:gd name="connsiteX2048" fmla="*/ 5467994 w 12192000"/>
              <a:gd name="connsiteY2048" fmla="*/ 837337 h 6470305"/>
              <a:gd name="connsiteX2049" fmla="*/ 5049325 w 12192000"/>
              <a:gd name="connsiteY2049" fmla="*/ 837337 h 6470305"/>
              <a:gd name="connsiteX2050" fmla="*/ 5144478 w 12192000"/>
              <a:gd name="connsiteY2050" fmla="*/ 932489 h 6470305"/>
              <a:gd name="connsiteX2051" fmla="*/ 5049325 w 12192000"/>
              <a:gd name="connsiteY2051" fmla="*/ 1027638 h 6470305"/>
              <a:gd name="connsiteX2052" fmla="*/ 4954173 w 12192000"/>
              <a:gd name="connsiteY2052" fmla="*/ 932489 h 6470305"/>
              <a:gd name="connsiteX2053" fmla="*/ 5049325 w 12192000"/>
              <a:gd name="connsiteY2053" fmla="*/ 837337 h 6470305"/>
              <a:gd name="connsiteX2054" fmla="*/ 4630656 w 12192000"/>
              <a:gd name="connsiteY2054" fmla="*/ 837337 h 6470305"/>
              <a:gd name="connsiteX2055" fmla="*/ 4725808 w 12192000"/>
              <a:gd name="connsiteY2055" fmla="*/ 932489 h 6470305"/>
              <a:gd name="connsiteX2056" fmla="*/ 4630656 w 12192000"/>
              <a:gd name="connsiteY2056" fmla="*/ 1027638 h 6470305"/>
              <a:gd name="connsiteX2057" fmla="*/ 4535504 w 12192000"/>
              <a:gd name="connsiteY2057" fmla="*/ 932489 h 6470305"/>
              <a:gd name="connsiteX2058" fmla="*/ 4630656 w 12192000"/>
              <a:gd name="connsiteY2058" fmla="*/ 837337 h 6470305"/>
              <a:gd name="connsiteX2059" fmla="*/ 4211987 w 12192000"/>
              <a:gd name="connsiteY2059" fmla="*/ 837337 h 6470305"/>
              <a:gd name="connsiteX2060" fmla="*/ 4307139 w 12192000"/>
              <a:gd name="connsiteY2060" fmla="*/ 932489 h 6470305"/>
              <a:gd name="connsiteX2061" fmla="*/ 4211987 w 12192000"/>
              <a:gd name="connsiteY2061" fmla="*/ 1027638 h 6470305"/>
              <a:gd name="connsiteX2062" fmla="*/ 4116835 w 12192000"/>
              <a:gd name="connsiteY2062" fmla="*/ 932489 h 6470305"/>
              <a:gd name="connsiteX2063" fmla="*/ 4211987 w 12192000"/>
              <a:gd name="connsiteY2063" fmla="*/ 837337 h 6470305"/>
              <a:gd name="connsiteX2064" fmla="*/ 3793453 w 12192000"/>
              <a:gd name="connsiteY2064" fmla="*/ 837337 h 6470305"/>
              <a:gd name="connsiteX2065" fmla="*/ 3888470 w 12192000"/>
              <a:gd name="connsiteY2065" fmla="*/ 932489 h 6470305"/>
              <a:gd name="connsiteX2066" fmla="*/ 3793453 w 12192000"/>
              <a:gd name="connsiteY2066" fmla="*/ 1027638 h 6470305"/>
              <a:gd name="connsiteX2067" fmla="*/ 3698302 w 12192000"/>
              <a:gd name="connsiteY2067" fmla="*/ 932489 h 6470305"/>
              <a:gd name="connsiteX2068" fmla="*/ 3793453 w 12192000"/>
              <a:gd name="connsiteY2068" fmla="*/ 837337 h 6470305"/>
              <a:gd name="connsiteX2069" fmla="*/ 3374773 w 12192000"/>
              <a:gd name="connsiteY2069" fmla="*/ 837337 h 6470305"/>
              <a:gd name="connsiteX2070" fmla="*/ 3469932 w 12192000"/>
              <a:gd name="connsiteY2070" fmla="*/ 932489 h 6470305"/>
              <a:gd name="connsiteX2071" fmla="*/ 3374773 w 12192000"/>
              <a:gd name="connsiteY2071" fmla="*/ 1027638 h 6470305"/>
              <a:gd name="connsiteX2072" fmla="*/ 3279620 w 12192000"/>
              <a:gd name="connsiteY2072" fmla="*/ 932489 h 6470305"/>
              <a:gd name="connsiteX2073" fmla="*/ 3374773 w 12192000"/>
              <a:gd name="connsiteY2073" fmla="*/ 837337 h 6470305"/>
              <a:gd name="connsiteX2074" fmla="*/ 2956095 w 12192000"/>
              <a:gd name="connsiteY2074" fmla="*/ 837337 h 6470305"/>
              <a:gd name="connsiteX2075" fmla="*/ 3051251 w 12192000"/>
              <a:gd name="connsiteY2075" fmla="*/ 932489 h 6470305"/>
              <a:gd name="connsiteX2076" fmla="*/ 2956095 w 12192000"/>
              <a:gd name="connsiteY2076" fmla="*/ 1027638 h 6470305"/>
              <a:gd name="connsiteX2077" fmla="*/ 2860939 w 12192000"/>
              <a:gd name="connsiteY2077" fmla="*/ 932489 h 6470305"/>
              <a:gd name="connsiteX2078" fmla="*/ 2956095 w 12192000"/>
              <a:gd name="connsiteY2078" fmla="*/ 837337 h 6470305"/>
              <a:gd name="connsiteX2079" fmla="*/ 2537411 w 12192000"/>
              <a:gd name="connsiteY2079" fmla="*/ 837337 h 6470305"/>
              <a:gd name="connsiteX2080" fmla="*/ 2632574 w 12192000"/>
              <a:gd name="connsiteY2080" fmla="*/ 932489 h 6470305"/>
              <a:gd name="connsiteX2081" fmla="*/ 2537411 w 12192000"/>
              <a:gd name="connsiteY2081" fmla="*/ 1027638 h 6470305"/>
              <a:gd name="connsiteX2082" fmla="*/ 2442258 w 12192000"/>
              <a:gd name="connsiteY2082" fmla="*/ 932489 h 6470305"/>
              <a:gd name="connsiteX2083" fmla="*/ 2537411 w 12192000"/>
              <a:gd name="connsiteY2083" fmla="*/ 837337 h 6470305"/>
              <a:gd name="connsiteX2084" fmla="*/ 2118741 w 12192000"/>
              <a:gd name="connsiteY2084" fmla="*/ 837337 h 6470305"/>
              <a:gd name="connsiteX2085" fmla="*/ 2213893 w 12192000"/>
              <a:gd name="connsiteY2085" fmla="*/ 932489 h 6470305"/>
              <a:gd name="connsiteX2086" fmla="*/ 2118741 w 12192000"/>
              <a:gd name="connsiteY2086" fmla="*/ 1027638 h 6470305"/>
              <a:gd name="connsiteX2087" fmla="*/ 2023587 w 12192000"/>
              <a:gd name="connsiteY2087" fmla="*/ 932489 h 6470305"/>
              <a:gd name="connsiteX2088" fmla="*/ 2118741 w 12192000"/>
              <a:gd name="connsiteY2088" fmla="*/ 837337 h 6470305"/>
              <a:gd name="connsiteX2089" fmla="*/ 1700060 w 12192000"/>
              <a:gd name="connsiteY2089" fmla="*/ 837337 h 6470305"/>
              <a:gd name="connsiteX2090" fmla="*/ 1795212 w 12192000"/>
              <a:gd name="connsiteY2090" fmla="*/ 932489 h 6470305"/>
              <a:gd name="connsiteX2091" fmla="*/ 1700060 w 12192000"/>
              <a:gd name="connsiteY2091" fmla="*/ 1027638 h 6470305"/>
              <a:gd name="connsiteX2092" fmla="*/ 1604900 w 12192000"/>
              <a:gd name="connsiteY2092" fmla="*/ 932489 h 6470305"/>
              <a:gd name="connsiteX2093" fmla="*/ 1700060 w 12192000"/>
              <a:gd name="connsiteY2093" fmla="*/ 837337 h 6470305"/>
              <a:gd name="connsiteX2094" fmla="*/ 1281378 w 12192000"/>
              <a:gd name="connsiteY2094" fmla="*/ 837337 h 6470305"/>
              <a:gd name="connsiteX2095" fmla="*/ 1376531 w 12192000"/>
              <a:gd name="connsiteY2095" fmla="*/ 932489 h 6470305"/>
              <a:gd name="connsiteX2096" fmla="*/ 1281378 w 12192000"/>
              <a:gd name="connsiteY2096" fmla="*/ 1027638 h 6470305"/>
              <a:gd name="connsiteX2097" fmla="*/ 1186227 w 12192000"/>
              <a:gd name="connsiteY2097" fmla="*/ 932489 h 6470305"/>
              <a:gd name="connsiteX2098" fmla="*/ 1281378 w 12192000"/>
              <a:gd name="connsiteY2098" fmla="*/ 837337 h 6470305"/>
              <a:gd name="connsiteX2099" fmla="*/ 862713 w 12192000"/>
              <a:gd name="connsiteY2099" fmla="*/ 837337 h 6470305"/>
              <a:gd name="connsiteX2100" fmla="*/ 957865 w 12192000"/>
              <a:gd name="connsiteY2100" fmla="*/ 932489 h 6470305"/>
              <a:gd name="connsiteX2101" fmla="*/ 862713 w 12192000"/>
              <a:gd name="connsiteY2101" fmla="*/ 1027638 h 6470305"/>
              <a:gd name="connsiteX2102" fmla="*/ 767561 w 12192000"/>
              <a:gd name="connsiteY2102" fmla="*/ 932489 h 6470305"/>
              <a:gd name="connsiteX2103" fmla="*/ 862713 w 12192000"/>
              <a:gd name="connsiteY2103" fmla="*/ 837337 h 6470305"/>
              <a:gd name="connsiteX2104" fmla="*/ 444046 w 12192000"/>
              <a:gd name="connsiteY2104" fmla="*/ 837337 h 6470305"/>
              <a:gd name="connsiteX2105" fmla="*/ 539200 w 12192000"/>
              <a:gd name="connsiteY2105" fmla="*/ 932489 h 6470305"/>
              <a:gd name="connsiteX2106" fmla="*/ 444046 w 12192000"/>
              <a:gd name="connsiteY2106" fmla="*/ 1027638 h 6470305"/>
              <a:gd name="connsiteX2107" fmla="*/ 348895 w 12192000"/>
              <a:gd name="connsiteY2107" fmla="*/ 932489 h 6470305"/>
              <a:gd name="connsiteX2108" fmla="*/ 444046 w 12192000"/>
              <a:gd name="connsiteY2108" fmla="*/ 837337 h 6470305"/>
              <a:gd name="connsiteX2109" fmla="*/ 25377 w 12192000"/>
              <a:gd name="connsiteY2109" fmla="*/ 837337 h 6470305"/>
              <a:gd name="connsiteX2110" fmla="*/ 120531 w 12192000"/>
              <a:gd name="connsiteY2110" fmla="*/ 932489 h 6470305"/>
              <a:gd name="connsiteX2111" fmla="*/ 25377 w 12192000"/>
              <a:gd name="connsiteY2111" fmla="*/ 1027638 h 6470305"/>
              <a:gd name="connsiteX2112" fmla="*/ 0 w 12192000"/>
              <a:gd name="connsiteY2112" fmla="*/ 1022515 h 6470305"/>
              <a:gd name="connsiteX2113" fmla="*/ 0 w 12192000"/>
              <a:gd name="connsiteY2113" fmla="*/ 842460 h 6470305"/>
              <a:gd name="connsiteX2114" fmla="*/ 12166698 w 12192000"/>
              <a:gd name="connsiteY2114" fmla="*/ 418667 h 6470305"/>
              <a:gd name="connsiteX2115" fmla="*/ 12192000 w 12192000"/>
              <a:gd name="connsiteY2115" fmla="*/ 423775 h 6470305"/>
              <a:gd name="connsiteX2116" fmla="*/ 12192000 w 12192000"/>
              <a:gd name="connsiteY2116" fmla="*/ 603865 h 6470305"/>
              <a:gd name="connsiteX2117" fmla="*/ 12166698 w 12192000"/>
              <a:gd name="connsiteY2117" fmla="*/ 608973 h 6470305"/>
              <a:gd name="connsiteX2118" fmla="*/ 12071546 w 12192000"/>
              <a:gd name="connsiteY2118" fmla="*/ 513818 h 6470305"/>
              <a:gd name="connsiteX2119" fmla="*/ 12166698 w 12192000"/>
              <a:gd name="connsiteY2119" fmla="*/ 418667 h 6470305"/>
              <a:gd name="connsiteX2120" fmla="*/ 11748029 w 12192000"/>
              <a:gd name="connsiteY2120" fmla="*/ 418667 h 6470305"/>
              <a:gd name="connsiteX2121" fmla="*/ 11843181 w 12192000"/>
              <a:gd name="connsiteY2121" fmla="*/ 513818 h 6470305"/>
              <a:gd name="connsiteX2122" fmla="*/ 11748029 w 12192000"/>
              <a:gd name="connsiteY2122" fmla="*/ 608973 h 6470305"/>
              <a:gd name="connsiteX2123" fmla="*/ 11652877 w 12192000"/>
              <a:gd name="connsiteY2123" fmla="*/ 513818 h 6470305"/>
              <a:gd name="connsiteX2124" fmla="*/ 11748029 w 12192000"/>
              <a:gd name="connsiteY2124" fmla="*/ 418667 h 6470305"/>
              <a:gd name="connsiteX2125" fmla="*/ 11329360 w 12192000"/>
              <a:gd name="connsiteY2125" fmla="*/ 418667 h 6470305"/>
              <a:gd name="connsiteX2126" fmla="*/ 11424512 w 12192000"/>
              <a:gd name="connsiteY2126" fmla="*/ 513818 h 6470305"/>
              <a:gd name="connsiteX2127" fmla="*/ 11329360 w 12192000"/>
              <a:gd name="connsiteY2127" fmla="*/ 608973 h 6470305"/>
              <a:gd name="connsiteX2128" fmla="*/ 11234208 w 12192000"/>
              <a:gd name="connsiteY2128" fmla="*/ 513818 h 6470305"/>
              <a:gd name="connsiteX2129" fmla="*/ 11329360 w 12192000"/>
              <a:gd name="connsiteY2129" fmla="*/ 418667 h 6470305"/>
              <a:gd name="connsiteX2130" fmla="*/ 10910691 w 12192000"/>
              <a:gd name="connsiteY2130" fmla="*/ 418667 h 6470305"/>
              <a:gd name="connsiteX2131" fmla="*/ 11005843 w 12192000"/>
              <a:gd name="connsiteY2131" fmla="*/ 513818 h 6470305"/>
              <a:gd name="connsiteX2132" fmla="*/ 10910691 w 12192000"/>
              <a:gd name="connsiteY2132" fmla="*/ 608973 h 6470305"/>
              <a:gd name="connsiteX2133" fmla="*/ 10815539 w 12192000"/>
              <a:gd name="connsiteY2133" fmla="*/ 513818 h 6470305"/>
              <a:gd name="connsiteX2134" fmla="*/ 10910691 w 12192000"/>
              <a:gd name="connsiteY2134" fmla="*/ 418667 h 6470305"/>
              <a:gd name="connsiteX2135" fmla="*/ 10492022 w 12192000"/>
              <a:gd name="connsiteY2135" fmla="*/ 418667 h 6470305"/>
              <a:gd name="connsiteX2136" fmla="*/ 10587174 w 12192000"/>
              <a:gd name="connsiteY2136" fmla="*/ 513818 h 6470305"/>
              <a:gd name="connsiteX2137" fmla="*/ 10492022 w 12192000"/>
              <a:gd name="connsiteY2137" fmla="*/ 608973 h 6470305"/>
              <a:gd name="connsiteX2138" fmla="*/ 10396870 w 12192000"/>
              <a:gd name="connsiteY2138" fmla="*/ 513818 h 6470305"/>
              <a:gd name="connsiteX2139" fmla="*/ 10492022 w 12192000"/>
              <a:gd name="connsiteY2139" fmla="*/ 418667 h 6470305"/>
              <a:gd name="connsiteX2140" fmla="*/ 10073353 w 12192000"/>
              <a:gd name="connsiteY2140" fmla="*/ 418667 h 6470305"/>
              <a:gd name="connsiteX2141" fmla="*/ 10168505 w 12192000"/>
              <a:gd name="connsiteY2141" fmla="*/ 513818 h 6470305"/>
              <a:gd name="connsiteX2142" fmla="*/ 10073353 w 12192000"/>
              <a:gd name="connsiteY2142" fmla="*/ 608973 h 6470305"/>
              <a:gd name="connsiteX2143" fmla="*/ 9978201 w 12192000"/>
              <a:gd name="connsiteY2143" fmla="*/ 513818 h 6470305"/>
              <a:gd name="connsiteX2144" fmla="*/ 10073353 w 12192000"/>
              <a:gd name="connsiteY2144" fmla="*/ 418667 h 6470305"/>
              <a:gd name="connsiteX2145" fmla="*/ 9654684 w 12192000"/>
              <a:gd name="connsiteY2145" fmla="*/ 418667 h 6470305"/>
              <a:gd name="connsiteX2146" fmla="*/ 9749836 w 12192000"/>
              <a:gd name="connsiteY2146" fmla="*/ 513818 h 6470305"/>
              <a:gd name="connsiteX2147" fmla="*/ 9654684 w 12192000"/>
              <a:gd name="connsiteY2147" fmla="*/ 608973 h 6470305"/>
              <a:gd name="connsiteX2148" fmla="*/ 9559532 w 12192000"/>
              <a:gd name="connsiteY2148" fmla="*/ 513818 h 6470305"/>
              <a:gd name="connsiteX2149" fmla="*/ 9654684 w 12192000"/>
              <a:gd name="connsiteY2149" fmla="*/ 418667 h 6470305"/>
              <a:gd name="connsiteX2150" fmla="*/ 9236015 w 12192000"/>
              <a:gd name="connsiteY2150" fmla="*/ 418667 h 6470305"/>
              <a:gd name="connsiteX2151" fmla="*/ 9331167 w 12192000"/>
              <a:gd name="connsiteY2151" fmla="*/ 513818 h 6470305"/>
              <a:gd name="connsiteX2152" fmla="*/ 9236015 w 12192000"/>
              <a:gd name="connsiteY2152" fmla="*/ 608973 h 6470305"/>
              <a:gd name="connsiteX2153" fmla="*/ 9140863 w 12192000"/>
              <a:gd name="connsiteY2153" fmla="*/ 513818 h 6470305"/>
              <a:gd name="connsiteX2154" fmla="*/ 9236015 w 12192000"/>
              <a:gd name="connsiteY2154" fmla="*/ 418667 h 6470305"/>
              <a:gd name="connsiteX2155" fmla="*/ 8817346 w 12192000"/>
              <a:gd name="connsiteY2155" fmla="*/ 418667 h 6470305"/>
              <a:gd name="connsiteX2156" fmla="*/ 8912498 w 12192000"/>
              <a:gd name="connsiteY2156" fmla="*/ 513818 h 6470305"/>
              <a:gd name="connsiteX2157" fmla="*/ 8817346 w 12192000"/>
              <a:gd name="connsiteY2157" fmla="*/ 608973 h 6470305"/>
              <a:gd name="connsiteX2158" fmla="*/ 8722194 w 12192000"/>
              <a:gd name="connsiteY2158" fmla="*/ 513818 h 6470305"/>
              <a:gd name="connsiteX2159" fmla="*/ 8817346 w 12192000"/>
              <a:gd name="connsiteY2159" fmla="*/ 418667 h 6470305"/>
              <a:gd name="connsiteX2160" fmla="*/ 8398677 w 12192000"/>
              <a:gd name="connsiteY2160" fmla="*/ 418667 h 6470305"/>
              <a:gd name="connsiteX2161" fmla="*/ 8493829 w 12192000"/>
              <a:gd name="connsiteY2161" fmla="*/ 513818 h 6470305"/>
              <a:gd name="connsiteX2162" fmla="*/ 8398677 w 12192000"/>
              <a:gd name="connsiteY2162" fmla="*/ 608973 h 6470305"/>
              <a:gd name="connsiteX2163" fmla="*/ 8303526 w 12192000"/>
              <a:gd name="connsiteY2163" fmla="*/ 513818 h 6470305"/>
              <a:gd name="connsiteX2164" fmla="*/ 8398677 w 12192000"/>
              <a:gd name="connsiteY2164" fmla="*/ 418667 h 6470305"/>
              <a:gd name="connsiteX2165" fmla="*/ 7980009 w 12192000"/>
              <a:gd name="connsiteY2165" fmla="*/ 418667 h 6470305"/>
              <a:gd name="connsiteX2166" fmla="*/ 8075161 w 12192000"/>
              <a:gd name="connsiteY2166" fmla="*/ 513818 h 6470305"/>
              <a:gd name="connsiteX2167" fmla="*/ 7980009 w 12192000"/>
              <a:gd name="connsiteY2167" fmla="*/ 608973 h 6470305"/>
              <a:gd name="connsiteX2168" fmla="*/ 7884857 w 12192000"/>
              <a:gd name="connsiteY2168" fmla="*/ 513818 h 6470305"/>
              <a:gd name="connsiteX2169" fmla="*/ 7980009 w 12192000"/>
              <a:gd name="connsiteY2169" fmla="*/ 418667 h 6470305"/>
              <a:gd name="connsiteX2170" fmla="*/ 7561340 w 12192000"/>
              <a:gd name="connsiteY2170" fmla="*/ 418667 h 6470305"/>
              <a:gd name="connsiteX2171" fmla="*/ 7656492 w 12192000"/>
              <a:gd name="connsiteY2171" fmla="*/ 513818 h 6470305"/>
              <a:gd name="connsiteX2172" fmla="*/ 7561340 w 12192000"/>
              <a:gd name="connsiteY2172" fmla="*/ 608973 h 6470305"/>
              <a:gd name="connsiteX2173" fmla="*/ 7466188 w 12192000"/>
              <a:gd name="connsiteY2173" fmla="*/ 513818 h 6470305"/>
              <a:gd name="connsiteX2174" fmla="*/ 7561340 w 12192000"/>
              <a:gd name="connsiteY2174" fmla="*/ 418667 h 6470305"/>
              <a:gd name="connsiteX2175" fmla="*/ 7142671 w 12192000"/>
              <a:gd name="connsiteY2175" fmla="*/ 418667 h 6470305"/>
              <a:gd name="connsiteX2176" fmla="*/ 7237823 w 12192000"/>
              <a:gd name="connsiteY2176" fmla="*/ 513818 h 6470305"/>
              <a:gd name="connsiteX2177" fmla="*/ 7142671 w 12192000"/>
              <a:gd name="connsiteY2177" fmla="*/ 608973 h 6470305"/>
              <a:gd name="connsiteX2178" fmla="*/ 7047519 w 12192000"/>
              <a:gd name="connsiteY2178" fmla="*/ 513818 h 6470305"/>
              <a:gd name="connsiteX2179" fmla="*/ 7142671 w 12192000"/>
              <a:gd name="connsiteY2179" fmla="*/ 418667 h 6470305"/>
              <a:gd name="connsiteX2180" fmla="*/ 6724002 w 12192000"/>
              <a:gd name="connsiteY2180" fmla="*/ 418667 h 6470305"/>
              <a:gd name="connsiteX2181" fmla="*/ 6819154 w 12192000"/>
              <a:gd name="connsiteY2181" fmla="*/ 513818 h 6470305"/>
              <a:gd name="connsiteX2182" fmla="*/ 6724002 w 12192000"/>
              <a:gd name="connsiteY2182" fmla="*/ 608973 h 6470305"/>
              <a:gd name="connsiteX2183" fmla="*/ 6628850 w 12192000"/>
              <a:gd name="connsiteY2183" fmla="*/ 513818 h 6470305"/>
              <a:gd name="connsiteX2184" fmla="*/ 6724002 w 12192000"/>
              <a:gd name="connsiteY2184" fmla="*/ 418667 h 6470305"/>
              <a:gd name="connsiteX2185" fmla="*/ 6305333 w 12192000"/>
              <a:gd name="connsiteY2185" fmla="*/ 418667 h 6470305"/>
              <a:gd name="connsiteX2186" fmla="*/ 6400485 w 12192000"/>
              <a:gd name="connsiteY2186" fmla="*/ 513818 h 6470305"/>
              <a:gd name="connsiteX2187" fmla="*/ 6305333 w 12192000"/>
              <a:gd name="connsiteY2187" fmla="*/ 608973 h 6470305"/>
              <a:gd name="connsiteX2188" fmla="*/ 6210181 w 12192000"/>
              <a:gd name="connsiteY2188" fmla="*/ 513818 h 6470305"/>
              <a:gd name="connsiteX2189" fmla="*/ 6305333 w 12192000"/>
              <a:gd name="connsiteY2189" fmla="*/ 418667 h 6470305"/>
              <a:gd name="connsiteX2190" fmla="*/ 5886664 w 12192000"/>
              <a:gd name="connsiteY2190" fmla="*/ 418667 h 6470305"/>
              <a:gd name="connsiteX2191" fmla="*/ 5981816 w 12192000"/>
              <a:gd name="connsiteY2191" fmla="*/ 513818 h 6470305"/>
              <a:gd name="connsiteX2192" fmla="*/ 5886664 w 12192000"/>
              <a:gd name="connsiteY2192" fmla="*/ 608973 h 6470305"/>
              <a:gd name="connsiteX2193" fmla="*/ 5791512 w 12192000"/>
              <a:gd name="connsiteY2193" fmla="*/ 513818 h 6470305"/>
              <a:gd name="connsiteX2194" fmla="*/ 5886664 w 12192000"/>
              <a:gd name="connsiteY2194" fmla="*/ 418667 h 6470305"/>
              <a:gd name="connsiteX2195" fmla="*/ 5467994 w 12192000"/>
              <a:gd name="connsiteY2195" fmla="*/ 418667 h 6470305"/>
              <a:gd name="connsiteX2196" fmla="*/ 5563146 w 12192000"/>
              <a:gd name="connsiteY2196" fmla="*/ 513818 h 6470305"/>
              <a:gd name="connsiteX2197" fmla="*/ 5467994 w 12192000"/>
              <a:gd name="connsiteY2197" fmla="*/ 608973 h 6470305"/>
              <a:gd name="connsiteX2198" fmla="*/ 5372842 w 12192000"/>
              <a:gd name="connsiteY2198" fmla="*/ 513818 h 6470305"/>
              <a:gd name="connsiteX2199" fmla="*/ 5467994 w 12192000"/>
              <a:gd name="connsiteY2199" fmla="*/ 418667 h 6470305"/>
              <a:gd name="connsiteX2200" fmla="*/ 5049325 w 12192000"/>
              <a:gd name="connsiteY2200" fmla="*/ 418667 h 6470305"/>
              <a:gd name="connsiteX2201" fmla="*/ 5144478 w 12192000"/>
              <a:gd name="connsiteY2201" fmla="*/ 513818 h 6470305"/>
              <a:gd name="connsiteX2202" fmla="*/ 5049325 w 12192000"/>
              <a:gd name="connsiteY2202" fmla="*/ 608973 h 6470305"/>
              <a:gd name="connsiteX2203" fmla="*/ 4954173 w 12192000"/>
              <a:gd name="connsiteY2203" fmla="*/ 513818 h 6470305"/>
              <a:gd name="connsiteX2204" fmla="*/ 5049325 w 12192000"/>
              <a:gd name="connsiteY2204" fmla="*/ 418667 h 6470305"/>
              <a:gd name="connsiteX2205" fmla="*/ 4630656 w 12192000"/>
              <a:gd name="connsiteY2205" fmla="*/ 418667 h 6470305"/>
              <a:gd name="connsiteX2206" fmla="*/ 4725808 w 12192000"/>
              <a:gd name="connsiteY2206" fmla="*/ 513818 h 6470305"/>
              <a:gd name="connsiteX2207" fmla="*/ 4630656 w 12192000"/>
              <a:gd name="connsiteY2207" fmla="*/ 608973 h 6470305"/>
              <a:gd name="connsiteX2208" fmla="*/ 4535504 w 12192000"/>
              <a:gd name="connsiteY2208" fmla="*/ 513818 h 6470305"/>
              <a:gd name="connsiteX2209" fmla="*/ 4630656 w 12192000"/>
              <a:gd name="connsiteY2209" fmla="*/ 418667 h 6470305"/>
              <a:gd name="connsiteX2210" fmla="*/ 4211987 w 12192000"/>
              <a:gd name="connsiteY2210" fmla="*/ 418667 h 6470305"/>
              <a:gd name="connsiteX2211" fmla="*/ 4307139 w 12192000"/>
              <a:gd name="connsiteY2211" fmla="*/ 513818 h 6470305"/>
              <a:gd name="connsiteX2212" fmla="*/ 4211987 w 12192000"/>
              <a:gd name="connsiteY2212" fmla="*/ 608973 h 6470305"/>
              <a:gd name="connsiteX2213" fmla="*/ 4116835 w 12192000"/>
              <a:gd name="connsiteY2213" fmla="*/ 513818 h 6470305"/>
              <a:gd name="connsiteX2214" fmla="*/ 4211987 w 12192000"/>
              <a:gd name="connsiteY2214" fmla="*/ 418667 h 6470305"/>
              <a:gd name="connsiteX2215" fmla="*/ 3793462 w 12192000"/>
              <a:gd name="connsiteY2215" fmla="*/ 418667 h 6470305"/>
              <a:gd name="connsiteX2216" fmla="*/ 3888470 w 12192000"/>
              <a:gd name="connsiteY2216" fmla="*/ 513818 h 6470305"/>
              <a:gd name="connsiteX2217" fmla="*/ 3793462 w 12192000"/>
              <a:gd name="connsiteY2217" fmla="*/ 608973 h 6470305"/>
              <a:gd name="connsiteX2218" fmla="*/ 3698310 w 12192000"/>
              <a:gd name="connsiteY2218" fmla="*/ 513818 h 6470305"/>
              <a:gd name="connsiteX2219" fmla="*/ 3793462 w 12192000"/>
              <a:gd name="connsiteY2219" fmla="*/ 418667 h 6470305"/>
              <a:gd name="connsiteX2220" fmla="*/ 3374780 w 12192000"/>
              <a:gd name="connsiteY2220" fmla="*/ 418667 h 6470305"/>
              <a:gd name="connsiteX2221" fmla="*/ 3469941 w 12192000"/>
              <a:gd name="connsiteY2221" fmla="*/ 513818 h 6470305"/>
              <a:gd name="connsiteX2222" fmla="*/ 3374780 w 12192000"/>
              <a:gd name="connsiteY2222" fmla="*/ 608973 h 6470305"/>
              <a:gd name="connsiteX2223" fmla="*/ 3279628 w 12192000"/>
              <a:gd name="connsiteY2223" fmla="*/ 513818 h 6470305"/>
              <a:gd name="connsiteX2224" fmla="*/ 3374780 w 12192000"/>
              <a:gd name="connsiteY2224" fmla="*/ 418667 h 6470305"/>
              <a:gd name="connsiteX2225" fmla="*/ 2956102 w 12192000"/>
              <a:gd name="connsiteY2225" fmla="*/ 418667 h 6470305"/>
              <a:gd name="connsiteX2226" fmla="*/ 3051260 w 12192000"/>
              <a:gd name="connsiteY2226" fmla="*/ 513818 h 6470305"/>
              <a:gd name="connsiteX2227" fmla="*/ 2956102 w 12192000"/>
              <a:gd name="connsiteY2227" fmla="*/ 608973 h 6470305"/>
              <a:gd name="connsiteX2228" fmla="*/ 2860946 w 12192000"/>
              <a:gd name="connsiteY2228" fmla="*/ 513818 h 6470305"/>
              <a:gd name="connsiteX2229" fmla="*/ 2956102 w 12192000"/>
              <a:gd name="connsiteY2229" fmla="*/ 418667 h 6470305"/>
              <a:gd name="connsiteX2230" fmla="*/ 2537417 w 12192000"/>
              <a:gd name="connsiteY2230" fmla="*/ 418667 h 6470305"/>
              <a:gd name="connsiteX2231" fmla="*/ 2632581 w 12192000"/>
              <a:gd name="connsiteY2231" fmla="*/ 513818 h 6470305"/>
              <a:gd name="connsiteX2232" fmla="*/ 2537417 w 12192000"/>
              <a:gd name="connsiteY2232" fmla="*/ 608973 h 6470305"/>
              <a:gd name="connsiteX2233" fmla="*/ 2442265 w 12192000"/>
              <a:gd name="connsiteY2233" fmla="*/ 513818 h 6470305"/>
              <a:gd name="connsiteX2234" fmla="*/ 2537417 w 12192000"/>
              <a:gd name="connsiteY2234" fmla="*/ 418667 h 6470305"/>
              <a:gd name="connsiteX2235" fmla="*/ 2118747 w 12192000"/>
              <a:gd name="connsiteY2235" fmla="*/ 418667 h 6470305"/>
              <a:gd name="connsiteX2236" fmla="*/ 2213899 w 12192000"/>
              <a:gd name="connsiteY2236" fmla="*/ 513818 h 6470305"/>
              <a:gd name="connsiteX2237" fmla="*/ 2118747 w 12192000"/>
              <a:gd name="connsiteY2237" fmla="*/ 608973 h 6470305"/>
              <a:gd name="connsiteX2238" fmla="*/ 2023592 w 12192000"/>
              <a:gd name="connsiteY2238" fmla="*/ 513818 h 6470305"/>
              <a:gd name="connsiteX2239" fmla="*/ 2118747 w 12192000"/>
              <a:gd name="connsiteY2239" fmla="*/ 418667 h 6470305"/>
              <a:gd name="connsiteX2240" fmla="*/ 1700065 w 12192000"/>
              <a:gd name="connsiteY2240" fmla="*/ 418667 h 6470305"/>
              <a:gd name="connsiteX2241" fmla="*/ 1795218 w 12192000"/>
              <a:gd name="connsiteY2241" fmla="*/ 513818 h 6470305"/>
              <a:gd name="connsiteX2242" fmla="*/ 1700065 w 12192000"/>
              <a:gd name="connsiteY2242" fmla="*/ 608973 h 6470305"/>
              <a:gd name="connsiteX2243" fmla="*/ 1604906 w 12192000"/>
              <a:gd name="connsiteY2243" fmla="*/ 513818 h 6470305"/>
              <a:gd name="connsiteX2244" fmla="*/ 1700065 w 12192000"/>
              <a:gd name="connsiteY2244" fmla="*/ 418667 h 6470305"/>
              <a:gd name="connsiteX2245" fmla="*/ 1281383 w 12192000"/>
              <a:gd name="connsiteY2245" fmla="*/ 418667 h 6470305"/>
              <a:gd name="connsiteX2246" fmla="*/ 1376536 w 12192000"/>
              <a:gd name="connsiteY2246" fmla="*/ 513818 h 6470305"/>
              <a:gd name="connsiteX2247" fmla="*/ 1281383 w 12192000"/>
              <a:gd name="connsiteY2247" fmla="*/ 608973 h 6470305"/>
              <a:gd name="connsiteX2248" fmla="*/ 1186232 w 12192000"/>
              <a:gd name="connsiteY2248" fmla="*/ 513818 h 6470305"/>
              <a:gd name="connsiteX2249" fmla="*/ 1281383 w 12192000"/>
              <a:gd name="connsiteY2249" fmla="*/ 418667 h 6470305"/>
              <a:gd name="connsiteX2250" fmla="*/ 862717 w 12192000"/>
              <a:gd name="connsiteY2250" fmla="*/ 418667 h 6470305"/>
              <a:gd name="connsiteX2251" fmla="*/ 957870 w 12192000"/>
              <a:gd name="connsiteY2251" fmla="*/ 513818 h 6470305"/>
              <a:gd name="connsiteX2252" fmla="*/ 862717 w 12192000"/>
              <a:gd name="connsiteY2252" fmla="*/ 608973 h 6470305"/>
              <a:gd name="connsiteX2253" fmla="*/ 767566 w 12192000"/>
              <a:gd name="connsiteY2253" fmla="*/ 513818 h 6470305"/>
              <a:gd name="connsiteX2254" fmla="*/ 862717 w 12192000"/>
              <a:gd name="connsiteY2254" fmla="*/ 418667 h 6470305"/>
              <a:gd name="connsiteX2255" fmla="*/ 444052 w 12192000"/>
              <a:gd name="connsiteY2255" fmla="*/ 418667 h 6470305"/>
              <a:gd name="connsiteX2256" fmla="*/ 539204 w 12192000"/>
              <a:gd name="connsiteY2256" fmla="*/ 513818 h 6470305"/>
              <a:gd name="connsiteX2257" fmla="*/ 444052 w 12192000"/>
              <a:gd name="connsiteY2257" fmla="*/ 608973 h 6470305"/>
              <a:gd name="connsiteX2258" fmla="*/ 348900 w 12192000"/>
              <a:gd name="connsiteY2258" fmla="*/ 513818 h 6470305"/>
              <a:gd name="connsiteX2259" fmla="*/ 444052 w 12192000"/>
              <a:gd name="connsiteY2259" fmla="*/ 418667 h 6470305"/>
              <a:gd name="connsiteX2260" fmla="*/ 25383 w 12192000"/>
              <a:gd name="connsiteY2260" fmla="*/ 418667 h 6470305"/>
              <a:gd name="connsiteX2261" fmla="*/ 120536 w 12192000"/>
              <a:gd name="connsiteY2261" fmla="*/ 513818 h 6470305"/>
              <a:gd name="connsiteX2262" fmla="*/ 25383 w 12192000"/>
              <a:gd name="connsiteY2262" fmla="*/ 608973 h 6470305"/>
              <a:gd name="connsiteX2263" fmla="*/ 0 w 12192000"/>
              <a:gd name="connsiteY2263" fmla="*/ 603848 h 6470305"/>
              <a:gd name="connsiteX2264" fmla="*/ 0 w 12192000"/>
              <a:gd name="connsiteY2264" fmla="*/ 423791 h 6470305"/>
              <a:gd name="connsiteX2265" fmla="*/ 12166698 w 12192000"/>
              <a:gd name="connsiteY2265" fmla="*/ 0 h 6470305"/>
              <a:gd name="connsiteX2266" fmla="*/ 12192000 w 12192000"/>
              <a:gd name="connsiteY2266" fmla="*/ 5108 h 6470305"/>
              <a:gd name="connsiteX2267" fmla="*/ 12192000 w 12192000"/>
              <a:gd name="connsiteY2267" fmla="*/ 185196 h 6470305"/>
              <a:gd name="connsiteX2268" fmla="*/ 12166698 w 12192000"/>
              <a:gd name="connsiteY2268" fmla="*/ 190304 h 6470305"/>
              <a:gd name="connsiteX2269" fmla="*/ 12071546 w 12192000"/>
              <a:gd name="connsiteY2269" fmla="*/ 95152 h 6470305"/>
              <a:gd name="connsiteX2270" fmla="*/ 12166698 w 12192000"/>
              <a:gd name="connsiteY2270" fmla="*/ 0 h 6470305"/>
              <a:gd name="connsiteX2271" fmla="*/ 11748029 w 12192000"/>
              <a:gd name="connsiteY2271" fmla="*/ 0 h 6470305"/>
              <a:gd name="connsiteX2272" fmla="*/ 11843181 w 12192000"/>
              <a:gd name="connsiteY2272" fmla="*/ 95152 h 6470305"/>
              <a:gd name="connsiteX2273" fmla="*/ 11748029 w 12192000"/>
              <a:gd name="connsiteY2273" fmla="*/ 190304 h 6470305"/>
              <a:gd name="connsiteX2274" fmla="*/ 11652877 w 12192000"/>
              <a:gd name="connsiteY2274" fmla="*/ 95152 h 6470305"/>
              <a:gd name="connsiteX2275" fmla="*/ 11748029 w 12192000"/>
              <a:gd name="connsiteY2275" fmla="*/ 0 h 6470305"/>
              <a:gd name="connsiteX2276" fmla="*/ 11329360 w 12192000"/>
              <a:gd name="connsiteY2276" fmla="*/ 0 h 6470305"/>
              <a:gd name="connsiteX2277" fmla="*/ 11424512 w 12192000"/>
              <a:gd name="connsiteY2277" fmla="*/ 95152 h 6470305"/>
              <a:gd name="connsiteX2278" fmla="*/ 11329360 w 12192000"/>
              <a:gd name="connsiteY2278" fmla="*/ 190304 h 6470305"/>
              <a:gd name="connsiteX2279" fmla="*/ 11234208 w 12192000"/>
              <a:gd name="connsiteY2279" fmla="*/ 95152 h 6470305"/>
              <a:gd name="connsiteX2280" fmla="*/ 11329360 w 12192000"/>
              <a:gd name="connsiteY2280" fmla="*/ 0 h 6470305"/>
              <a:gd name="connsiteX2281" fmla="*/ 10910691 w 12192000"/>
              <a:gd name="connsiteY2281" fmla="*/ 0 h 6470305"/>
              <a:gd name="connsiteX2282" fmla="*/ 11005843 w 12192000"/>
              <a:gd name="connsiteY2282" fmla="*/ 95152 h 6470305"/>
              <a:gd name="connsiteX2283" fmla="*/ 10910691 w 12192000"/>
              <a:gd name="connsiteY2283" fmla="*/ 190304 h 6470305"/>
              <a:gd name="connsiteX2284" fmla="*/ 10815539 w 12192000"/>
              <a:gd name="connsiteY2284" fmla="*/ 95152 h 6470305"/>
              <a:gd name="connsiteX2285" fmla="*/ 10910691 w 12192000"/>
              <a:gd name="connsiteY2285" fmla="*/ 0 h 6470305"/>
              <a:gd name="connsiteX2286" fmla="*/ 10492022 w 12192000"/>
              <a:gd name="connsiteY2286" fmla="*/ 0 h 6470305"/>
              <a:gd name="connsiteX2287" fmla="*/ 10587174 w 12192000"/>
              <a:gd name="connsiteY2287" fmla="*/ 95152 h 6470305"/>
              <a:gd name="connsiteX2288" fmla="*/ 10492022 w 12192000"/>
              <a:gd name="connsiteY2288" fmla="*/ 190304 h 6470305"/>
              <a:gd name="connsiteX2289" fmla="*/ 10396870 w 12192000"/>
              <a:gd name="connsiteY2289" fmla="*/ 95152 h 6470305"/>
              <a:gd name="connsiteX2290" fmla="*/ 10492022 w 12192000"/>
              <a:gd name="connsiteY2290" fmla="*/ 0 h 6470305"/>
              <a:gd name="connsiteX2291" fmla="*/ 10073353 w 12192000"/>
              <a:gd name="connsiteY2291" fmla="*/ 0 h 6470305"/>
              <a:gd name="connsiteX2292" fmla="*/ 10168505 w 12192000"/>
              <a:gd name="connsiteY2292" fmla="*/ 95152 h 6470305"/>
              <a:gd name="connsiteX2293" fmla="*/ 10073353 w 12192000"/>
              <a:gd name="connsiteY2293" fmla="*/ 190304 h 6470305"/>
              <a:gd name="connsiteX2294" fmla="*/ 9978201 w 12192000"/>
              <a:gd name="connsiteY2294" fmla="*/ 95152 h 6470305"/>
              <a:gd name="connsiteX2295" fmla="*/ 10073353 w 12192000"/>
              <a:gd name="connsiteY2295" fmla="*/ 0 h 6470305"/>
              <a:gd name="connsiteX2296" fmla="*/ 9654684 w 12192000"/>
              <a:gd name="connsiteY2296" fmla="*/ 0 h 6470305"/>
              <a:gd name="connsiteX2297" fmla="*/ 9749836 w 12192000"/>
              <a:gd name="connsiteY2297" fmla="*/ 95152 h 6470305"/>
              <a:gd name="connsiteX2298" fmla="*/ 9654684 w 12192000"/>
              <a:gd name="connsiteY2298" fmla="*/ 190304 h 6470305"/>
              <a:gd name="connsiteX2299" fmla="*/ 9559532 w 12192000"/>
              <a:gd name="connsiteY2299" fmla="*/ 95152 h 6470305"/>
              <a:gd name="connsiteX2300" fmla="*/ 9654684 w 12192000"/>
              <a:gd name="connsiteY2300" fmla="*/ 0 h 6470305"/>
              <a:gd name="connsiteX2301" fmla="*/ 9236015 w 12192000"/>
              <a:gd name="connsiteY2301" fmla="*/ 0 h 6470305"/>
              <a:gd name="connsiteX2302" fmla="*/ 9331167 w 12192000"/>
              <a:gd name="connsiteY2302" fmla="*/ 95152 h 6470305"/>
              <a:gd name="connsiteX2303" fmla="*/ 9236015 w 12192000"/>
              <a:gd name="connsiteY2303" fmla="*/ 190304 h 6470305"/>
              <a:gd name="connsiteX2304" fmla="*/ 9140863 w 12192000"/>
              <a:gd name="connsiteY2304" fmla="*/ 95152 h 6470305"/>
              <a:gd name="connsiteX2305" fmla="*/ 9236015 w 12192000"/>
              <a:gd name="connsiteY2305" fmla="*/ 0 h 6470305"/>
              <a:gd name="connsiteX2306" fmla="*/ 8817346 w 12192000"/>
              <a:gd name="connsiteY2306" fmla="*/ 0 h 6470305"/>
              <a:gd name="connsiteX2307" fmla="*/ 8912498 w 12192000"/>
              <a:gd name="connsiteY2307" fmla="*/ 95152 h 6470305"/>
              <a:gd name="connsiteX2308" fmla="*/ 8817346 w 12192000"/>
              <a:gd name="connsiteY2308" fmla="*/ 190304 h 6470305"/>
              <a:gd name="connsiteX2309" fmla="*/ 8722194 w 12192000"/>
              <a:gd name="connsiteY2309" fmla="*/ 95152 h 6470305"/>
              <a:gd name="connsiteX2310" fmla="*/ 8817346 w 12192000"/>
              <a:gd name="connsiteY2310" fmla="*/ 0 h 6470305"/>
              <a:gd name="connsiteX2311" fmla="*/ 8398677 w 12192000"/>
              <a:gd name="connsiteY2311" fmla="*/ 0 h 6470305"/>
              <a:gd name="connsiteX2312" fmla="*/ 8493829 w 12192000"/>
              <a:gd name="connsiteY2312" fmla="*/ 95152 h 6470305"/>
              <a:gd name="connsiteX2313" fmla="*/ 8398677 w 12192000"/>
              <a:gd name="connsiteY2313" fmla="*/ 190304 h 6470305"/>
              <a:gd name="connsiteX2314" fmla="*/ 8303526 w 12192000"/>
              <a:gd name="connsiteY2314" fmla="*/ 95152 h 6470305"/>
              <a:gd name="connsiteX2315" fmla="*/ 8398677 w 12192000"/>
              <a:gd name="connsiteY2315" fmla="*/ 0 h 6470305"/>
              <a:gd name="connsiteX2316" fmla="*/ 7980009 w 12192000"/>
              <a:gd name="connsiteY2316" fmla="*/ 0 h 6470305"/>
              <a:gd name="connsiteX2317" fmla="*/ 8075161 w 12192000"/>
              <a:gd name="connsiteY2317" fmla="*/ 95152 h 6470305"/>
              <a:gd name="connsiteX2318" fmla="*/ 7980009 w 12192000"/>
              <a:gd name="connsiteY2318" fmla="*/ 190304 h 6470305"/>
              <a:gd name="connsiteX2319" fmla="*/ 7884857 w 12192000"/>
              <a:gd name="connsiteY2319" fmla="*/ 95152 h 6470305"/>
              <a:gd name="connsiteX2320" fmla="*/ 7980009 w 12192000"/>
              <a:gd name="connsiteY2320" fmla="*/ 0 h 6470305"/>
              <a:gd name="connsiteX2321" fmla="*/ 7561340 w 12192000"/>
              <a:gd name="connsiteY2321" fmla="*/ 0 h 6470305"/>
              <a:gd name="connsiteX2322" fmla="*/ 7656492 w 12192000"/>
              <a:gd name="connsiteY2322" fmla="*/ 95152 h 6470305"/>
              <a:gd name="connsiteX2323" fmla="*/ 7561340 w 12192000"/>
              <a:gd name="connsiteY2323" fmla="*/ 190304 h 6470305"/>
              <a:gd name="connsiteX2324" fmla="*/ 7466188 w 12192000"/>
              <a:gd name="connsiteY2324" fmla="*/ 95152 h 6470305"/>
              <a:gd name="connsiteX2325" fmla="*/ 7561340 w 12192000"/>
              <a:gd name="connsiteY2325" fmla="*/ 0 h 6470305"/>
              <a:gd name="connsiteX2326" fmla="*/ 7142671 w 12192000"/>
              <a:gd name="connsiteY2326" fmla="*/ 0 h 6470305"/>
              <a:gd name="connsiteX2327" fmla="*/ 7237823 w 12192000"/>
              <a:gd name="connsiteY2327" fmla="*/ 95152 h 6470305"/>
              <a:gd name="connsiteX2328" fmla="*/ 7142671 w 12192000"/>
              <a:gd name="connsiteY2328" fmla="*/ 190304 h 6470305"/>
              <a:gd name="connsiteX2329" fmla="*/ 7047519 w 12192000"/>
              <a:gd name="connsiteY2329" fmla="*/ 95152 h 6470305"/>
              <a:gd name="connsiteX2330" fmla="*/ 7142671 w 12192000"/>
              <a:gd name="connsiteY2330" fmla="*/ 0 h 6470305"/>
              <a:gd name="connsiteX2331" fmla="*/ 6724002 w 12192000"/>
              <a:gd name="connsiteY2331" fmla="*/ 0 h 6470305"/>
              <a:gd name="connsiteX2332" fmla="*/ 6819154 w 12192000"/>
              <a:gd name="connsiteY2332" fmla="*/ 95152 h 6470305"/>
              <a:gd name="connsiteX2333" fmla="*/ 6724002 w 12192000"/>
              <a:gd name="connsiteY2333" fmla="*/ 190304 h 6470305"/>
              <a:gd name="connsiteX2334" fmla="*/ 6628850 w 12192000"/>
              <a:gd name="connsiteY2334" fmla="*/ 95152 h 6470305"/>
              <a:gd name="connsiteX2335" fmla="*/ 6724002 w 12192000"/>
              <a:gd name="connsiteY2335" fmla="*/ 0 h 6470305"/>
              <a:gd name="connsiteX2336" fmla="*/ 6305333 w 12192000"/>
              <a:gd name="connsiteY2336" fmla="*/ 0 h 6470305"/>
              <a:gd name="connsiteX2337" fmla="*/ 6400485 w 12192000"/>
              <a:gd name="connsiteY2337" fmla="*/ 95152 h 6470305"/>
              <a:gd name="connsiteX2338" fmla="*/ 6305333 w 12192000"/>
              <a:gd name="connsiteY2338" fmla="*/ 190304 h 6470305"/>
              <a:gd name="connsiteX2339" fmla="*/ 6210181 w 12192000"/>
              <a:gd name="connsiteY2339" fmla="*/ 95152 h 6470305"/>
              <a:gd name="connsiteX2340" fmla="*/ 6305333 w 12192000"/>
              <a:gd name="connsiteY2340" fmla="*/ 0 h 6470305"/>
              <a:gd name="connsiteX2341" fmla="*/ 5886664 w 12192000"/>
              <a:gd name="connsiteY2341" fmla="*/ 0 h 6470305"/>
              <a:gd name="connsiteX2342" fmla="*/ 5981816 w 12192000"/>
              <a:gd name="connsiteY2342" fmla="*/ 95152 h 6470305"/>
              <a:gd name="connsiteX2343" fmla="*/ 5886664 w 12192000"/>
              <a:gd name="connsiteY2343" fmla="*/ 190304 h 6470305"/>
              <a:gd name="connsiteX2344" fmla="*/ 5791512 w 12192000"/>
              <a:gd name="connsiteY2344" fmla="*/ 95152 h 6470305"/>
              <a:gd name="connsiteX2345" fmla="*/ 5886664 w 12192000"/>
              <a:gd name="connsiteY2345" fmla="*/ 0 h 6470305"/>
              <a:gd name="connsiteX2346" fmla="*/ 5467994 w 12192000"/>
              <a:gd name="connsiteY2346" fmla="*/ 0 h 6470305"/>
              <a:gd name="connsiteX2347" fmla="*/ 5563146 w 12192000"/>
              <a:gd name="connsiteY2347" fmla="*/ 95152 h 6470305"/>
              <a:gd name="connsiteX2348" fmla="*/ 5467994 w 12192000"/>
              <a:gd name="connsiteY2348" fmla="*/ 190304 h 6470305"/>
              <a:gd name="connsiteX2349" fmla="*/ 5372842 w 12192000"/>
              <a:gd name="connsiteY2349" fmla="*/ 95152 h 6470305"/>
              <a:gd name="connsiteX2350" fmla="*/ 5467994 w 12192000"/>
              <a:gd name="connsiteY2350" fmla="*/ 0 h 6470305"/>
              <a:gd name="connsiteX2351" fmla="*/ 5049325 w 12192000"/>
              <a:gd name="connsiteY2351" fmla="*/ 0 h 6470305"/>
              <a:gd name="connsiteX2352" fmla="*/ 5144478 w 12192000"/>
              <a:gd name="connsiteY2352" fmla="*/ 95152 h 6470305"/>
              <a:gd name="connsiteX2353" fmla="*/ 5049325 w 12192000"/>
              <a:gd name="connsiteY2353" fmla="*/ 190304 h 6470305"/>
              <a:gd name="connsiteX2354" fmla="*/ 4954173 w 12192000"/>
              <a:gd name="connsiteY2354" fmla="*/ 95152 h 6470305"/>
              <a:gd name="connsiteX2355" fmla="*/ 5049325 w 12192000"/>
              <a:gd name="connsiteY2355" fmla="*/ 0 h 6470305"/>
              <a:gd name="connsiteX2356" fmla="*/ 4630656 w 12192000"/>
              <a:gd name="connsiteY2356" fmla="*/ 0 h 6470305"/>
              <a:gd name="connsiteX2357" fmla="*/ 4725808 w 12192000"/>
              <a:gd name="connsiteY2357" fmla="*/ 95152 h 6470305"/>
              <a:gd name="connsiteX2358" fmla="*/ 4630656 w 12192000"/>
              <a:gd name="connsiteY2358" fmla="*/ 190304 h 6470305"/>
              <a:gd name="connsiteX2359" fmla="*/ 4535504 w 12192000"/>
              <a:gd name="connsiteY2359" fmla="*/ 95152 h 6470305"/>
              <a:gd name="connsiteX2360" fmla="*/ 4630656 w 12192000"/>
              <a:gd name="connsiteY2360" fmla="*/ 0 h 6470305"/>
              <a:gd name="connsiteX2361" fmla="*/ 4211987 w 12192000"/>
              <a:gd name="connsiteY2361" fmla="*/ 0 h 6470305"/>
              <a:gd name="connsiteX2362" fmla="*/ 4307139 w 12192000"/>
              <a:gd name="connsiteY2362" fmla="*/ 95152 h 6470305"/>
              <a:gd name="connsiteX2363" fmla="*/ 4211987 w 12192000"/>
              <a:gd name="connsiteY2363" fmla="*/ 190304 h 6470305"/>
              <a:gd name="connsiteX2364" fmla="*/ 4116835 w 12192000"/>
              <a:gd name="connsiteY2364" fmla="*/ 95152 h 6470305"/>
              <a:gd name="connsiteX2365" fmla="*/ 4211987 w 12192000"/>
              <a:gd name="connsiteY2365" fmla="*/ 0 h 6470305"/>
              <a:gd name="connsiteX2366" fmla="*/ 3793471 w 12192000"/>
              <a:gd name="connsiteY2366" fmla="*/ 0 h 6470305"/>
              <a:gd name="connsiteX2367" fmla="*/ 3888470 w 12192000"/>
              <a:gd name="connsiteY2367" fmla="*/ 95152 h 6470305"/>
              <a:gd name="connsiteX2368" fmla="*/ 3793471 w 12192000"/>
              <a:gd name="connsiteY2368" fmla="*/ 190304 h 6470305"/>
              <a:gd name="connsiteX2369" fmla="*/ 3698318 w 12192000"/>
              <a:gd name="connsiteY2369" fmla="*/ 95152 h 6470305"/>
              <a:gd name="connsiteX2370" fmla="*/ 3793471 w 12192000"/>
              <a:gd name="connsiteY2370" fmla="*/ 0 h 6470305"/>
              <a:gd name="connsiteX2371" fmla="*/ 3374788 w 12192000"/>
              <a:gd name="connsiteY2371" fmla="*/ 0 h 6470305"/>
              <a:gd name="connsiteX2372" fmla="*/ 3469949 w 12192000"/>
              <a:gd name="connsiteY2372" fmla="*/ 95152 h 6470305"/>
              <a:gd name="connsiteX2373" fmla="*/ 3374788 w 12192000"/>
              <a:gd name="connsiteY2373" fmla="*/ 190304 h 6470305"/>
              <a:gd name="connsiteX2374" fmla="*/ 3279635 w 12192000"/>
              <a:gd name="connsiteY2374" fmla="*/ 95152 h 6470305"/>
              <a:gd name="connsiteX2375" fmla="*/ 3374788 w 12192000"/>
              <a:gd name="connsiteY2375" fmla="*/ 0 h 6470305"/>
              <a:gd name="connsiteX2376" fmla="*/ 2956110 w 12192000"/>
              <a:gd name="connsiteY2376" fmla="*/ 0 h 6470305"/>
              <a:gd name="connsiteX2377" fmla="*/ 3051267 w 12192000"/>
              <a:gd name="connsiteY2377" fmla="*/ 95152 h 6470305"/>
              <a:gd name="connsiteX2378" fmla="*/ 2956110 w 12192000"/>
              <a:gd name="connsiteY2378" fmla="*/ 190304 h 6470305"/>
              <a:gd name="connsiteX2379" fmla="*/ 2860953 w 12192000"/>
              <a:gd name="connsiteY2379" fmla="*/ 95152 h 6470305"/>
              <a:gd name="connsiteX2380" fmla="*/ 2956110 w 12192000"/>
              <a:gd name="connsiteY2380" fmla="*/ 0 h 6470305"/>
              <a:gd name="connsiteX2381" fmla="*/ 2537423 w 12192000"/>
              <a:gd name="connsiteY2381" fmla="*/ 0 h 6470305"/>
              <a:gd name="connsiteX2382" fmla="*/ 2632588 w 12192000"/>
              <a:gd name="connsiteY2382" fmla="*/ 95152 h 6470305"/>
              <a:gd name="connsiteX2383" fmla="*/ 2537423 w 12192000"/>
              <a:gd name="connsiteY2383" fmla="*/ 190304 h 6470305"/>
              <a:gd name="connsiteX2384" fmla="*/ 2442271 w 12192000"/>
              <a:gd name="connsiteY2384" fmla="*/ 95152 h 6470305"/>
              <a:gd name="connsiteX2385" fmla="*/ 2537423 w 12192000"/>
              <a:gd name="connsiteY2385" fmla="*/ 0 h 6470305"/>
              <a:gd name="connsiteX2386" fmla="*/ 2118753 w 12192000"/>
              <a:gd name="connsiteY2386" fmla="*/ 0 h 6470305"/>
              <a:gd name="connsiteX2387" fmla="*/ 2213906 w 12192000"/>
              <a:gd name="connsiteY2387" fmla="*/ 95152 h 6470305"/>
              <a:gd name="connsiteX2388" fmla="*/ 2118753 w 12192000"/>
              <a:gd name="connsiteY2388" fmla="*/ 190304 h 6470305"/>
              <a:gd name="connsiteX2389" fmla="*/ 2023598 w 12192000"/>
              <a:gd name="connsiteY2389" fmla="*/ 95152 h 6470305"/>
              <a:gd name="connsiteX2390" fmla="*/ 2118753 w 12192000"/>
              <a:gd name="connsiteY2390" fmla="*/ 0 h 6470305"/>
              <a:gd name="connsiteX2391" fmla="*/ 1700071 w 12192000"/>
              <a:gd name="connsiteY2391" fmla="*/ 0 h 6470305"/>
              <a:gd name="connsiteX2392" fmla="*/ 1795223 w 12192000"/>
              <a:gd name="connsiteY2392" fmla="*/ 95152 h 6470305"/>
              <a:gd name="connsiteX2393" fmla="*/ 1700071 w 12192000"/>
              <a:gd name="connsiteY2393" fmla="*/ 190304 h 6470305"/>
              <a:gd name="connsiteX2394" fmla="*/ 1604910 w 12192000"/>
              <a:gd name="connsiteY2394" fmla="*/ 95152 h 6470305"/>
              <a:gd name="connsiteX2395" fmla="*/ 1700071 w 12192000"/>
              <a:gd name="connsiteY2395" fmla="*/ 0 h 6470305"/>
              <a:gd name="connsiteX2396" fmla="*/ 1281388 w 12192000"/>
              <a:gd name="connsiteY2396" fmla="*/ 0 h 6470305"/>
              <a:gd name="connsiteX2397" fmla="*/ 1376541 w 12192000"/>
              <a:gd name="connsiteY2397" fmla="*/ 95152 h 6470305"/>
              <a:gd name="connsiteX2398" fmla="*/ 1281388 w 12192000"/>
              <a:gd name="connsiteY2398" fmla="*/ 190304 h 6470305"/>
              <a:gd name="connsiteX2399" fmla="*/ 1186236 w 12192000"/>
              <a:gd name="connsiteY2399" fmla="*/ 95152 h 6470305"/>
              <a:gd name="connsiteX2400" fmla="*/ 1281388 w 12192000"/>
              <a:gd name="connsiteY2400" fmla="*/ 0 h 6470305"/>
              <a:gd name="connsiteX2401" fmla="*/ 862724 w 12192000"/>
              <a:gd name="connsiteY2401" fmla="*/ 0 h 6470305"/>
              <a:gd name="connsiteX2402" fmla="*/ 957874 w 12192000"/>
              <a:gd name="connsiteY2402" fmla="*/ 95152 h 6470305"/>
              <a:gd name="connsiteX2403" fmla="*/ 862724 w 12192000"/>
              <a:gd name="connsiteY2403" fmla="*/ 190304 h 6470305"/>
              <a:gd name="connsiteX2404" fmla="*/ 767571 w 12192000"/>
              <a:gd name="connsiteY2404" fmla="*/ 95152 h 6470305"/>
              <a:gd name="connsiteX2405" fmla="*/ 862724 w 12192000"/>
              <a:gd name="connsiteY2405" fmla="*/ 0 h 6470305"/>
              <a:gd name="connsiteX2406" fmla="*/ 444057 w 12192000"/>
              <a:gd name="connsiteY2406" fmla="*/ 0 h 6470305"/>
              <a:gd name="connsiteX2407" fmla="*/ 539209 w 12192000"/>
              <a:gd name="connsiteY2407" fmla="*/ 95152 h 6470305"/>
              <a:gd name="connsiteX2408" fmla="*/ 444057 w 12192000"/>
              <a:gd name="connsiteY2408" fmla="*/ 190304 h 6470305"/>
              <a:gd name="connsiteX2409" fmla="*/ 348905 w 12192000"/>
              <a:gd name="connsiteY2409" fmla="*/ 95152 h 6470305"/>
              <a:gd name="connsiteX2410" fmla="*/ 444057 w 12192000"/>
              <a:gd name="connsiteY2410" fmla="*/ 0 h 6470305"/>
              <a:gd name="connsiteX2411" fmla="*/ 25388 w 12192000"/>
              <a:gd name="connsiteY2411" fmla="*/ 0 h 6470305"/>
              <a:gd name="connsiteX2412" fmla="*/ 120541 w 12192000"/>
              <a:gd name="connsiteY2412" fmla="*/ 95152 h 6470305"/>
              <a:gd name="connsiteX2413" fmla="*/ 25388 w 12192000"/>
              <a:gd name="connsiteY2413" fmla="*/ 190304 h 6470305"/>
              <a:gd name="connsiteX2414" fmla="*/ 0 w 12192000"/>
              <a:gd name="connsiteY2414" fmla="*/ 185178 h 6470305"/>
              <a:gd name="connsiteX2415" fmla="*/ 0 w 12192000"/>
              <a:gd name="connsiteY2415" fmla="*/ 5126 h 6470305"/>
            </a:gdLst>
            <a:ahLst/>
            <a:cxnLst/>
            <a:rect l="l" t="t" r="r" b="b"/>
            <a:pathLst>
              <a:path w="12192000" h="6470305">
                <a:moveTo>
                  <a:pt x="12166698" y="6280001"/>
                </a:moveTo>
                <a:lnTo>
                  <a:pt x="12192000" y="6285109"/>
                </a:lnTo>
                <a:lnTo>
                  <a:pt x="12192000" y="6465197"/>
                </a:lnTo>
                <a:lnTo>
                  <a:pt x="12166698" y="6470305"/>
                </a:lnTo>
                <a:cubicBezTo>
                  <a:pt x="12114147" y="6470305"/>
                  <a:pt x="12071546" y="6427704"/>
                  <a:pt x="12071546" y="6375153"/>
                </a:cubicBezTo>
                <a:cubicBezTo>
                  <a:pt x="12071546" y="6322603"/>
                  <a:pt x="12114147" y="6280001"/>
                  <a:pt x="12166698" y="6280001"/>
                </a:cubicBezTo>
                <a:close/>
                <a:moveTo>
                  <a:pt x="11748029" y="6280001"/>
                </a:moveTo>
                <a:cubicBezTo>
                  <a:pt x="11800580" y="6280001"/>
                  <a:pt x="11843181" y="6322603"/>
                  <a:pt x="11843181" y="6375153"/>
                </a:cubicBezTo>
                <a:cubicBezTo>
                  <a:pt x="11843181" y="6427704"/>
                  <a:pt x="11800580" y="6470305"/>
                  <a:pt x="11748029" y="6470305"/>
                </a:cubicBezTo>
                <a:cubicBezTo>
                  <a:pt x="11695478" y="6470305"/>
                  <a:pt x="11652877" y="6427704"/>
                  <a:pt x="11652877" y="6375153"/>
                </a:cubicBezTo>
                <a:cubicBezTo>
                  <a:pt x="11652877" y="6322603"/>
                  <a:pt x="11695478" y="6280001"/>
                  <a:pt x="11748029" y="6280001"/>
                </a:cubicBezTo>
                <a:close/>
                <a:moveTo>
                  <a:pt x="11329360" y="6280001"/>
                </a:moveTo>
                <a:cubicBezTo>
                  <a:pt x="11381911" y="6280001"/>
                  <a:pt x="11424512" y="6322603"/>
                  <a:pt x="11424512" y="6375153"/>
                </a:cubicBezTo>
                <a:cubicBezTo>
                  <a:pt x="11424512" y="6427704"/>
                  <a:pt x="11381911" y="6470305"/>
                  <a:pt x="11329360" y="6470305"/>
                </a:cubicBezTo>
                <a:cubicBezTo>
                  <a:pt x="11276809" y="6470305"/>
                  <a:pt x="11234208" y="6427704"/>
                  <a:pt x="11234208" y="6375153"/>
                </a:cubicBezTo>
                <a:cubicBezTo>
                  <a:pt x="11234208" y="6322603"/>
                  <a:pt x="11276809" y="6280001"/>
                  <a:pt x="11329360" y="6280001"/>
                </a:cubicBezTo>
                <a:close/>
                <a:moveTo>
                  <a:pt x="10910691" y="6280001"/>
                </a:moveTo>
                <a:cubicBezTo>
                  <a:pt x="10963242" y="6280001"/>
                  <a:pt x="11005843" y="6322603"/>
                  <a:pt x="11005843" y="6375153"/>
                </a:cubicBezTo>
                <a:cubicBezTo>
                  <a:pt x="11005843" y="6427704"/>
                  <a:pt x="10963242" y="6470305"/>
                  <a:pt x="10910691" y="6470305"/>
                </a:cubicBezTo>
                <a:cubicBezTo>
                  <a:pt x="10858140" y="6470305"/>
                  <a:pt x="10815539" y="6427704"/>
                  <a:pt x="10815539" y="6375153"/>
                </a:cubicBezTo>
                <a:cubicBezTo>
                  <a:pt x="10815539" y="6322603"/>
                  <a:pt x="10858140" y="6280001"/>
                  <a:pt x="10910691" y="6280001"/>
                </a:cubicBezTo>
                <a:close/>
                <a:moveTo>
                  <a:pt x="10492022" y="6280001"/>
                </a:moveTo>
                <a:cubicBezTo>
                  <a:pt x="10544573" y="6280001"/>
                  <a:pt x="10587174" y="6322603"/>
                  <a:pt x="10587174" y="6375153"/>
                </a:cubicBezTo>
                <a:cubicBezTo>
                  <a:pt x="10587174" y="6427704"/>
                  <a:pt x="10544573" y="6470305"/>
                  <a:pt x="10492022" y="6470305"/>
                </a:cubicBezTo>
                <a:cubicBezTo>
                  <a:pt x="10439471" y="6470305"/>
                  <a:pt x="10396870" y="6427704"/>
                  <a:pt x="10396870" y="6375153"/>
                </a:cubicBezTo>
                <a:cubicBezTo>
                  <a:pt x="10396870" y="6322603"/>
                  <a:pt x="10439471" y="6280001"/>
                  <a:pt x="10492022" y="6280001"/>
                </a:cubicBezTo>
                <a:close/>
                <a:moveTo>
                  <a:pt x="10073353" y="6280001"/>
                </a:moveTo>
                <a:cubicBezTo>
                  <a:pt x="10125904" y="6280001"/>
                  <a:pt x="10168505" y="6322603"/>
                  <a:pt x="10168505" y="6375153"/>
                </a:cubicBezTo>
                <a:cubicBezTo>
                  <a:pt x="10168505" y="6427704"/>
                  <a:pt x="10125904" y="6470305"/>
                  <a:pt x="10073353" y="6470305"/>
                </a:cubicBezTo>
                <a:cubicBezTo>
                  <a:pt x="10020803" y="6470305"/>
                  <a:pt x="9978201" y="6427704"/>
                  <a:pt x="9978201" y="6375153"/>
                </a:cubicBezTo>
                <a:cubicBezTo>
                  <a:pt x="9978201" y="6322603"/>
                  <a:pt x="10020803" y="6280001"/>
                  <a:pt x="10073353" y="6280001"/>
                </a:cubicBezTo>
                <a:close/>
                <a:moveTo>
                  <a:pt x="9654684" y="6280001"/>
                </a:moveTo>
                <a:cubicBezTo>
                  <a:pt x="9707235" y="6280001"/>
                  <a:pt x="9749836" y="6322603"/>
                  <a:pt x="9749836" y="6375153"/>
                </a:cubicBezTo>
                <a:cubicBezTo>
                  <a:pt x="9749836" y="6427704"/>
                  <a:pt x="9707235" y="6470305"/>
                  <a:pt x="9654684" y="6470305"/>
                </a:cubicBezTo>
                <a:cubicBezTo>
                  <a:pt x="9602134" y="6470305"/>
                  <a:pt x="9559532" y="6427704"/>
                  <a:pt x="9559532" y="6375153"/>
                </a:cubicBezTo>
                <a:cubicBezTo>
                  <a:pt x="9559532" y="6322603"/>
                  <a:pt x="9602134" y="6280001"/>
                  <a:pt x="9654684" y="6280001"/>
                </a:cubicBezTo>
                <a:close/>
                <a:moveTo>
                  <a:pt x="9236015" y="6280001"/>
                </a:moveTo>
                <a:cubicBezTo>
                  <a:pt x="9288566" y="6280001"/>
                  <a:pt x="9331167" y="6322603"/>
                  <a:pt x="9331167" y="6375153"/>
                </a:cubicBezTo>
                <a:cubicBezTo>
                  <a:pt x="9331167" y="6427704"/>
                  <a:pt x="9288566" y="6470305"/>
                  <a:pt x="9236015" y="6470305"/>
                </a:cubicBezTo>
                <a:cubicBezTo>
                  <a:pt x="9183465" y="6470305"/>
                  <a:pt x="9140863" y="6427704"/>
                  <a:pt x="9140863" y="6375153"/>
                </a:cubicBezTo>
                <a:cubicBezTo>
                  <a:pt x="9140863" y="6322603"/>
                  <a:pt x="9183465" y="6280001"/>
                  <a:pt x="9236015" y="6280001"/>
                </a:cubicBezTo>
                <a:close/>
                <a:moveTo>
                  <a:pt x="8817346" y="6280001"/>
                </a:moveTo>
                <a:cubicBezTo>
                  <a:pt x="8869897" y="6280001"/>
                  <a:pt x="8912498" y="6322603"/>
                  <a:pt x="8912498" y="6375153"/>
                </a:cubicBezTo>
                <a:cubicBezTo>
                  <a:pt x="8912498" y="6427704"/>
                  <a:pt x="8869897" y="6470305"/>
                  <a:pt x="8817346" y="6470305"/>
                </a:cubicBezTo>
                <a:cubicBezTo>
                  <a:pt x="8764796" y="6470305"/>
                  <a:pt x="8722194" y="6427704"/>
                  <a:pt x="8722194" y="6375153"/>
                </a:cubicBezTo>
                <a:cubicBezTo>
                  <a:pt x="8722194" y="6322603"/>
                  <a:pt x="8764796" y="6280001"/>
                  <a:pt x="8817346" y="6280001"/>
                </a:cubicBezTo>
                <a:close/>
                <a:moveTo>
                  <a:pt x="8398677" y="6280001"/>
                </a:moveTo>
                <a:cubicBezTo>
                  <a:pt x="8451228" y="6280001"/>
                  <a:pt x="8493829" y="6322603"/>
                  <a:pt x="8493829" y="6375153"/>
                </a:cubicBezTo>
                <a:cubicBezTo>
                  <a:pt x="8493829" y="6427704"/>
                  <a:pt x="8451228" y="6470305"/>
                  <a:pt x="8398677" y="6470305"/>
                </a:cubicBezTo>
                <a:cubicBezTo>
                  <a:pt x="8346127" y="6470305"/>
                  <a:pt x="8303526" y="6427704"/>
                  <a:pt x="8303526" y="6375153"/>
                </a:cubicBezTo>
                <a:cubicBezTo>
                  <a:pt x="8303526" y="6322603"/>
                  <a:pt x="8346127" y="6280001"/>
                  <a:pt x="8398677" y="6280001"/>
                </a:cubicBezTo>
                <a:close/>
                <a:moveTo>
                  <a:pt x="7980009" y="6280001"/>
                </a:moveTo>
                <a:cubicBezTo>
                  <a:pt x="8032559" y="6280001"/>
                  <a:pt x="8075161" y="6322603"/>
                  <a:pt x="8075161" y="6375153"/>
                </a:cubicBezTo>
                <a:cubicBezTo>
                  <a:pt x="8075161" y="6427704"/>
                  <a:pt x="8032559" y="6470305"/>
                  <a:pt x="7980009" y="6470305"/>
                </a:cubicBezTo>
                <a:cubicBezTo>
                  <a:pt x="7927458" y="6470305"/>
                  <a:pt x="7884857" y="6427704"/>
                  <a:pt x="7884857" y="6375153"/>
                </a:cubicBezTo>
                <a:cubicBezTo>
                  <a:pt x="7884857" y="6322603"/>
                  <a:pt x="7927458" y="6280001"/>
                  <a:pt x="7980009" y="6280001"/>
                </a:cubicBezTo>
                <a:close/>
                <a:moveTo>
                  <a:pt x="7561340" y="6280001"/>
                </a:moveTo>
                <a:cubicBezTo>
                  <a:pt x="7613890" y="6280001"/>
                  <a:pt x="7656492" y="6322603"/>
                  <a:pt x="7656492" y="6375153"/>
                </a:cubicBezTo>
                <a:cubicBezTo>
                  <a:pt x="7656492" y="6427704"/>
                  <a:pt x="7613890" y="6470305"/>
                  <a:pt x="7561340" y="6470305"/>
                </a:cubicBezTo>
                <a:cubicBezTo>
                  <a:pt x="7508789" y="6470305"/>
                  <a:pt x="7466188" y="6427704"/>
                  <a:pt x="7466188" y="6375153"/>
                </a:cubicBezTo>
                <a:cubicBezTo>
                  <a:pt x="7466188" y="6322603"/>
                  <a:pt x="7508789" y="6280001"/>
                  <a:pt x="7561340" y="6280001"/>
                </a:cubicBezTo>
                <a:close/>
                <a:moveTo>
                  <a:pt x="7142671" y="6280001"/>
                </a:moveTo>
                <a:cubicBezTo>
                  <a:pt x="7195221" y="6280001"/>
                  <a:pt x="7237823" y="6322603"/>
                  <a:pt x="7237823" y="6375153"/>
                </a:cubicBezTo>
                <a:cubicBezTo>
                  <a:pt x="7237823" y="6427704"/>
                  <a:pt x="7195221" y="6470305"/>
                  <a:pt x="7142671" y="6470305"/>
                </a:cubicBezTo>
                <a:cubicBezTo>
                  <a:pt x="7090120" y="6470305"/>
                  <a:pt x="7047519" y="6427704"/>
                  <a:pt x="7047519" y="6375153"/>
                </a:cubicBezTo>
                <a:cubicBezTo>
                  <a:pt x="7047519" y="6322603"/>
                  <a:pt x="7090120" y="6280001"/>
                  <a:pt x="7142671" y="6280001"/>
                </a:cubicBezTo>
                <a:close/>
                <a:moveTo>
                  <a:pt x="6724002" y="6280001"/>
                </a:moveTo>
                <a:cubicBezTo>
                  <a:pt x="6776553" y="6280001"/>
                  <a:pt x="6819154" y="6322603"/>
                  <a:pt x="6819154" y="6375153"/>
                </a:cubicBezTo>
                <a:cubicBezTo>
                  <a:pt x="6819154" y="6427704"/>
                  <a:pt x="6776553" y="6470305"/>
                  <a:pt x="6724002" y="6470305"/>
                </a:cubicBezTo>
                <a:cubicBezTo>
                  <a:pt x="6671451" y="6470305"/>
                  <a:pt x="6628850" y="6427704"/>
                  <a:pt x="6628850" y="6375153"/>
                </a:cubicBezTo>
                <a:cubicBezTo>
                  <a:pt x="6628850" y="6322603"/>
                  <a:pt x="6671451" y="6280001"/>
                  <a:pt x="6724002" y="6280001"/>
                </a:cubicBezTo>
                <a:close/>
                <a:moveTo>
                  <a:pt x="6305333" y="6280001"/>
                </a:moveTo>
                <a:cubicBezTo>
                  <a:pt x="6357884" y="6280001"/>
                  <a:pt x="6400485" y="6322603"/>
                  <a:pt x="6400485" y="6375153"/>
                </a:cubicBezTo>
                <a:cubicBezTo>
                  <a:pt x="6400485" y="6427704"/>
                  <a:pt x="6357884" y="6470305"/>
                  <a:pt x="6305333" y="6470305"/>
                </a:cubicBezTo>
                <a:cubicBezTo>
                  <a:pt x="6252782" y="6470305"/>
                  <a:pt x="6210181" y="6427704"/>
                  <a:pt x="6210181" y="6375153"/>
                </a:cubicBezTo>
                <a:cubicBezTo>
                  <a:pt x="6210181" y="6322603"/>
                  <a:pt x="6252782" y="6280001"/>
                  <a:pt x="6305333" y="6280001"/>
                </a:cubicBezTo>
                <a:close/>
                <a:moveTo>
                  <a:pt x="5886664" y="6280001"/>
                </a:moveTo>
                <a:cubicBezTo>
                  <a:pt x="5939215" y="6280001"/>
                  <a:pt x="5981816" y="6322603"/>
                  <a:pt x="5981816" y="6375153"/>
                </a:cubicBezTo>
                <a:cubicBezTo>
                  <a:pt x="5981816" y="6427704"/>
                  <a:pt x="5939215" y="6470305"/>
                  <a:pt x="5886664" y="6470305"/>
                </a:cubicBezTo>
                <a:cubicBezTo>
                  <a:pt x="5834113" y="6470305"/>
                  <a:pt x="5791512" y="6427704"/>
                  <a:pt x="5791512" y="6375153"/>
                </a:cubicBezTo>
                <a:cubicBezTo>
                  <a:pt x="5791512" y="6322603"/>
                  <a:pt x="5834113" y="6280001"/>
                  <a:pt x="5886664" y="6280001"/>
                </a:cubicBezTo>
                <a:close/>
                <a:moveTo>
                  <a:pt x="5467994" y="6280001"/>
                </a:moveTo>
                <a:cubicBezTo>
                  <a:pt x="5520544" y="6280001"/>
                  <a:pt x="5563146" y="6322603"/>
                  <a:pt x="5563146" y="6375153"/>
                </a:cubicBezTo>
                <a:cubicBezTo>
                  <a:pt x="5563146" y="6427704"/>
                  <a:pt x="5520544" y="6470305"/>
                  <a:pt x="5467994" y="6470305"/>
                </a:cubicBezTo>
                <a:cubicBezTo>
                  <a:pt x="5415443" y="6470305"/>
                  <a:pt x="5372842" y="6427704"/>
                  <a:pt x="5372842" y="6375153"/>
                </a:cubicBezTo>
                <a:cubicBezTo>
                  <a:pt x="5372842" y="6322603"/>
                  <a:pt x="5415443" y="6280001"/>
                  <a:pt x="5467994" y="6280001"/>
                </a:cubicBezTo>
                <a:close/>
                <a:moveTo>
                  <a:pt x="5049325" y="6280001"/>
                </a:moveTo>
                <a:cubicBezTo>
                  <a:pt x="5101876" y="6280001"/>
                  <a:pt x="5144478" y="6322603"/>
                  <a:pt x="5144478" y="6375153"/>
                </a:cubicBezTo>
                <a:cubicBezTo>
                  <a:pt x="5144478" y="6427704"/>
                  <a:pt x="5101876" y="6470305"/>
                  <a:pt x="5049325" y="6470305"/>
                </a:cubicBezTo>
                <a:cubicBezTo>
                  <a:pt x="4996774" y="6470305"/>
                  <a:pt x="4954173" y="6427704"/>
                  <a:pt x="4954173" y="6375153"/>
                </a:cubicBezTo>
                <a:cubicBezTo>
                  <a:pt x="4954173" y="6322603"/>
                  <a:pt x="4996774" y="6280001"/>
                  <a:pt x="5049325" y="6280001"/>
                </a:cubicBezTo>
                <a:close/>
                <a:moveTo>
                  <a:pt x="4630656" y="6280001"/>
                </a:moveTo>
                <a:cubicBezTo>
                  <a:pt x="4683207" y="6280001"/>
                  <a:pt x="4725808" y="6322603"/>
                  <a:pt x="4725808" y="6375153"/>
                </a:cubicBezTo>
                <a:cubicBezTo>
                  <a:pt x="4725808" y="6427704"/>
                  <a:pt x="4683207" y="6470305"/>
                  <a:pt x="4630656" y="6470305"/>
                </a:cubicBezTo>
                <a:cubicBezTo>
                  <a:pt x="4578106" y="6470305"/>
                  <a:pt x="4535504" y="6427704"/>
                  <a:pt x="4535504" y="6375153"/>
                </a:cubicBezTo>
                <a:cubicBezTo>
                  <a:pt x="4535504" y="6322603"/>
                  <a:pt x="4578106" y="6280001"/>
                  <a:pt x="4630656" y="6280001"/>
                </a:cubicBezTo>
                <a:close/>
                <a:moveTo>
                  <a:pt x="4211987" y="6280001"/>
                </a:moveTo>
                <a:cubicBezTo>
                  <a:pt x="4264538" y="6280001"/>
                  <a:pt x="4307139" y="6322603"/>
                  <a:pt x="4307139" y="6375153"/>
                </a:cubicBezTo>
                <a:cubicBezTo>
                  <a:pt x="4307139" y="6427704"/>
                  <a:pt x="4264538" y="6470305"/>
                  <a:pt x="4211987" y="6470305"/>
                </a:cubicBezTo>
                <a:cubicBezTo>
                  <a:pt x="4159436" y="6470305"/>
                  <a:pt x="4116835" y="6427704"/>
                  <a:pt x="4116835" y="6375153"/>
                </a:cubicBezTo>
                <a:cubicBezTo>
                  <a:pt x="4116835" y="6322603"/>
                  <a:pt x="4159436" y="6280001"/>
                  <a:pt x="4211987" y="6280001"/>
                </a:cubicBezTo>
                <a:close/>
                <a:moveTo>
                  <a:pt x="3793342" y="6280001"/>
                </a:moveTo>
                <a:cubicBezTo>
                  <a:pt x="3845869" y="6280001"/>
                  <a:pt x="3888470" y="6322603"/>
                  <a:pt x="3888470" y="6375153"/>
                </a:cubicBezTo>
                <a:cubicBezTo>
                  <a:pt x="3888470" y="6427704"/>
                  <a:pt x="3845869" y="6470305"/>
                  <a:pt x="3793342" y="6470305"/>
                </a:cubicBezTo>
                <a:cubicBezTo>
                  <a:pt x="3740790" y="6470305"/>
                  <a:pt x="3698190" y="6427704"/>
                  <a:pt x="3698190" y="6375153"/>
                </a:cubicBezTo>
                <a:cubicBezTo>
                  <a:pt x="3698190" y="6322603"/>
                  <a:pt x="3740790" y="6280001"/>
                  <a:pt x="3793342" y="6280001"/>
                </a:cubicBezTo>
                <a:close/>
                <a:moveTo>
                  <a:pt x="3374671" y="6280001"/>
                </a:moveTo>
                <a:cubicBezTo>
                  <a:pt x="3427221" y="6280001"/>
                  <a:pt x="3469825" y="6322603"/>
                  <a:pt x="3469825" y="6375153"/>
                </a:cubicBezTo>
                <a:cubicBezTo>
                  <a:pt x="3469825" y="6427704"/>
                  <a:pt x="3427221" y="6470305"/>
                  <a:pt x="3374671" y="6470305"/>
                </a:cubicBezTo>
                <a:cubicBezTo>
                  <a:pt x="3322120" y="6470305"/>
                  <a:pt x="3279519" y="6427704"/>
                  <a:pt x="3279519" y="6375153"/>
                </a:cubicBezTo>
                <a:cubicBezTo>
                  <a:pt x="3279519" y="6322603"/>
                  <a:pt x="3322120" y="6280001"/>
                  <a:pt x="3374671" y="6280001"/>
                </a:cubicBezTo>
                <a:close/>
                <a:moveTo>
                  <a:pt x="2956001" y="6280001"/>
                </a:moveTo>
                <a:cubicBezTo>
                  <a:pt x="3008551" y="6280001"/>
                  <a:pt x="3051154" y="6322603"/>
                  <a:pt x="3051154" y="6375153"/>
                </a:cubicBezTo>
                <a:cubicBezTo>
                  <a:pt x="3051154" y="6427704"/>
                  <a:pt x="3008551" y="6470305"/>
                  <a:pt x="2956001" y="6470305"/>
                </a:cubicBezTo>
                <a:cubicBezTo>
                  <a:pt x="2903450" y="6470305"/>
                  <a:pt x="2860848" y="6427704"/>
                  <a:pt x="2860848" y="6375153"/>
                </a:cubicBezTo>
                <a:cubicBezTo>
                  <a:pt x="2860848" y="6322603"/>
                  <a:pt x="2903450" y="6280001"/>
                  <a:pt x="2956001" y="6280001"/>
                </a:cubicBezTo>
                <a:close/>
                <a:moveTo>
                  <a:pt x="2537330" y="6280001"/>
                </a:moveTo>
                <a:cubicBezTo>
                  <a:pt x="2589882" y="6280001"/>
                  <a:pt x="2632482" y="6322603"/>
                  <a:pt x="2632482" y="6375153"/>
                </a:cubicBezTo>
                <a:cubicBezTo>
                  <a:pt x="2632482" y="6427704"/>
                  <a:pt x="2589882" y="6470305"/>
                  <a:pt x="2537330" y="6470305"/>
                </a:cubicBezTo>
                <a:cubicBezTo>
                  <a:pt x="2484778" y="6470305"/>
                  <a:pt x="2442177" y="6427704"/>
                  <a:pt x="2442177" y="6375153"/>
                </a:cubicBezTo>
                <a:cubicBezTo>
                  <a:pt x="2442177" y="6322603"/>
                  <a:pt x="2484778" y="6280001"/>
                  <a:pt x="2537330" y="6280001"/>
                </a:cubicBezTo>
                <a:close/>
                <a:moveTo>
                  <a:pt x="2118660" y="6280001"/>
                </a:moveTo>
                <a:cubicBezTo>
                  <a:pt x="2171211" y="6280001"/>
                  <a:pt x="2213812" y="6322603"/>
                  <a:pt x="2213812" y="6375153"/>
                </a:cubicBezTo>
                <a:cubicBezTo>
                  <a:pt x="2213812" y="6427704"/>
                  <a:pt x="2171211" y="6470305"/>
                  <a:pt x="2118660" y="6470305"/>
                </a:cubicBezTo>
                <a:cubicBezTo>
                  <a:pt x="2066108" y="6470305"/>
                  <a:pt x="2023508" y="6427704"/>
                  <a:pt x="2023508" y="6375153"/>
                </a:cubicBezTo>
                <a:cubicBezTo>
                  <a:pt x="2023508" y="6322603"/>
                  <a:pt x="2066108" y="6280001"/>
                  <a:pt x="2118660" y="6280001"/>
                </a:cubicBezTo>
                <a:close/>
                <a:moveTo>
                  <a:pt x="1699989" y="6280001"/>
                </a:moveTo>
                <a:cubicBezTo>
                  <a:pt x="1752539" y="6280001"/>
                  <a:pt x="1795142" y="6322603"/>
                  <a:pt x="1795142" y="6375153"/>
                </a:cubicBezTo>
                <a:cubicBezTo>
                  <a:pt x="1795142" y="6427704"/>
                  <a:pt x="1752539" y="6470305"/>
                  <a:pt x="1699989" y="6470305"/>
                </a:cubicBezTo>
                <a:cubicBezTo>
                  <a:pt x="1647438" y="6470305"/>
                  <a:pt x="1604835" y="6427704"/>
                  <a:pt x="1604835" y="6375153"/>
                </a:cubicBezTo>
                <a:cubicBezTo>
                  <a:pt x="1604835" y="6322603"/>
                  <a:pt x="1647438" y="6280001"/>
                  <a:pt x="1699989" y="6280001"/>
                </a:cubicBezTo>
                <a:close/>
                <a:moveTo>
                  <a:pt x="1281318" y="6280001"/>
                </a:moveTo>
                <a:cubicBezTo>
                  <a:pt x="1333868" y="6280001"/>
                  <a:pt x="1376471" y="6322603"/>
                  <a:pt x="1376471" y="6375153"/>
                </a:cubicBezTo>
                <a:cubicBezTo>
                  <a:pt x="1376471" y="6427704"/>
                  <a:pt x="1333868" y="6470305"/>
                  <a:pt x="1281318" y="6470305"/>
                </a:cubicBezTo>
                <a:cubicBezTo>
                  <a:pt x="1228768" y="6470305"/>
                  <a:pt x="1186165" y="6427704"/>
                  <a:pt x="1186165" y="6375153"/>
                </a:cubicBezTo>
                <a:cubicBezTo>
                  <a:pt x="1186165" y="6322603"/>
                  <a:pt x="1228768" y="6280001"/>
                  <a:pt x="1281318" y="6280001"/>
                </a:cubicBezTo>
                <a:close/>
                <a:moveTo>
                  <a:pt x="862650" y="6280001"/>
                </a:moveTo>
                <a:cubicBezTo>
                  <a:pt x="915200" y="6280001"/>
                  <a:pt x="957802" y="6322603"/>
                  <a:pt x="957802" y="6375153"/>
                </a:cubicBezTo>
                <a:cubicBezTo>
                  <a:pt x="957802" y="6427704"/>
                  <a:pt x="915200" y="6470305"/>
                  <a:pt x="862650" y="6470305"/>
                </a:cubicBezTo>
                <a:cubicBezTo>
                  <a:pt x="810099" y="6470305"/>
                  <a:pt x="767498" y="6427704"/>
                  <a:pt x="767498" y="6375153"/>
                </a:cubicBezTo>
                <a:cubicBezTo>
                  <a:pt x="767498" y="6322603"/>
                  <a:pt x="810099" y="6280001"/>
                  <a:pt x="862650" y="6280001"/>
                </a:cubicBezTo>
                <a:close/>
                <a:moveTo>
                  <a:pt x="443982" y="6280001"/>
                </a:moveTo>
                <a:cubicBezTo>
                  <a:pt x="496533" y="6280001"/>
                  <a:pt x="539134" y="6322603"/>
                  <a:pt x="539134" y="6375153"/>
                </a:cubicBezTo>
                <a:cubicBezTo>
                  <a:pt x="539134" y="6427704"/>
                  <a:pt x="496533" y="6470305"/>
                  <a:pt x="443982" y="6470305"/>
                </a:cubicBezTo>
                <a:cubicBezTo>
                  <a:pt x="391431" y="6470305"/>
                  <a:pt x="348830" y="6427704"/>
                  <a:pt x="348830" y="6375153"/>
                </a:cubicBezTo>
                <a:cubicBezTo>
                  <a:pt x="348830" y="6322603"/>
                  <a:pt x="391431" y="6280001"/>
                  <a:pt x="443982" y="6280001"/>
                </a:cubicBezTo>
                <a:close/>
                <a:moveTo>
                  <a:pt x="25313" y="6280001"/>
                </a:moveTo>
                <a:cubicBezTo>
                  <a:pt x="77864" y="6280001"/>
                  <a:pt x="120465" y="6322603"/>
                  <a:pt x="120465" y="6375153"/>
                </a:cubicBezTo>
                <a:cubicBezTo>
                  <a:pt x="120465" y="6427704"/>
                  <a:pt x="77864" y="6470305"/>
                  <a:pt x="25313" y="6470305"/>
                </a:cubicBezTo>
                <a:lnTo>
                  <a:pt x="0" y="6465195"/>
                </a:lnTo>
                <a:lnTo>
                  <a:pt x="0" y="6285112"/>
                </a:lnTo>
                <a:close/>
                <a:moveTo>
                  <a:pt x="12166698" y="5861332"/>
                </a:moveTo>
                <a:lnTo>
                  <a:pt x="12192000" y="5866441"/>
                </a:lnTo>
                <a:lnTo>
                  <a:pt x="12192000" y="6046528"/>
                </a:lnTo>
                <a:lnTo>
                  <a:pt x="12166698" y="6051636"/>
                </a:lnTo>
                <a:cubicBezTo>
                  <a:pt x="12114147" y="6051636"/>
                  <a:pt x="12071546" y="6009035"/>
                  <a:pt x="12071546" y="5956484"/>
                </a:cubicBezTo>
                <a:cubicBezTo>
                  <a:pt x="12071546" y="5903934"/>
                  <a:pt x="12114147" y="5861332"/>
                  <a:pt x="12166698" y="5861332"/>
                </a:cubicBezTo>
                <a:close/>
                <a:moveTo>
                  <a:pt x="11748029" y="5861332"/>
                </a:moveTo>
                <a:cubicBezTo>
                  <a:pt x="11800580" y="5861332"/>
                  <a:pt x="11843181" y="5903934"/>
                  <a:pt x="11843181" y="5956484"/>
                </a:cubicBezTo>
                <a:cubicBezTo>
                  <a:pt x="11843181" y="6009035"/>
                  <a:pt x="11800580" y="6051636"/>
                  <a:pt x="11748029" y="6051636"/>
                </a:cubicBezTo>
                <a:cubicBezTo>
                  <a:pt x="11695478" y="6051636"/>
                  <a:pt x="11652877" y="6009035"/>
                  <a:pt x="11652877" y="5956484"/>
                </a:cubicBezTo>
                <a:cubicBezTo>
                  <a:pt x="11652877" y="5903934"/>
                  <a:pt x="11695478" y="5861332"/>
                  <a:pt x="11748029" y="5861332"/>
                </a:cubicBezTo>
                <a:close/>
                <a:moveTo>
                  <a:pt x="11329360" y="5861332"/>
                </a:moveTo>
                <a:cubicBezTo>
                  <a:pt x="11381911" y="5861332"/>
                  <a:pt x="11424512" y="5903934"/>
                  <a:pt x="11424512" y="5956484"/>
                </a:cubicBezTo>
                <a:cubicBezTo>
                  <a:pt x="11424512" y="6009035"/>
                  <a:pt x="11381911" y="6051636"/>
                  <a:pt x="11329360" y="6051636"/>
                </a:cubicBezTo>
                <a:cubicBezTo>
                  <a:pt x="11276809" y="6051636"/>
                  <a:pt x="11234208" y="6009035"/>
                  <a:pt x="11234208" y="5956484"/>
                </a:cubicBezTo>
                <a:cubicBezTo>
                  <a:pt x="11234208" y="5903934"/>
                  <a:pt x="11276809" y="5861332"/>
                  <a:pt x="11329360" y="5861332"/>
                </a:cubicBezTo>
                <a:close/>
                <a:moveTo>
                  <a:pt x="10910691" y="5861332"/>
                </a:moveTo>
                <a:cubicBezTo>
                  <a:pt x="10963242" y="5861332"/>
                  <a:pt x="11005843" y="5903934"/>
                  <a:pt x="11005843" y="5956484"/>
                </a:cubicBezTo>
                <a:cubicBezTo>
                  <a:pt x="11005843" y="6009035"/>
                  <a:pt x="10963242" y="6051636"/>
                  <a:pt x="10910691" y="6051636"/>
                </a:cubicBezTo>
                <a:cubicBezTo>
                  <a:pt x="10858140" y="6051636"/>
                  <a:pt x="10815539" y="6009035"/>
                  <a:pt x="10815539" y="5956484"/>
                </a:cubicBezTo>
                <a:cubicBezTo>
                  <a:pt x="10815539" y="5903934"/>
                  <a:pt x="10858140" y="5861332"/>
                  <a:pt x="10910691" y="5861332"/>
                </a:cubicBezTo>
                <a:close/>
                <a:moveTo>
                  <a:pt x="10492022" y="5861332"/>
                </a:moveTo>
                <a:cubicBezTo>
                  <a:pt x="10544573" y="5861332"/>
                  <a:pt x="10587174" y="5903934"/>
                  <a:pt x="10587174" y="5956484"/>
                </a:cubicBezTo>
                <a:cubicBezTo>
                  <a:pt x="10587174" y="6009035"/>
                  <a:pt x="10544573" y="6051636"/>
                  <a:pt x="10492022" y="6051636"/>
                </a:cubicBezTo>
                <a:cubicBezTo>
                  <a:pt x="10439471" y="6051636"/>
                  <a:pt x="10396870" y="6009035"/>
                  <a:pt x="10396870" y="5956484"/>
                </a:cubicBezTo>
                <a:cubicBezTo>
                  <a:pt x="10396870" y="5903934"/>
                  <a:pt x="10439471" y="5861332"/>
                  <a:pt x="10492022" y="5861332"/>
                </a:cubicBezTo>
                <a:close/>
                <a:moveTo>
                  <a:pt x="10073353" y="5861332"/>
                </a:moveTo>
                <a:cubicBezTo>
                  <a:pt x="10125904" y="5861332"/>
                  <a:pt x="10168505" y="5903934"/>
                  <a:pt x="10168505" y="5956484"/>
                </a:cubicBezTo>
                <a:cubicBezTo>
                  <a:pt x="10168505" y="6009035"/>
                  <a:pt x="10125904" y="6051636"/>
                  <a:pt x="10073353" y="6051636"/>
                </a:cubicBezTo>
                <a:cubicBezTo>
                  <a:pt x="10020803" y="6051636"/>
                  <a:pt x="9978201" y="6009035"/>
                  <a:pt x="9978201" y="5956484"/>
                </a:cubicBezTo>
                <a:cubicBezTo>
                  <a:pt x="9978201" y="5903934"/>
                  <a:pt x="10020803" y="5861332"/>
                  <a:pt x="10073353" y="5861332"/>
                </a:cubicBezTo>
                <a:close/>
                <a:moveTo>
                  <a:pt x="9654684" y="5861332"/>
                </a:moveTo>
                <a:cubicBezTo>
                  <a:pt x="9707235" y="5861332"/>
                  <a:pt x="9749836" y="5903934"/>
                  <a:pt x="9749836" y="5956484"/>
                </a:cubicBezTo>
                <a:cubicBezTo>
                  <a:pt x="9749836" y="6009035"/>
                  <a:pt x="9707235" y="6051636"/>
                  <a:pt x="9654684" y="6051636"/>
                </a:cubicBezTo>
                <a:cubicBezTo>
                  <a:pt x="9602134" y="6051636"/>
                  <a:pt x="9559532" y="6009035"/>
                  <a:pt x="9559532" y="5956484"/>
                </a:cubicBezTo>
                <a:cubicBezTo>
                  <a:pt x="9559532" y="5903934"/>
                  <a:pt x="9602134" y="5861332"/>
                  <a:pt x="9654684" y="5861332"/>
                </a:cubicBezTo>
                <a:close/>
                <a:moveTo>
                  <a:pt x="9236015" y="5861332"/>
                </a:moveTo>
                <a:cubicBezTo>
                  <a:pt x="9288566" y="5861332"/>
                  <a:pt x="9331167" y="5903934"/>
                  <a:pt x="9331167" y="5956484"/>
                </a:cubicBezTo>
                <a:cubicBezTo>
                  <a:pt x="9331167" y="6009035"/>
                  <a:pt x="9288566" y="6051636"/>
                  <a:pt x="9236015" y="6051636"/>
                </a:cubicBezTo>
                <a:cubicBezTo>
                  <a:pt x="9183465" y="6051636"/>
                  <a:pt x="9140863" y="6009035"/>
                  <a:pt x="9140863" y="5956484"/>
                </a:cubicBezTo>
                <a:cubicBezTo>
                  <a:pt x="9140863" y="5903934"/>
                  <a:pt x="9183465" y="5861332"/>
                  <a:pt x="9236015" y="5861332"/>
                </a:cubicBezTo>
                <a:close/>
                <a:moveTo>
                  <a:pt x="8817346" y="5861332"/>
                </a:moveTo>
                <a:cubicBezTo>
                  <a:pt x="8869897" y="5861332"/>
                  <a:pt x="8912498" y="5903934"/>
                  <a:pt x="8912498" y="5956484"/>
                </a:cubicBezTo>
                <a:cubicBezTo>
                  <a:pt x="8912498" y="6009035"/>
                  <a:pt x="8869897" y="6051636"/>
                  <a:pt x="8817346" y="6051636"/>
                </a:cubicBezTo>
                <a:cubicBezTo>
                  <a:pt x="8764796" y="6051636"/>
                  <a:pt x="8722194" y="6009035"/>
                  <a:pt x="8722194" y="5956484"/>
                </a:cubicBezTo>
                <a:cubicBezTo>
                  <a:pt x="8722194" y="5903934"/>
                  <a:pt x="8764796" y="5861332"/>
                  <a:pt x="8817346" y="5861332"/>
                </a:cubicBezTo>
                <a:close/>
                <a:moveTo>
                  <a:pt x="8398677" y="5861332"/>
                </a:moveTo>
                <a:cubicBezTo>
                  <a:pt x="8451228" y="5861332"/>
                  <a:pt x="8493829" y="5903934"/>
                  <a:pt x="8493829" y="5956484"/>
                </a:cubicBezTo>
                <a:cubicBezTo>
                  <a:pt x="8493829" y="6009035"/>
                  <a:pt x="8451228" y="6051636"/>
                  <a:pt x="8398677" y="6051636"/>
                </a:cubicBezTo>
                <a:cubicBezTo>
                  <a:pt x="8346127" y="6051636"/>
                  <a:pt x="8303526" y="6009035"/>
                  <a:pt x="8303526" y="5956484"/>
                </a:cubicBezTo>
                <a:cubicBezTo>
                  <a:pt x="8303526" y="5903934"/>
                  <a:pt x="8346127" y="5861332"/>
                  <a:pt x="8398677" y="5861332"/>
                </a:cubicBezTo>
                <a:close/>
                <a:moveTo>
                  <a:pt x="7980009" y="5861332"/>
                </a:moveTo>
                <a:cubicBezTo>
                  <a:pt x="8032559" y="5861332"/>
                  <a:pt x="8075161" y="5903934"/>
                  <a:pt x="8075161" y="5956484"/>
                </a:cubicBezTo>
                <a:cubicBezTo>
                  <a:pt x="8075161" y="6009035"/>
                  <a:pt x="8032559" y="6051636"/>
                  <a:pt x="7980009" y="6051636"/>
                </a:cubicBezTo>
                <a:cubicBezTo>
                  <a:pt x="7927458" y="6051636"/>
                  <a:pt x="7884857" y="6009035"/>
                  <a:pt x="7884857" y="5956484"/>
                </a:cubicBezTo>
                <a:cubicBezTo>
                  <a:pt x="7884857" y="5903934"/>
                  <a:pt x="7927458" y="5861332"/>
                  <a:pt x="7980009" y="5861332"/>
                </a:cubicBezTo>
                <a:close/>
                <a:moveTo>
                  <a:pt x="7561340" y="5861332"/>
                </a:moveTo>
                <a:cubicBezTo>
                  <a:pt x="7613890" y="5861332"/>
                  <a:pt x="7656492" y="5903934"/>
                  <a:pt x="7656492" y="5956484"/>
                </a:cubicBezTo>
                <a:cubicBezTo>
                  <a:pt x="7656492" y="6009035"/>
                  <a:pt x="7613890" y="6051636"/>
                  <a:pt x="7561340" y="6051636"/>
                </a:cubicBezTo>
                <a:cubicBezTo>
                  <a:pt x="7508789" y="6051636"/>
                  <a:pt x="7466188" y="6009035"/>
                  <a:pt x="7466188" y="5956484"/>
                </a:cubicBezTo>
                <a:cubicBezTo>
                  <a:pt x="7466188" y="5903934"/>
                  <a:pt x="7508789" y="5861332"/>
                  <a:pt x="7561340" y="5861332"/>
                </a:cubicBezTo>
                <a:close/>
                <a:moveTo>
                  <a:pt x="7142671" y="5861332"/>
                </a:moveTo>
                <a:cubicBezTo>
                  <a:pt x="7195221" y="5861332"/>
                  <a:pt x="7237823" y="5903934"/>
                  <a:pt x="7237823" y="5956484"/>
                </a:cubicBezTo>
                <a:cubicBezTo>
                  <a:pt x="7237823" y="6009035"/>
                  <a:pt x="7195221" y="6051636"/>
                  <a:pt x="7142671" y="6051636"/>
                </a:cubicBezTo>
                <a:cubicBezTo>
                  <a:pt x="7090120" y="6051636"/>
                  <a:pt x="7047519" y="6009035"/>
                  <a:pt x="7047519" y="5956484"/>
                </a:cubicBezTo>
                <a:cubicBezTo>
                  <a:pt x="7047519" y="5903934"/>
                  <a:pt x="7090120" y="5861332"/>
                  <a:pt x="7142671" y="5861332"/>
                </a:cubicBezTo>
                <a:close/>
                <a:moveTo>
                  <a:pt x="6724002" y="5861332"/>
                </a:moveTo>
                <a:cubicBezTo>
                  <a:pt x="6776553" y="5861332"/>
                  <a:pt x="6819154" y="5903934"/>
                  <a:pt x="6819154" y="5956484"/>
                </a:cubicBezTo>
                <a:cubicBezTo>
                  <a:pt x="6819154" y="6009035"/>
                  <a:pt x="6776553" y="6051636"/>
                  <a:pt x="6724002" y="6051636"/>
                </a:cubicBezTo>
                <a:cubicBezTo>
                  <a:pt x="6671451" y="6051636"/>
                  <a:pt x="6628850" y="6009035"/>
                  <a:pt x="6628850" y="5956484"/>
                </a:cubicBezTo>
                <a:cubicBezTo>
                  <a:pt x="6628850" y="5903934"/>
                  <a:pt x="6671451" y="5861332"/>
                  <a:pt x="6724002" y="5861332"/>
                </a:cubicBezTo>
                <a:close/>
                <a:moveTo>
                  <a:pt x="6305333" y="5861332"/>
                </a:moveTo>
                <a:cubicBezTo>
                  <a:pt x="6357884" y="5861332"/>
                  <a:pt x="6400485" y="5903934"/>
                  <a:pt x="6400485" y="5956484"/>
                </a:cubicBezTo>
                <a:cubicBezTo>
                  <a:pt x="6400485" y="6009035"/>
                  <a:pt x="6357884" y="6051636"/>
                  <a:pt x="6305333" y="6051636"/>
                </a:cubicBezTo>
                <a:cubicBezTo>
                  <a:pt x="6252782" y="6051636"/>
                  <a:pt x="6210181" y="6009035"/>
                  <a:pt x="6210181" y="5956484"/>
                </a:cubicBezTo>
                <a:cubicBezTo>
                  <a:pt x="6210181" y="5903934"/>
                  <a:pt x="6252782" y="5861332"/>
                  <a:pt x="6305333" y="5861332"/>
                </a:cubicBezTo>
                <a:close/>
                <a:moveTo>
                  <a:pt x="5886664" y="5861332"/>
                </a:moveTo>
                <a:cubicBezTo>
                  <a:pt x="5939215" y="5861332"/>
                  <a:pt x="5981816" y="5903934"/>
                  <a:pt x="5981816" y="5956484"/>
                </a:cubicBezTo>
                <a:cubicBezTo>
                  <a:pt x="5981816" y="6009035"/>
                  <a:pt x="5939215" y="6051636"/>
                  <a:pt x="5886664" y="6051636"/>
                </a:cubicBezTo>
                <a:cubicBezTo>
                  <a:pt x="5834113" y="6051636"/>
                  <a:pt x="5791512" y="6009035"/>
                  <a:pt x="5791512" y="5956484"/>
                </a:cubicBezTo>
                <a:cubicBezTo>
                  <a:pt x="5791512" y="5903934"/>
                  <a:pt x="5834113" y="5861332"/>
                  <a:pt x="5886664" y="5861332"/>
                </a:cubicBezTo>
                <a:close/>
                <a:moveTo>
                  <a:pt x="5467994" y="5861332"/>
                </a:moveTo>
                <a:cubicBezTo>
                  <a:pt x="5520544" y="5861332"/>
                  <a:pt x="5563146" y="5903934"/>
                  <a:pt x="5563146" y="5956484"/>
                </a:cubicBezTo>
                <a:cubicBezTo>
                  <a:pt x="5563146" y="6009035"/>
                  <a:pt x="5520544" y="6051636"/>
                  <a:pt x="5467994" y="6051636"/>
                </a:cubicBezTo>
                <a:cubicBezTo>
                  <a:pt x="5415443" y="6051636"/>
                  <a:pt x="5372842" y="6009035"/>
                  <a:pt x="5372842" y="5956484"/>
                </a:cubicBezTo>
                <a:cubicBezTo>
                  <a:pt x="5372842" y="5903934"/>
                  <a:pt x="5415443" y="5861332"/>
                  <a:pt x="5467994" y="5861332"/>
                </a:cubicBezTo>
                <a:close/>
                <a:moveTo>
                  <a:pt x="5049325" y="5861332"/>
                </a:moveTo>
                <a:cubicBezTo>
                  <a:pt x="5101876" y="5861332"/>
                  <a:pt x="5144478" y="5903934"/>
                  <a:pt x="5144478" y="5956484"/>
                </a:cubicBezTo>
                <a:cubicBezTo>
                  <a:pt x="5144478" y="6009035"/>
                  <a:pt x="5101876" y="6051636"/>
                  <a:pt x="5049325" y="6051636"/>
                </a:cubicBezTo>
                <a:cubicBezTo>
                  <a:pt x="4996774" y="6051636"/>
                  <a:pt x="4954173" y="6009035"/>
                  <a:pt x="4954173" y="5956484"/>
                </a:cubicBezTo>
                <a:cubicBezTo>
                  <a:pt x="4954173" y="5903934"/>
                  <a:pt x="4996774" y="5861332"/>
                  <a:pt x="5049325" y="5861332"/>
                </a:cubicBezTo>
                <a:close/>
                <a:moveTo>
                  <a:pt x="4630656" y="5861332"/>
                </a:moveTo>
                <a:cubicBezTo>
                  <a:pt x="4683207" y="5861332"/>
                  <a:pt x="4725808" y="5903934"/>
                  <a:pt x="4725808" y="5956484"/>
                </a:cubicBezTo>
                <a:cubicBezTo>
                  <a:pt x="4725808" y="6009035"/>
                  <a:pt x="4683207" y="6051636"/>
                  <a:pt x="4630656" y="6051636"/>
                </a:cubicBezTo>
                <a:cubicBezTo>
                  <a:pt x="4578106" y="6051636"/>
                  <a:pt x="4535504" y="6009035"/>
                  <a:pt x="4535504" y="5956484"/>
                </a:cubicBezTo>
                <a:cubicBezTo>
                  <a:pt x="4535504" y="5903934"/>
                  <a:pt x="4578106" y="5861332"/>
                  <a:pt x="4630656" y="5861332"/>
                </a:cubicBezTo>
                <a:close/>
                <a:moveTo>
                  <a:pt x="4211987" y="5861332"/>
                </a:moveTo>
                <a:cubicBezTo>
                  <a:pt x="4264538" y="5861332"/>
                  <a:pt x="4307139" y="5903934"/>
                  <a:pt x="4307139" y="5956484"/>
                </a:cubicBezTo>
                <a:cubicBezTo>
                  <a:pt x="4307139" y="6009035"/>
                  <a:pt x="4264538" y="6051636"/>
                  <a:pt x="4211987" y="6051636"/>
                </a:cubicBezTo>
                <a:cubicBezTo>
                  <a:pt x="4159436" y="6051636"/>
                  <a:pt x="4116835" y="6009035"/>
                  <a:pt x="4116835" y="5956484"/>
                </a:cubicBezTo>
                <a:cubicBezTo>
                  <a:pt x="4116835" y="5903934"/>
                  <a:pt x="4159436" y="5861332"/>
                  <a:pt x="4211987" y="5861332"/>
                </a:cubicBezTo>
                <a:close/>
                <a:moveTo>
                  <a:pt x="3793350" y="5861332"/>
                </a:moveTo>
                <a:cubicBezTo>
                  <a:pt x="3845869" y="5861332"/>
                  <a:pt x="3888470" y="5903934"/>
                  <a:pt x="3888470" y="5956484"/>
                </a:cubicBezTo>
                <a:cubicBezTo>
                  <a:pt x="3888470" y="6009035"/>
                  <a:pt x="3845869" y="6051636"/>
                  <a:pt x="3793350" y="6051636"/>
                </a:cubicBezTo>
                <a:cubicBezTo>
                  <a:pt x="3740799" y="6051636"/>
                  <a:pt x="3698198" y="6009035"/>
                  <a:pt x="3698198" y="5956484"/>
                </a:cubicBezTo>
                <a:cubicBezTo>
                  <a:pt x="3698198" y="5903934"/>
                  <a:pt x="3740799" y="5861332"/>
                  <a:pt x="3793350" y="5861332"/>
                </a:cubicBezTo>
                <a:close/>
                <a:moveTo>
                  <a:pt x="3374679" y="5861332"/>
                </a:moveTo>
                <a:cubicBezTo>
                  <a:pt x="3427230" y="5861332"/>
                  <a:pt x="3469833" y="5903934"/>
                  <a:pt x="3469833" y="5956484"/>
                </a:cubicBezTo>
                <a:cubicBezTo>
                  <a:pt x="3469833" y="6009035"/>
                  <a:pt x="3427230" y="6051636"/>
                  <a:pt x="3374679" y="6051636"/>
                </a:cubicBezTo>
                <a:cubicBezTo>
                  <a:pt x="3322128" y="6051636"/>
                  <a:pt x="3279526" y="6009035"/>
                  <a:pt x="3279526" y="5956484"/>
                </a:cubicBezTo>
                <a:cubicBezTo>
                  <a:pt x="3279526" y="5903934"/>
                  <a:pt x="3322128" y="5861332"/>
                  <a:pt x="3374679" y="5861332"/>
                </a:cubicBezTo>
                <a:close/>
                <a:moveTo>
                  <a:pt x="2956009" y="5861332"/>
                </a:moveTo>
                <a:cubicBezTo>
                  <a:pt x="3008560" y="5861332"/>
                  <a:pt x="3051162" y="5903934"/>
                  <a:pt x="3051162" y="5956484"/>
                </a:cubicBezTo>
                <a:cubicBezTo>
                  <a:pt x="3051162" y="6009035"/>
                  <a:pt x="3008560" y="6051636"/>
                  <a:pt x="2956009" y="6051636"/>
                </a:cubicBezTo>
                <a:cubicBezTo>
                  <a:pt x="2903457" y="6051636"/>
                  <a:pt x="2860854" y="6009035"/>
                  <a:pt x="2860854" y="5956484"/>
                </a:cubicBezTo>
                <a:cubicBezTo>
                  <a:pt x="2860854" y="5903934"/>
                  <a:pt x="2903457" y="5861332"/>
                  <a:pt x="2956009" y="5861332"/>
                </a:cubicBezTo>
                <a:close/>
                <a:moveTo>
                  <a:pt x="2537336" y="5861332"/>
                </a:moveTo>
                <a:cubicBezTo>
                  <a:pt x="2589889" y="5861332"/>
                  <a:pt x="2632490" y="5903934"/>
                  <a:pt x="2632490" y="5956484"/>
                </a:cubicBezTo>
                <a:cubicBezTo>
                  <a:pt x="2632490" y="6009035"/>
                  <a:pt x="2589889" y="6051636"/>
                  <a:pt x="2537336" y="6051636"/>
                </a:cubicBezTo>
                <a:cubicBezTo>
                  <a:pt x="2484785" y="6051636"/>
                  <a:pt x="2442183" y="6009035"/>
                  <a:pt x="2442183" y="5956484"/>
                </a:cubicBezTo>
                <a:cubicBezTo>
                  <a:pt x="2442183" y="5903934"/>
                  <a:pt x="2484785" y="5861332"/>
                  <a:pt x="2537336" y="5861332"/>
                </a:cubicBezTo>
                <a:close/>
                <a:moveTo>
                  <a:pt x="2118666" y="5861332"/>
                </a:moveTo>
                <a:cubicBezTo>
                  <a:pt x="2171217" y="5861332"/>
                  <a:pt x="2213818" y="5903934"/>
                  <a:pt x="2213818" y="5956484"/>
                </a:cubicBezTo>
                <a:cubicBezTo>
                  <a:pt x="2213818" y="6009035"/>
                  <a:pt x="2171217" y="6051636"/>
                  <a:pt x="2118666" y="6051636"/>
                </a:cubicBezTo>
                <a:cubicBezTo>
                  <a:pt x="2066114" y="6051636"/>
                  <a:pt x="2023514" y="6009035"/>
                  <a:pt x="2023514" y="5956484"/>
                </a:cubicBezTo>
                <a:cubicBezTo>
                  <a:pt x="2023514" y="5903934"/>
                  <a:pt x="2066114" y="5861332"/>
                  <a:pt x="2118666" y="5861332"/>
                </a:cubicBezTo>
                <a:close/>
                <a:moveTo>
                  <a:pt x="1699995" y="5861332"/>
                </a:moveTo>
                <a:cubicBezTo>
                  <a:pt x="1752545" y="5861332"/>
                  <a:pt x="1795147" y="5903934"/>
                  <a:pt x="1795147" y="5956484"/>
                </a:cubicBezTo>
                <a:cubicBezTo>
                  <a:pt x="1795147" y="6009035"/>
                  <a:pt x="1752545" y="6051636"/>
                  <a:pt x="1699995" y="6051636"/>
                </a:cubicBezTo>
                <a:cubicBezTo>
                  <a:pt x="1647443" y="6051636"/>
                  <a:pt x="1604840" y="6009035"/>
                  <a:pt x="1604840" y="5956484"/>
                </a:cubicBezTo>
                <a:cubicBezTo>
                  <a:pt x="1604840" y="5903934"/>
                  <a:pt x="1647443" y="5861332"/>
                  <a:pt x="1699995" y="5861332"/>
                </a:cubicBezTo>
                <a:close/>
                <a:moveTo>
                  <a:pt x="1281322" y="5861332"/>
                </a:moveTo>
                <a:cubicBezTo>
                  <a:pt x="1333873" y="5861332"/>
                  <a:pt x="1376474" y="5903934"/>
                  <a:pt x="1376474" y="5956484"/>
                </a:cubicBezTo>
                <a:cubicBezTo>
                  <a:pt x="1376474" y="6009035"/>
                  <a:pt x="1333873" y="6051636"/>
                  <a:pt x="1281322" y="6051636"/>
                </a:cubicBezTo>
                <a:cubicBezTo>
                  <a:pt x="1228772" y="6051636"/>
                  <a:pt x="1186170" y="6009035"/>
                  <a:pt x="1186170" y="5956484"/>
                </a:cubicBezTo>
                <a:cubicBezTo>
                  <a:pt x="1186170" y="5903934"/>
                  <a:pt x="1228772" y="5861332"/>
                  <a:pt x="1281322" y="5861332"/>
                </a:cubicBezTo>
                <a:close/>
                <a:moveTo>
                  <a:pt x="862654" y="5861332"/>
                </a:moveTo>
                <a:cubicBezTo>
                  <a:pt x="915205" y="5861332"/>
                  <a:pt x="957807" y="5903934"/>
                  <a:pt x="957807" y="5956484"/>
                </a:cubicBezTo>
                <a:cubicBezTo>
                  <a:pt x="957807" y="6009035"/>
                  <a:pt x="915205" y="6051636"/>
                  <a:pt x="862654" y="6051636"/>
                </a:cubicBezTo>
                <a:cubicBezTo>
                  <a:pt x="810104" y="6051636"/>
                  <a:pt x="767502" y="6009035"/>
                  <a:pt x="767502" y="5956484"/>
                </a:cubicBezTo>
                <a:cubicBezTo>
                  <a:pt x="767502" y="5903934"/>
                  <a:pt x="810104" y="5861332"/>
                  <a:pt x="862654" y="5861332"/>
                </a:cubicBezTo>
                <a:close/>
                <a:moveTo>
                  <a:pt x="443987" y="5861332"/>
                </a:moveTo>
                <a:cubicBezTo>
                  <a:pt x="496537" y="5861332"/>
                  <a:pt x="539139" y="5903934"/>
                  <a:pt x="539139" y="5956484"/>
                </a:cubicBezTo>
                <a:cubicBezTo>
                  <a:pt x="539139" y="6009035"/>
                  <a:pt x="496537" y="6051636"/>
                  <a:pt x="443987" y="6051636"/>
                </a:cubicBezTo>
                <a:cubicBezTo>
                  <a:pt x="391436" y="6051636"/>
                  <a:pt x="348835" y="6009035"/>
                  <a:pt x="348835" y="5956484"/>
                </a:cubicBezTo>
                <a:cubicBezTo>
                  <a:pt x="348835" y="5903934"/>
                  <a:pt x="391436" y="5861332"/>
                  <a:pt x="443987" y="5861332"/>
                </a:cubicBezTo>
                <a:close/>
                <a:moveTo>
                  <a:pt x="25318" y="5861332"/>
                </a:moveTo>
                <a:cubicBezTo>
                  <a:pt x="77868" y="5861332"/>
                  <a:pt x="120470" y="5903934"/>
                  <a:pt x="120470" y="5956484"/>
                </a:cubicBezTo>
                <a:cubicBezTo>
                  <a:pt x="120470" y="6009035"/>
                  <a:pt x="77868" y="6051636"/>
                  <a:pt x="25318" y="6051636"/>
                </a:cubicBezTo>
                <a:lnTo>
                  <a:pt x="0" y="6046525"/>
                </a:lnTo>
                <a:lnTo>
                  <a:pt x="0" y="5866444"/>
                </a:lnTo>
                <a:close/>
                <a:moveTo>
                  <a:pt x="12166698" y="5442663"/>
                </a:moveTo>
                <a:lnTo>
                  <a:pt x="12192000" y="5447772"/>
                </a:lnTo>
                <a:lnTo>
                  <a:pt x="12192000" y="5627859"/>
                </a:lnTo>
                <a:lnTo>
                  <a:pt x="12166698" y="5632967"/>
                </a:lnTo>
                <a:cubicBezTo>
                  <a:pt x="12114147" y="5632967"/>
                  <a:pt x="12071546" y="5590366"/>
                  <a:pt x="12071546" y="5537815"/>
                </a:cubicBezTo>
                <a:cubicBezTo>
                  <a:pt x="12071546" y="5485265"/>
                  <a:pt x="12114147" y="5442663"/>
                  <a:pt x="12166698" y="5442663"/>
                </a:cubicBezTo>
                <a:close/>
                <a:moveTo>
                  <a:pt x="11748029" y="5442663"/>
                </a:moveTo>
                <a:cubicBezTo>
                  <a:pt x="11800580" y="5442663"/>
                  <a:pt x="11843181" y="5485265"/>
                  <a:pt x="11843181" y="5537815"/>
                </a:cubicBezTo>
                <a:cubicBezTo>
                  <a:pt x="11843181" y="5590366"/>
                  <a:pt x="11800580" y="5632967"/>
                  <a:pt x="11748029" y="5632967"/>
                </a:cubicBezTo>
                <a:cubicBezTo>
                  <a:pt x="11695478" y="5632967"/>
                  <a:pt x="11652877" y="5590366"/>
                  <a:pt x="11652877" y="5537815"/>
                </a:cubicBezTo>
                <a:cubicBezTo>
                  <a:pt x="11652877" y="5485265"/>
                  <a:pt x="11695478" y="5442663"/>
                  <a:pt x="11748029" y="5442663"/>
                </a:cubicBezTo>
                <a:close/>
                <a:moveTo>
                  <a:pt x="11329360" y="5442663"/>
                </a:moveTo>
                <a:cubicBezTo>
                  <a:pt x="11381911" y="5442663"/>
                  <a:pt x="11424512" y="5485265"/>
                  <a:pt x="11424512" y="5537815"/>
                </a:cubicBezTo>
                <a:cubicBezTo>
                  <a:pt x="11424512" y="5590366"/>
                  <a:pt x="11381911" y="5632967"/>
                  <a:pt x="11329360" y="5632967"/>
                </a:cubicBezTo>
                <a:cubicBezTo>
                  <a:pt x="11276809" y="5632967"/>
                  <a:pt x="11234208" y="5590366"/>
                  <a:pt x="11234208" y="5537815"/>
                </a:cubicBezTo>
                <a:cubicBezTo>
                  <a:pt x="11234208" y="5485265"/>
                  <a:pt x="11276809" y="5442663"/>
                  <a:pt x="11329360" y="5442663"/>
                </a:cubicBezTo>
                <a:close/>
                <a:moveTo>
                  <a:pt x="10910691" y="5442663"/>
                </a:moveTo>
                <a:cubicBezTo>
                  <a:pt x="10963242" y="5442663"/>
                  <a:pt x="11005843" y="5485265"/>
                  <a:pt x="11005843" y="5537815"/>
                </a:cubicBezTo>
                <a:cubicBezTo>
                  <a:pt x="11005843" y="5590366"/>
                  <a:pt x="10963242" y="5632967"/>
                  <a:pt x="10910691" y="5632967"/>
                </a:cubicBezTo>
                <a:cubicBezTo>
                  <a:pt x="10858140" y="5632967"/>
                  <a:pt x="10815539" y="5590366"/>
                  <a:pt x="10815539" y="5537815"/>
                </a:cubicBezTo>
                <a:cubicBezTo>
                  <a:pt x="10815539" y="5485265"/>
                  <a:pt x="10858140" y="5442663"/>
                  <a:pt x="10910691" y="5442663"/>
                </a:cubicBezTo>
                <a:close/>
                <a:moveTo>
                  <a:pt x="10492022" y="5442663"/>
                </a:moveTo>
                <a:cubicBezTo>
                  <a:pt x="10544573" y="5442663"/>
                  <a:pt x="10587174" y="5485265"/>
                  <a:pt x="10587174" y="5537815"/>
                </a:cubicBezTo>
                <a:cubicBezTo>
                  <a:pt x="10587174" y="5590366"/>
                  <a:pt x="10544573" y="5632967"/>
                  <a:pt x="10492022" y="5632967"/>
                </a:cubicBezTo>
                <a:cubicBezTo>
                  <a:pt x="10439471" y="5632967"/>
                  <a:pt x="10396870" y="5590366"/>
                  <a:pt x="10396870" y="5537815"/>
                </a:cubicBezTo>
                <a:cubicBezTo>
                  <a:pt x="10396870" y="5485265"/>
                  <a:pt x="10439471" y="5442663"/>
                  <a:pt x="10492022" y="5442663"/>
                </a:cubicBezTo>
                <a:close/>
                <a:moveTo>
                  <a:pt x="10073353" y="5442663"/>
                </a:moveTo>
                <a:cubicBezTo>
                  <a:pt x="10125904" y="5442663"/>
                  <a:pt x="10168505" y="5485265"/>
                  <a:pt x="10168505" y="5537815"/>
                </a:cubicBezTo>
                <a:cubicBezTo>
                  <a:pt x="10168505" y="5590366"/>
                  <a:pt x="10125904" y="5632967"/>
                  <a:pt x="10073353" y="5632967"/>
                </a:cubicBezTo>
                <a:cubicBezTo>
                  <a:pt x="10020803" y="5632967"/>
                  <a:pt x="9978201" y="5590366"/>
                  <a:pt x="9978201" y="5537815"/>
                </a:cubicBezTo>
                <a:cubicBezTo>
                  <a:pt x="9978201" y="5485265"/>
                  <a:pt x="10020803" y="5442663"/>
                  <a:pt x="10073353" y="5442663"/>
                </a:cubicBezTo>
                <a:close/>
                <a:moveTo>
                  <a:pt x="9654684" y="5442663"/>
                </a:moveTo>
                <a:cubicBezTo>
                  <a:pt x="9707235" y="5442663"/>
                  <a:pt x="9749836" y="5485265"/>
                  <a:pt x="9749836" y="5537815"/>
                </a:cubicBezTo>
                <a:cubicBezTo>
                  <a:pt x="9749836" y="5590366"/>
                  <a:pt x="9707235" y="5632967"/>
                  <a:pt x="9654684" y="5632967"/>
                </a:cubicBezTo>
                <a:cubicBezTo>
                  <a:pt x="9602134" y="5632967"/>
                  <a:pt x="9559532" y="5590366"/>
                  <a:pt x="9559532" y="5537815"/>
                </a:cubicBezTo>
                <a:cubicBezTo>
                  <a:pt x="9559532" y="5485265"/>
                  <a:pt x="9602134" y="5442663"/>
                  <a:pt x="9654684" y="5442663"/>
                </a:cubicBezTo>
                <a:close/>
                <a:moveTo>
                  <a:pt x="9236015" y="5442663"/>
                </a:moveTo>
                <a:cubicBezTo>
                  <a:pt x="9288566" y="5442663"/>
                  <a:pt x="9331167" y="5485265"/>
                  <a:pt x="9331167" y="5537815"/>
                </a:cubicBezTo>
                <a:cubicBezTo>
                  <a:pt x="9331167" y="5590366"/>
                  <a:pt x="9288566" y="5632967"/>
                  <a:pt x="9236015" y="5632967"/>
                </a:cubicBezTo>
                <a:cubicBezTo>
                  <a:pt x="9183465" y="5632967"/>
                  <a:pt x="9140863" y="5590366"/>
                  <a:pt x="9140863" y="5537815"/>
                </a:cubicBezTo>
                <a:cubicBezTo>
                  <a:pt x="9140863" y="5485265"/>
                  <a:pt x="9183465" y="5442663"/>
                  <a:pt x="9236015" y="5442663"/>
                </a:cubicBezTo>
                <a:close/>
                <a:moveTo>
                  <a:pt x="8817346" y="5442663"/>
                </a:moveTo>
                <a:cubicBezTo>
                  <a:pt x="8869897" y="5442663"/>
                  <a:pt x="8912498" y="5485265"/>
                  <a:pt x="8912498" y="5537815"/>
                </a:cubicBezTo>
                <a:cubicBezTo>
                  <a:pt x="8912498" y="5590366"/>
                  <a:pt x="8869897" y="5632967"/>
                  <a:pt x="8817346" y="5632967"/>
                </a:cubicBezTo>
                <a:cubicBezTo>
                  <a:pt x="8764796" y="5632967"/>
                  <a:pt x="8722194" y="5590366"/>
                  <a:pt x="8722194" y="5537815"/>
                </a:cubicBezTo>
                <a:cubicBezTo>
                  <a:pt x="8722194" y="5485265"/>
                  <a:pt x="8764796" y="5442663"/>
                  <a:pt x="8817346" y="5442663"/>
                </a:cubicBezTo>
                <a:close/>
                <a:moveTo>
                  <a:pt x="8398677" y="5442663"/>
                </a:moveTo>
                <a:cubicBezTo>
                  <a:pt x="8451228" y="5442663"/>
                  <a:pt x="8493829" y="5485265"/>
                  <a:pt x="8493829" y="5537815"/>
                </a:cubicBezTo>
                <a:cubicBezTo>
                  <a:pt x="8493829" y="5590366"/>
                  <a:pt x="8451228" y="5632967"/>
                  <a:pt x="8398677" y="5632967"/>
                </a:cubicBezTo>
                <a:cubicBezTo>
                  <a:pt x="8346127" y="5632967"/>
                  <a:pt x="8303526" y="5590366"/>
                  <a:pt x="8303526" y="5537815"/>
                </a:cubicBezTo>
                <a:cubicBezTo>
                  <a:pt x="8303526" y="5485265"/>
                  <a:pt x="8346127" y="5442663"/>
                  <a:pt x="8398677" y="5442663"/>
                </a:cubicBezTo>
                <a:close/>
                <a:moveTo>
                  <a:pt x="7980009" y="5442663"/>
                </a:moveTo>
                <a:cubicBezTo>
                  <a:pt x="8032559" y="5442663"/>
                  <a:pt x="8075161" y="5485265"/>
                  <a:pt x="8075161" y="5537815"/>
                </a:cubicBezTo>
                <a:cubicBezTo>
                  <a:pt x="8075161" y="5590366"/>
                  <a:pt x="8032559" y="5632967"/>
                  <a:pt x="7980009" y="5632967"/>
                </a:cubicBezTo>
                <a:cubicBezTo>
                  <a:pt x="7927458" y="5632967"/>
                  <a:pt x="7884857" y="5590366"/>
                  <a:pt x="7884857" y="5537815"/>
                </a:cubicBezTo>
                <a:cubicBezTo>
                  <a:pt x="7884857" y="5485265"/>
                  <a:pt x="7927458" y="5442663"/>
                  <a:pt x="7980009" y="5442663"/>
                </a:cubicBezTo>
                <a:close/>
                <a:moveTo>
                  <a:pt x="7561340" y="5442663"/>
                </a:moveTo>
                <a:cubicBezTo>
                  <a:pt x="7613890" y="5442663"/>
                  <a:pt x="7656492" y="5485265"/>
                  <a:pt x="7656492" y="5537815"/>
                </a:cubicBezTo>
                <a:cubicBezTo>
                  <a:pt x="7656492" y="5590366"/>
                  <a:pt x="7613890" y="5632967"/>
                  <a:pt x="7561340" y="5632967"/>
                </a:cubicBezTo>
                <a:cubicBezTo>
                  <a:pt x="7508789" y="5632967"/>
                  <a:pt x="7466188" y="5590366"/>
                  <a:pt x="7466188" y="5537815"/>
                </a:cubicBezTo>
                <a:cubicBezTo>
                  <a:pt x="7466188" y="5485265"/>
                  <a:pt x="7508789" y="5442663"/>
                  <a:pt x="7561340" y="5442663"/>
                </a:cubicBezTo>
                <a:close/>
                <a:moveTo>
                  <a:pt x="7142671" y="5442663"/>
                </a:moveTo>
                <a:cubicBezTo>
                  <a:pt x="7195221" y="5442663"/>
                  <a:pt x="7237823" y="5485265"/>
                  <a:pt x="7237823" y="5537815"/>
                </a:cubicBezTo>
                <a:cubicBezTo>
                  <a:pt x="7237823" y="5590366"/>
                  <a:pt x="7195221" y="5632967"/>
                  <a:pt x="7142671" y="5632967"/>
                </a:cubicBezTo>
                <a:cubicBezTo>
                  <a:pt x="7090120" y="5632967"/>
                  <a:pt x="7047519" y="5590366"/>
                  <a:pt x="7047519" y="5537815"/>
                </a:cubicBezTo>
                <a:cubicBezTo>
                  <a:pt x="7047519" y="5485265"/>
                  <a:pt x="7090120" y="5442663"/>
                  <a:pt x="7142671" y="5442663"/>
                </a:cubicBezTo>
                <a:close/>
                <a:moveTo>
                  <a:pt x="6724002" y="5442663"/>
                </a:moveTo>
                <a:cubicBezTo>
                  <a:pt x="6776553" y="5442663"/>
                  <a:pt x="6819154" y="5485265"/>
                  <a:pt x="6819154" y="5537815"/>
                </a:cubicBezTo>
                <a:cubicBezTo>
                  <a:pt x="6819154" y="5590366"/>
                  <a:pt x="6776553" y="5632967"/>
                  <a:pt x="6724002" y="5632967"/>
                </a:cubicBezTo>
                <a:cubicBezTo>
                  <a:pt x="6671451" y="5632967"/>
                  <a:pt x="6628850" y="5590366"/>
                  <a:pt x="6628850" y="5537815"/>
                </a:cubicBezTo>
                <a:cubicBezTo>
                  <a:pt x="6628850" y="5485265"/>
                  <a:pt x="6671451" y="5442663"/>
                  <a:pt x="6724002" y="5442663"/>
                </a:cubicBezTo>
                <a:close/>
                <a:moveTo>
                  <a:pt x="6305333" y="5442663"/>
                </a:moveTo>
                <a:cubicBezTo>
                  <a:pt x="6357884" y="5442663"/>
                  <a:pt x="6400485" y="5485265"/>
                  <a:pt x="6400485" y="5537815"/>
                </a:cubicBezTo>
                <a:cubicBezTo>
                  <a:pt x="6400485" y="5590366"/>
                  <a:pt x="6357884" y="5632967"/>
                  <a:pt x="6305333" y="5632967"/>
                </a:cubicBezTo>
                <a:cubicBezTo>
                  <a:pt x="6252782" y="5632967"/>
                  <a:pt x="6210181" y="5590366"/>
                  <a:pt x="6210181" y="5537815"/>
                </a:cubicBezTo>
                <a:cubicBezTo>
                  <a:pt x="6210181" y="5485265"/>
                  <a:pt x="6252782" y="5442663"/>
                  <a:pt x="6305333" y="5442663"/>
                </a:cubicBezTo>
                <a:close/>
                <a:moveTo>
                  <a:pt x="5886664" y="5442663"/>
                </a:moveTo>
                <a:cubicBezTo>
                  <a:pt x="5939215" y="5442663"/>
                  <a:pt x="5981816" y="5485265"/>
                  <a:pt x="5981816" y="5537815"/>
                </a:cubicBezTo>
                <a:cubicBezTo>
                  <a:pt x="5981816" y="5590366"/>
                  <a:pt x="5939215" y="5632967"/>
                  <a:pt x="5886664" y="5632967"/>
                </a:cubicBezTo>
                <a:cubicBezTo>
                  <a:pt x="5834113" y="5632967"/>
                  <a:pt x="5791512" y="5590366"/>
                  <a:pt x="5791512" y="5537815"/>
                </a:cubicBezTo>
                <a:cubicBezTo>
                  <a:pt x="5791512" y="5485265"/>
                  <a:pt x="5834113" y="5442663"/>
                  <a:pt x="5886664" y="5442663"/>
                </a:cubicBezTo>
                <a:close/>
                <a:moveTo>
                  <a:pt x="5467994" y="5442663"/>
                </a:moveTo>
                <a:cubicBezTo>
                  <a:pt x="5520544" y="5442663"/>
                  <a:pt x="5563146" y="5485265"/>
                  <a:pt x="5563146" y="5537815"/>
                </a:cubicBezTo>
                <a:cubicBezTo>
                  <a:pt x="5563146" y="5590366"/>
                  <a:pt x="5520544" y="5632967"/>
                  <a:pt x="5467994" y="5632967"/>
                </a:cubicBezTo>
                <a:cubicBezTo>
                  <a:pt x="5415443" y="5632967"/>
                  <a:pt x="5372842" y="5590366"/>
                  <a:pt x="5372842" y="5537815"/>
                </a:cubicBezTo>
                <a:cubicBezTo>
                  <a:pt x="5372842" y="5485265"/>
                  <a:pt x="5415443" y="5442663"/>
                  <a:pt x="5467994" y="5442663"/>
                </a:cubicBezTo>
                <a:close/>
                <a:moveTo>
                  <a:pt x="5049325" y="5442663"/>
                </a:moveTo>
                <a:cubicBezTo>
                  <a:pt x="5101876" y="5442663"/>
                  <a:pt x="5144478" y="5485265"/>
                  <a:pt x="5144478" y="5537815"/>
                </a:cubicBezTo>
                <a:cubicBezTo>
                  <a:pt x="5144478" y="5590366"/>
                  <a:pt x="5101876" y="5632967"/>
                  <a:pt x="5049325" y="5632967"/>
                </a:cubicBezTo>
                <a:cubicBezTo>
                  <a:pt x="4996774" y="5632967"/>
                  <a:pt x="4954173" y="5590366"/>
                  <a:pt x="4954173" y="5537815"/>
                </a:cubicBezTo>
                <a:cubicBezTo>
                  <a:pt x="4954173" y="5485265"/>
                  <a:pt x="4996774" y="5442663"/>
                  <a:pt x="5049325" y="5442663"/>
                </a:cubicBezTo>
                <a:close/>
                <a:moveTo>
                  <a:pt x="4630656" y="5442663"/>
                </a:moveTo>
                <a:cubicBezTo>
                  <a:pt x="4683207" y="5442663"/>
                  <a:pt x="4725808" y="5485265"/>
                  <a:pt x="4725808" y="5537815"/>
                </a:cubicBezTo>
                <a:cubicBezTo>
                  <a:pt x="4725808" y="5590366"/>
                  <a:pt x="4683207" y="5632967"/>
                  <a:pt x="4630656" y="5632967"/>
                </a:cubicBezTo>
                <a:cubicBezTo>
                  <a:pt x="4578106" y="5632967"/>
                  <a:pt x="4535504" y="5590366"/>
                  <a:pt x="4535504" y="5537815"/>
                </a:cubicBezTo>
                <a:cubicBezTo>
                  <a:pt x="4535504" y="5485265"/>
                  <a:pt x="4578106" y="5442663"/>
                  <a:pt x="4630656" y="5442663"/>
                </a:cubicBezTo>
                <a:close/>
                <a:moveTo>
                  <a:pt x="4211987" y="5442663"/>
                </a:moveTo>
                <a:cubicBezTo>
                  <a:pt x="4264538" y="5442663"/>
                  <a:pt x="4307139" y="5485265"/>
                  <a:pt x="4307139" y="5537815"/>
                </a:cubicBezTo>
                <a:cubicBezTo>
                  <a:pt x="4307139" y="5590366"/>
                  <a:pt x="4264538" y="5632967"/>
                  <a:pt x="4211987" y="5632967"/>
                </a:cubicBezTo>
                <a:cubicBezTo>
                  <a:pt x="4159436" y="5632967"/>
                  <a:pt x="4116835" y="5590366"/>
                  <a:pt x="4116835" y="5537815"/>
                </a:cubicBezTo>
                <a:cubicBezTo>
                  <a:pt x="4116835" y="5485265"/>
                  <a:pt x="4159436" y="5442663"/>
                  <a:pt x="4211987" y="5442663"/>
                </a:cubicBezTo>
                <a:close/>
                <a:moveTo>
                  <a:pt x="3793358" y="5442663"/>
                </a:moveTo>
                <a:cubicBezTo>
                  <a:pt x="3845869" y="5442663"/>
                  <a:pt x="3888470" y="5485265"/>
                  <a:pt x="3888470" y="5537815"/>
                </a:cubicBezTo>
                <a:cubicBezTo>
                  <a:pt x="3888470" y="5590366"/>
                  <a:pt x="3845869" y="5632967"/>
                  <a:pt x="3793358" y="5632967"/>
                </a:cubicBezTo>
                <a:cubicBezTo>
                  <a:pt x="3740808" y="5632967"/>
                  <a:pt x="3698207" y="5590366"/>
                  <a:pt x="3698207" y="5537815"/>
                </a:cubicBezTo>
                <a:cubicBezTo>
                  <a:pt x="3698207" y="5485265"/>
                  <a:pt x="3740808" y="5442663"/>
                  <a:pt x="3793358" y="5442663"/>
                </a:cubicBezTo>
                <a:close/>
                <a:moveTo>
                  <a:pt x="3374686" y="5442663"/>
                </a:moveTo>
                <a:cubicBezTo>
                  <a:pt x="3427237" y="5442663"/>
                  <a:pt x="3469841" y="5485265"/>
                  <a:pt x="3469841" y="5537815"/>
                </a:cubicBezTo>
                <a:cubicBezTo>
                  <a:pt x="3469841" y="5590366"/>
                  <a:pt x="3427237" y="5632967"/>
                  <a:pt x="3374686" y="5632967"/>
                </a:cubicBezTo>
                <a:cubicBezTo>
                  <a:pt x="3322135" y="5632967"/>
                  <a:pt x="3279534" y="5590366"/>
                  <a:pt x="3279534" y="5537815"/>
                </a:cubicBezTo>
                <a:cubicBezTo>
                  <a:pt x="3279534" y="5485265"/>
                  <a:pt x="3322135" y="5442663"/>
                  <a:pt x="3374686" y="5442663"/>
                </a:cubicBezTo>
                <a:close/>
                <a:moveTo>
                  <a:pt x="2956015" y="5442663"/>
                </a:moveTo>
                <a:cubicBezTo>
                  <a:pt x="3008567" y="5442663"/>
                  <a:pt x="3051169" y="5485265"/>
                  <a:pt x="3051169" y="5537815"/>
                </a:cubicBezTo>
                <a:cubicBezTo>
                  <a:pt x="3051169" y="5590366"/>
                  <a:pt x="3008567" y="5632967"/>
                  <a:pt x="2956015" y="5632967"/>
                </a:cubicBezTo>
                <a:cubicBezTo>
                  <a:pt x="2903463" y="5632967"/>
                  <a:pt x="2860862" y="5590366"/>
                  <a:pt x="2860862" y="5537815"/>
                </a:cubicBezTo>
                <a:cubicBezTo>
                  <a:pt x="2860862" y="5485265"/>
                  <a:pt x="2903463" y="5442663"/>
                  <a:pt x="2956015" y="5442663"/>
                </a:cubicBezTo>
                <a:close/>
                <a:moveTo>
                  <a:pt x="2537342" y="5442663"/>
                </a:moveTo>
                <a:cubicBezTo>
                  <a:pt x="2589895" y="5442663"/>
                  <a:pt x="2632497" y="5485265"/>
                  <a:pt x="2632497" y="5537815"/>
                </a:cubicBezTo>
                <a:cubicBezTo>
                  <a:pt x="2632497" y="5590366"/>
                  <a:pt x="2589895" y="5632967"/>
                  <a:pt x="2537342" y="5632967"/>
                </a:cubicBezTo>
                <a:cubicBezTo>
                  <a:pt x="2484790" y="5632967"/>
                  <a:pt x="2442190" y="5590366"/>
                  <a:pt x="2442190" y="5537815"/>
                </a:cubicBezTo>
                <a:cubicBezTo>
                  <a:pt x="2442190" y="5485265"/>
                  <a:pt x="2484790" y="5442663"/>
                  <a:pt x="2537342" y="5442663"/>
                </a:cubicBezTo>
                <a:close/>
                <a:moveTo>
                  <a:pt x="2118672" y="5442663"/>
                </a:moveTo>
                <a:cubicBezTo>
                  <a:pt x="2171223" y="5442663"/>
                  <a:pt x="2213824" y="5485265"/>
                  <a:pt x="2213824" y="5537815"/>
                </a:cubicBezTo>
                <a:cubicBezTo>
                  <a:pt x="2213824" y="5590366"/>
                  <a:pt x="2171223" y="5632967"/>
                  <a:pt x="2118672" y="5632967"/>
                </a:cubicBezTo>
                <a:cubicBezTo>
                  <a:pt x="2066121" y="5632967"/>
                  <a:pt x="2023520" y="5590366"/>
                  <a:pt x="2023520" y="5537815"/>
                </a:cubicBezTo>
                <a:cubicBezTo>
                  <a:pt x="2023520" y="5485265"/>
                  <a:pt x="2066121" y="5442663"/>
                  <a:pt x="2118672" y="5442663"/>
                </a:cubicBezTo>
                <a:close/>
                <a:moveTo>
                  <a:pt x="1700000" y="5442663"/>
                </a:moveTo>
                <a:cubicBezTo>
                  <a:pt x="1752551" y="5442663"/>
                  <a:pt x="1795153" y="5485265"/>
                  <a:pt x="1795153" y="5537815"/>
                </a:cubicBezTo>
                <a:cubicBezTo>
                  <a:pt x="1795153" y="5590366"/>
                  <a:pt x="1752551" y="5632967"/>
                  <a:pt x="1700000" y="5632967"/>
                </a:cubicBezTo>
                <a:cubicBezTo>
                  <a:pt x="1647449" y="5632967"/>
                  <a:pt x="1604845" y="5590366"/>
                  <a:pt x="1604845" y="5537815"/>
                </a:cubicBezTo>
                <a:cubicBezTo>
                  <a:pt x="1604845" y="5485265"/>
                  <a:pt x="1647449" y="5442663"/>
                  <a:pt x="1700000" y="5442663"/>
                </a:cubicBezTo>
                <a:close/>
                <a:moveTo>
                  <a:pt x="1281327" y="5442663"/>
                </a:moveTo>
                <a:cubicBezTo>
                  <a:pt x="1333878" y="5442663"/>
                  <a:pt x="1376479" y="5485265"/>
                  <a:pt x="1376479" y="5537815"/>
                </a:cubicBezTo>
                <a:cubicBezTo>
                  <a:pt x="1376479" y="5590366"/>
                  <a:pt x="1333878" y="5632967"/>
                  <a:pt x="1281327" y="5632967"/>
                </a:cubicBezTo>
                <a:cubicBezTo>
                  <a:pt x="1228776" y="5632967"/>
                  <a:pt x="1186175" y="5590366"/>
                  <a:pt x="1186175" y="5537815"/>
                </a:cubicBezTo>
                <a:cubicBezTo>
                  <a:pt x="1186175" y="5485265"/>
                  <a:pt x="1228776" y="5442663"/>
                  <a:pt x="1281327" y="5442663"/>
                </a:cubicBezTo>
                <a:close/>
                <a:moveTo>
                  <a:pt x="862659" y="5442663"/>
                </a:moveTo>
                <a:cubicBezTo>
                  <a:pt x="915210" y="5442663"/>
                  <a:pt x="957811" y="5485265"/>
                  <a:pt x="957811" y="5537815"/>
                </a:cubicBezTo>
                <a:cubicBezTo>
                  <a:pt x="957811" y="5590366"/>
                  <a:pt x="915210" y="5632967"/>
                  <a:pt x="862659" y="5632967"/>
                </a:cubicBezTo>
                <a:cubicBezTo>
                  <a:pt x="810110" y="5632967"/>
                  <a:pt x="767507" y="5590366"/>
                  <a:pt x="767507" y="5537815"/>
                </a:cubicBezTo>
                <a:cubicBezTo>
                  <a:pt x="767507" y="5485265"/>
                  <a:pt x="810110" y="5442663"/>
                  <a:pt x="862659" y="5442663"/>
                </a:cubicBezTo>
                <a:close/>
                <a:moveTo>
                  <a:pt x="443991" y="5442663"/>
                </a:moveTo>
                <a:cubicBezTo>
                  <a:pt x="496542" y="5442663"/>
                  <a:pt x="539144" y="5485265"/>
                  <a:pt x="539144" y="5537815"/>
                </a:cubicBezTo>
                <a:cubicBezTo>
                  <a:pt x="539144" y="5590366"/>
                  <a:pt x="496542" y="5632967"/>
                  <a:pt x="443991" y="5632967"/>
                </a:cubicBezTo>
                <a:cubicBezTo>
                  <a:pt x="391441" y="5632967"/>
                  <a:pt x="348839" y="5590366"/>
                  <a:pt x="348839" y="5537815"/>
                </a:cubicBezTo>
                <a:cubicBezTo>
                  <a:pt x="348839" y="5485265"/>
                  <a:pt x="391441" y="5442663"/>
                  <a:pt x="443991" y="5442663"/>
                </a:cubicBezTo>
                <a:close/>
                <a:moveTo>
                  <a:pt x="25323" y="5442663"/>
                </a:moveTo>
                <a:cubicBezTo>
                  <a:pt x="77873" y="5442663"/>
                  <a:pt x="120475" y="5485265"/>
                  <a:pt x="120475" y="5537815"/>
                </a:cubicBezTo>
                <a:cubicBezTo>
                  <a:pt x="120475" y="5590366"/>
                  <a:pt x="77873" y="5632967"/>
                  <a:pt x="25323" y="5632967"/>
                </a:cubicBezTo>
                <a:lnTo>
                  <a:pt x="0" y="5627855"/>
                </a:lnTo>
                <a:lnTo>
                  <a:pt x="0" y="5447776"/>
                </a:lnTo>
                <a:close/>
                <a:moveTo>
                  <a:pt x="12166698" y="5023994"/>
                </a:moveTo>
                <a:lnTo>
                  <a:pt x="12192000" y="5029103"/>
                </a:lnTo>
                <a:lnTo>
                  <a:pt x="12192000" y="5209190"/>
                </a:lnTo>
                <a:lnTo>
                  <a:pt x="12166698" y="5214298"/>
                </a:lnTo>
                <a:cubicBezTo>
                  <a:pt x="12114147" y="5214298"/>
                  <a:pt x="12071546" y="5171697"/>
                  <a:pt x="12071546" y="5119146"/>
                </a:cubicBezTo>
                <a:cubicBezTo>
                  <a:pt x="12071546" y="5066596"/>
                  <a:pt x="12114147" y="5023994"/>
                  <a:pt x="12166698" y="5023994"/>
                </a:cubicBezTo>
                <a:close/>
                <a:moveTo>
                  <a:pt x="11748029" y="5023994"/>
                </a:moveTo>
                <a:cubicBezTo>
                  <a:pt x="11800580" y="5023994"/>
                  <a:pt x="11843181" y="5066596"/>
                  <a:pt x="11843181" y="5119146"/>
                </a:cubicBezTo>
                <a:cubicBezTo>
                  <a:pt x="11843181" y="5171697"/>
                  <a:pt x="11800580" y="5214298"/>
                  <a:pt x="11748029" y="5214298"/>
                </a:cubicBezTo>
                <a:cubicBezTo>
                  <a:pt x="11695478" y="5214298"/>
                  <a:pt x="11652877" y="5171697"/>
                  <a:pt x="11652877" y="5119146"/>
                </a:cubicBezTo>
                <a:cubicBezTo>
                  <a:pt x="11652877" y="5066596"/>
                  <a:pt x="11695478" y="5023994"/>
                  <a:pt x="11748029" y="5023994"/>
                </a:cubicBezTo>
                <a:close/>
                <a:moveTo>
                  <a:pt x="11329360" y="5023994"/>
                </a:moveTo>
                <a:cubicBezTo>
                  <a:pt x="11381911" y="5023994"/>
                  <a:pt x="11424512" y="5066596"/>
                  <a:pt x="11424512" y="5119146"/>
                </a:cubicBezTo>
                <a:cubicBezTo>
                  <a:pt x="11424512" y="5171697"/>
                  <a:pt x="11381911" y="5214298"/>
                  <a:pt x="11329360" y="5214298"/>
                </a:cubicBezTo>
                <a:cubicBezTo>
                  <a:pt x="11276809" y="5214298"/>
                  <a:pt x="11234208" y="5171697"/>
                  <a:pt x="11234208" y="5119146"/>
                </a:cubicBezTo>
                <a:cubicBezTo>
                  <a:pt x="11234208" y="5066596"/>
                  <a:pt x="11276809" y="5023994"/>
                  <a:pt x="11329360" y="5023994"/>
                </a:cubicBezTo>
                <a:close/>
                <a:moveTo>
                  <a:pt x="10910691" y="5023994"/>
                </a:moveTo>
                <a:cubicBezTo>
                  <a:pt x="10963242" y="5023994"/>
                  <a:pt x="11005843" y="5066596"/>
                  <a:pt x="11005843" y="5119146"/>
                </a:cubicBezTo>
                <a:cubicBezTo>
                  <a:pt x="11005843" y="5171697"/>
                  <a:pt x="10963242" y="5214298"/>
                  <a:pt x="10910691" y="5214298"/>
                </a:cubicBezTo>
                <a:cubicBezTo>
                  <a:pt x="10858140" y="5214298"/>
                  <a:pt x="10815539" y="5171697"/>
                  <a:pt x="10815539" y="5119146"/>
                </a:cubicBezTo>
                <a:cubicBezTo>
                  <a:pt x="10815539" y="5066596"/>
                  <a:pt x="10858140" y="5023994"/>
                  <a:pt x="10910691" y="5023994"/>
                </a:cubicBezTo>
                <a:close/>
                <a:moveTo>
                  <a:pt x="10492022" y="5023994"/>
                </a:moveTo>
                <a:cubicBezTo>
                  <a:pt x="10544573" y="5023994"/>
                  <a:pt x="10587174" y="5066596"/>
                  <a:pt x="10587174" y="5119146"/>
                </a:cubicBezTo>
                <a:cubicBezTo>
                  <a:pt x="10587174" y="5171697"/>
                  <a:pt x="10544573" y="5214298"/>
                  <a:pt x="10492022" y="5214298"/>
                </a:cubicBezTo>
                <a:cubicBezTo>
                  <a:pt x="10439471" y="5214298"/>
                  <a:pt x="10396870" y="5171697"/>
                  <a:pt x="10396870" y="5119146"/>
                </a:cubicBezTo>
                <a:cubicBezTo>
                  <a:pt x="10396870" y="5066596"/>
                  <a:pt x="10439471" y="5023994"/>
                  <a:pt x="10492022" y="5023994"/>
                </a:cubicBezTo>
                <a:close/>
                <a:moveTo>
                  <a:pt x="10073353" y="5023994"/>
                </a:moveTo>
                <a:cubicBezTo>
                  <a:pt x="10125904" y="5023994"/>
                  <a:pt x="10168505" y="5066596"/>
                  <a:pt x="10168505" y="5119146"/>
                </a:cubicBezTo>
                <a:cubicBezTo>
                  <a:pt x="10168505" y="5171697"/>
                  <a:pt x="10125904" y="5214298"/>
                  <a:pt x="10073353" y="5214298"/>
                </a:cubicBezTo>
                <a:cubicBezTo>
                  <a:pt x="10020803" y="5214298"/>
                  <a:pt x="9978201" y="5171697"/>
                  <a:pt x="9978201" y="5119146"/>
                </a:cubicBezTo>
                <a:cubicBezTo>
                  <a:pt x="9978201" y="5066596"/>
                  <a:pt x="10020803" y="5023994"/>
                  <a:pt x="10073353" y="5023994"/>
                </a:cubicBezTo>
                <a:close/>
                <a:moveTo>
                  <a:pt x="9654684" y="5023994"/>
                </a:moveTo>
                <a:cubicBezTo>
                  <a:pt x="9707235" y="5023994"/>
                  <a:pt x="9749836" y="5066596"/>
                  <a:pt x="9749836" y="5119146"/>
                </a:cubicBezTo>
                <a:cubicBezTo>
                  <a:pt x="9749836" y="5171697"/>
                  <a:pt x="9707235" y="5214298"/>
                  <a:pt x="9654684" y="5214298"/>
                </a:cubicBezTo>
                <a:cubicBezTo>
                  <a:pt x="9602134" y="5214298"/>
                  <a:pt x="9559532" y="5171697"/>
                  <a:pt x="9559532" y="5119146"/>
                </a:cubicBezTo>
                <a:cubicBezTo>
                  <a:pt x="9559532" y="5066596"/>
                  <a:pt x="9602134" y="5023994"/>
                  <a:pt x="9654684" y="5023994"/>
                </a:cubicBezTo>
                <a:close/>
                <a:moveTo>
                  <a:pt x="9236015" y="5023994"/>
                </a:moveTo>
                <a:cubicBezTo>
                  <a:pt x="9288566" y="5023994"/>
                  <a:pt x="9331167" y="5066596"/>
                  <a:pt x="9331167" y="5119146"/>
                </a:cubicBezTo>
                <a:cubicBezTo>
                  <a:pt x="9331167" y="5171697"/>
                  <a:pt x="9288566" y="5214298"/>
                  <a:pt x="9236015" y="5214298"/>
                </a:cubicBezTo>
                <a:cubicBezTo>
                  <a:pt x="9183465" y="5214298"/>
                  <a:pt x="9140863" y="5171697"/>
                  <a:pt x="9140863" y="5119146"/>
                </a:cubicBezTo>
                <a:cubicBezTo>
                  <a:pt x="9140863" y="5066596"/>
                  <a:pt x="9183465" y="5023994"/>
                  <a:pt x="9236015" y="5023994"/>
                </a:cubicBezTo>
                <a:close/>
                <a:moveTo>
                  <a:pt x="8817346" y="5023994"/>
                </a:moveTo>
                <a:cubicBezTo>
                  <a:pt x="8869897" y="5023994"/>
                  <a:pt x="8912498" y="5066596"/>
                  <a:pt x="8912498" y="5119146"/>
                </a:cubicBezTo>
                <a:cubicBezTo>
                  <a:pt x="8912498" y="5171697"/>
                  <a:pt x="8869897" y="5214298"/>
                  <a:pt x="8817346" y="5214298"/>
                </a:cubicBezTo>
                <a:cubicBezTo>
                  <a:pt x="8764796" y="5214298"/>
                  <a:pt x="8722194" y="5171697"/>
                  <a:pt x="8722194" y="5119146"/>
                </a:cubicBezTo>
                <a:cubicBezTo>
                  <a:pt x="8722194" y="5066596"/>
                  <a:pt x="8764796" y="5023994"/>
                  <a:pt x="8817346" y="5023994"/>
                </a:cubicBezTo>
                <a:close/>
                <a:moveTo>
                  <a:pt x="8398677" y="5023994"/>
                </a:moveTo>
                <a:cubicBezTo>
                  <a:pt x="8451228" y="5023994"/>
                  <a:pt x="8493829" y="5066596"/>
                  <a:pt x="8493829" y="5119146"/>
                </a:cubicBezTo>
                <a:cubicBezTo>
                  <a:pt x="8493829" y="5171697"/>
                  <a:pt x="8451228" y="5214298"/>
                  <a:pt x="8398677" y="5214298"/>
                </a:cubicBezTo>
                <a:cubicBezTo>
                  <a:pt x="8346127" y="5214298"/>
                  <a:pt x="8303526" y="5171697"/>
                  <a:pt x="8303526" y="5119146"/>
                </a:cubicBezTo>
                <a:cubicBezTo>
                  <a:pt x="8303526" y="5066596"/>
                  <a:pt x="8346127" y="5023994"/>
                  <a:pt x="8398677" y="5023994"/>
                </a:cubicBezTo>
                <a:close/>
                <a:moveTo>
                  <a:pt x="7980009" y="5023994"/>
                </a:moveTo>
                <a:cubicBezTo>
                  <a:pt x="8032559" y="5023994"/>
                  <a:pt x="8075161" y="5066596"/>
                  <a:pt x="8075161" y="5119146"/>
                </a:cubicBezTo>
                <a:cubicBezTo>
                  <a:pt x="8075161" y="5171697"/>
                  <a:pt x="8032559" y="5214298"/>
                  <a:pt x="7980009" y="5214298"/>
                </a:cubicBezTo>
                <a:cubicBezTo>
                  <a:pt x="7927458" y="5214298"/>
                  <a:pt x="7884857" y="5171697"/>
                  <a:pt x="7884857" y="5119146"/>
                </a:cubicBezTo>
                <a:cubicBezTo>
                  <a:pt x="7884857" y="5066596"/>
                  <a:pt x="7927458" y="5023994"/>
                  <a:pt x="7980009" y="5023994"/>
                </a:cubicBezTo>
                <a:close/>
                <a:moveTo>
                  <a:pt x="7561340" y="5023994"/>
                </a:moveTo>
                <a:cubicBezTo>
                  <a:pt x="7613890" y="5023994"/>
                  <a:pt x="7656492" y="5066596"/>
                  <a:pt x="7656492" y="5119146"/>
                </a:cubicBezTo>
                <a:cubicBezTo>
                  <a:pt x="7656492" y="5171697"/>
                  <a:pt x="7613890" y="5214298"/>
                  <a:pt x="7561340" y="5214298"/>
                </a:cubicBezTo>
                <a:cubicBezTo>
                  <a:pt x="7508789" y="5214298"/>
                  <a:pt x="7466188" y="5171697"/>
                  <a:pt x="7466188" y="5119146"/>
                </a:cubicBezTo>
                <a:cubicBezTo>
                  <a:pt x="7466188" y="5066596"/>
                  <a:pt x="7508789" y="5023994"/>
                  <a:pt x="7561340" y="5023994"/>
                </a:cubicBezTo>
                <a:close/>
                <a:moveTo>
                  <a:pt x="7142671" y="5023994"/>
                </a:moveTo>
                <a:cubicBezTo>
                  <a:pt x="7195221" y="5023994"/>
                  <a:pt x="7237823" y="5066596"/>
                  <a:pt x="7237823" y="5119146"/>
                </a:cubicBezTo>
                <a:cubicBezTo>
                  <a:pt x="7237823" y="5171697"/>
                  <a:pt x="7195221" y="5214298"/>
                  <a:pt x="7142671" y="5214298"/>
                </a:cubicBezTo>
                <a:cubicBezTo>
                  <a:pt x="7090120" y="5214298"/>
                  <a:pt x="7047519" y="5171697"/>
                  <a:pt x="7047519" y="5119146"/>
                </a:cubicBezTo>
                <a:cubicBezTo>
                  <a:pt x="7047519" y="5066596"/>
                  <a:pt x="7090120" y="5023994"/>
                  <a:pt x="7142671" y="5023994"/>
                </a:cubicBezTo>
                <a:close/>
                <a:moveTo>
                  <a:pt x="6724002" y="5023994"/>
                </a:moveTo>
                <a:cubicBezTo>
                  <a:pt x="6776553" y="5023994"/>
                  <a:pt x="6819154" y="5066596"/>
                  <a:pt x="6819154" y="5119146"/>
                </a:cubicBezTo>
                <a:cubicBezTo>
                  <a:pt x="6819154" y="5171697"/>
                  <a:pt x="6776553" y="5214298"/>
                  <a:pt x="6724002" y="5214298"/>
                </a:cubicBezTo>
                <a:cubicBezTo>
                  <a:pt x="6671451" y="5214298"/>
                  <a:pt x="6628850" y="5171697"/>
                  <a:pt x="6628850" y="5119146"/>
                </a:cubicBezTo>
                <a:cubicBezTo>
                  <a:pt x="6628850" y="5066596"/>
                  <a:pt x="6671451" y="5023994"/>
                  <a:pt x="6724002" y="5023994"/>
                </a:cubicBezTo>
                <a:close/>
                <a:moveTo>
                  <a:pt x="6305333" y="5023994"/>
                </a:moveTo>
                <a:cubicBezTo>
                  <a:pt x="6357884" y="5023994"/>
                  <a:pt x="6400485" y="5066596"/>
                  <a:pt x="6400485" y="5119146"/>
                </a:cubicBezTo>
                <a:cubicBezTo>
                  <a:pt x="6400485" y="5171697"/>
                  <a:pt x="6357884" y="5214298"/>
                  <a:pt x="6305333" y="5214298"/>
                </a:cubicBezTo>
                <a:cubicBezTo>
                  <a:pt x="6252782" y="5214298"/>
                  <a:pt x="6210181" y="5171697"/>
                  <a:pt x="6210181" y="5119146"/>
                </a:cubicBezTo>
                <a:cubicBezTo>
                  <a:pt x="6210181" y="5066596"/>
                  <a:pt x="6252782" y="5023994"/>
                  <a:pt x="6305333" y="5023994"/>
                </a:cubicBezTo>
                <a:close/>
                <a:moveTo>
                  <a:pt x="5886664" y="5023994"/>
                </a:moveTo>
                <a:cubicBezTo>
                  <a:pt x="5939215" y="5023994"/>
                  <a:pt x="5981816" y="5066596"/>
                  <a:pt x="5981816" y="5119146"/>
                </a:cubicBezTo>
                <a:cubicBezTo>
                  <a:pt x="5981816" y="5171697"/>
                  <a:pt x="5939215" y="5214298"/>
                  <a:pt x="5886664" y="5214298"/>
                </a:cubicBezTo>
                <a:cubicBezTo>
                  <a:pt x="5834113" y="5214298"/>
                  <a:pt x="5791512" y="5171697"/>
                  <a:pt x="5791512" y="5119146"/>
                </a:cubicBezTo>
                <a:cubicBezTo>
                  <a:pt x="5791512" y="5066596"/>
                  <a:pt x="5834113" y="5023994"/>
                  <a:pt x="5886664" y="5023994"/>
                </a:cubicBezTo>
                <a:close/>
                <a:moveTo>
                  <a:pt x="5467994" y="5023994"/>
                </a:moveTo>
                <a:cubicBezTo>
                  <a:pt x="5520544" y="5023994"/>
                  <a:pt x="5563146" y="5066596"/>
                  <a:pt x="5563146" y="5119146"/>
                </a:cubicBezTo>
                <a:cubicBezTo>
                  <a:pt x="5563146" y="5171697"/>
                  <a:pt x="5520544" y="5214298"/>
                  <a:pt x="5467994" y="5214298"/>
                </a:cubicBezTo>
                <a:cubicBezTo>
                  <a:pt x="5415443" y="5214298"/>
                  <a:pt x="5372842" y="5171697"/>
                  <a:pt x="5372842" y="5119146"/>
                </a:cubicBezTo>
                <a:cubicBezTo>
                  <a:pt x="5372842" y="5066596"/>
                  <a:pt x="5415443" y="5023994"/>
                  <a:pt x="5467994" y="5023994"/>
                </a:cubicBezTo>
                <a:close/>
                <a:moveTo>
                  <a:pt x="5049325" y="5023994"/>
                </a:moveTo>
                <a:cubicBezTo>
                  <a:pt x="5101876" y="5023994"/>
                  <a:pt x="5144478" y="5066596"/>
                  <a:pt x="5144478" y="5119146"/>
                </a:cubicBezTo>
                <a:cubicBezTo>
                  <a:pt x="5144478" y="5171697"/>
                  <a:pt x="5101876" y="5214298"/>
                  <a:pt x="5049325" y="5214298"/>
                </a:cubicBezTo>
                <a:cubicBezTo>
                  <a:pt x="4996774" y="5214298"/>
                  <a:pt x="4954173" y="5171697"/>
                  <a:pt x="4954173" y="5119146"/>
                </a:cubicBezTo>
                <a:cubicBezTo>
                  <a:pt x="4954173" y="5066596"/>
                  <a:pt x="4996774" y="5023994"/>
                  <a:pt x="5049325" y="5023994"/>
                </a:cubicBezTo>
                <a:close/>
                <a:moveTo>
                  <a:pt x="4630656" y="5023994"/>
                </a:moveTo>
                <a:cubicBezTo>
                  <a:pt x="4683207" y="5023994"/>
                  <a:pt x="4725808" y="5066596"/>
                  <a:pt x="4725808" y="5119146"/>
                </a:cubicBezTo>
                <a:cubicBezTo>
                  <a:pt x="4725808" y="5171697"/>
                  <a:pt x="4683207" y="5214298"/>
                  <a:pt x="4630656" y="5214298"/>
                </a:cubicBezTo>
                <a:cubicBezTo>
                  <a:pt x="4578106" y="5214298"/>
                  <a:pt x="4535504" y="5171697"/>
                  <a:pt x="4535504" y="5119146"/>
                </a:cubicBezTo>
                <a:cubicBezTo>
                  <a:pt x="4535504" y="5066596"/>
                  <a:pt x="4578106" y="5023994"/>
                  <a:pt x="4630656" y="5023994"/>
                </a:cubicBezTo>
                <a:close/>
                <a:moveTo>
                  <a:pt x="4211987" y="5023994"/>
                </a:moveTo>
                <a:cubicBezTo>
                  <a:pt x="4264538" y="5023994"/>
                  <a:pt x="4307139" y="5066596"/>
                  <a:pt x="4307139" y="5119146"/>
                </a:cubicBezTo>
                <a:cubicBezTo>
                  <a:pt x="4307139" y="5171697"/>
                  <a:pt x="4264538" y="5214298"/>
                  <a:pt x="4211987" y="5214298"/>
                </a:cubicBezTo>
                <a:cubicBezTo>
                  <a:pt x="4159436" y="5214298"/>
                  <a:pt x="4116835" y="5171697"/>
                  <a:pt x="4116835" y="5119146"/>
                </a:cubicBezTo>
                <a:cubicBezTo>
                  <a:pt x="4116835" y="5066596"/>
                  <a:pt x="4159436" y="5023994"/>
                  <a:pt x="4211987" y="5023994"/>
                </a:cubicBezTo>
                <a:close/>
                <a:moveTo>
                  <a:pt x="3793367" y="5023994"/>
                </a:moveTo>
                <a:cubicBezTo>
                  <a:pt x="3845869" y="5023994"/>
                  <a:pt x="3888470" y="5066596"/>
                  <a:pt x="3888470" y="5119146"/>
                </a:cubicBezTo>
                <a:cubicBezTo>
                  <a:pt x="3888470" y="5171697"/>
                  <a:pt x="3845869" y="5214298"/>
                  <a:pt x="3793367" y="5214298"/>
                </a:cubicBezTo>
                <a:cubicBezTo>
                  <a:pt x="3740816" y="5214298"/>
                  <a:pt x="3698215" y="5171697"/>
                  <a:pt x="3698215" y="5119146"/>
                </a:cubicBezTo>
                <a:cubicBezTo>
                  <a:pt x="3698215" y="5066596"/>
                  <a:pt x="3740816" y="5023994"/>
                  <a:pt x="3793367" y="5023994"/>
                </a:cubicBezTo>
                <a:close/>
                <a:moveTo>
                  <a:pt x="3374694" y="5023994"/>
                </a:moveTo>
                <a:cubicBezTo>
                  <a:pt x="3427245" y="5023994"/>
                  <a:pt x="3469850" y="5066596"/>
                  <a:pt x="3469850" y="5119146"/>
                </a:cubicBezTo>
                <a:cubicBezTo>
                  <a:pt x="3469850" y="5171697"/>
                  <a:pt x="3427245" y="5214298"/>
                  <a:pt x="3374694" y="5214298"/>
                </a:cubicBezTo>
                <a:cubicBezTo>
                  <a:pt x="3322144" y="5214298"/>
                  <a:pt x="3279542" y="5171697"/>
                  <a:pt x="3279542" y="5119146"/>
                </a:cubicBezTo>
                <a:cubicBezTo>
                  <a:pt x="3279542" y="5066596"/>
                  <a:pt x="3322144" y="5023994"/>
                  <a:pt x="3374694" y="5023994"/>
                </a:cubicBezTo>
                <a:close/>
                <a:moveTo>
                  <a:pt x="2956022" y="5023994"/>
                </a:moveTo>
                <a:cubicBezTo>
                  <a:pt x="3008574" y="5023994"/>
                  <a:pt x="3051176" y="5066596"/>
                  <a:pt x="3051176" y="5119146"/>
                </a:cubicBezTo>
                <a:cubicBezTo>
                  <a:pt x="3051176" y="5171697"/>
                  <a:pt x="3008574" y="5214298"/>
                  <a:pt x="2956022" y="5214298"/>
                </a:cubicBezTo>
                <a:cubicBezTo>
                  <a:pt x="2903470" y="5214298"/>
                  <a:pt x="2860869" y="5171697"/>
                  <a:pt x="2860869" y="5119146"/>
                </a:cubicBezTo>
                <a:cubicBezTo>
                  <a:pt x="2860869" y="5066596"/>
                  <a:pt x="2903470" y="5023994"/>
                  <a:pt x="2956022" y="5023994"/>
                </a:cubicBezTo>
                <a:close/>
                <a:moveTo>
                  <a:pt x="2537348" y="5023994"/>
                </a:moveTo>
                <a:cubicBezTo>
                  <a:pt x="2589902" y="5023994"/>
                  <a:pt x="2632504" y="5066596"/>
                  <a:pt x="2632504" y="5119146"/>
                </a:cubicBezTo>
                <a:cubicBezTo>
                  <a:pt x="2632504" y="5171697"/>
                  <a:pt x="2589902" y="5214298"/>
                  <a:pt x="2537348" y="5214298"/>
                </a:cubicBezTo>
                <a:cubicBezTo>
                  <a:pt x="2484796" y="5214298"/>
                  <a:pt x="2442196" y="5171697"/>
                  <a:pt x="2442196" y="5119146"/>
                </a:cubicBezTo>
                <a:cubicBezTo>
                  <a:pt x="2442196" y="5066596"/>
                  <a:pt x="2484796" y="5023994"/>
                  <a:pt x="2537348" y="5023994"/>
                </a:cubicBezTo>
                <a:close/>
                <a:moveTo>
                  <a:pt x="2118678" y="5023994"/>
                </a:moveTo>
                <a:cubicBezTo>
                  <a:pt x="2171229" y="5023994"/>
                  <a:pt x="2213831" y="5066596"/>
                  <a:pt x="2213831" y="5119146"/>
                </a:cubicBezTo>
                <a:cubicBezTo>
                  <a:pt x="2213831" y="5171697"/>
                  <a:pt x="2171229" y="5214298"/>
                  <a:pt x="2118678" y="5214298"/>
                </a:cubicBezTo>
                <a:cubicBezTo>
                  <a:pt x="2066127" y="5214298"/>
                  <a:pt x="2023526" y="5171697"/>
                  <a:pt x="2023526" y="5119146"/>
                </a:cubicBezTo>
                <a:cubicBezTo>
                  <a:pt x="2023526" y="5066596"/>
                  <a:pt x="2066127" y="5023994"/>
                  <a:pt x="2118678" y="5023994"/>
                </a:cubicBezTo>
                <a:close/>
                <a:moveTo>
                  <a:pt x="1700005" y="5023994"/>
                </a:moveTo>
                <a:cubicBezTo>
                  <a:pt x="1752556" y="5023994"/>
                  <a:pt x="1795158" y="5066596"/>
                  <a:pt x="1795158" y="5119146"/>
                </a:cubicBezTo>
                <a:cubicBezTo>
                  <a:pt x="1795158" y="5171697"/>
                  <a:pt x="1752556" y="5214298"/>
                  <a:pt x="1700005" y="5214298"/>
                </a:cubicBezTo>
                <a:cubicBezTo>
                  <a:pt x="1647454" y="5214298"/>
                  <a:pt x="1604850" y="5171697"/>
                  <a:pt x="1604850" y="5119146"/>
                </a:cubicBezTo>
                <a:cubicBezTo>
                  <a:pt x="1604850" y="5066596"/>
                  <a:pt x="1647454" y="5023994"/>
                  <a:pt x="1700005" y="5023994"/>
                </a:cubicBezTo>
                <a:close/>
                <a:moveTo>
                  <a:pt x="1281332" y="5023994"/>
                </a:moveTo>
                <a:cubicBezTo>
                  <a:pt x="1333882" y="5023994"/>
                  <a:pt x="1376484" y="5066596"/>
                  <a:pt x="1376484" y="5119146"/>
                </a:cubicBezTo>
                <a:cubicBezTo>
                  <a:pt x="1376484" y="5171697"/>
                  <a:pt x="1333882" y="5214298"/>
                  <a:pt x="1281332" y="5214298"/>
                </a:cubicBezTo>
                <a:cubicBezTo>
                  <a:pt x="1228781" y="5214298"/>
                  <a:pt x="1186180" y="5171697"/>
                  <a:pt x="1186180" y="5119146"/>
                </a:cubicBezTo>
                <a:cubicBezTo>
                  <a:pt x="1186180" y="5066596"/>
                  <a:pt x="1228781" y="5023994"/>
                  <a:pt x="1281332" y="5023994"/>
                </a:cubicBezTo>
                <a:close/>
                <a:moveTo>
                  <a:pt x="862664" y="5023994"/>
                </a:moveTo>
                <a:cubicBezTo>
                  <a:pt x="915215" y="5023994"/>
                  <a:pt x="957816" y="5066596"/>
                  <a:pt x="957816" y="5119146"/>
                </a:cubicBezTo>
                <a:cubicBezTo>
                  <a:pt x="957816" y="5171697"/>
                  <a:pt x="915215" y="5214298"/>
                  <a:pt x="862664" y="5214298"/>
                </a:cubicBezTo>
                <a:cubicBezTo>
                  <a:pt x="810115" y="5214298"/>
                  <a:pt x="767512" y="5171697"/>
                  <a:pt x="767512" y="5119146"/>
                </a:cubicBezTo>
                <a:cubicBezTo>
                  <a:pt x="767512" y="5066596"/>
                  <a:pt x="810115" y="5023994"/>
                  <a:pt x="862664" y="5023994"/>
                </a:cubicBezTo>
                <a:close/>
                <a:moveTo>
                  <a:pt x="443996" y="5023994"/>
                </a:moveTo>
                <a:cubicBezTo>
                  <a:pt x="496547" y="5023994"/>
                  <a:pt x="539148" y="5066596"/>
                  <a:pt x="539148" y="5119146"/>
                </a:cubicBezTo>
                <a:cubicBezTo>
                  <a:pt x="539148" y="5171697"/>
                  <a:pt x="496547" y="5214298"/>
                  <a:pt x="443996" y="5214298"/>
                </a:cubicBezTo>
                <a:cubicBezTo>
                  <a:pt x="391446" y="5214298"/>
                  <a:pt x="348844" y="5171697"/>
                  <a:pt x="348844" y="5119146"/>
                </a:cubicBezTo>
                <a:cubicBezTo>
                  <a:pt x="348844" y="5066596"/>
                  <a:pt x="391446" y="5023994"/>
                  <a:pt x="443996" y="5023994"/>
                </a:cubicBezTo>
                <a:close/>
                <a:moveTo>
                  <a:pt x="25327" y="5023994"/>
                </a:moveTo>
                <a:cubicBezTo>
                  <a:pt x="77878" y="5023994"/>
                  <a:pt x="120479" y="5066596"/>
                  <a:pt x="120479" y="5119146"/>
                </a:cubicBezTo>
                <a:cubicBezTo>
                  <a:pt x="120479" y="5171697"/>
                  <a:pt x="77878" y="5214298"/>
                  <a:pt x="25327" y="5214298"/>
                </a:cubicBezTo>
                <a:lnTo>
                  <a:pt x="0" y="5209185"/>
                </a:lnTo>
                <a:lnTo>
                  <a:pt x="0" y="5029108"/>
                </a:lnTo>
                <a:close/>
                <a:moveTo>
                  <a:pt x="12166698" y="4605325"/>
                </a:moveTo>
                <a:lnTo>
                  <a:pt x="12192000" y="4610434"/>
                </a:lnTo>
                <a:lnTo>
                  <a:pt x="12192000" y="4790521"/>
                </a:lnTo>
                <a:lnTo>
                  <a:pt x="12166698" y="4795629"/>
                </a:lnTo>
                <a:cubicBezTo>
                  <a:pt x="12114147" y="4795629"/>
                  <a:pt x="12071546" y="4753028"/>
                  <a:pt x="12071546" y="4700477"/>
                </a:cubicBezTo>
                <a:cubicBezTo>
                  <a:pt x="12071546" y="4647927"/>
                  <a:pt x="12114147" y="4605325"/>
                  <a:pt x="12166698" y="4605325"/>
                </a:cubicBezTo>
                <a:close/>
                <a:moveTo>
                  <a:pt x="11748029" y="4605325"/>
                </a:moveTo>
                <a:cubicBezTo>
                  <a:pt x="11800580" y="4605325"/>
                  <a:pt x="11843181" y="4647927"/>
                  <a:pt x="11843181" y="4700477"/>
                </a:cubicBezTo>
                <a:cubicBezTo>
                  <a:pt x="11843181" y="4753028"/>
                  <a:pt x="11800580" y="4795629"/>
                  <a:pt x="11748029" y="4795629"/>
                </a:cubicBezTo>
                <a:cubicBezTo>
                  <a:pt x="11695478" y="4795629"/>
                  <a:pt x="11652877" y="4753028"/>
                  <a:pt x="11652877" y="4700477"/>
                </a:cubicBezTo>
                <a:cubicBezTo>
                  <a:pt x="11652877" y="4647927"/>
                  <a:pt x="11695478" y="4605325"/>
                  <a:pt x="11748029" y="4605325"/>
                </a:cubicBezTo>
                <a:close/>
                <a:moveTo>
                  <a:pt x="11329360" y="4605325"/>
                </a:moveTo>
                <a:cubicBezTo>
                  <a:pt x="11381911" y="4605325"/>
                  <a:pt x="11424512" y="4647927"/>
                  <a:pt x="11424512" y="4700477"/>
                </a:cubicBezTo>
                <a:cubicBezTo>
                  <a:pt x="11424512" y="4753028"/>
                  <a:pt x="11381911" y="4795629"/>
                  <a:pt x="11329360" y="4795629"/>
                </a:cubicBezTo>
                <a:cubicBezTo>
                  <a:pt x="11276809" y="4795629"/>
                  <a:pt x="11234208" y="4753028"/>
                  <a:pt x="11234208" y="4700477"/>
                </a:cubicBezTo>
                <a:cubicBezTo>
                  <a:pt x="11234208" y="4647927"/>
                  <a:pt x="11276809" y="4605325"/>
                  <a:pt x="11329360" y="4605325"/>
                </a:cubicBezTo>
                <a:close/>
                <a:moveTo>
                  <a:pt x="10910691" y="4605325"/>
                </a:moveTo>
                <a:cubicBezTo>
                  <a:pt x="10963242" y="4605325"/>
                  <a:pt x="11005843" y="4647927"/>
                  <a:pt x="11005843" y="4700477"/>
                </a:cubicBezTo>
                <a:cubicBezTo>
                  <a:pt x="11005843" y="4753028"/>
                  <a:pt x="10963242" y="4795629"/>
                  <a:pt x="10910691" y="4795629"/>
                </a:cubicBezTo>
                <a:cubicBezTo>
                  <a:pt x="10858140" y="4795629"/>
                  <a:pt x="10815539" y="4753028"/>
                  <a:pt x="10815539" y="4700477"/>
                </a:cubicBezTo>
                <a:cubicBezTo>
                  <a:pt x="10815539" y="4647927"/>
                  <a:pt x="10858140" y="4605325"/>
                  <a:pt x="10910691" y="4605325"/>
                </a:cubicBezTo>
                <a:close/>
                <a:moveTo>
                  <a:pt x="10492022" y="4605325"/>
                </a:moveTo>
                <a:cubicBezTo>
                  <a:pt x="10544573" y="4605325"/>
                  <a:pt x="10587174" y="4647927"/>
                  <a:pt x="10587174" y="4700477"/>
                </a:cubicBezTo>
                <a:cubicBezTo>
                  <a:pt x="10587174" y="4753028"/>
                  <a:pt x="10544573" y="4795629"/>
                  <a:pt x="10492022" y="4795629"/>
                </a:cubicBezTo>
                <a:cubicBezTo>
                  <a:pt x="10439471" y="4795629"/>
                  <a:pt x="10396870" y="4753028"/>
                  <a:pt x="10396870" y="4700477"/>
                </a:cubicBezTo>
                <a:cubicBezTo>
                  <a:pt x="10396870" y="4647927"/>
                  <a:pt x="10439471" y="4605325"/>
                  <a:pt x="10492022" y="4605325"/>
                </a:cubicBezTo>
                <a:close/>
                <a:moveTo>
                  <a:pt x="10073353" y="4605325"/>
                </a:moveTo>
                <a:cubicBezTo>
                  <a:pt x="10125904" y="4605325"/>
                  <a:pt x="10168505" y="4647927"/>
                  <a:pt x="10168505" y="4700477"/>
                </a:cubicBezTo>
                <a:cubicBezTo>
                  <a:pt x="10168505" y="4753028"/>
                  <a:pt x="10125904" y="4795629"/>
                  <a:pt x="10073353" y="4795629"/>
                </a:cubicBezTo>
                <a:cubicBezTo>
                  <a:pt x="10020803" y="4795629"/>
                  <a:pt x="9978201" y="4753028"/>
                  <a:pt x="9978201" y="4700477"/>
                </a:cubicBezTo>
                <a:cubicBezTo>
                  <a:pt x="9978201" y="4647927"/>
                  <a:pt x="10020803" y="4605325"/>
                  <a:pt x="10073353" y="4605325"/>
                </a:cubicBezTo>
                <a:close/>
                <a:moveTo>
                  <a:pt x="9654684" y="4605325"/>
                </a:moveTo>
                <a:cubicBezTo>
                  <a:pt x="9707235" y="4605325"/>
                  <a:pt x="9749836" y="4647927"/>
                  <a:pt x="9749836" y="4700477"/>
                </a:cubicBezTo>
                <a:cubicBezTo>
                  <a:pt x="9749836" y="4753028"/>
                  <a:pt x="9707235" y="4795629"/>
                  <a:pt x="9654684" y="4795629"/>
                </a:cubicBezTo>
                <a:cubicBezTo>
                  <a:pt x="9602134" y="4795629"/>
                  <a:pt x="9559532" y="4753028"/>
                  <a:pt x="9559532" y="4700477"/>
                </a:cubicBezTo>
                <a:cubicBezTo>
                  <a:pt x="9559532" y="4647927"/>
                  <a:pt x="9602134" y="4605325"/>
                  <a:pt x="9654684" y="4605325"/>
                </a:cubicBezTo>
                <a:close/>
                <a:moveTo>
                  <a:pt x="9236015" y="4605325"/>
                </a:moveTo>
                <a:cubicBezTo>
                  <a:pt x="9288566" y="4605325"/>
                  <a:pt x="9331167" y="4647927"/>
                  <a:pt x="9331167" y="4700477"/>
                </a:cubicBezTo>
                <a:cubicBezTo>
                  <a:pt x="9331167" y="4753028"/>
                  <a:pt x="9288566" y="4795629"/>
                  <a:pt x="9236015" y="4795629"/>
                </a:cubicBezTo>
                <a:cubicBezTo>
                  <a:pt x="9183465" y="4795629"/>
                  <a:pt x="9140863" y="4753028"/>
                  <a:pt x="9140863" y="4700477"/>
                </a:cubicBezTo>
                <a:cubicBezTo>
                  <a:pt x="9140863" y="4647927"/>
                  <a:pt x="9183465" y="4605325"/>
                  <a:pt x="9236015" y="4605325"/>
                </a:cubicBezTo>
                <a:close/>
                <a:moveTo>
                  <a:pt x="8817346" y="4605325"/>
                </a:moveTo>
                <a:cubicBezTo>
                  <a:pt x="8869897" y="4605325"/>
                  <a:pt x="8912498" y="4647927"/>
                  <a:pt x="8912498" y="4700477"/>
                </a:cubicBezTo>
                <a:cubicBezTo>
                  <a:pt x="8912498" y="4753028"/>
                  <a:pt x="8869897" y="4795629"/>
                  <a:pt x="8817346" y="4795629"/>
                </a:cubicBezTo>
                <a:cubicBezTo>
                  <a:pt x="8764796" y="4795629"/>
                  <a:pt x="8722194" y="4753028"/>
                  <a:pt x="8722194" y="4700477"/>
                </a:cubicBezTo>
                <a:cubicBezTo>
                  <a:pt x="8722194" y="4647927"/>
                  <a:pt x="8764796" y="4605325"/>
                  <a:pt x="8817346" y="4605325"/>
                </a:cubicBezTo>
                <a:close/>
                <a:moveTo>
                  <a:pt x="8398677" y="4605325"/>
                </a:moveTo>
                <a:cubicBezTo>
                  <a:pt x="8451228" y="4605325"/>
                  <a:pt x="8493829" y="4647927"/>
                  <a:pt x="8493829" y="4700477"/>
                </a:cubicBezTo>
                <a:cubicBezTo>
                  <a:pt x="8493829" y="4753028"/>
                  <a:pt x="8451228" y="4795629"/>
                  <a:pt x="8398677" y="4795629"/>
                </a:cubicBezTo>
                <a:cubicBezTo>
                  <a:pt x="8346127" y="4795629"/>
                  <a:pt x="8303526" y="4753028"/>
                  <a:pt x="8303526" y="4700477"/>
                </a:cubicBezTo>
                <a:cubicBezTo>
                  <a:pt x="8303526" y="4647927"/>
                  <a:pt x="8346127" y="4605325"/>
                  <a:pt x="8398677" y="4605325"/>
                </a:cubicBezTo>
                <a:close/>
                <a:moveTo>
                  <a:pt x="7980009" y="4605325"/>
                </a:moveTo>
                <a:cubicBezTo>
                  <a:pt x="8032559" y="4605325"/>
                  <a:pt x="8075161" y="4647927"/>
                  <a:pt x="8075161" y="4700477"/>
                </a:cubicBezTo>
                <a:cubicBezTo>
                  <a:pt x="8075161" y="4753028"/>
                  <a:pt x="8032559" y="4795629"/>
                  <a:pt x="7980009" y="4795629"/>
                </a:cubicBezTo>
                <a:cubicBezTo>
                  <a:pt x="7927458" y="4795629"/>
                  <a:pt x="7884857" y="4753028"/>
                  <a:pt x="7884857" y="4700477"/>
                </a:cubicBezTo>
                <a:cubicBezTo>
                  <a:pt x="7884857" y="4647927"/>
                  <a:pt x="7927458" y="4605325"/>
                  <a:pt x="7980009" y="4605325"/>
                </a:cubicBezTo>
                <a:close/>
                <a:moveTo>
                  <a:pt x="7561340" y="4605325"/>
                </a:moveTo>
                <a:cubicBezTo>
                  <a:pt x="7613890" y="4605325"/>
                  <a:pt x="7656492" y="4647927"/>
                  <a:pt x="7656492" y="4700477"/>
                </a:cubicBezTo>
                <a:cubicBezTo>
                  <a:pt x="7656492" y="4753028"/>
                  <a:pt x="7613890" y="4795629"/>
                  <a:pt x="7561340" y="4795629"/>
                </a:cubicBezTo>
                <a:cubicBezTo>
                  <a:pt x="7508789" y="4795629"/>
                  <a:pt x="7466188" y="4753028"/>
                  <a:pt x="7466188" y="4700477"/>
                </a:cubicBezTo>
                <a:cubicBezTo>
                  <a:pt x="7466188" y="4647927"/>
                  <a:pt x="7508789" y="4605325"/>
                  <a:pt x="7561340" y="4605325"/>
                </a:cubicBezTo>
                <a:close/>
                <a:moveTo>
                  <a:pt x="7142671" y="4605325"/>
                </a:moveTo>
                <a:cubicBezTo>
                  <a:pt x="7195221" y="4605325"/>
                  <a:pt x="7237823" y="4647927"/>
                  <a:pt x="7237823" y="4700477"/>
                </a:cubicBezTo>
                <a:cubicBezTo>
                  <a:pt x="7237823" y="4753028"/>
                  <a:pt x="7195221" y="4795629"/>
                  <a:pt x="7142671" y="4795629"/>
                </a:cubicBezTo>
                <a:cubicBezTo>
                  <a:pt x="7090120" y="4795629"/>
                  <a:pt x="7047519" y="4753028"/>
                  <a:pt x="7047519" y="4700477"/>
                </a:cubicBezTo>
                <a:cubicBezTo>
                  <a:pt x="7047519" y="4647927"/>
                  <a:pt x="7090120" y="4605325"/>
                  <a:pt x="7142671" y="4605325"/>
                </a:cubicBezTo>
                <a:close/>
                <a:moveTo>
                  <a:pt x="6724002" y="4605325"/>
                </a:moveTo>
                <a:cubicBezTo>
                  <a:pt x="6776553" y="4605325"/>
                  <a:pt x="6819154" y="4647927"/>
                  <a:pt x="6819154" y="4700477"/>
                </a:cubicBezTo>
                <a:cubicBezTo>
                  <a:pt x="6819154" y="4753028"/>
                  <a:pt x="6776553" y="4795629"/>
                  <a:pt x="6724002" y="4795629"/>
                </a:cubicBezTo>
                <a:cubicBezTo>
                  <a:pt x="6671451" y="4795629"/>
                  <a:pt x="6628850" y="4753028"/>
                  <a:pt x="6628850" y="4700477"/>
                </a:cubicBezTo>
                <a:cubicBezTo>
                  <a:pt x="6628850" y="4647927"/>
                  <a:pt x="6671451" y="4605325"/>
                  <a:pt x="6724002" y="4605325"/>
                </a:cubicBezTo>
                <a:close/>
                <a:moveTo>
                  <a:pt x="6305333" y="4605325"/>
                </a:moveTo>
                <a:cubicBezTo>
                  <a:pt x="6357884" y="4605325"/>
                  <a:pt x="6400485" y="4647927"/>
                  <a:pt x="6400485" y="4700477"/>
                </a:cubicBezTo>
                <a:cubicBezTo>
                  <a:pt x="6400485" y="4753028"/>
                  <a:pt x="6357884" y="4795629"/>
                  <a:pt x="6305333" y="4795629"/>
                </a:cubicBezTo>
                <a:cubicBezTo>
                  <a:pt x="6252782" y="4795629"/>
                  <a:pt x="6210181" y="4753028"/>
                  <a:pt x="6210181" y="4700477"/>
                </a:cubicBezTo>
                <a:cubicBezTo>
                  <a:pt x="6210181" y="4647927"/>
                  <a:pt x="6252782" y="4605325"/>
                  <a:pt x="6305333" y="4605325"/>
                </a:cubicBezTo>
                <a:close/>
                <a:moveTo>
                  <a:pt x="5886664" y="4605325"/>
                </a:moveTo>
                <a:cubicBezTo>
                  <a:pt x="5939215" y="4605325"/>
                  <a:pt x="5981816" y="4647927"/>
                  <a:pt x="5981816" y="4700477"/>
                </a:cubicBezTo>
                <a:cubicBezTo>
                  <a:pt x="5981816" y="4753028"/>
                  <a:pt x="5939215" y="4795629"/>
                  <a:pt x="5886664" y="4795629"/>
                </a:cubicBezTo>
                <a:cubicBezTo>
                  <a:pt x="5834113" y="4795629"/>
                  <a:pt x="5791512" y="4753028"/>
                  <a:pt x="5791512" y="4700477"/>
                </a:cubicBezTo>
                <a:cubicBezTo>
                  <a:pt x="5791512" y="4647927"/>
                  <a:pt x="5834113" y="4605325"/>
                  <a:pt x="5886664" y="4605325"/>
                </a:cubicBezTo>
                <a:close/>
                <a:moveTo>
                  <a:pt x="5467994" y="4605325"/>
                </a:moveTo>
                <a:cubicBezTo>
                  <a:pt x="5520544" y="4605325"/>
                  <a:pt x="5563146" y="4647927"/>
                  <a:pt x="5563146" y="4700477"/>
                </a:cubicBezTo>
                <a:cubicBezTo>
                  <a:pt x="5563146" y="4753028"/>
                  <a:pt x="5520544" y="4795629"/>
                  <a:pt x="5467994" y="4795629"/>
                </a:cubicBezTo>
                <a:cubicBezTo>
                  <a:pt x="5415443" y="4795629"/>
                  <a:pt x="5372842" y="4753028"/>
                  <a:pt x="5372842" y="4700477"/>
                </a:cubicBezTo>
                <a:cubicBezTo>
                  <a:pt x="5372842" y="4647927"/>
                  <a:pt x="5415443" y="4605325"/>
                  <a:pt x="5467994" y="4605325"/>
                </a:cubicBezTo>
                <a:close/>
                <a:moveTo>
                  <a:pt x="5049325" y="4605325"/>
                </a:moveTo>
                <a:cubicBezTo>
                  <a:pt x="5101876" y="4605325"/>
                  <a:pt x="5144478" y="4647927"/>
                  <a:pt x="5144478" y="4700477"/>
                </a:cubicBezTo>
                <a:cubicBezTo>
                  <a:pt x="5144478" y="4753028"/>
                  <a:pt x="5101876" y="4795629"/>
                  <a:pt x="5049325" y="4795629"/>
                </a:cubicBezTo>
                <a:cubicBezTo>
                  <a:pt x="4996774" y="4795629"/>
                  <a:pt x="4954173" y="4753028"/>
                  <a:pt x="4954173" y="4700477"/>
                </a:cubicBezTo>
                <a:cubicBezTo>
                  <a:pt x="4954173" y="4647927"/>
                  <a:pt x="4996774" y="4605325"/>
                  <a:pt x="5049325" y="4605325"/>
                </a:cubicBezTo>
                <a:close/>
                <a:moveTo>
                  <a:pt x="4630656" y="4605325"/>
                </a:moveTo>
                <a:cubicBezTo>
                  <a:pt x="4683207" y="4605325"/>
                  <a:pt x="4725808" y="4647927"/>
                  <a:pt x="4725808" y="4700477"/>
                </a:cubicBezTo>
                <a:cubicBezTo>
                  <a:pt x="4725808" y="4753028"/>
                  <a:pt x="4683207" y="4795629"/>
                  <a:pt x="4630656" y="4795629"/>
                </a:cubicBezTo>
                <a:cubicBezTo>
                  <a:pt x="4578106" y="4795629"/>
                  <a:pt x="4535504" y="4753028"/>
                  <a:pt x="4535504" y="4700477"/>
                </a:cubicBezTo>
                <a:cubicBezTo>
                  <a:pt x="4535504" y="4647927"/>
                  <a:pt x="4578106" y="4605325"/>
                  <a:pt x="4630656" y="4605325"/>
                </a:cubicBezTo>
                <a:close/>
                <a:moveTo>
                  <a:pt x="4211987" y="4605325"/>
                </a:moveTo>
                <a:cubicBezTo>
                  <a:pt x="4264538" y="4605325"/>
                  <a:pt x="4307139" y="4647927"/>
                  <a:pt x="4307139" y="4700477"/>
                </a:cubicBezTo>
                <a:cubicBezTo>
                  <a:pt x="4307139" y="4753028"/>
                  <a:pt x="4264538" y="4795629"/>
                  <a:pt x="4211987" y="4795629"/>
                </a:cubicBezTo>
                <a:cubicBezTo>
                  <a:pt x="4159436" y="4795629"/>
                  <a:pt x="4116835" y="4753028"/>
                  <a:pt x="4116835" y="4700477"/>
                </a:cubicBezTo>
                <a:cubicBezTo>
                  <a:pt x="4116835" y="4647927"/>
                  <a:pt x="4159436" y="4605325"/>
                  <a:pt x="4211987" y="4605325"/>
                </a:cubicBezTo>
                <a:close/>
                <a:moveTo>
                  <a:pt x="3793376" y="4605325"/>
                </a:moveTo>
                <a:cubicBezTo>
                  <a:pt x="3845869" y="4605325"/>
                  <a:pt x="3888470" y="4647927"/>
                  <a:pt x="3888470" y="4700477"/>
                </a:cubicBezTo>
                <a:cubicBezTo>
                  <a:pt x="3888470" y="4753028"/>
                  <a:pt x="3845869" y="4795629"/>
                  <a:pt x="3793376" y="4795629"/>
                </a:cubicBezTo>
                <a:cubicBezTo>
                  <a:pt x="3740825" y="4795629"/>
                  <a:pt x="3698224" y="4753028"/>
                  <a:pt x="3698224" y="4700477"/>
                </a:cubicBezTo>
                <a:cubicBezTo>
                  <a:pt x="3698224" y="4647927"/>
                  <a:pt x="3740825" y="4605325"/>
                  <a:pt x="3793376" y="4605325"/>
                </a:cubicBezTo>
                <a:close/>
                <a:moveTo>
                  <a:pt x="3374703" y="4605325"/>
                </a:moveTo>
                <a:cubicBezTo>
                  <a:pt x="3427252" y="4605325"/>
                  <a:pt x="3469858" y="4647927"/>
                  <a:pt x="3469858" y="4700477"/>
                </a:cubicBezTo>
                <a:cubicBezTo>
                  <a:pt x="3469858" y="4753028"/>
                  <a:pt x="3427252" y="4795629"/>
                  <a:pt x="3374703" y="4795629"/>
                </a:cubicBezTo>
                <a:cubicBezTo>
                  <a:pt x="3322151" y="4795629"/>
                  <a:pt x="3279550" y="4753028"/>
                  <a:pt x="3279550" y="4700477"/>
                </a:cubicBezTo>
                <a:cubicBezTo>
                  <a:pt x="3279550" y="4647927"/>
                  <a:pt x="3322151" y="4605325"/>
                  <a:pt x="3374703" y="4605325"/>
                </a:cubicBezTo>
                <a:close/>
                <a:moveTo>
                  <a:pt x="2956029" y="4605325"/>
                </a:moveTo>
                <a:cubicBezTo>
                  <a:pt x="3008582" y="4605325"/>
                  <a:pt x="3051184" y="4647927"/>
                  <a:pt x="3051184" y="4700477"/>
                </a:cubicBezTo>
                <a:cubicBezTo>
                  <a:pt x="3051184" y="4753028"/>
                  <a:pt x="3008582" y="4795629"/>
                  <a:pt x="2956029" y="4795629"/>
                </a:cubicBezTo>
                <a:cubicBezTo>
                  <a:pt x="2903477" y="4795629"/>
                  <a:pt x="2860876" y="4753028"/>
                  <a:pt x="2860876" y="4700477"/>
                </a:cubicBezTo>
                <a:cubicBezTo>
                  <a:pt x="2860876" y="4647927"/>
                  <a:pt x="2903477" y="4605325"/>
                  <a:pt x="2956029" y="4605325"/>
                </a:cubicBezTo>
                <a:close/>
                <a:moveTo>
                  <a:pt x="2537355" y="4605325"/>
                </a:moveTo>
                <a:cubicBezTo>
                  <a:pt x="2589908" y="4605325"/>
                  <a:pt x="2632511" y="4647927"/>
                  <a:pt x="2632511" y="4700477"/>
                </a:cubicBezTo>
                <a:cubicBezTo>
                  <a:pt x="2632511" y="4753028"/>
                  <a:pt x="2589908" y="4795629"/>
                  <a:pt x="2537355" y="4795629"/>
                </a:cubicBezTo>
                <a:cubicBezTo>
                  <a:pt x="2484803" y="4795629"/>
                  <a:pt x="2442202" y="4753028"/>
                  <a:pt x="2442202" y="4700477"/>
                </a:cubicBezTo>
                <a:cubicBezTo>
                  <a:pt x="2442202" y="4647927"/>
                  <a:pt x="2484803" y="4605325"/>
                  <a:pt x="2537355" y="4605325"/>
                </a:cubicBezTo>
                <a:close/>
                <a:moveTo>
                  <a:pt x="2118684" y="4605325"/>
                </a:moveTo>
                <a:cubicBezTo>
                  <a:pt x="2171236" y="4605325"/>
                  <a:pt x="2213837" y="4647927"/>
                  <a:pt x="2213837" y="4700477"/>
                </a:cubicBezTo>
                <a:cubicBezTo>
                  <a:pt x="2213837" y="4753028"/>
                  <a:pt x="2171236" y="4795629"/>
                  <a:pt x="2118684" y="4795629"/>
                </a:cubicBezTo>
                <a:cubicBezTo>
                  <a:pt x="2066133" y="4795629"/>
                  <a:pt x="2023532" y="4753028"/>
                  <a:pt x="2023532" y="4700477"/>
                </a:cubicBezTo>
                <a:cubicBezTo>
                  <a:pt x="2023532" y="4647927"/>
                  <a:pt x="2066133" y="4605325"/>
                  <a:pt x="2118684" y="4605325"/>
                </a:cubicBezTo>
                <a:close/>
                <a:moveTo>
                  <a:pt x="1700010" y="4605325"/>
                </a:moveTo>
                <a:cubicBezTo>
                  <a:pt x="1752562" y="4605325"/>
                  <a:pt x="1795163" y="4647927"/>
                  <a:pt x="1795163" y="4700477"/>
                </a:cubicBezTo>
                <a:cubicBezTo>
                  <a:pt x="1795163" y="4753028"/>
                  <a:pt x="1752562" y="4795629"/>
                  <a:pt x="1700010" y="4795629"/>
                </a:cubicBezTo>
                <a:cubicBezTo>
                  <a:pt x="1647458" y="4795629"/>
                  <a:pt x="1604856" y="4753028"/>
                  <a:pt x="1604856" y="4700477"/>
                </a:cubicBezTo>
                <a:cubicBezTo>
                  <a:pt x="1604856" y="4647927"/>
                  <a:pt x="1647458" y="4605325"/>
                  <a:pt x="1700010" y="4605325"/>
                </a:cubicBezTo>
                <a:close/>
                <a:moveTo>
                  <a:pt x="1281336" y="4605325"/>
                </a:moveTo>
                <a:cubicBezTo>
                  <a:pt x="1333887" y="4605325"/>
                  <a:pt x="1376489" y="4647927"/>
                  <a:pt x="1376489" y="4700477"/>
                </a:cubicBezTo>
                <a:cubicBezTo>
                  <a:pt x="1376489" y="4753028"/>
                  <a:pt x="1333887" y="4795629"/>
                  <a:pt x="1281336" y="4795629"/>
                </a:cubicBezTo>
                <a:cubicBezTo>
                  <a:pt x="1228786" y="4795629"/>
                  <a:pt x="1186185" y="4753028"/>
                  <a:pt x="1186185" y="4700477"/>
                </a:cubicBezTo>
                <a:cubicBezTo>
                  <a:pt x="1186185" y="4647927"/>
                  <a:pt x="1228786" y="4605325"/>
                  <a:pt x="1281336" y="4605325"/>
                </a:cubicBezTo>
                <a:close/>
                <a:moveTo>
                  <a:pt x="862669" y="4605325"/>
                </a:moveTo>
                <a:cubicBezTo>
                  <a:pt x="915219" y="4605325"/>
                  <a:pt x="957821" y="4647927"/>
                  <a:pt x="957821" y="4700477"/>
                </a:cubicBezTo>
                <a:cubicBezTo>
                  <a:pt x="957821" y="4753028"/>
                  <a:pt x="915219" y="4795629"/>
                  <a:pt x="862669" y="4795629"/>
                </a:cubicBezTo>
                <a:cubicBezTo>
                  <a:pt x="810119" y="4795629"/>
                  <a:pt x="767517" y="4753028"/>
                  <a:pt x="767517" y="4700477"/>
                </a:cubicBezTo>
                <a:cubicBezTo>
                  <a:pt x="767517" y="4647927"/>
                  <a:pt x="810119" y="4605325"/>
                  <a:pt x="862669" y="4605325"/>
                </a:cubicBezTo>
                <a:close/>
                <a:moveTo>
                  <a:pt x="444001" y="4605325"/>
                </a:moveTo>
                <a:cubicBezTo>
                  <a:pt x="496553" y="4605325"/>
                  <a:pt x="539154" y="4647927"/>
                  <a:pt x="539154" y="4700477"/>
                </a:cubicBezTo>
                <a:cubicBezTo>
                  <a:pt x="539154" y="4753028"/>
                  <a:pt x="496553" y="4795629"/>
                  <a:pt x="444001" y="4795629"/>
                </a:cubicBezTo>
                <a:cubicBezTo>
                  <a:pt x="391450" y="4795629"/>
                  <a:pt x="348849" y="4753028"/>
                  <a:pt x="348849" y="4700477"/>
                </a:cubicBezTo>
                <a:cubicBezTo>
                  <a:pt x="348849" y="4647927"/>
                  <a:pt x="391450" y="4605325"/>
                  <a:pt x="444001" y="4605325"/>
                </a:cubicBezTo>
                <a:close/>
                <a:moveTo>
                  <a:pt x="25333" y="4605325"/>
                </a:moveTo>
                <a:cubicBezTo>
                  <a:pt x="77884" y="4605325"/>
                  <a:pt x="120485" y="4647927"/>
                  <a:pt x="120485" y="4700477"/>
                </a:cubicBezTo>
                <a:cubicBezTo>
                  <a:pt x="120485" y="4753028"/>
                  <a:pt x="77884" y="4795629"/>
                  <a:pt x="25333" y="4795629"/>
                </a:cubicBezTo>
                <a:lnTo>
                  <a:pt x="0" y="4790515"/>
                </a:lnTo>
                <a:lnTo>
                  <a:pt x="0" y="4610440"/>
                </a:lnTo>
                <a:close/>
                <a:moveTo>
                  <a:pt x="12166698" y="4186656"/>
                </a:moveTo>
                <a:lnTo>
                  <a:pt x="12192000" y="4191765"/>
                </a:lnTo>
                <a:lnTo>
                  <a:pt x="12192000" y="4371852"/>
                </a:lnTo>
                <a:lnTo>
                  <a:pt x="12166698" y="4376960"/>
                </a:lnTo>
                <a:cubicBezTo>
                  <a:pt x="12114147" y="4376960"/>
                  <a:pt x="12071546" y="4334359"/>
                  <a:pt x="12071546" y="4281808"/>
                </a:cubicBezTo>
                <a:cubicBezTo>
                  <a:pt x="12071546" y="4229258"/>
                  <a:pt x="12114147" y="4186656"/>
                  <a:pt x="12166698" y="4186656"/>
                </a:cubicBezTo>
                <a:close/>
                <a:moveTo>
                  <a:pt x="11748029" y="4186656"/>
                </a:moveTo>
                <a:cubicBezTo>
                  <a:pt x="11800580" y="4186656"/>
                  <a:pt x="11843181" y="4229258"/>
                  <a:pt x="11843181" y="4281808"/>
                </a:cubicBezTo>
                <a:cubicBezTo>
                  <a:pt x="11843181" y="4334359"/>
                  <a:pt x="11800580" y="4376960"/>
                  <a:pt x="11748029" y="4376960"/>
                </a:cubicBezTo>
                <a:cubicBezTo>
                  <a:pt x="11695478" y="4376960"/>
                  <a:pt x="11652877" y="4334359"/>
                  <a:pt x="11652877" y="4281808"/>
                </a:cubicBezTo>
                <a:cubicBezTo>
                  <a:pt x="11652877" y="4229258"/>
                  <a:pt x="11695478" y="4186656"/>
                  <a:pt x="11748029" y="4186656"/>
                </a:cubicBezTo>
                <a:close/>
                <a:moveTo>
                  <a:pt x="11329360" y="4186656"/>
                </a:moveTo>
                <a:cubicBezTo>
                  <a:pt x="11381911" y="4186656"/>
                  <a:pt x="11424512" y="4229258"/>
                  <a:pt x="11424512" y="4281808"/>
                </a:cubicBezTo>
                <a:cubicBezTo>
                  <a:pt x="11424512" y="4334359"/>
                  <a:pt x="11381911" y="4376960"/>
                  <a:pt x="11329360" y="4376960"/>
                </a:cubicBezTo>
                <a:cubicBezTo>
                  <a:pt x="11276809" y="4376960"/>
                  <a:pt x="11234208" y="4334359"/>
                  <a:pt x="11234208" y="4281808"/>
                </a:cubicBezTo>
                <a:cubicBezTo>
                  <a:pt x="11234208" y="4229258"/>
                  <a:pt x="11276809" y="4186656"/>
                  <a:pt x="11329360" y="4186656"/>
                </a:cubicBezTo>
                <a:close/>
                <a:moveTo>
                  <a:pt x="10910691" y="4186656"/>
                </a:moveTo>
                <a:cubicBezTo>
                  <a:pt x="10963242" y="4186656"/>
                  <a:pt x="11005843" y="4229258"/>
                  <a:pt x="11005843" y="4281808"/>
                </a:cubicBezTo>
                <a:cubicBezTo>
                  <a:pt x="11005843" y="4334359"/>
                  <a:pt x="10963242" y="4376960"/>
                  <a:pt x="10910691" y="4376960"/>
                </a:cubicBezTo>
                <a:cubicBezTo>
                  <a:pt x="10858140" y="4376960"/>
                  <a:pt x="10815539" y="4334359"/>
                  <a:pt x="10815539" y="4281808"/>
                </a:cubicBezTo>
                <a:cubicBezTo>
                  <a:pt x="10815539" y="4229258"/>
                  <a:pt x="10858140" y="4186656"/>
                  <a:pt x="10910691" y="4186656"/>
                </a:cubicBezTo>
                <a:close/>
                <a:moveTo>
                  <a:pt x="10492022" y="4186656"/>
                </a:moveTo>
                <a:cubicBezTo>
                  <a:pt x="10544573" y="4186656"/>
                  <a:pt x="10587174" y="4229258"/>
                  <a:pt x="10587174" y="4281808"/>
                </a:cubicBezTo>
                <a:cubicBezTo>
                  <a:pt x="10587174" y="4334359"/>
                  <a:pt x="10544573" y="4376960"/>
                  <a:pt x="10492022" y="4376960"/>
                </a:cubicBezTo>
                <a:cubicBezTo>
                  <a:pt x="10439471" y="4376960"/>
                  <a:pt x="10396870" y="4334359"/>
                  <a:pt x="10396870" y="4281808"/>
                </a:cubicBezTo>
                <a:cubicBezTo>
                  <a:pt x="10396870" y="4229258"/>
                  <a:pt x="10439471" y="4186656"/>
                  <a:pt x="10492022" y="4186656"/>
                </a:cubicBezTo>
                <a:close/>
                <a:moveTo>
                  <a:pt x="10073353" y="4186656"/>
                </a:moveTo>
                <a:cubicBezTo>
                  <a:pt x="10125904" y="4186656"/>
                  <a:pt x="10168505" y="4229258"/>
                  <a:pt x="10168505" y="4281808"/>
                </a:cubicBezTo>
                <a:cubicBezTo>
                  <a:pt x="10168505" y="4334359"/>
                  <a:pt x="10125904" y="4376960"/>
                  <a:pt x="10073353" y="4376960"/>
                </a:cubicBezTo>
                <a:cubicBezTo>
                  <a:pt x="10020803" y="4376960"/>
                  <a:pt x="9978201" y="4334359"/>
                  <a:pt x="9978201" y="4281808"/>
                </a:cubicBezTo>
                <a:cubicBezTo>
                  <a:pt x="9978201" y="4229258"/>
                  <a:pt x="10020803" y="4186656"/>
                  <a:pt x="10073353" y="4186656"/>
                </a:cubicBezTo>
                <a:close/>
                <a:moveTo>
                  <a:pt x="9654684" y="4186656"/>
                </a:moveTo>
                <a:cubicBezTo>
                  <a:pt x="9707235" y="4186656"/>
                  <a:pt x="9749836" y="4229258"/>
                  <a:pt x="9749836" y="4281808"/>
                </a:cubicBezTo>
                <a:cubicBezTo>
                  <a:pt x="9749836" y="4334359"/>
                  <a:pt x="9707235" y="4376960"/>
                  <a:pt x="9654684" y="4376960"/>
                </a:cubicBezTo>
                <a:cubicBezTo>
                  <a:pt x="9602134" y="4376960"/>
                  <a:pt x="9559532" y="4334359"/>
                  <a:pt x="9559532" y="4281808"/>
                </a:cubicBezTo>
                <a:cubicBezTo>
                  <a:pt x="9559532" y="4229258"/>
                  <a:pt x="9602134" y="4186656"/>
                  <a:pt x="9654684" y="4186656"/>
                </a:cubicBezTo>
                <a:close/>
                <a:moveTo>
                  <a:pt x="9236015" y="4186656"/>
                </a:moveTo>
                <a:cubicBezTo>
                  <a:pt x="9288566" y="4186656"/>
                  <a:pt x="9331167" y="4229258"/>
                  <a:pt x="9331167" y="4281808"/>
                </a:cubicBezTo>
                <a:cubicBezTo>
                  <a:pt x="9331167" y="4334359"/>
                  <a:pt x="9288566" y="4376960"/>
                  <a:pt x="9236015" y="4376960"/>
                </a:cubicBezTo>
                <a:cubicBezTo>
                  <a:pt x="9183465" y="4376960"/>
                  <a:pt x="9140863" y="4334359"/>
                  <a:pt x="9140863" y="4281808"/>
                </a:cubicBezTo>
                <a:cubicBezTo>
                  <a:pt x="9140863" y="4229258"/>
                  <a:pt x="9183465" y="4186656"/>
                  <a:pt x="9236015" y="4186656"/>
                </a:cubicBezTo>
                <a:close/>
                <a:moveTo>
                  <a:pt x="8817346" y="4186656"/>
                </a:moveTo>
                <a:cubicBezTo>
                  <a:pt x="8869897" y="4186656"/>
                  <a:pt x="8912498" y="4229258"/>
                  <a:pt x="8912498" y="4281808"/>
                </a:cubicBezTo>
                <a:cubicBezTo>
                  <a:pt x="8912498" y="4334359"/>
                  <a:pt x="8869897" y="4376960"/>
                  <a:pt x="8817346" y="4376960"/>
                </a:cubicBezTo>
                <a:cubicBezTo>
                  <a:pt x="8764796" y="4376960"/>
                  <a:pt x="8722194" y="4334359"/>
                  <a:pt x="8722194" y="4281808"/>
                </a:cubicBezTo>
                <a:cubicBezTo>
                  <a:pt x="8722194" y="4229258"/>
                  <a:pt x="8764796" y="4186656"/>
                  <a:pt x="8817346" y="4186656"/>
                </a:cubicBezTo>
                <a:close/>
                <a:moveTo>
                  <a:pt x="8398677" y="4186656"/>
                </a:moveTo>
                <a:cubicBezTo>
                  <a:pt x="8451228" y="4186656"/>
                  <a:pt x="8493829" y="4229258"/>
                  <a:pt x="8493829" y="4281808"/>
                </a:cubicBezTo>
                <a:cubicBezTo>
                  <a:pt x="8493829" y="4334359"/>
                  <a:pt x="8451228" y="4376960"/>
                  <a:pt x="8398677" y="4376960"/>
                </a:cubicBezTo>
                <a:cubicBezTo>
                  <a:pt x="8346127" y="4376960"/>
                  <a:pt x="8303526" y="4334359"/>
                  <a:pt x="8303526" y="4281808"/>
                </a:cubicBezTo>
                <a:cubicBezTo>
                  <a:pt x="8303526" y="4229258"/>
                  <a:pt x="8346127" y="4186656"/>
                  <a:pt x="8398677" y="4186656"/>
                </a:cubicBezTo>
                <a:close/>
                <a:moveTo>
                  <a:pt x="7980009" y="4186656"/>
                </a:moveTo>
                <a:cubicBezTo>
                  <a:pt x="8032559" y="4186656"/>
                  <a:pt x="8075161" y="4229258"/>
                  <a:pt x="8075161" y="4281808"/>
                </a:cubicBezTo>
                <a:cubicBezTo>
                  <a:pt x="8075161" y="4334359"/>
                  <a:pt x="8032559" y="4376960"/>
                  <a:pt x="7980009" y="4376960"/>
                </a:cubicBezTo>
                <a:cubicBezTo>
                  <a:pt x="7927458" y="4376960"/>
                  <a:pt x="7884857" y="4334359"/>
                  <a:pt x="7884857" y="4281808"/>
                </a:cubicBezTo>
                <a:cubicBezTo>
                  <a:pt x="7884857" y="4229258"/>
                  <a:pt x="7927458" y="4186656"/>
                  <a:pt x="7980009" y="4186656"/>
                </a:cubicBezTo>
                <a:close/>
                <a:moveTo>
                  <a:pt x="7561340" y="4186656"/>
                </a:moveTo>
                <a:cubicBezTo>
                  <a:pt x="7613890" y="4186656"/>
                  <a:pt x="7656492" y="4229258"/>
                  <a:pt x="7656492" y="4281808"/>
                </a:cubicBezTo>
                <a:cubicBezTo>
                  <a:pt x="7656492" y="4334359"/>
                  <a:pt x="7613890" y="4376960"/>
                  <a:pt x="7561340" y="4376960"/>
                </a:cubicBezTo>
                <a:cubicBezTo>
                  <a:pt x="7508789" y="4376960"/>
                  <a:pt x="7466188" y="4334359"/>
                  <a:pt x="7466188" y="4281808"/>
                </a:cubicBezTo>
                <a:cubicBezTo>
                  <a:pt x="7466188" y="4229258"/>
                  <a:pt x="7508789" y="4186656"/>
                  <a:pt x="7561340" y="4186656"/>
                </a:cubicBezTo>
                <a:close/>
                <a:moveTo>
                  <a:pt x="7142671" y="4186656"/>
                </a:moveTo>
                <a:cubicBezTo>
                  <a:pt x="7195221" y="4186656"/>
                  <a:pt x="7237823" y="4229258"/>
                  <a:pt x="7237823" y="4281808"/>
                </a:cubicBezTo>
                <a:cubicBezTo>
                  <a:pt x="7237823" y="4334359"/>
                  <a:pt x="7195221" y="4376960"/>
                  <a:pt x="7142671" y="4376960"/>
                </a:cubicBezTo>
                <a:cubicBezTo>
                  <a:pt x="7090120" y="4376960"/>
                  <a:pt x="7047519" y="4334359"/>
                  <a:pt x="7047519" y="4281808"/>
                </a:cubicBezTo>
                <a:cubicBezTo>
                  <a:pt x="7047519" y="4229258"/>
                  <a:pt x="7090120" y="4186656"/>
                  <a:pt x="7142671" y="4186656"/>
                </a:cubicBezTo>
                <a:close/>
                <a:moveTo>
                  <a:pt x="6724002" y="4186656"/>
                </a:moveTo>
                <a:cubicBezTo>
                  <a:pt x="6776553" y="4186656"/>
                  <a:pt x="6819154" y="4229258"/>
                  <a:pt x="6819154" y="4281808"/>
                </a:cubicBezTo>
                <a:cubicBezTo>
                  <a:pt x="6819154" y="4334359"/>
                  <a:pt x="6776553" y="4376960"/>
                  <a:pt x="6724002" y="4376960"/>
                </a:cubicBezTo>
                <a:cubicBezTo>
                  <a:pt x="6671451" y="4376960"/>
                  <a:pt x="6628850" y="4334359"/>
                  <a:pt x="6628850" y="4281808"/>
                </a:cubicBezTo>
                <a:cubicBezTo>
                  <a:pt x="6628850" y="4229258"/>
                  <a:pt x="6671451" y="4186656"/>
                  <a:pt x="6724002" y="4186656"/>
                </a:cubicBezTo>
                <a:close/>
                <a:moveTo>
                  <a:pt x="6305333" y="4186656"/>
                </a:moveTo>
                <a:cubicBezTo>
                  <a:pt x="6357884" y="4186656"/>
                  <a:pt x="6400485" y="4229258"/>
                  <a:pt x="6400485" y="4281808"/>
                </a:cubicBezTo>
                <a:cubicBezTo>
                  <a:pt x="6400485" y="4334359"/>
                  <a:pt x="6357884" y="4376960"/>
                  <a:pt x="6305333" y="4376960"/>
                </a:cubicBezTo>
                <a:cubicBezTo>
                  <a:pt x="6252782" y="4376960"/>
                  <a:pt x="6210181" y="4334359"/>
                  <a:pt x="6210181" y="4281808"/>
                </a:cubicBezTo>
                <a:cubicBezTo>
                  <a:pt x="6210181" y="4229258"/>
                  <a:pt x="6252782" y="4186656"/>
                  <a:pt x="6305333" y="4186656"/>
                </a:cubicBezTo>
                <a:close/>
                <a:moveTo>
                  <a:pt x="5886664" y="4186656"/>
                </a:moveTo>
                <a:cubicBezTo>
                  <a:pt x="5939215" y="4186656"/>
                  <a:pt x="5981816" y="4229258"/>
                  <a:pt x="5981816" y="4281808"/>
                </a:cubicBezTo>
                <a:cubicBezTo>
                  <a:pt x="5981816" y="4334359"/>
                  <a:pt x="5939215" y="4376960"/>
                  <a:pt x="5886664" y="4376960"/>
                </a:cubicBezTo>
                <a:cubicBezTo>
                  <a:pt x="5834113" y="4376960"/>
                  <a:pt x="5791512" y="4334359"/>
                  <a:pt x="5791512" y="4281808"/>
                </a:cubicBezTo>
                <a:cubicBezTo>
                  <a:pt x="5791512" y="4229258"/>
                  <a:pt x="5834113" y="4186656"/>
                  <a:pt x="5886664" y="4186656"/>
                </a:cubicBezTo>
                <a:close/>
                <a:moveTo>
                  <a:pt x="5467994" y="4186656"/>
                </a:moveTo>
                <a:cubicBezTo>
                  <a:pt x="5520544" y="4186656"/>
                  <a:pt x="5563146" y="4229258"/>
                  <a:pt x="5563146" y="4281808"/>
                </a:cubicBezTo>
                <a:cubicBezTo>
                  <a:pt x="5563146" y="4334359"/>
                  <a:pt x="5520544" y="4376960"/>
                  <a:pt x="5467994" y="4376960"/>
                </a:cubicBezTo>
                <a:cubicBezTo>
                  <a:pt x="5415443" y="4376960"/>
                  <a:pt x="5372842" y="4334359"/>
                  <a:pt x="5372842" y="4281808"/>
                </a:cubicBezTo>
                <a:cubicBezTo>
                  <a:pt x="5372842" y="4229258"/>
                  <a:pt x="5415443" y="4186656"/>
                  <a:pt x="5467994" y="4186656"/>
                </a:cubicBezTo>
                <a:close/>
                <a:moveTo>
                  <a:pt x="5049325" y="4186656"/>
                </a:moveTo>
                <a:cubicBezTo>
                  <a:pt x="5101876" y="4186656"/>
                  <a:pt x="5144478" y="4229258"/>
                  <a:pt x="5144478" y="4281808"/>
                </a:cubicBezTo>
                <a:cubicBezTo>
                  <a:pt x="5144478" y="4334359"/>
                  <a:pt x="5101876" y="4376960"/>
                  <a:pt x="5049325" y="4376960"/>
                </a:cubicBezTo>
                <a:cubicBezTo>
                  <a:pt x="4996774" y="4376960"/>
                  <a:pt x="4954173" y="4334359"/>
                  <a:pt x="4954173" y="4281808"/>
                </a:cubicBezTo>
                <a:cubicBezTo>
                  <a:pt x="4954173" y="4229258"/>
                  <a:pt x="4996774" y="4186656"/>
                  <a:pt x="5049325" y="4186656"/>
                </a:cubicBezTo>
                <a:close/>
                <a:moveTo>
                  <a:pt x="4630656" y="4186656"/>
                </a:moveTo>
                <a:cubicBezTo>
                  <a:pt x="4683207" y="4186656"/>
                  <a:pt x="4725808" y="4229258"/>
                  <a:pt x="4725808" y="4281808"/>
                </a:cubicBezTo>
                <a:cubicBezTo>
                  <a:pt x="4725808" y="4334359"/>
                  <a:pt x="4683207" y="4376960"/>
                  <a:pt x="4630656" y="4376960"/>
                </a:cubicBezTo>
                <a:cubicBezTo>
                  <a:pt x="4578106" y="4376960"/>
                  <a:pt x="4535504" y="4334359"/>
                  <a:pt x="4535504" y="4281808"/>
                </a:cubicBezTo>
                <a:cubicBezTo>
                  <a:pt x="4535504" y="4229258"/>
                  <a:pt x="4578106" y="4186656"/>
                  <a:pt x="4630656" y="4186656"/>
                </a:cubicBezTo>
                <a:close/>
                <a:moveTo>
                  <a:pt x="4211987" y="4186656"/>
                </a:moveTo>
                <a:cubicBezTo>
                  <a:pt x="4264538" y="4186656"/>
                  <a:pt x="4307139" y="4229258"/>
                  <a:pt x="4307139" y="4281808"/>
                </a:cubicBezTo>
                <a:cubicBezTo>
                  <a:pt x="4307139" y="4334359"/>
                  <a:pt x="4264538" y="4376960"/>
                  <a:pt x="4211987" y="4376960"/>
                </a:cubicBezTo>
                <a:cubicBezTo>
                  <a:pt x="4159436" y="4376960"/>
                  <a:pt x="4116835" y="4334359"/>
                  <a:pt x="4116835" y="4281808"/>
                </a:cubicBezTo>
                <a:cubicBezTo>
                  <a:pt x="4116835" y="4229258"/>
                  <a:pt x="4159436" y="4186656"/>
                  <a:pt x="4211987" y="4186656"/>
                </a:cubicBezTo>
                <a:close/>
                <a:moveTo>
                  <a:pt x="3793385" y="4186656"/>
                </a:moveTo>
                <a:cubicBezTo>
                  <a:pt x="3845869" y="4186656"/>
                  <a:pt x="3888470" y="4229258"/>
                  <a:pt x="3888470" y="4281808"/>
                </a:cubicBezTo>
                <a:cubicBezTo>
                  <a:pt x="3888470" y="4334359"/>
                  <a:pt x="3845869" y="4376960"/>
                  <a:pt x="3793385" y="4376960"/>
                </a:cubicBezTo>
                <a:cubicBezTo>
                  <a:pt x="3740833" y="4376960"/>
                  <a:pt x="3698233" y="4334359"/>
                  <a:pt x="3698233" y="4281808"/>
                </a:cubicBezTo>
                <a:cubicBezTo>
                  <a:pt x="3698233" y="4229258"/>
                  <a:pt x="3740833" y="4186656"/>
                  <a:pt x="3793385" y="4186656"/>
                </a:cubicBezTo>
                <a:close/>
                <a:moveTo>
                  <a:pt x="3374710" y="4186656"/>
                </a:moveTo>
                <a:cubicBezTo>
                  <a:pt x="3427261" y="4186656"/>
                  <a:pt x="3469866" y="4229258"/>
                  <a:pt x="3469866" y="4281808"/>
                </a:cubicBezTo>
                <a:cubicBezTo>
                  <a:pt x="3469866" y="4334359"/>
                  <a:pt x="3427261" y="4376960"/>
                  <a:pt x="3374710" y="4376960"/>
                </a:cubicBezTo>
                <a:cubicBezTo>
                  <a:pt x="3322159" y="4376960"/>
                  <a:pt x="3279558" y="4334359"/>
                  <a:pt x="3279558" y="4281808"/>
                </a:cubicBezTo>
                <a:cubicBezTo>
                  <a:pt x="3279558" y="4229258"/>
                  <a:pt x="3322159" y="4186656"/>
                  <a:pt x="3374710" y="4186656"/>
                </a:cubicBezTo>
                <a:close/>
                <a:moveTo>
                  <a:pt x="2956037" y="4186656"/>
                </a:moveTo>
                <a:cubicBezTo>
                  <a:pt x="3008589" y="4186656"/>
                  <a:pt x="3051192" y="4229258"/>
                  <a:pt x="3051192" y="4281808"/>
                </a:cubicBezTo>
                <a:cubicBezTo>
                  <a:pt x="3051192" y="4334359"/>
                  <a:pt x="3008589" y="4376960"/>
                  <a:pt x="2956037" y="4376960"/>
                </a:cubicBezTo>
                <a:cubicBezTo>
                  <a:pt x="2903484" y="4376960"/>
                  <a:pt x="2860883" y="4334359"/>
                  <a:pt x="2860883" y="4281808"/>
                </a:cubicBezTo>
                <a:cubicBezTo>
                  <a:pt x="2860883" y="4229258"/>
                  <a:pt x="2903484" y="4186656"/>
                  <a:pt x="2956037" y="4186656"/>
                </a:cubicBezTo>
                <a:close/>
                <a:moveTo>
                  <a:pt x="2537361" y="4186656"/>
                </a:moveTo>
                <a:cubicBezTo>
                  <a:pt x="2589914" y="4186656"/>
                  <a:pt x="2632518" y="4229258"/>
                  <a:pt x="2632518" y="4281808"/>
                </a:cubicBezTo>
                <a:cubicBezTo>
                  <a:pt x="2632518" y="4334359"/>
                  <a:pt x="2589914" y="4376960"/>
                  <a:pt x="2537361" y="4376960"/>
                </a:cubicBezTo>
                <a:cubicBezTo>
                  <a:pt x="2484810" y="4376960"/>
                  <a:pt x="2442208" y="4334359"/>
                  <a:pt x="2442208" y="4281808"/>
                </a:cubicBezTo>
                <a:cubicBezTo>
                  <a:pt x="2442208" y="4229258"/>
                  <a:pt x="2484810" y="4186656"/>
                  <a:pt x="2537361" y="4186656"/>
                </a:cubicBezTo>
                <a:close/>
                <a:moveTo>
                  <a:pt x="2118691" y="4186656"/>
                </a:moveTo>
                <a:cubicBezTo>
                  <a:pt x="2171242" y="4186656"/>
                  <a:pt x="2213843" y="4229258"/>
                  <a:pt x="2213843" y="4281808"/>
                </a:cubicBezTo>
                <a:cubicBezTo>
                  <a:pt x="2213843" y="4334359"/>
                  <a:pt x="2171242" y="4376960"/>
                  <a:pt x="2118691" y="4376960"/>
                </a:cubicBezTo>
                <a:cubicBezTo>
                  <a:pt x="2066139" y="4376960"/>
                  <a:pt x="2023537" y="4334359"/>
                  <a:pt x="2023537" y="4281808"/>
                </a:cubicBezTo>
                <a:cubicBezTo>
                  <a:pt x="2023537" y="4229258"/>
                  <a:pt x="2066139" y="4186656"/>
                  <a:pt x="2118691" y="4186656"/>
                </a:cubicBezTo>
                <a:close/>
                <a:moveTo>
                  <a:pt x="1700016" y="4186656"/>
                </a:moveTo>
                <a:cubicBezTo>
                  <a:pt x="1752567" y="4186656"/>
                  <a:pt x="1795168" y="4229258"/>
                  <a:pt x="1795168" y="4281808"/>
                </a:cubicBezTo>
                <a:cubicBezTo>
                  <a:pt x="1795168" y="4334359"/>
                  <a:pt x="1752567" y="4376960"/>
                  <a:pt x="1700016" y="4376960"/>
                </a:cubicBezTo>
                <a:cubicBezTo>
                  <a:pt x="1647464" y="4376960"/>
                  <a:pt x="1604860" y="4334359"/>
                  <a:pt x="1604860" y="4281808"/>
                </a:cubicBezTo>
                <a:cubicBezTo>
                  <a:pt x="1604860" y="4229258"/>
                  <a:pt x="1647464" y="4186656"/>
                  <a:pt x="1700016" y="4186656"/>
                </a:cubicBezTo>
                <a:close/>
                <a:moveTo>
                  <a:pt x="1281341" y="4186656"/>
                </a:moveTo>
                <a:cubicBezTo>
                  <a:pt x="1333892" y="4186656"/>
                  <a:pt x="1376493" y="4229258"/>
                  <a:pt x="1376493" y="4281808"/>
                </a:cubicBezTo>
                <a:cubicBezTo>
                  <a:pt x="1376493" y="4334359"/>
                  <a:pt x="1333892" y="4376960"/>
                  <a:pt x="1281341" y="4376960"/>
                </a:cubicBezTo>
                <a:cubicBezTo>
                  <a:pt x="1228791" y="4376960"/>
                  <a:pt x="1186189" y="4334359"/>
                  <a:pt x="1186189" y="4281808"/>
                </a:cubicBezTo>
                <a:cubicBezTo>
                  <a:pt x="1186189" y="4229258"/>
                  <a:pt x="1228791" y="4186656"/>
                  <a:pt x="1281341" y="4186656"/>
                </a:cubicBezTo>
                <a:close/>
                <a:moveTo>
                  <a:pt x="862675" y="4186656"/>
                </a:moveTo>
                <a:cubicBezTo>
                  <a:pt x="915225" y="4186656"/>
                  <a:pt x="957826" y="4229258"/>
                  <a:pt x="957826" y="4281808"/>
                </a:cubicBezTo>
                <a:cubicBezTo>
                  <a:pt x="957826" y="4334359"/>
                  <a:pt x="915225" y="4376960"/>
                  <a:pt x="862675" y="4376960"/>
                </a:cubicBezTo>
                <a:cubicBezTo>
                  <a:pt x="810124" y="4376960"/>
                  <a:pt x="767521" y="4334359"/>
                  <a:pt x="767521" y="4281808"/>
                </a:cubicBezTo>
                <a:cubicBezTo>
                  <a:pt x="767521" y="4229258"/>
                  <a:pt x="810124" y="4186656"/>
                  <a:pt x="862675" y="4186656"/>
                </a:cubicBezTo>
                <a:close/>
                <a:moveTo>
                  <a:pt x="444007" y="4186656"/>
                </a:moveTo>
                <a:cubicBezTo>
                  <a:pt x="496558" y="4186656"/>
                  <a:pt x="539159" y="4229258"/>
                  <a:pt x="539159" y="4281808"/>
                </a:cubicBezTo>
                <a:cubicBezTo>
                  <a:pt x="539159" y="4334359"/>
                  <a:pt x="496558" y="4376960"/>
                  <a:pt x="444007" y="4376960"/>
                </a:cubicBezTo>
                <a:cubicBezTo>
                  <a:pt x="391455" y="4376960"/>
                  <a:pt x="348855" y="4334359"/>
                  <a:pt x="348855" y="4281808"/>
                </a:cubicBezTo>
                <a:cubicBezTo>
                  <a:pt x="348855" y="4229258"/>
                  <a:pt x="391455" y="4186656"/>
                  <a:pt x="444007" y="4186656"/>
                </a:cubicBezTo>
                <a:close/>
                <a:moveTo>
                  <a:pt x="25338" y="4186656"/>
                </a:moveTo>
                <a:cubicBezTo>
                  <a:pt x="77889" y="4186656"/>
                  <a:pt x="120490" y="4229258"/>
                  <a:pt x="120490" y="4281808"/>
                </a:cubicBezTo>
                <a:cubicBezTo>
                  <a:pt x="120490" y="4334359"/>
                  <a:pt x="77889" y="4376960"/>
                  <a:pt x="25338" y="4376960"/>
                </a:cubicBezTo>
                <a:lnTo>
                  <a:pt x="0" y="4371845"/>
                </a:lnTo>
                <a:lnTo>
                  <a:pt x="0" y="4191772"/>
                </a:lnTo>
                <a:close/>
                <a:moveTo>
                  <a:pt x="12166698" y="3767987"/>
                </a:moveTo>
                <a:lnTo>
                  <a:pt x="12192000" y="3773095"/>
                </a:lnTo>
                <a:lnTo>
                  <a:pt x="12192000" y="3953183"/>
                </a:lnTo>
                <a:lnTo>
                  <a:pt x="12166698" y="3958292"/>
                </a:lnTo>
                <a:cubicBezTo>
                  <a:pt x="12114147" y="3958292"/>
                  <a:pt x="12071546" y="3915690"/>
                  <a:pt x="12071546" y="3863139"/>
                </a:cubicBezTo>
                <a:cubicBezTo>
                  <a:pt x="12071546" y="3810589"/>
                  <a:pt x="12114147" y="3767987"/>
                  <a:pt x="12166698" y="3767987"/>
                </a:cubicBezTo>
                <a:close/>
                <a:moveTo>
                  <a:pt x="11748029" y="3767987"/>
                </a:moveTo>
                <a:cubicBezTo>
                  <a:pt x="11800580" y="3767987"/>
                  <a:pt x="11843181" y="3810589"/>
                  <a:pt x="11843181" y="3863139"/>
                </a:cubicBezTo>
                <a:cubicBezTo>
                  <a:pt x="11843181" y="3915690"/>
                  <a:pt x="11800580" y="3958292"/>
                  <a:pt x="11748029" y="3958292"/>
                </a:cubicBezTo>
                <a:cubicBezTo>
                  <a:pt x="11695478" y="3958292"/>
                  <a:pt x="11652877" y="3915690"/>
                  <a:pt x="11652877" y="3863139"/>
                </a:cubicBezTo>
                <a:cubicBezTo>
                  <a:pt x="11652877" y="3810589"/>
                  <a:pt x="11695478" y="3767987"/>
                  <a:pt x="11748029" y="3767987"/>
                </a:cubicBezTo>
                <a:close/>
                <a:moveTo>
                  <a:pt x="11329360" y="3767987"/>
                </a:moveTo>
                <a:cubicBezTo>
                  <a:pt x="11381911" y="3767987"/>
                  <a:pt x="11424512" y="3810589"/>
                  <a:pt x="11424512" y="3863139"/>
                </a:cubicBezTo>
                <a:cubicBezTo>
                  <a:pt x="11424512" y="3915690"/>
                  <a:pt x="11381911" y="3958292"/>
                  <a:pt x="11329360" y="3958292"/>
                </a:cubicBezTo>
                <a:cubicBezTo>
                  <a:pt x="11276809" y="3958292"/>
                  <a:pt x="11234208" y="3915690"/>
                  <a:pt x="11234208" y="3863139"/>
                </a:cubicBezTo>
                <a:cubicBezTo>
                  <a:pt x="11234208" y="3810589"/>
                  <a:pt x="11276809" y="3767987"/>
                  <a:pt x="11329360" y="3767987"/>
                </a:cubicBezTo>
                <a:close/>
                <a:moveTo>
                  <a:pt x="10910691" y="3767987"/>
                </a:moveTo>
                <a:cubicBezTo>
                  <a:pt x="10963242" y="3767987"/>
                  <a:pt x="11005843" y="3810589"/>
                  <a:pt x="11005843" y="3863139"/>
                </a:cubicBezTo>
                <a:cubicBezTo>
                  <a:pt x="11005843" y="3915690"/>
                  <a:pt x="10963242" y="3958292"/>
                  <a:pt x="10910691" y="3958292"/>
                </a:cubicBezTo>
                <a:cubicBezTo>
                  <a:pt x="10858140" y="3958292"/>
                  <a:pt x="10815539" y="3915690"/>
                  <a:pt x="10815539" y="3863139"/>
                </a:cubicBezTo>
                <a:cubicBezTo>
                  <a:pt x="10815539" y="3810589"/>
                  <a:pt x="10858140" y="3767987"/>
                  <a:pt x="10910691" y="3767987"/>
                </a:cubicBezTo>
                <a:close/>
                <a:moveTo>
                  <a:pt x="10492022" y="3767987"/>
                </a:moveTo>
                <a:cubicBezTo>
                  <a:pt x="10544573" y="3767987"/>
                  <a:pt x="10587174" y="3810589"/>
                  <a:pt x="10587174" y="3863139"/>
                </a:cubicBezTo>
                <a:cubicBezTo>
                  <a:pt x="10587174" y="3915690"/>
                  <a:pt x="10544573" y="3958292"/>
                  <a:pt x="10492022" y="3958292"/>
                </a:cubicBezTo>
                <a:cubicBezTo>
                  <a:pt x="10439471" y="3958292"/>
                  <a:pt x="10396870" y="3915690"/>
                  <a:pt x="10396870" y="3863139"/>
                </a:cubicBezTo>
                <a:cubicBezTo>
                  <a:pt x="10396870" y="3810589"/>
                  <a:pt x="10439471" y="3767987"/>
                  <a:pt x="10492022" y="3767987"/>
                </a:cubicBezTo>
                <a:close/>
                <a:moveTo>
                  <a:pt x="10073353" y="3767987"/>
                </a:moveTo>
                <a:cubicBezTo>
                  <a:pt x="10125904" y="3767987"/>
                  <a:pt x="10168505" y="3810589"/>
                  <a:pt x="10168505" y="3863139"/>
                </a:cubicBezTo>
                <a:cubicBezTo>
                  <a:pt x="10168505" y="3915690"/>
                  <a:pt x="10125904" y="3958292"/>
                  <a:pt x="10073353" y="3958292"/>
                </a:cubicBezTo>
                <a:cubicBezTo>
                  <a:pt x="10020803" y="3958292"/>
                  <a:pt x="9978201" y="3915690"/>
                  <a:pt x="9978201" y="3863139"/>
                </a:cubicBezTo>
                <a:cubicBezTo>
                  <a:pt x="9978201" y="3810589"/>
                  <a:pt x="10020803" y="3767987"/>
                  <a:pt x="10073353" y="3767987"/>
                </a:cubicBezTo>
                <a:close/>
                <a:moveTo>
                  <a:pt x="9654684" y="3767987"/>
                </a:moveTo>
                <a:cubicBezTo>
                  <a:pt x="9707235" y="3767987"/>
                  <a:pt x="9749836" y="3810589"/>
                  <a:pt x="9749836" y="3863139"/>
                </a:cubicBezTo>
                <a:cubicBezTo>
                  <a:pt x="9749836" y="3915690"/>
                  <a:pt x="9707235" y="3958292"/>
                  <a:pt x="9654684" y="3958292"/>
                </a:cubicBezTo>
                <a:cubicBezTo>
                  <a:pt x="9602134" y="3958292"/>
                  <a:pt x="9559532" y="3915690"/>
                  <a:pt x="9559532" y="3863139"/>
                </a:cubicBezTo>
                <a:cubicBezTo>
                  <a:pt x="9559532" y="3810589"/>
                  <a:pt x="9602134" y="3767987"/>
                  <a:pt x="9654684" y="3767987"/>
                </a:cubicBezTo>
                <a:close/>
                <a:moveTo>
                  <a:pt x="9236015" y="3767987"/>
                </a:moveTo>
                <a:cubicBezTo>
                  <a:pt x="9288566" y="3767987"/>
                  <a:pt x="9331167" y="3810589"/>
                  <a:pt x="9331167" y="3863139"/>
                </a:cubicBezTo>
                <a:cubicBezTo>
                  <a:pt x="9331167" y="3915690"/>
                  <a:pt x="9288566" y="3958292"/>
                  <a:pt x="9236015" y="3958292"/>
                </a:cubicBezTo>
                <a:cubicBezTo>
                  <a:pt x="9183465" y="3958292"/>
                  <a:pt x="9140863" y="3915690"/>
                  <a:pt x="9140863" y="3863139"/>
                </a:cubicBezTo>
                <a:cubicBezTo>
                  <a:pt x="9140863" y="3810589"/>
                  <a:pt x="9183465" y="3767987"/>
                  <a:pt x="9236015" y="3767987"/>
                </a:cubicBezTo>
                <a:close/>
                <a:moveTo>
                  <a:pt x="8817346" y="3767987"/>
                </a:moveTo>
                <a:cubicBezTo>
                  <a:pt x="8869897" y="3767987"/>
                  <a:pt x="8912498" y="3810589"/>
                  <a:pt x="8912498" y="3863139"/>
                </a:cubicBezTo>
                <a:cubicBezTo>
                  <a:pt x="8912498" y="3915690"/>
                  <a:pt x="8869897" y="3958292"/>
                  <a:pt x="8817346" y="3958292"/>
                </a:cubicBezTo>
                <a:cubicBezTo>
                  <a:pt x="8764796" y="3958292"/>
                  <a:pt x="8722194" y="3915690"/>
                  <a:pt x="8722194" y="3863139"/>
                </a:cubicBezTo>
                <a:cubicBezTo>
                  <a:pt x="8722194" y="3810589"/>
                  <a:pt x="8764796" y="3767987"/>
                  <a:pt x="8817346" y="3767987"/>
                </a:cubicBezTo>
                <a:close/>
                <a:moveTo>
                  <a:pt x="8398677" y="3767987"/>
                </a:moveTo>
                <a:cubicBezTo>
                  <a:pt x="8451228" y="3767987"/>
                  <a:pt x="8493829" y="3810589"/>
                  <a:pt x="8493829" y="3863139"/>
                </a:cubicBezTo>
                <a:cubicBezTo>
                  <a:pt x="8493829" y="3915690"/>
                  <a:pt x="8451228" y="3958292"/>
                  <a:pt x="8398677" y="3958292"/>
                </a:cubicBezTo>
                <a:cubicBezTo>
                  <a:pt x="8346127" y="3958292"/>
                  <a:pt x="8303526" y="3915690"/>
                  <a:pt x="8303526" y="3863139"/>
                </a:cubicBezTo>
                <a:cubicBezTo>
                  <a:pt x="8303526" y="3810589"/>
                  <a:pt x="8346127" y="3767987"/>
                  <a:pt x="8398677" y="3767987"/>
                </a:cubicBezTo>
                <a:close/>
                <a:moveTo>
                  <a:pt x="7980009" y="3767987"/>
                </a:moveTo>
                <a:cubicBezTo>
                  <a:pt x="8032559" y="3767987"/>
                  <a:pt x="8075161" y="3810589"/>
                  <a:pt x="8075161" y="3863139"/>
                </a:cubicBezTo>
                <a:cubicBezTo>
                  <a:pt x="8075161" y="3915690"/>
                  <a:pt x="8032559" y="3958292"/>
                  <a:pt x="7980009" y="3958292"/>
                </a:cubicBezTo>
                <a:cubicBezTo>
                  <a:pt x="7927458" y="3958292"/>
                  <a:pt x="7884857" y="3915690"/>
                  <a:pt x="7884857" y="3863139"/>
                </a:cubicBezTo>
                <a:cubicBezTo>
                  <a:pt x="7884857" y="3810589"/>
                  <a:pt x="7927458" y="3767987"/>
                  <a:pt x="7980009" y="3767987"/>
                </a:cubicBezTo>
                <a:close/>
                <a:moveTo>
                  <a:pt x="7561340" y="3767987"/>
                </a:moveTo>
                <a:cubicBezTo>
                  <a:pt x="7613890" y="3767987"/>
                  <a:pt x="7656492" y="3810589"/>
                  <a:pt x="7656492" y="3863139"/>
                </a:cubicBezTo>
                <a:cubicBezTo>
                  <a:pt x="7656492" y="3915690"/>
                  <a:pt x="7613890" y="3958292"/>
                  <a:pt x="7561340" y="3958292"/>
                </a:cubicBezTo>
                <a:cubicBezTo>
                  <a:pt x="7508789" y="3958292"/>
                  <a:pt x="7466188" y="3915690"/>
                  <a:pt x="7466188" y="3863139"/>
                </a:cubicBezTo>
                <a:cubicBezTo>
                  <a:pt x="7466188" y="3810589"/>
                  <a:pt x="7508789" y="3767987"/>
                  <a:pt x="7561340" y="3767987"/>
                </a:cubicBezTo>
                <a:close/>
                <a:moveTo>
                  <a:pt x="7142671" y="3767987"/>
                </a:moveTo>
                <a:cubicBezTo>
                  <a:pt x="7195221" y="3767987"/>
                  <a:pt x="7237823" y="3810589"/>
                  <a:pt x="7237823" y="3863139"/>
                </a:cubicBezTo>
                <a:cubicBezTo>
                  <a:pt x="7237823" y="3915690"/>
                  <a:pt x="7195221" y="3958292"/>
                  <a:pt x="7142671" y="3958292"/>
                </a:cubicBezTo>
                <a:cubicBezTo>
                  <a:pt x="7090120" y="3958292"/>
                  <a:pt x="7047519" y="3915690"/>
                  <a:pt x="7047519" y="3863139"/>
                </a:cubicBezTo>
                <a:cubicBezTo>
                  <a:pt x="7047519" y="3810589"/>
                  <a:pt x="7090120" y="3767987"/>
                  <a:pt x="7142671" y="3767987"/>
                </a:cubicBezTo>
                <a:close/>
                <a:moveTo>
                  <a:pt x="6724002" y="3767987"/>
                </a:moveTo>
                <a:cubicBezTo>
                  <a:pt x="6776553" y="3767987"/>
                  <a:pt x="6819154" y="3810589"/>
                  <a:pt x="6819154" y="3863139"/>
                </a:cubicBezTo>
                <a:cubicBezTo>
                  <a:pt x="6819154" y="3915690"/>
                  <a:pt x="6776553" y="3958292"/>
                  <a:pt x="6724002" y="3958292"/>
                </a:cubicBezTo>
                <a:cubicBezTo>
                  <a:pt x="6671451" y="3958292"/>
                  <a:pt x="6628850" y="3915690"/>
                  <a:pt x="6628850" y="3863139"/>
                </a:cubicBezTo>
                <a:cubicBezTo>
                  <a:pt x="6628850" y="3810589"/>
                  <a:pt x="6671451" y="3767987"/>
                  <a:pt x="6724002" y="3767987"/>
                </a:cubicBezTo>
                <a:close/>
                <a:moveTo>
                  <a:pt x="6305333" y="3767987"/>
                </a:moveTo>
                <a:cubicBezTo>
                  <a:pt x="6357884" y="3767987"/>
                  <a:pt x="6400485" y="3810589"/>
                  <a:pt x="6400485" y="3863139"/>
                </a:cubicBezTo>
                <a:cubicBezTo>
                  <a:pt x="6400485" y="3915690"/>
                  <a:pt x="6357884" y="3958292"/>
                  <a:pt x="6305333" y="3958292"/>
                </a:cubicBezTo>
                <a:cubicBezTo>
                  <a:pt x="6252782" y="3958292"/>
                  <a:pt x="6210181" y="3915690"/>
                  <a:pt x="6210181" y="3863139"/>
                </a:cubicBezTo>
                <a:cubicBezTo>
                  <a:pt x="6210181" y="3810589"/>
                  <a:pt x="6252782" y="3767987"/>
                  <a:pt x="6305333" y="3767987"/>
                </a:cubicBezTo>
                <a:close/>
                <a:moveTo>
                  <a:pt x="5886664" y="3767987"/>
                </a:moveTo>
                <a:cubicBezTo>
                  <a:pt x="5939215" y="3767987"/>
                  <a:pt x="5981816" y="3810589"/>
                  <a:pt x="5981816" y="3863139"/>
                </a:cubicBezTo>
                <a:cubicBezTo>
                  <a:pt x="5981816" y="3915690"/>
                  <a:pt x="5939215" y="3958292"/>
                  <a:pt x="5886664" y="3958292"/>
                </a:cubicBezTo>
                <a:cubicBezTo>
                  <a:pt x="5834113" y="3958292"/>
                  <a:pt x="5791512" y="3915690"/>
                  <a:pt x="5791512" y="3863139"/>
                </a:cubicBezTo>
                <a:cubicBezTo>
                  <a:pt x="5791512" y="3810589"/>
                  <a:pt x="5834113" y="3767987"/>
                  <a:pt x="5886664" y="3767987"/>
                </a:cubicBezTo>
                <a:close/>
                <a:moveTo>
                  <a:pt x="5467994" y="3767987"/>
                </a:moveTo>
                <a:cubicBezTo>
                  <a:pt x="5520544" y="3767987"/>
                  <a:pt x="5563146" y="3810589"/>
                  <a:pt x="5563146" y="3863139"/>
                </a:cubicBezTo>
                <a:cubicBezTo>
                  <a:pt x="5563146" y="3915690"/>
                  <a:pt x="5520544" y="3958292"/>
                  <a:pt x="5467994" y="3958292"/>
                </a:cubicBezTo>
                <a:cubicBezTo>
                  <a:pt x="5415443" y="3958292"/>
                  <a:pt x="5372842" y="3915690"/>
                  <a:pt x="5372842" y="3863139"/>
                </a:cubicBezTo>
                <a:cubicBezTo>
                  <a:pt x="5372842" y="3810589"/>
                  <a:pt x="5415443" y="3767987"/>
                  <a:pt x="5467994" y="3767987"/>
                </a:cubicBezTo>
                <a:close/>
                <a:moveTo>
                  <a:pt x="5049325" y="3767987"/>
                </a:moveTo>
                <a:cubicBezTo>
                  <a:pt x="5101876" y="3767987"/>
                  <a:pt x="5144478" y="3810589"/>
                  <a:pt x="5144478" y="3863139"/>
                </a:cubicBezTo>
                <a:cubicBezTo>
                  <a:pt x="5144478" y="3915690"/>
                  <a:pt x="5101876" y="3958292"/>
                  <a:pt x="5049325" y="3958292"/>
                </a:cubicBezTo>
                <a:cubicBezTo>
                  <a:pt x="4996774" y="3958292"/>
                  <a:pt x="4954173" y="3915690"/>
                  <a:pt x="4954173" y="3863139"/>
                </a:cubicBezTo>
                <a:cubicBezTo>
                  <a:pt x="4954173" y="3810589"/>
                  <a:pt x="4996774" y="3767987"/>
                  <a:pt x="5049325" y="3767987"/>
                </a:cubicBezTo>
                <a:close/>
                <a:moveTo>
                  <a:pt x="4630656" y="3767987"/>
                </a:moveTo>
                <a:cubicBezTo>
                  <a:pt x="4683207" y="3767987"/>
                  <a:pt x="4725808" y="3810589"/>
                  <a:pt x="4725808" y="3863139"/>
                </a:cubicBezTo>
                <a:cubicBezTo>
                  <a:pt x="4725808" y="3915690"/>
                  <a:pt x="4683207" y="3958292"/>
                  <a:pt x="4630656" y="3958292"/>
                </a:cubicBezTo>
                <a:cubicBezTo>
                  <a:pt x="4578106" y="3958292"/>
                  <a:pt x="4535504" y="3915690"/>
                  <a:pt x="4535504" y="3863139"/>
                </a:cubicBezTo>
                <a:cubicBezTo>
                  <a:pt x="4535504" y="3810589"/>
                  <a:pt x="4578106" y="3767987"/>
                  <a:pt x="4630656" y="3767987"/>
                </a:cubicBezTo>
                <a:close/>
                <a:moveTo>
                  <a:pt x="4211987" y="3767987"/>
                </a:moveTo>
                <a:cubicBezTo>
                  <a:pt x="4264538" y="3767987"/>
                  <a:pt x="4307139" y="3810589"/>
                  <a:pt x="4307139" y="3863139"/>
                </a:cubicBezTo>
                <a:cubicBezTo>
                  <a:pt x="4307139" y="3915690"/>
                  <a:pt x="4264538" y="3958292"/>
                  <a:pt x="4211987" y="3958292"/>
                </a:cubicBezTo>
                <a:cubicBezTo>
                  <a:pt x="4159436" y="3958292"/>
                  <a:pt x="4116835" y="3915690"/>
                  <a:pt x="4116835" y="3863139"/>
                </a:cubicBezTo>
                <a:cubicBezTo>
                  <a:pt x="4116835" y="3810589"/>
                  <a:pt x="4159436" y="3767987"/>
                  <a:pt x="4211987" y="3767987"/>
                </a:cubicBezTo>
                <a:close/>
                <a:moveTo>
                  <a:pt x="3793393" y="3767987"/>
                </a:moveTo>
                <a:cubicBezTo>
                  <a:pt x="3845869" y="3767987"/>
                  <a:pt x="3888470" y="3810589"/>
                  <a:pt x="3888470" y="3863139"/>
                </a:cubicBezTo>
                <a:cubicBezTo>
                  <a:pt x="3888470" y="3915690"/>
                  <a:pt x="3845869" y="3958292"/>
                  <a:pt x="3793393" y="3958292"/>
                </a:cubicBezTo>
                <a:cubicBezTo>
                  <a:pt x="3740842" y="3958292"/>
                  <a:pt x="3698241" y="3915690"/>
                  <a:pt x="3698241" y="3863139"/>
                </a:cubicBezTo>
                <a:cubicBezTo>
                  <a:pt x="3698241" y="3810589"/>
                  <a:pt x="3740842" y="3767987"/>
                  <a:pt x="3793393" y="3767987"/>
                </a:cubicBezTo>
                <a:close/>
                <a:moveTo>
                  <a:pt x="3374718" y="3767987"/>
                </a:moveTo>
                <a:cubicBezTo>
                  <a:pt x="3427269" y="3767987"/>
                  <a:pt x="3469874" y="3810589"/>
                  <a:pt x="3469874" y="3863139"/>
                </a:cubicBezTo>
                <a:cubicBezTo>
                  <a:pt x="3469874" y="3915690"/>
                  <a:pt x="3427269" y="3958292"/>
                  <a:pt x="3374718" y="3958292"/>
                </a:cubicBezTo>
                <a:cubicBezTo>
                  <a:pt x="3322166" y="3958292"/>
                  <a:pt x="3279565" y="3915690"/>
                  <a:pt x="3279565" y="3863139"/>
                </a:cubicBezTo>
                <a:cubicBezTo>
                  <a:pt x="3279565" y="3810589"/>
                  <a:pt x="3322166" y="3767987"/>
                  <a:pt x="3374718" y="3767987"/>
                </a:cubicBezTo>
                <a:close/>
                <a:moveTo>
                  <a:pt x="2956045" y="3767987"/>
                </a:moveTo>
                <a:cubicBezTo>
                  <a:pt x="3008596" y="3767987"/>
                  <a:pt x="3051199" y="3810589"/>
                  <a:pt x="3051199" y="3863139"/>
                </a:cubicBezTo>
                <a:cubicBezTo>
                  <a:pt x="3051199" y="3915690"/>
                  <a:pt x="3008596" y="3958292"/>
                  <a:pt x="2956045" y="3958292"/>
                </a:cubicBezTo>
                <a:cubicBezTo>
                  <a:pt x="2903492" y="3958292"/>
                  <a:pt x="2860890" y="3915690"/>
                  <a:pt x="2860890" y="3863139"/>
                </a:cubicBezTo>
                <a:cubicBezTo>
                  <a:pt x="2860890" y="3810589"/>
                  <a:pt x="2903492" y="3767987"/>
                  <a:pt x="2956045" y="3767987"/>
                </a:cubicBezTo>
                <a:close/>
                <a:moveTo>
                  <a:pt x="2537367" y="3767987"/>
                </a:moveTo>
                <a:cubicBezTo>
                  <a:pt x="2589921" y="3767987"/>
                  <a:pt x="2632525" y="3810589"/>
                  <a:pt x="2632525" y="3863139"/>
                </a:cubicBezTo>
                <a:cubicBezTo>
                  <a:pt x="2632525" y="3915690"/>
                  <a:pt x="2589921" y="3958292"/>
                  <a:pt x="2537367" y="3958292"/>
                </a:cubicBezTo>
                <a:cubicBezTo>
                  <a:pt x="2484815" y="3958292"/>
                  <a:pt x="2442215" y="3915690"/>
                  <a:pt x="2442215" y="3863139"/>
                </a:cubicBezTo>
                <a:cubicBezTo>
                  <a:pt x="2442215" y="3810589"/>
                  <a:pt x="2484815" y="3767987"/>
                  <a:pt x="2537367" y="3767987"/>
                </a:cubicBezTo>
                <a:close/>
                <a:moveTo>
                  <a:pt x="2118697" y="3767987"/>
                </a:moveTo>
                <a:cubicBezTo>
                  <a:pt x="2171248" y="3767987"/>
                  <a:pt x="2213849" y="3810589"/>
                  <a:pt x="2213849" y="3863139"/>
                </a:cubicBezTo>
                <a:cubicBezTo>
                  <a:pt x="2213849" y="3915690"/>
                  <a:pt x="2171248" y="3958292"/>
                  <a:pt x="2118697" y="3958292"/>
                </a:cubicBezTo>
                <a:cubicBezTo>
                  <a:pt x="2066146" y="3958292"/>
                  <a:pt x="2023543" y="3915690"/>
                  <a:pt x="2023543" y="3863139"/>
                </a:cubicBezTo>
                <a:cubicBezTo>
                  <a:pt x="2023543" y="3810589"/>
                  <a:pt x="2066146" y="3767987"/>
                  <a:pt x="2118697" y="3767987"/>
                </a:cubicBezTo>
                <a:close/>
                <a:moveTo>
                  <a:pt x="1700022" y="3767987"/>
                </a:moveTo>
                <a:cubicBezTo>
                  <a:pt x="1752573" y="3767987"/>
                  <a:pt x="1795174" y="3810589"/>
                  <a:pt x="1795174" y="3863139"/>
                </a:cubicBezTo>
                <a:cubicBezTo>
                  <a:pt x="1795174" y="3915690"/>
                  <a:pt x="1752573" y="3958292"/>
                  <a:pt x="1700022" y="3958292"/>
                </a:cubicBezTo>
                <a:cubicBezTo>
                  <a:pt x="1647469" y="3958292"/>
                  <a:pt x="1604865" y="3915690"/>
                  <a:pt x="1604865" y="3863139"/>
                </a:cubicBezTo>
                <a:cubicBezTo>
                  <a:pt x="1604865" y="3810589"/>
                  <a:pt x="1647469" y="3767987"/>
                  <a:pt x="1700022" y="3767987"/>
                </a:cubicBezTo>
                <a:close/>
                <a:moveTo>
                  <a:pt x="1281346" y="3767987"/>
                </a:moveTo>
                <a:cubicBezTo>
                  <a:pt x="1333897" y="3767987"/>
                  <a:pt x="1376498" y="3810589"/>
                  <a:pt x="1376498" y="3863139"/>
                </a:cubicBezTo>
                <a:cubicBezTo>
                  <a:pt x="1376498" y="3915690"/>
                  <a:pt x="1333897" y="3958292"/>
                  <a:pt x="1281346" y="3958292"/>
                </a:cubicBezTo>
                <a:cubicBezTo>
                  <a:pt x="1228795" y="3958292"/>
                  <a:pt x="1186194" y="3915690"/>
                  <a:pt x="1186194" y="3863139"/>
                </a:cubicBezTo>
                <a:cubicBezTo>
                  <a:pt x="1186194" y="3810589"/>
                  <a:pt x="1228795" y="3767987"/>
                  <a:pt x="1281346" y="3767987"/>
                </a:cubicBezTo>
                <a:close/>
                <a:moveTo>
                  <a:pt x="862679" y="3767987"/>
                </a:moveTo>
                <a:cubicBezTo>
                  <a:pt x="915230" y="3767987"/>
                  <a:pt x="957830" y="3810589"/>
                  <a:pt x="957830" y="3863139"/>
                </a:cubicBezTo>
                <a:cubicBezTo>
                  <a:pt x="957830" y="3915690"/>
                  <a:pt x="915230" y="3958292"/>
                  <a:pt x="862679" y="3958292"/>
                </a:cubicBezTo>
                <a:cubicBezTo>
                  <a:pt x="810129" y="3958292"/>
                  <a:pt x="767526" y="3915690"/>
                  <a:pt x="767526" y="3863139"/>
                </a:cubicBezTo>
                <a:cubicBezTo>
                  <a:pt x="767526" y="3810589"/>
                  <a:pt x="810129" y="3767987"/>
                  <a:pt x="862679" y="3767987"/>
                </a:cubicBezTo>
                <a:close/>
                <a:moveTo>
                  <a:pt x="444012" y="3767987"/>
                </a:moveTo>
                <a:cubicBezTo>
                  <a:pt x="496562" y="3767987"/>
                  <a:pt x="539164" y="3810589"/>
                  <a:pt x="539164" y="3863139"/>
                </a:cubicBezTo>
                <a:cubicBezTo>
                  <a:pt x="539164" y="3915690"/>
                  <a:pt x="496562" y="3958292"/>
                  <a:pt x="444012" y="3958292"/>
                </a:cubicBezTo>
                <a:cubicBezTo>
                  <a:pt x="391460" y="3958292"/>
                  <a:pt x="348860" y="3915690"/>
                  <a:pt x="348860" y="3863139"/>
                </a:cubicBezTo>
                <a:cubicBezTo>
                  <a:pt x="348860" y="3810589"/>
                  <a:pt x="391460" y="3767987"/>
                  <a:pt x="444012" y="3767987"/>
                </a:cubicBezTo>
                <a:close/>
                <a:moveTo>
                  <a:pt x="25343" y="3767987"/>
                </a:moveTo>
                <a:cubicBezTo>
                  <a:pt x="77893" y="3767987"/>
                  <a:pt x="120495" y="3810589"/>
                  <a:pt x="120495" y="3863139"/>
                </a:cubicBezTo>
                <a:cubicBezTo>
                  <a:pt x="120495" y="3915690"/>
                  <a:pt x="77893" y="3958292"/>
                  <a:pt x="25343" y="3958292"/>
                </a:cubicBezTo>
                <a:lnTo>
                  <a:pt x="0" y="3953175"/>
                </a:lnTo>
                <a:lnTo>
                  <a:pt x="0" y="3773104"/>
                </a:lnTo>
                <a:close/>
                <a:moveTo>
                  <a:pt x="12166698" y="3349318"/>
                </a:moveTo>
                <a:lnTo>
                  <a:pt x="12192000" y="3354427"/>
                </a:lnTo>
                <a:lnTo>
                  <a:pt x="12192000" y="3534514"/>
                </a:lnTo>
                <a:lnTo>
                  <a:pt x="12166698" y="3539623"/>
                </a:lnTo>
                <a:cubicBezTo>
                  <a:pt x="12114147" y="3539623"/>
                  <a:pt x="12071546" y="3497021"/>
                  <a:pt x="12071546" y="3444470"/>
                </a:cubicBezTo>
                <a:cubicBezTo>
                  <a:pt x="12071546" y="3391920"/>
                  <a:pt x="12114147" y="3349318"/>
                  <a:pt x="12166698" y="3349318"/>
                </a:cubicBezTo>
                <a:close/>
                <a:moveTo>
                  <a:pt x="11748029" y="3349318"/>
                </a:moveTo>
                <a:cubicBezTo>
                  <a:pt x="11800580" y="3349318"/>
                  <a:pt x="11843181" y="3391920"/>
                  <a:pt x="11843181" y="3444470"/>
                </a:cubicBezTo>
                <a:cubicBezTo>
                  <a:pt x="11843181" y="3497021"/>
                  <a:pt x="11800580" y="3539623"/>
                  <a:pt x="11748029" y="3539623"/>
                </a:cubicBezTo>
                <a:cubicBezTo>
                  <a:pt x="11695478" y="3539623"/>
                  <a:pt x="11652877" y="3497021"/>
                  <a:pt x="11652877" y="3444470"/>
                </a:cubicBezTo>
                <a:cubicBezTo>
                  <a:pt x="11652877" y="3391920"/>
                  <a:pt x="11695478" y="3349318"/>
                  <a:pt x="11748029" y="3349318"/>
                </a:cubicBezTo>
                <a:close/>
                <a:moveTo>
                  <a:pt x="11329360" y="3349318"/>
                </a:moveTo>
                <a:cubicBezTo>
                  <a:pt x="11381911" y="3349318"/>
                  <a:pt x="11424512" y="3391920"/>
                  <a:pt x="11424512" y="3444470"/>
                </a:cubicBezTo>
                <a:cubicBezTo>
                  <a:pt x="11424512" y="3497021"/>
                  <a:pt x="11381911" y="3539623"/>
                  <a:pt x="11329360" y="3539623"/>
                </a:cubicBezTo>
                <a:cubicBezTo>
                  <a:pt x="11276809" y="3539623"/>
                  <a:pt x="11234208" y="3497021"/>
                  <a:pt x="11234208" y="3444470"/>
                </a:cubicBezTo>
                <a:cubicBezTo>
                  <a:pt x="11234208" y="3391920"/>
                  <a:pt x="11276809" y="3349318"/>
                  <a:pt x="11329360" y="3349318"/>
                </a:cubicBezTo>
                <a:close/>
                <a:moveTo>
                  <a:pt x="10910691" y="3349318"/>
                </a:moveTo>
                <a:cubicBezTo>
                  <a:pt x="10963242" y="3349318"/>
                  <a:pt x="11005843" y="3391920"/>
                  <a:pt x="11005843" y="3444470"/>
                </a:cubicBezTo>
                <a:cubicBezTo>
                  <a:pt x="11005843" y="3497021"/>
                  <a:pt x="10963242" y="3539623"/>
                  <a:pt x="10910691" y="3539623"/>
                </a:cubicBezTo>
                <a:cubicBezTo>
                  <a:pt x="10858140" y="3539623"/>
                  <a:pt x="10815539" y="3497021"/>
                  <a:pt x="10815539" y="3444470"/>
                </a:cubicBezTo>
                <a:cubicBezTo>
                  <a:pt x="10815539" y="3391920"/>
                  <a:pt x="10858140" y="3349318"/>
                  <a:pt x="10910691" y="3349318"/>
                </a:cubicBezTo>
                <a:close/>
                <a:moveTo>
                  <a:pt x="10492022" y="3349318"/>
                </a:moveTo>
                <a:cubicBezTo>
                  <a:pt x="10544573" y="3349318"/>
                  <a:pt x="10587174" y="3391920"/>
                  <a:pt x="10587174" y="3444470"/>
                </a:cubicBezTo>
                <a:cubicBezTo>
                  <a:pt x="10587174" y="3497021"/>
                  <a:pt x="10544573" y="3539623"/>
                  <a:pt x="10492022" y="3539623"/>
                </a:cubicBezTo>
                <a:cubicBezTo>
                  <a:pt x="10439471" y="3539623"/>
                  <a:pt x="10396870" y="3497021"/>
                  <a:pt x="10396870" y="3444470"/>
                </a:cubicBezTo>
                <a:cubicBezTo>
                  <a:pt x="10396870" y="3391920"/>
                  <a:pt x="10439471" y="3349318"/>
                  <a:pt x="10492022" y="3349318"/>
                </a:cubicBezTo>
                <a:close/>
                <a:moveTo>
                  <a:pt x="10073353" y="3349318"/>
                </a:moveTo>
                <a:cubicBezTo>
                  <a:pt x="10125904" y="3349318"/>
                  <a:pt x="10168505" y="3391920"/>
                  <a:pt x="10168505" y="3444470"/>
                </a:cubicBezTo>
                <a:cubicBezTo>
                  <a:pt x="10168505" y="3497021"/>
                  <a:pt x="10125904" y="3539623"/>
                  <a:pt x="10073353" y="3539623"/>
                </a:cubicBezTo>
                <a:cubicBezTo>
                  <a:pt x="10020803" y="3539623"/>
                  <a:pt x="9978201" y="3497021"/>
                  <a:pt x="9978201" y="3444470"/>
                </a:cubicBezTo>
                <a:cubicBezTo>
                  <a:pt x="9978201" y="3391920"/>
                  <a:pt x="10020803" y="3349318"/>
                  <a:pt x="10073353" y="3349318"/>
                </a:cubicBezTo>
                <a:close/>
                <a:moveTo>
                  <a:pt x="9654684" y="3349318"/>
                </a:moveTo>
                <a:cubicBezTo>
                  <a:pt x="9707235" y="3349318"/>
                  <a:pt x="9749836" y="3391920"/>
                  <a:pt x="9749836" y="3444470"/>
                </a:cubicBezTo>
                <a:cubicBezTo>
                  <a:pt x="9749836" y="3497021"/>
                  <a:pt x="9707235" y="3539623"/>
                  <a:pt x="9654684" y="3539623"/>
                </a:cubicBezTo>
                <a:cubicBezTo>
                  <a:pt x="9602134" y="3539623"/>
                  <a:pt x="9559532" y="3497021"/>
                  <a:pt x="9559532" y="3444470"/>
                </a:cubicBezTo>
                <a:cubicBezTo>
                  <a:pt x="9559532" y="3391920"/>
                  <a:pt x="9602134" y="3349318"/>
                  <a:pt x="9654684" y="3349318"/>
                </a:cubicBezTo>
                <a:close/>
                <a:moveTo>
                  <a:pt x="9236015" y="3349318"/>
                </a:moveTo>
                <a:cubicBezTo>
                  <a:pt x="9288566" y="3349318"/>
                  <a:pt x="9331167" y="3391920"/>
                  <a:pt x="9331167" y="3444470"/>
                </a:cubicBezTo>
                <a:cubicBezTo>
                  <a:pt x="9331167" y="3497021"/>
                  <a:pt x="9288566" y="3539623"/>
                  <a:pt x="9236015" y="3539623"/>
                </a:cubicBezTo>
                <a:cubicBezTo>
                  <a:pt x="9183465" y="3539623"/>
                  <a:pt x="9140863" y="3497021"/>
                  <a:pt x="9140863" y="3444470"/>
                </a:cubicBezTo>
                <a:cubicBezTo>
                  <a:pt x="9140863" y="3391920"/>
                  <a:pt x="9183465" y="3349318"/>
                  <a:pt x="9236015" y="3349318"/>
                </a:cubicBezTo>
                <a:close/>
                <a:moveTo>
                  <a:pt x="8817346" y="3349318"/>
                </a:moveTo>
                <a:cubicBezTo>
                  <a:pt x="8869897" y="3349318"/>
                  <a:pt x="8912498" y="3391920"/>
                  <a:pt x="8912498" y="3444470"/>
                </a:cubicBezTo>
                <a:cubicBezTo>
                  <a:pt x="8912498" y="3497021"/>
                  <a:pt x="8869897" y="3539623"/>
                  <a:pt x="8817346" y="3539623"/>
                </a:cubicBezTo>
                <a:cubicBezTo>
                  <a:pt x="8764796" y="3539623"/>
                  <a:pt x="8722194" y="3497021"/>
                  <a:pt x="8722194" y="3444470"/>
                </a:cubicBezTo>
                <a:cubicBezTo>
                  <a:pt x="8722194" y="3391920"/>
                  <a:pt x="8764796" y="3349318"/>
                  <a:pt x="8817346" y="3349318"/>
                </a:cubicBezTo>
                <a:close/>
                <a:moveTo>
                  <a:pt x="8398677" y="3349318"/>
                </a:moveTo>
                <a:cubicBezTo>
                  <a:pt x="8451228" y="3349318"/>
                  <a:pt x="8493829" y="3391920"/>
                  <a:pt x="8493829" y="3444470"/>
                </a:cubicBezTo>
                <a:cubicBezTo>
                  <a:pt x="8493829" y="3497021"/>
                  <a:pt x="8451228" y="3539623"/>
                  <a:pt x="8398677" y="3539623"/>
                </a:cubicBezTo>
                <a:cubicBezTo>
                  <a:pt x="8346127" y="3539623"/>
                  <a:pt x="8303526" y="3497021"/>
                  <a:pt x="8303526" y="3444470"/>
                </a:cubicBezTo>
                <a:cubicBezTo>
                  <a:pt x="8303526" y="3391920"/>
                  <a:pt x="8346127" y="3349318"/>
                  <a:pt x="8398677" y="3349318"/>
                </a:cubicBezTo>
                <a:close/>
                <a:moveTo>
                  <a:pt x="7980009" y="3349318"/>
                </a:moveTo>
                <a:cubicBezTo>
                  <a:pt x="8032559" y="3349318"/>
                  <a:pt x="8075161" y="3391920"/>
                  <a:pt x="8075161" y="3444470"/>
                </a:cubicBezTo>
                <a:cubicBezTo>
                  <a:pt x="8075161" y="3497021"/>
                  <a:pt x="8032559" y="3539623"/>
                  <a:pt x="7980009" y="3539623"/>
                </a:cubicBezTo>
                <a:cubicBezTo>
                  <a:pt x="7927458" y="3539623"/>
                  <a:pt x="7884857" y="3497021"/>
                  <a:pt x="7884857" y="3444470"/>
                </a:cubicBezTo>
                <a:cubicBezTo>
                  <a:pt x="7884857" y="3391920"/>
                  <a:pt x="7927458" y="3349318"/>
                  <a:pt x="7980009" y="3349318"/>
                </a:cubicBezTo>
                <a:close/>
                <a:moveTo>
                  <a:pt x="7561340" y="3349318"/>
                </a:moveTo>
                <a:cubicBezTo>
                  <a:pt x="7613890" y="3349318"/>
                  <a:pt x="7656492" y="3391920"/>
                  <a:pt x="7656492" y="3444470"/>
                </a:cubicBezTo>
                <a:cubicBezTo>
                  <a:pt x="7656492" y="3497021"/>
                  <a:pt x="7613890" y="3539623"/>
                  <a:pt x="7561340" y="3539623"/>
                </a:cubicBezTo>
                <a:cubicBezTo>
                  <a:pt x="7508789" y="3539623"/>
                  <a:pt x="7466188" y="3497021"/>
                  <a:pt x="7466188" y="3444470"/>
                </a:cubicBezTo>
                <a:cubicBezTo>
                  <a:pt x="7466188" y="3391920"/>
                  <a:pt x="7508789" y="3349318"/>
                  <a:pt x="7561340" y="3349318"/>
                </a:cubicBezTo>
                <a:close/>
                <a:moveTo>
                  <a:pt x="7142671" y="3349318"/>
                </a:moveTo>
                <a:cubicBezTo>
                  <a:pt x="7195221" y="3349318"/>
                  <a:pt x="7237823" y="3391920"/>
                  <a:pt x="7237823" y="3444470"/>
                </a:cubicBezTo>
                <a:cubicBezTo>
                  <a:pt x="7237823" y="3497021"/>
                  <a:pt x="7195221" y="3539623"/>
                  <a:pt x="7142671" y="3539623"/>
                </a:cubicBezTo>
                <a:cubicBezTo>
                  <a:pt x="7090120" y="3539623"/>
                  <a:pt x="7047519" y="3497021"/>
                  <a:pt x="7047519" y="3444470"/>
                </a:cubicBezTo>
                <a:cubicBezTo>
                  <a:pt x="7047519" y="3391920"/>
                  <a:pt x="7090120" y="3349318"/>
                  <a:pt x="7142671" y="3349318"/>
                </a:cubicBezTo>
                <a:close/>
                <a:moveTo>
                  <a:pt x="6724002" y="3349318"/>
                </a:moveTo>
                <a:cubicBezTo>
                  <a:pt x="6776553" y="3349318"/>
                  <a:pt x="6819154" y="3391920"/>
                  <a:pt x="6819154" y="3444470"/>
                </a:cubicBezTo>
                <a:cubicBezTo>
                  <a:pt x="6819154" y="3497021"/>
                  <a:pt x="6776553" y="3539623"/>
                  <a:pt x="6724002" y="3539623"/>
                </a:cubicBezTo>
                <a:cubicBezTo>
                  <a:pt x="6671451" y="3539623"/>
                  <a:pt x="6628850" y="3497021"/>
                  <a:pt x="6628850" y="3444470"/>
                </a:cubicBezTo>
                <a:cubicBezTo>
                  <a:pt x="6628850" y="3391920"/>
                  <a:pt x="6671451" y="3349318"/>
                  <a:pt x="6724002" y="3349318"/>
                </a:cubicBezTo>
                <a:close/>
                <a:moveTo>
                  <a:pt x="6305333" y="3349318"/>
                </a:moveTo>
                <a:cubicBezTo>
                  <a:pt x="6357884" y="3349318"/>
                  <a:pt x="6400485" y="3391920"/>
                  <a:pt x="6400485" y="3444470"/>
                </a:cubicBezTo>
                <a:cubicBezTo>
                  <a:pt x="6400485" y="3497021"/>
                  <a:pt x="6357884" y="3539623"/>
                  <a:pt x="6305333" y="3539623"/>
                </a:cubicBezTo>
                <a:cubicBezTo>
                  <a:pt x="6252782" y="3539623"/>
                  <a:pt x="6210181" y="3497021"/>
                  <a:pt x="6210181" y="3444470"/>
                </a:cubicBezTo>
                <a:cubicBezTo>
                  <a:pt x="6210181" y="3391920"/>
                  <a:pt x="6252782" y="3349318"/>
                  <a:pt x="6305333" y="3349318"/>
                </a:cubicBezTo>
                <a:close/>
                <a:moveTo>
                  <a:pt x="5886664" y="3349318"/>
                </a:moveTo>
                <a:cubicBezTo>
                  <a:pt x="5939215" y="3349318"/>
                  <a:pt x="5981816" y="3391920"/>
                  <a:pt x="5981816" y="3444470"/>
                </a:cubicBezTo>
                <a:cubicBezTo>
                  <a:pt x="5981816" y="3497021"/>
                  <a:pt x="5939215" y="3539623"/>
                  <a:pt x="5886664" y="3539623"/>
                </a:cubicBezTo>
                <a:cubicBezTo>
                  <a:pt x="5834113" y="3539623"/>
                  <a:pt x="5791512" y="3497021"/>
                  <a:pt x="5791512" y="3444470"/>
                </a:cubicBezTo>
                <a:cubicBezTo>
                  <a:pt x="5791512" y="3391920"/>
                  <a:pt x="5834113" y="3349318"/>
                  <a:pt x="5886664" y="3349318"/>
                </a:cubicBezTo>
                <a:close/>
                <a:moveTo>
                  <a:pt x="5467994" y="3349318"/>
                </a:moveTo>
                <a:cubicBezTo>
                  <a:pt x="5520544" y="3349318"/>
                  <a:pt x="5563146" y="3391920"/>
                  <a:pt x="5563146" y="3444470"/>
                </a:cubicBezTo>
                <a:cubicBezTo>
                  <a:pt x="5563146" y="3497021"/>
                  <a:pt x="5520544" y="3539623"/>
                  <a:pt x="5467994" y="3539623"/>
                </a:cubicBezTo>
                <a:cubicBezTo>
                  <a:pt x="5415443" y="3539623"/>
                  <a:pt x="5372842" y="3497021"/>
                  <a:pt x="5372842" y="3444470"/>
                </a:cubicBezTo>
                <a:cubicBezTo>
                  <a:pt x="5372842" y="3391920"/>
                  <a:pt x="5415443" y="3349318"/>
                  <a:pt x="5467994" y="3349318"/>
                </a:cubicBezTo>
                <a:close/>
                <a:moveTo>
                  <a:pt x="5049325" y="3349318"/>
                </a:moveTo>
                <a:cubicBezTo>
                  <a:pt x="5101876" y="3349318"/>
                  <a:pt x="5144478" y="3391920"/>
                  <a:pt x="5144478" y="3444470"/>
                </a:cubicBezTo>
                <a:cubicBezTo>
                  <a:pt x="5144478" y="3497021"/>
                  <a:pt x="5101876" y="3539623"/>
                  <a:pt x="5049325" y="3539623"/>
                </a:cubicBezTo>
                <a:cubicBezTo>
                  <a:pt x="4996774" y="3539623"/>
                  <a:pt x="4954173" y="3497021"/>
                  <a:pt x="4954173" y="3444470"/>
                </a:cubicBezTo>
                <a:cubicBezTo>
                  <a:pt x="4954173" y="3391920"/>
                  <a:pt x="4996774" y="3349318"/>
                  <a:pt x="5049325" y="3349318"/>
                </a:cubicBezTo>
                <a:close/>
                <a:moveTo>
                  <a:pt x="4630656" y="3349318"/>
                </a:moveTo>
                <a:cubicBezTo>
                  <a:pt x="4683207" y="3349318"/>
                  <a:pt x="4725808" y="3391920"/>
                  <a:pt x="4725808" y="3444470"/>
                </a:cubicBezTo>
                <a:cubicBezTo>
                  <a:pt x="4725808" y="3497021"/>
                  <a:pt x="4683207" y="3539623"/>
                  <a:pt x="4630656" y="3539623"/>
                </a:cubicBezTo>
                <a:cubicBezTo>
                  <a:pt x="4578106" y="3539623"/>
                  <a:pt x="4535504" y="3497021"/>
                  <a:pt x="4535504" y="3444470"/>
                </a:cubicBezTo>
                <a:cubicBezTo>
                  <a:pt x="4535504" y="3391920"/>
                  <a:pt x="4578106" y="3349318"/>
                  <a:pt x="4630656" y="3349318"/>
                </a:cubicBezTo>
                <a:close/>
                <a:moveTo>
                  <a:pt x="4211987" y="3349318"/>
                </a:moveTo>
                <a:cubicBezTo>
                  <a:pt x="4264538" y="3349318"/>
                  <a:pt x="4307139" y="3391920"/>
                  <a:pt x="4307139" y="3444470"/>
                </a:cubicBezTo>
                <a:cubicBezTo>
                  <a:pt x="4307139" y="3497021"/>
                  <a:pt x="4264538" y="3539623"/>
                  <a:pt x="4211987" y="3539623"/>
                </a:cubicBezTo>
                <a:cubicBezTo>
                  <a:pt x="4159436" y="3539623"/>
                  <a:pt x="4116835" y="3497021"/>
                  <a:pt x="4116835" y="3444470"/>
                </a:cubicBezTo>
                <a:cubicBezTo>
                  <a:pt x="4116835" y="3391920"/>
                  <a:pt x="4159436" y="3349318"/>
                  <a:pt x="4211987" y="3349318"/>
                </a:cubicBezTo>
                <a:close/>
                <a:moveTo>
                  <a:pt x="3793401" y="3349318"/>
                </a:moveTo>
                <a:cubicBezTo>
                  <a:pt x="3845869" y="3349318"/>
                  <a:pt x="3888470" y="3391920"/>
                  <a:pt x="3888470" y="3444470"/>
                </a:cubicBezTo>
                <a:cubicBezTo>
                  <a:pt x="3888470" y="3497021"/>
                  <a:pt x="3845869" y="3539623"/>
                  <a:pt x="3793401" y="3539623"/>
                </a:cubicBezTo>
                <a:cubicBezTo>
                  <a:pt x="3740851" y="3539623"/>
                  <a:pt x="3698249" y="3497021"/>
                  <a:pt x="3698249" y="3444470"/>
                </a:cubicBezTo>
                <a:cubicBezTo>
                  <a:pt x="3698249" y="3391920"/>
                  <a:pt x="3740851" y="3349318"/>
                  <a:pt x="3793401" y="3349318"/>
                </a:cubicBezTo>
                <a:close/>
                <a:moveTo>
                  <a:pt x="3374725" y="3349318"/>
                </a:moveTo>
                <a:cubicBezTo>
                  <a:pt x="3427277" y="3349318"/>
                  <a:pt x="3469882" y="3391920"/>
                  <a:pt x="3469882" y="3444470"/>
                </a:cubicBezTo>
                <a:cubicBezTo>
                  <a:pt x="3469882" y="3497021"/>
                  <a:pt x="3427277" y="3539623"/>
                  <a:pt x="3374725" y="3539623"/>
                </a:cubicBezTo>
                <a:cubicBezTo>
                  <a:pt x="3322175" y="3539623"/>
                  <a:pt x="3279573" y="3497021"/>
                  <a:pt x="3279573" y="3444470"/>
                </a:cubicBezTo>
                <a:cubicBezTo>
                  <a:pt x="3279573" y="3391920"/>
                  <a:pt x="3322175" y="3349318"/>
                  <a:pt x="3374725" y="3349318"/>
                </a:cubicBezTo>
                <a:close/>
                <a:moveTo>
                  <a:pt x="2956052" y="3349318"/>
                </a:moveTo>
                <a:cubicBezTo>
                  <a:pt x="3008604" y="3349318"/>
                  <a:pt x="3051206" y="3391920"/>
                  <a:pt x="3051206" y="3444470"/>
                </a:cubicBezTo>
                <a:cubicBezTo>
                  <a:pt x="3051206" y="3497021"/>
                  <a:pt x="3008604" y="3539623"/>
                  <a:pt x="2956052" y="3539623"/>
                </a:cubicBezTo>
                <a:cubicBezTo>
                  <a:pt x="2903499" y="3539623"/>
                  <a:pt x="2860897" y="3497021"/>
                  <a:pt x="2860897" y="3444470"/>
                </a:cubicBezTo>
                <a:cubicBezTo>
                  <a:pt x="2860897" y="3391920"/>
                  <a:pt x="2903499" y="3349318"/>
                  <a:pt x="2956052" y="3349318"/>
                </a:cubicBezTo>
                <a:close/>
                <a:moveTo>
                  <a:pt x="2537373" y="3349318"/>
                </a:moveTo>
                <a:cubicBezTo>
                  <a:pt x="2589929" y="3349318"/>
                  <a:pt x="2632532" y="3391920"/>
                  <a:pt x="2632532" y="3444470"/>
                </a:cubicBezTo>
                <a:cubicBezTo>
                  <a:pt x="2632532" y="3497021"/>
                  <a:pt x="2589929" y="3539623"/>
                  <a:pt x="2537373" y="3539623"/>
                </a:cubicBezTo>
                <a:cubicBezTo>
                  <a:pt x="2484821" y="3539623"/>
                  <a:pt x="2442221" y="3497021"/>
                  <a:pt x="2442221" y="3444470"/>
                </a:cubicBezTo>
                <a:cubicBezTo>
                  <a:pt x="2442221" y="3391920"/>
                  <a:pt x="2484821" y="3349318"/>
                  <a:pt x="2537373" y="3349318"/>
                </a:cubicBezTo>
                <a:close/>
                <a:moveTo>
                  <a:pt x="2118703" y="3349318"/>
                </a:moveTo>
                <a:cubicBezTo>
                  <a:pt x="2171254" y="3349318"/>
                  <a:pt x="2213856" y="3391920"/>
                  <a:pt x="2213856" y="3444470"/>
                </a:cubicBezTo>
                <a:cubicBezTo>
                  <a:pt x="2213856" y="3497021"/>
                  <a:pt x="2171254" y="3539623"/>
                  <a:pt x="2118703" y="3539623"/>
                </a:cubicBezTo>
                <a:cubicBezTo>
                  <a:pt x="2066152" y="3539623"/>
                  <a:pt x="2023548" y="3497021"/>
                  <a:pt x="2023548" y="3444470"/>
                </a:cubicBezTo>
                <a:cubicBezTo>
                  <a:pt x="2023548" y="3391920"/>
                  <a:pt x="2066152" y="3349318"/>
                  <a:pt x="2118703" y="3349318"/>
                </a:cubicBezTo>
                <a:close/>
                <a:moveTo>
                  <a:pt x="1700027" y="3349318"/>
                </a:moveTo>
                <a:cubicBezTo>
                  <a:pt x="1752577" y="3349318"/>
                  <a:pt x="1795180" y="3391920"/>
                  <a:pt x="1795180" y="3444470"/>
                </a:cubicBezTo>
                <a:cubicBezTo>
                  <a:pt x="1795180" y="3497021"/>
                  <a:pt x="1752577" y="3539623"/>
                  <a:pt x="1700027" y="3539623"/>
                </a:cubicBezTo>
                <a:cubicBezTo>
                  <a:pt x="1647475" y="3539623"/>
                  <a:pt x="1604870" y="3497021"/>
                  <a:pt x="1604870" y="3444470"/>
                </a:cubicBezTo>
                <a:cubicBezTo>
                  <a:pt x="1604870" y="3391920"/>
                  <a:pt x="1647475" y="3349318"/>
                  <a:pt x="1700027" y="3349318"/>
                </a:cubicBezTo>
                <a:close/>
                <a:moveTo>
                  <a:pt x="1281351" y="3349318"/>
                </a:moveTo>
                <a:cubicBezTo>
                  <a:pt x="1333902" y="3349318"/>
                  <a:pt x="1376503" y="3391920"/>
                  <a:pt x="1376503" y="3444470"/>
                </a:cubicBezTo>
                <a:cubicBezTo>
                  <a:pt x="1376503" y="3497021"/>
                  <a:pt x="1333902" y="3539623"/>
                  <a:pt x="1281351" y="3539623"/>
                </a:cubicBezTo>
                <a:cubicBezTo>
                  <a:pt x="1228800" y="3539623"/>
                  <a:pt x="1186199" y="3497021"/>
                  <a:pt x="1186199" y="3444470"/>
                </a:cubicBezTo>
                <a:cubicBezTo>
                  <a:pt x="1186199" y="3391920"/>
                  <a:pt x="1228800" y="3349318"/>
                  <a:pt x="1281351" y="3349318"/>
                </a:cubicBezTo>
                <a:close/>
                <a:moveTo>
                  <a:pt x="862684" y="3349318"/>
                </a:moveTo>
                <a:cubicBezTo>
                  <a:pt x="915235" y="3349318"/>
                  <a:pt x="957835" y="3391920"/>
                  <a:pt x="957835" y="3444470"/>
                </a:cubicBezTo>
                <a:cubicBezTo>
                  <a:pt x="957835" y="3497021"/>
                  <a:pt x="915235" y="3539623"/>
                  <a:pt x="862684" y="3539623"/>
                </a:cubicBezTo>
                <a:cubicBezTo>
                  <a:pt x="810134" y="3539623"/>
                  <a:pt x="767531" y="3497021"/>
                  <a:pt x="767531" y="3444470"/>
                </a:cubicBezTo>
                <a:cubicBezTo>
                  <a:pt x="767531" y="3391920"/>
                  <a:pt x="810134" y="3349318"/>
                  <a:pt x="862684" y="3349318"/>
                </a:cubicBezTo>
                <a:close/>
                <a:moveTo>
                  <a:pt x="444017" y="3349318"/>
                </a:moveTo>
                <a:cubicBezTo>
                  <a:pt x="496567" y="3349318"/>
                  <a:pt x="539170" y="3391920"/>
                  <a:pt x="539170" y="3444470"/>
                </a:cubicBezTo>
                <a:cubicBezTo>
                  <a:pt x="539170" y="3497021"/>
                  <a:pt x="496567" y="3539623"/>
                  <a:pt x="444017" y="3539623"/>
                </a:cubicBezTo>
                <a:cubicBezTo>
                  <a:pt x="391466" y="3539623"/>
                  <a:pt x="348864" y="3497021"/>
                  <a:pt x="348864" y="3444470"/>
                </a:cubicBezTo>
                <a:cubicBezTo>
                  <a:pt x="348864" y="3391920"/>
                  <a:pt x="391466" y="3349318"/>
                  <a:pt x="444017" y="3349318"/>
                </a:cubicBezTo>
                <a:close/>
                <a:moveTo>
                  <a:pt x="25348" y="3349318"/>
                </a:moveTo>
                <a:cubicBezTo>
                  <a:pt x="77898" y="3349318"/>
                  <a:pt x="120500" y="3391920"/>
                  <a:pt x="120500" y="3444470"/>
                </a:cubicBezTo>
                <a:cubicBezTo>
                  <a:pt x="120500" y="3497021"/>
                  <a:pt x="77898" y="3539623"/>
                  <a:pt x="25348" y="3539623"/>
                </a:cubicBezTo>
                <a:lnTo>
                  <a:pt x="0" y="3534505"/>
                </a:lnTo>
                <a:lnTo>
                  <a:pt x="0" y="3354436"/>
                </a:lnTo>
                <a:close/>
                <a:moveTo>
                  <a:pt x="12166698" y="2930653"/>
                </a:moveTo>
                <a:lnTo>
                  <a:pt x="12192000" y="2935761"/>
                </a:lnTo>
                <a:lnTo>
                  <a:pt x="12192000" y="3115847"/>
                </a:lnTo>
                <a:lnTo>
                  <a:pt x="12166698" y="3120955"/>
                </a:lnTo>
                <a:cubicBezTo>
                  <a:pt x="12114147" y="3120955"/>
                  <a:pt x="12071546" y="3078355"/>
                  <a:pt x="12071546" y="3025805"/>
                </a:cubicBezTo>
                <a:cubicBezTo>
                  <a:pt x="12071546" y="2973254"/>
                  <a:pt x="12114147" y="2930653"/>
                  <a:pt x="12166698" y="2930653"/>
                </a:cubicBezTo>
                <a:close/>
                <a:moveTo>
                  <a:pt x="11748029" y="2930653"/>
                </a:moveTo>
                <a:cubicBezTo>
                  <a:pt x="11800580" y="2930653"/>
                  <a:pt x="11843181" y="2973254"/>
                  <a:pt x="11843181" y="3025805"/>
                </a:cubicBezTo>
                <a:cubicBezTo>
                  <a:pt x="11843181" y="3078355"/>
                  <a:pt x="11800580" y="3120955"/>
                  <a:pt x="11748029" y="3120955"/>
                </a:cubicBezTo>
                <a:cubicBezTo>
                  <a:pt x="11695478" y="3120955"/>
                  <a:pt x="11652877" y="3078355"/>
                  <a:pt x="11652877" y="3025805"/>
                </a:cubicBezTo>
                <a:cubicBezTo>
                  <a:pt x="11652877" y="2973254"/>
                  <a:pt x="11695478" y="2930653"/>
                  <a:pt x="11748029" y="2930653"/>
                </a:cubicBezTo>
                <a:close/>
                <a:moveTo>
                  <a:pt x="11329360" y="2930653"/>
                </a:moveTo>
                <a:cubicBezTo>
                  <a:pt x="11381911" y="2930653"/>
                  <a:pt x="11424512" y="2973254"/>
                  <a:pt x="11424512" y="3025805"/>
                </a:cubicBezTo>
                <a:cubicBezTo>
                  <a:pt x="11424512" y="3078355"/>
                  <a:pt x="11381911" y="3120955"/>
                  <a:pt x="11329360" y="3120955"/>
                </a:cubicBezTo>
                <a:cubicBezTo>
                  <a:pt x="11276809" y="3120955"/>
                  <a:pt x="11234208" y="3078355"/>
                  <a:pt x="11234208" y="3025805"/>
                </a:cubicBezTo>
                <a:cubicBezTo>
                  <a:pt x="11234208" y="2973254"/>
                  <a:pt x="11276809" y="2930653"/>
                  <a:pt x="11329360" y="2930653"/>
                </a:cubicBezTo>
                <a:close/>
                <a:moveTo>
                  <a:pt x="10910691" y="2930653"/>
                </a:moveTo>
                <a:cubicBezTo>
                  <a:pt x="10963242" y="2930653"/>
                  <a:pt x="11005843" y="2973254"/>
                  <a:pt x="11005843" y="3025805"/>
                </a:cubicBezTo>
                <a:cubicBezTo>
                  <a:pt x="11005843" y="3078355"/>
                  <a:pt x="10963242" y="3120955"/>
                  <a:pt x="10910691" y="3120955"/>
                </a:cubicBezTo>
                <a:cubicBezTo>
                  <a:pt x="10858140" y="3120955"/>
                  <a:pt x="10815539" y="3078355"/>
                  <a:pt x="10815539" y="3025805"/>
                </a:cubicBezTo>
                <a:cubicBezTo>
                  <a:pt x="10815539" y="2973254"/>
                  <a:pt x="10858140" y="2930653"/>
                  <a:pt x="10910691" y="2930653"/>
                </a:cubicBezTo>
                <a:close/>
                <a:moveTo>
                  <a:pt x="10492022" y="2930653"/>
                </a:moveTo>
                <a:cubicBezTo>
                  <a:pt x="10544573" y="2930653"/>
                  <a:pt x="10587174" y="2973254"/>
                  <a:pt x="10587174" y="3025805"/>
                </a:cubicBezTo>
                <a:cubicBezTo>
                  <a:pt x="10587174" y="3078355"/>
                  <a:pt x="10544573" y="3120955"/>
                  <a:pt x="10492022" y="3120955"/>
                </a:cubicBezTo>
                <a:cubicBezTo>
                  <a:pt x="10439471" y="3120955"/>
                  <a:pt x="10396870" y="3078355"/>
                  <a:pt x="10396870" y="3025805"/>
                </a:cubicBezTo>
                <a:cubicBezTo>
                  <a:pt x="10396870" y="2973254"/>
                  <a:pt x="10439471" y="2930653"/>
                  <a:pt x="10492022" y="2930653"/>
                </a:cubicBezTo>
                <a:close/>
                <a:moveTo>
                  <a:pt x="10073353" y="2930653"/>
                </a:moveTo>
                <a:cubicBezTo>
                  <a:pt x="10125904" y="2930653"/>
                  <a:pt x="10168505" y="2973254"/>
                  <a:pt x="10168505" y="3025805"/>
                </a:cubicBezTo>
                <a:cubicBezTo>
                  <a:pt x="10168505" y="3078355"/>
                  <a:pt x="10125904" y="3120955"/>
                  <a:pt x="10073353" y="3120955"/>
                </a:cubicBezTo>
                <a:cubicBezTo>
                  <a:pt x="10020803" y="3120955"/>
                  <a:pt x="9978201" y="3078355"/>
                  <a:pt x="9978201" y="3025805"/>
                </a:cubicBezTo>
                <a:cubicBezTo>
                  <a:pt x="9978201" y="2973254"/>
                  <a:pt x="10020803" y="2930653"/>
                  <a:pt x="10073353" y="2930653"/>
                </a:cubicBezTo>
                <a:close/>
                <a:moveTo>
                  <a:pt x="9654684" y="2930653"/>
                </a:moveTo>
                <a:cubicBezTo>
                  <a:pt x="9707235" y="2930653"/>
                  <a:pt x="9749836" y="2973254"/>
                  <a:pt x="9749836" y="3025805"/>
                </a:cubicBezTo>
                <a:cubicBezTo>
                  <a:pt x="9749836" y="3078355"/>
                  <a:pt x="9707235" y="3120955"/>
                  <a:pt x="9654684" y="3120955"/>
                </a:cubicBezTo>
                <a:cubicBezTo>
                  <a:pt x="9602134" y="3120955"/>
                  <a:pt x="9559532" y="3078355"/>
                  <a:pt x="9559532" y="3025805"/>
                </a:cubicBezTo>
                <a:cubicBezTo>
                  <a:pt x="9559532" y="2973254"/>
                  <a:pt x="9602134" y="2930653"/>
                  <a:pt x="9654684" y="2930653"/>
                </a:cubicBezTo>
                <a:close/>
                <a:moveTo>
                  <a:pt x="9236015" y="2930653"/>
                </a:moveTo>
                <a:cubicBezTo>
                  <a:pt x="9288566" y="2930653"/>
                  <a:pt x="9331167" y="2973254"/>
                  <a:pt x="9331167" y="3025805"/>
                </a:cubicBezTo>
                <a:cubicBezTo>
                  <a:pt x="9331167" y="3078355"/>
                  <a:pt x="9288566" y="3120955"/>
                  <a:pt x="9236015" y="3120955"/>
                </a:cubicBezTo>
                <a:cubicBezTo>
                  <a:pt x="9183465" y="3120955"/>
                  <a:pt x="9140863" y="3078355"/>
                  <a:pt x="9140863" y="3025805"/>
                </a:cubicBezTo>
                <a:cubicBezTo>
                  <a:pt x="9140863" y="2973254"/>
                  <a:pt x="9183465" y="2930653"/>
                  <a:pt x="9236015" y="2930653"/>
                </a:cubicBezTo>
                <a:close/>
                <a:moveTo>
                  <a:pt x="8817346" y="2930653"/>
                </a:moveTo>
                <a:cubicBezTo>
                  <a:pt x="8869897" y="2930653"/>
                  <a:pt x="8912498" y="2973254"/>
                  <a:pt x="8912498" y="3025805"/>
                </a:cubicBezTo>
                <a:cubicBezTo>
                  <a:pt x="8912498" y="3078355"/>
                  <a:pt x="8869897" y="3120955"/>
                  <a:pt x="8817346" y="3120955"/>
                </a:cubicBezTo>
                <a:cubicBezTo>
                  <a:pt x="8764796" y="3120955"/>
                  <a:pt x="8722194" y="3078355"/>
                  <a:pt x="8722194" y="3025805"/>
                </a:cubicBezTo>
                <a:cubicBezTo>
                  <a:pt x="8722194" y="2973254"/>
                  <a:pt x="8764796" y="2930653"/>
                  <a:pt x="8817346" y="2930653"/>
                </a:cubicBezTo>
                <a:close/>
                <a:moveTo>
                  <a:pt x="8398677" y="2930653"/>
                </a:moveTo>
                <a:cubicBezTo>
                  <a:pt x="8451228" y="2930653"/>
                  <a:pt x="8493829" y="2973254"/>
                  <a:pt x="8493829" y="3025805"/>
                </a:cubicBezTo>
                <a:cubicBezTo>
                  <a:pt x="8493829" y="3078355"/>
                  <a:pt x="8451228" y="3120955"/>
                  <a:pt x="8398677" y="3120955"/>
                </a:cubicBezTo>
                <a:cubicBezTo>
                  <a:pt x="8346127" y="3120955"/>
                  <a:pt x="8303526" y="3078355"/>
                  <a:pt x="8303526" y="3025805"/>
                </a:cubicBezTo>
                <a:cubicBezTo>
                  <a:pt x="8303526" y="2973254"/>
                  <a:pt x="8346127" y="2930653"/>
                  <a:pt x="8398677" y="2930653"/>
                </a:cubicBezTo>
                <a:close/>
                <a:moveTo>
                  <a:pt x="7980009" y="2930653"/>
                </a:moveTo>
                <a:cubicBezTo>
                  <a:pt x="8032559" y="2930653"/>
                  <a:pt x="8075161" y="2973254"/>
                  <a:pt x="8075161" y="3025805"/>
                </a:cubicBezTo>
                <a:cubicBezTo>
                  <a:pt x="8075161" y="3078355"/>
                  <a:pt x="8032559" y="3120955"/>
                  <a:pt x="7980009" y="3120955"/>
                </a:cubicBezTo>
                <a:cubicBezTo>
                  <a:pt x="7927458" y="3120955"/>
                  <a:pt x="7884857" y="3078355"/>
                  <a:pt x="7884857" y="3025805"/>
                </a:cubicBezTo>
                <a:cubicBezTo>
                  <a:pt x="7884857" y="2973254"/>
                  <a:pt x="7927458" y="2930653"/>
                  <a:pt x="7980009" y="2930653"/>
                </a:cubicBezTo>
                <a:close/>
                <a:moveTo>
                  <a:pt x="7561340" y="2930653"/>
                </a:moveTo>
                <a:cubicBezTo>
                  <a:pt x="7613890" y="2930653"/>
                  <a:pt x="7656492" y="2973254"/>
                  <a:pt x="7656492" y="3025805"/>
                </a:cubicBezTo>
                <a:cubicBezTo>
                  <a:pt x="7656492" y="3078355"/>
                  <a:pt x="7613890" y="3120955"/>
                  <a:pt x="7561340" y="3120955"/>
                </a:cubicBezTo>
                <a:cubicBezTo>
                  <a:pt x="7508789" y="3120955"/>
                  <a:pt x="7466188" y="3078355"/>
                  <a:pt x="7466188" y="3025805"/>
                </a:cubicBezTo>
                <a:cubicBezTo>
                  <a:pt x="7466188" y="2973254"/>
                  <a:pt x="7508789" y="2930653"/>
                  <a:pt x="7561340" y="2930653"/>
                </a:cubicBezTo>
                <a:close/>
                <a:moveTo>
                  <a:pt x="7142671" y="2930653"/>
                </a:moveTo>
                <a:cubicBezTo>
                  <a:pt x="7195221" y="2930653"/>
                  <a:pt x="7237823" y="2973254"/>
                  <a:pt x="7237823" y="3025805"/>
                </a:cubicBezTo>
                <a:cubicBezTo>
                  <a:pt x="7237823" y="3078355"/>
                  <a:pt x="7195221" y="3120955"/>
                  <a:pt x="7142671" y="3120955"/>
                </a:cubicBezTo>
                <a:cubicBezTo>
                  <a:pt x="7090120" y="3120955"/>
                  <a:pt x="7047519" y="3078355"/>
                  <a:pt x="7047519" y="3025805"/>
                </a:cubicBezTo>
                <a:cubicBezTo>
                  <a:pt x="7047519" y="2973254"/>
                  <a:pt x="7090120" y="2930653"/>
                  <a:pt x="7142671" y="2930653"/>
                </a:cubicBezTo>
                <a:close/>
                <a:moveTo>
                  <a:pt x="6724002" y="2930653"/>
                </a:moveTo>
                <a:cubicBezTo>
                  <a:pt x="6776553" y="2930653"/>
                  <a:pt x="6819154" y="2973254"/>
                  <a:pt x="6819154" y="3025805"/>
                </a:cubicBezTo>
                <a:cubicBezTo>
                  <a:pt x="6819154" y="3078355"/>
                  <a:pt x="6776553" y="3120955"/>
                  <a:pt x="6724002" y="3120955"/>
                </a:cubicBezTo>
                <a:cubicBezTo>
                  <a:pt x="6671451" y="3120955"/>
                  <a:pt x="6628850" y="3078355"/>
                  <a:pt x="6628850" y="3025805"/>
                </a:cubicBezTo>
                <a:cubicBezTo>
                  <a:pt x="6628850" y="2973254"/>
                  <a:pt x="6671451" y="2930653"/>
                  <a:pt x="6724002" y="2930653"/>
                </a:cubicBezTo>
                <a:close/>
                <a:moveTo>
                  <a:pt x="6305333" y="2930653"/>
                </a:moveTo>
                <a:cubicBezTo>
                  <a:pt x="6357884" y="2930653"/>
                  <a:pt x="6400485" y="2973254"/>
                  <a:pt x="6400485" y="3025805"/>
                </a:cubicBezTo>
                <a:cubicBezTo>
                  <a:pt x="6400485" y="3078355"/>
                  <a:pt x="6357884" y="3120955"/>
                  <a:pt x="6305333" y="3120955"/>
                </a:cubicBezTo>
                <a:cubicBezTo>
                  <a:pt x="6252782" y="3120955"/>
                  <a:pt x="6210181" y="3078355"/>
                  <a:pt x="6210181" y="3025805"/>
                </a:cubicBezTo>
                <a:cubicBezTo>
                  <a:pt x="6210181" y="2973254"/>
                  <a:pt x="6252782" y="2930653"/>
                  <a:pt x="6305333" y="2930653"/>
                </a:cubicBezTo>
                <a:close/>
                <a:moveTo>
                  <a:pt x="5886664" y="2930653"/>
                </a:moveTo>
                <a:cubicBezTo>
                  <a:pt x="5939215" y="2930653"/>
                  <a:pt x="5981816" y="2973254"/>
                  <a:pt x="5981816" y="3025805"/>
                </a:cubicBezTo>
                <a:cubicBezTo>
                  <a:pt x="5981816" y="3078355"/>
                  <a:pt x="5939215" y="3120955"/>
                  <a:pt x="5886664" y="3120955"/>
                </a:cubicBezTo>
                <a:cubicBezTo>
                  <a:pt x="5834113" y="3120955"/>
                  <a:pt x="5791512" y="3078355"/>
                  <a:pt x="5791512" y="3025805"/>
                </a:cubicBezTo>
                <a:cubicBezTo>
                  <a:pt x="5791512" y="2973254"/>
                  <a:pt x="5834113" y="2930653"/>
                  <a:pt x="5886664" y="2930653"/>
                </a:cubicBezTo>
                <a:close/>
                <a:moveTo>
                  <a:pt x="5467994" y="2930653"/>
                </a:moveTo>
                <a:cubicBezTo>
                  <a:pt x="5520544" y="2930653"/>
                  <a:pt x="5563146" y="2973254"/>
                  <a:pt x="5563146" y="3025805"/>
                </a:cubicBezTo>
                <a:cubicBezTo>
                  <a:pt x="5563146" y="3078355"/>
                  <a:pt x="5520544" y="3120955"/>
                  <a:pt x="5467994" y="3120955"/>
                </a:cubicBezTo>
                <a:cubicBezTo>
                  <a:pt x="5415443" y="3120955"/>
                  <a:pt x="5372842" y="3078355"/>
                  <a:pt x="5372842" y="3025805"/>
                </a:cubicBezTo>
                <a:cubicBezTo>
                  <a:pt x="5372842" y="2973254"/>
                  <a:pt x="5415443" y="2930653"/>
                  <a:pt x="5467994" y="2930653"/>
                </a:cubicBezTo>
                <a:close/>
                <a:moveTo>
                  <a:pt x="5049325" y="2930653"/>
                </a:moveTo>
                <a:cubicBezTo>
                  <a:pt x="5101876" y="2930653"/>
                  <a:pt x="5144478" y="2973254"/>
                  <a:pt x="5144478" y="3025805"/>
                </a:cubicBezTo>
                <a:cubicBezTo>
                  <a:pt x="5144478" y="3078355"/>
                  <a:pt x="5101876" y="3120955"/>
                  <a:pt x="5049325" y="3120955"/>
                </a:cubicBezTo>
                <a:cubicBezTo>
                  <a:pt x="4996774" y="3120955"/>
                  <a:pt x="4954173" y="3078355"/>
                  <a:pt x="4954173" y="3025805"/>
                </a:cubicBezTo>
                <a:cubicBezTo>
                  <a:pt x="4954173" y="2973254"/>
                  <a:pt x="4996774" y="2930653"/>
                  <a:pt x="5049325" y="2930653"/>
                </a:cubicBezTo>
                <a:close/>
                <a:moveTo>
                  <a:pt x="4630656" y="2930653"/>
                </a:moveTo>
                <a:cubicBezTo>
                  <a:pt x="4683207" y="2930653"/>
                  <a:pt x="4725808" y="2973254"/>
                  <a:pt x="4725808" y="3025805"/>
                </a:cubicBezTo>
                <a:cubicBezTo>
                  <a:pt x="4725808" y="3078355"/>
                  <a:pt x="4683207" y="3120955"/>
                  <a:pt x="4630656" y="3120955"/>
                </a:cubicBezTo>
                <a:cubicBezTo>
                  <a:pt x="4578106" y="3120955"/>
                  <a:pt x="4535504" y="3078355"/>
                  <a:pt x="4535504" y="3025805"/>
                </a:cubicBezTo>
                <a:cubicBezTo>
                  <a:pt x="4535504" y="2973254"/>
                  <a:pt x="4578106" y="2930653"/>
                  <a:pt x="4630656" y="2930653"/>
                </a:cubicBezTo>
                <a:close/>
                <a:moveTo>
                  <a:pt x="4211987" y="2930653"/>
                </a:moveTo>
                <a:cubicBezTo>
                  <a:pt x="4264538" y="2930653"/>
                  <a:pt x="4307139" y="2973254"/>
                  <a:pt x="4307139" y="3025805"/>
                </a:cubicBezTo>
                <a:cubicBezTo>
                  <a:pt x="4307139" y="3078355"/>
                  <a:pt x="4264538" y="3120955"/>
                  <a:pt x="4211987" y="3120955"/>
                </a:cubicBezTo>
                <a:cubicBezTo>
                  <a:pt x="4159436" y="3120955"/>
                  <a:pt x="4116835" y="3078355"/>
                  <a:pt x="4116835" y="3025805"/>
                </a:cubicBezTo>
                <a:cubicBezTo>
                  <a:pt x="4116835" y="2973254"/>
                  <a:pt x="4159436" y="2930653"/>
                  <a:pt x="4211987" y="2930653"/>
                </a:cubicBezTo>
                <a:close/>
                <a:moveTo>
                  <a:pt x="3793410" y="2930653"/>
                </a:moveTo>
                <a:cubicBezTo>
                  <a:pt x="3845869" y="2930653"/>
                  <a:pt x="3888470" y="2973254"/>
                  <a:pt x="3888470" y="3025805"/>
                </a:cubicBezTo>
                <a:cubicBezTo>
                  <a:pt x="3888470" y="3078355"/>
                  <a:pt x="3845869" y="3120955"/>
                  <a:pt x="3793410" y="3120955"/>
                </a:cubicBezTo>
                <a:cubicBezTo>
                  <a:pt x="3740859" y="3120955"/>
                  <a:pt x="3698259" y="3078355"/>
                  <a:pt x="3698259" y="3025805"/>
                </a:cubicBezTo>
                <a:cubicBezTo>
                  <a:pt x="3698259" y="2973254"/>
                  <a:pt x="3740859" y="2930653"/>
                  <a:pt x="3793410" y="2930653"/>
                </a:cubicBezTo>
                <a:close/>
                <a:moveTo>
                  <a:pt x="3374734" y="2930653"/>
                </a:moveTo>
                <a:cubicBezTo>
                  <a:pt x="3427284" y="2930653"/>
                  <a:pt x="3469891" y="2973254"/>
                  <a:pt x="3469891" y="3025805"/>
                </a:cubicBezTo>
                <a:cubicBezTo>
                  <a:pt x="3469891" y="3078355"/>
                  <a:pt x="3427284" y="3120955"/>
                  <a:pt x="3374734" y="3120955"/>
                </a:cubicBezTo>
                <a:cubicBezTo>
                  <a:pt x="3322183" y="3120955"/>
                  <a:pt x="3279580" y="3078355"/>
                  <a:pt x="3279580" y="3025805"/>
                </a:cubicBezTo>
                <a:cubicBezTo>
                  <a:pt x="3279580" y="2973254"/>
                  <a:pt x="3322183" y="2930653"/>
                  <a:pt x="3374734" y="2930653"/>
                </a:cubicBezTo>
                <a:close/>
                <a:moveTo>
                  <a:pt x="2956059" y="2930653"/>
                </a:moveTo>
                <a:cubicBezTo>
                  <a:pt x="3008612" y="2930653"/>
                  <a:pt x="3051215" y="2973254"/>
                  <a:pt x="3051215" y="3025805"/>
                </a:cubicBezTo>
                <a:cubicBezTo>
                  <a:pt x="3051215" y="3078355"/>
                  <a:pt x="3008612" y="3120955"/>
                  <a:pt x="2956059" y="3120955"/>
                </a:cubicBezTo>
                <a:cubicBezTo>
                  <a:pt x="2903506" y="3120955"/>
                  <a:pt x="2860904" y="3078355"/>
                  <a:pt x="2860904" y="3025805"/>
                </a:cubicBezTo>
                <a:cubicBezTo>
                  <a:pt x="2860904" y="2973254"/>
                  <a:pt x="2903506" y="2930653"/>
                  <a:pt x="2956059" y="2930653"/>
                </a:cubicBezTo>
                <a:close/>
                <a:moveTo>
                  <a:pt x="2537380" y="2930653"/>
                </a:moveTo>
                <a:cubicBezTo>
                  <a:pt x="2589936" y="2930653"/>
                  <a:pt x="2632538" y="2973254"/>
                  <a:pt x="2632538" y="3025805"/>
                </a:cubicBezTo>
                <a:cubicBezTo>
                  <a:pt x="2632538" y="3078355"/>
                  <a:pt x="2589936" y="3120955"/>
                  <a:pt x="2537380" y="3120955"/>
                </a:cubicBezTo>
                <a:cubicBezTo>
                  <a:pt x="2484828" y="3120955"/>
                  <a:pt x="2442227" y="3078355"/>
                  <a:pt x="2442227" y="3025805"/>
                </a:cubicBezTo>
                <a:cubicBezTo>
                  <a:pt x="2442227" y="2973254"/>
                  <a:pt x="2484828" y="2930653"/>
                  <a:pt x="2537380" y="2930653"/>
                </a:cubicBezTo>
                <a:close/>
                <a:moveTo>
                  <a:pt x="2118709" y="2930653"/>
                </a:moveTo>
                <a:cubicBezTo>
                  <a:pt x="2171261" y="2930653"/>
                  <a:pt x="2213862" y="2973254"/>
                  <a:pt x="2213862" y="3025805"/>
                </a:cubicBezTo>
                <a:cubicBezTo>
                  <a:pt x="2213862" y="3078355"/>
                  <a:pt x="2171261" y="3120955"/>
                  <a:pt x="2118709" y="3120955"/>
                </a:cubicBezTo>
                <a:cubicBezTo>
                  <a:pt x="2066157" y="3120955"/>
                  <a:pt x="2023556" y="3078355"/>
                  <a:pt x="2023556" y="3025805"/>
                </a:cubicBezTo>
                <a:cubicBezTo>
                  <a:pt x="2023556" y="2973254"/>
                  <a:pt x="2066157" y="2930653"/>
                  <a:pt x="2118709" y="2930653"/>
                </a:cubicBezTo>
                <a:close/>
                <a:moveTo>
                  <a:pt x="1700033" y="2930653"/>
                </a:moveTo>
                <a:cubicBezTo>
                  <a:pt x="1752584" y="2930653"/>
                  <a:pt x="1795185" y="2973254"/>
                  <a:pt x="1795185" y="3025805"/>
                </a:cubicBezTo>
                <a:cubicBezTo>
                  <a:pt x="1795185" y="3078355"/>
                  <a:pt x="1752584" y="3120955"/>
                  <a:pt x="1700033" y="3120955"/>
                </a:cubicBezTo>
                <a:cubicBezTo>
                  <a:pt x="1647480" y="3120955"/>
                  <a:pt x="1604875" y="3078355"/>
                  <a:pt x="1604875" y="3025805"/>
                </a:cubicBezTo>
                <a:cubicBezTo>
                  <a:pt x="1604875" y="2973254"/>
                  <a:pt x="1647480" y="2930653"/>
                  <a:pt x="1700033" y="2930653"/>
                </a:cubicBezTo>
                <a:close/>
                <a:moveTo>
                  <a:pt x="1281356" y="2930653"/>
                </a:moveTo>
                <a:cubicBezTo>
                  <a:pt x="1333906" y="2930653"/>
                  <a:pt x="1376508" y="2973254"/>
                  <a:pt x="1376508" y="3025805"/>
                </a:cubicBezTo>
                <a:cubicBezTo>
                  <a:pt x="1376508" y="3078355"/>
                  <a:pt x="1333906" y="3120955"/>
                  <a:pt x="1281356" y="3120955"/>
                </a:cubicBezTo>
                <a:cubicBezTo>
                  <a:pt x="1228805" y="3120955"/>
                  <a:pt x="1186203" y="3078355"/>
                  <a:pt x="1186203" y="3025805"/>
                </a:cubicBezTo>
                <a:cubicBezTo>
                  <a:pt x="1186203" y="2973254"/>
                  <a:pt x="1228805" y="2930653"/>
                  <a:pt x="1281356" y="2930653"/>
                </a:cubicBezTo>
                <a:close/>
                <a:moveTo>
                  <a:pt x="862689" y="2930653"/>
                </a:moveTo>
                <a:cubicBezTo>
                  <a:pt x="915240" y="2930653"/>
                  <a:pt x="957840" y="2973254"/>
                  <a:pt x="957840" y="3025805"/>
                </a:cubicBezTo>
                <a:cubicBezTo>
                  <a:pt x="957840" y="3078355"/>
                  <a:pt x="915240" y="3120955"/>
                  <a:pt x="862689" y="3120955"/>
                </a:cubicBezTo>
                <a:cubicBezTo>
                  <a:pt x="810138" y="3120955"/>
                  <a:pt x="767536" y="3078355"/>
                  <a:pt x="767536" y="3025805"/>
                </a:cubicBezTo>
                <a:cubicBezTo>
                  <a:pt x="767536" y="2973254"/>
                  <a:pt x="810138" y="2930653"/>
                  <a:pt x="862689" y="2930653"/>
                </a:cubicBezTo>
                <a:close/>
                <a:moveTo>
                  <a:pt x="444021" y="2930653"/>
                </a:moveTo>
                <a:cubicBezTo>
                  <a:pt x="496572" y="2930653"/>
                  <a:pt x="539175" y="2973254"/>
                  <a:pt x="539175" y="3025805"/>
                </a:cubicBezTo>
                <a:cubicBezTo>
                  <a:pt x="539175" y="3078355"/>
                  <a:pt x="496572" y="3120955"/>
                  <a:pt x="444021" y="3120955"/>
                </a:cubicBezTo>
                <a:cubicBezTo>
                  <a:pt x="391471" y="3120955"/>
                  <a:pt x="348870" y="3078355"/>
                  <a:pt x="348870" y="3025805"/>
                </a:cubicBezTo>
                <a:cubicBezTo>
                  <a:pt x="348870" y="2973254"/>
                  <a:pt x="391471" y="2930653"/>
                  <a:pt x="444021" y="2930653"/>
                </a:cubicBezTo>
                <a:close/>
                <a:moveTo>
                  <a:pt x="25352" y="2930653"/>
                </a:moveTo>
                <a:cubicBezTo>
                  <a:pt x="77903" y="2930653"/>
                  <a:pt x="120506" y="2973254"/>
                  <a:pt x="120506" y="3025805"/>
                </a:cubicBezTo>
                <a:cubicBezTo>
                  <a:pt x="120506" y="3078355"/>
                  <a:pt x="77903" y="3120955"/>
                  <a:pt x="25352" y="3120955"/>
                </a:cubicBezTo>
                <a:lnTo>
                  <a:pt x="0" y="3115836"/>
                </a:lnTo>
                <a:lnTo>
                  <a:pt x="0" y="2935771"/>
                </a:lnTo>
                <a:close/>
                <a:moveTo>
                  <a:pt x="12166698" y="2511990"/>
                </a:moveTo>
                <a:lnTo>
                  <a:pt x="12192000" y="2517098"/>
                </a:lnTo>
                <a:lnTo>
                  <a:pt x="12192000" y="2697184"/>
                </a:lnTo>
                <a:lnTo>
                  <a:pt x="12166698" y="2702292"/>
                </a:lnTo>
                <a:cubicBezTo>
                  <a:pt x="12114147" y="2702292"/>
                  <a:pt x="12071546" y="2659691"/>
                  <a:pt x="12071546" y="2607140"/>
                </a:cubicBezTo>
                <a:cubicBezTo>
                  <a:pt x="12071546" y="2554590"/>
                  <a:pt x="12114147" y="2511990"/>
                  <a:pt x="12166698" y="2511990"/>
                </a:cubicBezTo>
                <a:close/>
                <a:moveTo>
                  <a:pt x="11748029" y="2511990"/>
                </a:moveTo>
                <a:cubicBezTo>
                  <a:pt x="11800580" y="2511990"/>
                  <a:pt x="11843181" y="2554590"/>
                  <a:pt x="11843181" y="2607140"/>
                </a:cubicBezTo>
                <a:cubicBezTo>
                  <a:pt x="11843181" y="2659691"/>
                  <a:pt x="11800580" y="2702292"/>
                  <a:pt x="11748029" y="2702292"/>
                </a:cubicBezTo>
                <a:cubicBezTo>
                  <a:pt x="11695478" y="2702292"/>
                  <a:pt x="11652877" y="2659691"/>
                  <a:pt x="11652877" y="2607140"/>
                </a:cubicBezTo>
                <a:cubicBezTo>
                  <a:pt x="11652877" y="2554590"/>
                  <a:pt x="11695478" y="2511990"/>
                  <a:pt x="11748029" y="2511990"/>
                </a:cubicBezTo>
                <a:close/>
                <a:moveTo>
                  <a:pt x="11329360" y="2511990"/>
                </a:moveTo>
                <a:cubicBezTo>
                  <a:pt x="11381911" y="2511990"/>
                  <a:pt x="11424512" y="2554590"/>
                  <a:pt x="11424512" y="2607140"/>
                </a:cubicBezTo>
                <a:cubicBezTo>
                  <a:pt x="11424512" y="2659691"/>
                  <a:pt x="11381911" y="2702292"/>
                  <a:pt x="11329360" y="2702292"/>
                </a:cubicBezTo>
                <a:cubicBezTo>
                  <a:pt x="11276809" y="2702292"/>
                  <a:pt x="11234208" y="2659691"/>
                  <a:pt x="11234208" y="2607140"/>
                </a:cubicBezTo>
                <a:cubicBezTo>
                  <a:pt x="11234208" y="2554590"/>
                  <a:pt x="11276809" y="2511990"/>
                  <a:pt x="11329360" y="2511990"/>
                </a:cubicBezTo>
                <a:close/>
                <a:moveTo>
                  <a:pt x="10910691" y="2511990"/>
                </a:moveTo>
                <a:cubicBezTo>
                  <a:pt x="10963242" y="2511990"/>
                  <a:pt x="11005843" y="2554590"/>
                  <a:pt x="11005843" y="2607140"/>
                </a:cubicBezTo>
                <a:cubicBezTo>
                  <a:pt x="11005843" y="2659691"/>
                  <a:pt x="10963242" y="2702292"/>
                  <a:pt x="10910691" y="2702292"/>
                </a:cubicBezTo>
                <a:cubicBezTo>
                  <a:pt x="10858140" y="2702292"/>
                  <a:pt x="10815539" y="2659691"/>
                  <a:pt x="10815539" y="2607140"/>
                </a:cubicBezTo>
                <a:cubicBezTo>
                  <a:pt x="10815539" y="2554590"/>
                  <a:pt x="10858140" y="2511990"/>
                  <a:pt x="10910691" y="2511990"/>
                </a:cubicBezTo>
                <a:close/>
                <a:moveTo>
                  <a:pt x="10492022" y="2511990"/>
                </a:moveTo>
                <a:cubicBezTo>
                  <a:pt x="10544573" y="2511990"/>
                  <a:pt x="10587174" y="2554590"/>
                  <a:pt x="10587174" y="2607140"/>
                </a:cubicBezTo>
                <a:cubicBezTo>
                  <a:pt x="10587174" y="2659691"/>
                  <a:pt x="10544573" y="2702292"/>
                  <a:pt x="10492022" y="2702292"/>
                </a:cubicBezTo>
                <a:cubicBezTo>
                  <a:pt x="10439471" y="2702292"/>
                  <a:pt x="10396870" y="2659691"/>
                  <a:pt x="10396870" y="2607140"/>
                </a:cubicBezTo>
                <a:cubicBezTo>
                  <a:pt x="10396870" y="2554590"/>
                  <a:pt x="10439471" y="2511990"/>
                  <a:pt x="10492022" y="2511990"/>
                </a:cubicBezTo>
                <a:close/>
                <a:moveTo>
                  <a:pt x="10073353" y="2511990"/>
                </a:moveTo>
                <a:cubicBezTo>
                  <a:pt x="10125904" y="2511990"/>
                  <a:pt x="10168505" y="2554590"/>
                  <a:pt x="10168505" y="2607140"/>
                </a:cubicBezTo>
                <a:cubicBezTo>
                  <a:pt x="10168505" y="2659691"/>
                  <a:pt x="10125904" y="2702292"/>
                  <a:pt x="10073353" y="2702292"/>
                </a:cubicBezTo>
                <a:cubicBezTo>
                  <a:pt x="10020803" y="2702292"/>
                  <a:pt x="9978201" y="2659691"/>
                  <a:pt x="9978201" y="2607140"/>
                </a:cubicBezTo>
                <a:cubicBezTo>
                  <a:pt x="9978201" y="2554590"/>
                  <a:pt x="10020803" y="2511990"/>
                  <a:pt x="10073353" y="2511990"/>
                </a:cubicBezTo>
                <a:close/>
                <a:moveTo>
                  <a:pt x="9654684" y="2511990"/>
                </a:moveTo>
                <a:cubicBezTo>
                  <a:pt x="9707235" y="2511990"/>
                  <a:pt x="9749836" y="2554590"/>
                  <a:pt x="9749836" y="2607140"/>
                </a:cubicBezTo>
                <a:cubicBezTo>
                  <a:pt x="9749836" y="2659691"/>
                  <a:pt x="9707235" y="2702292"/>
                  <a:pt x="9654684" y="2702292"/>
                </a:cubicBezTo>
                <a:cubicBezTo>
                  <a:pt x="9602134" y="2702292"/>
                  <a:pt x="9559532" y="2659691"/>
                  <a:pt x="9559532" y="2607140"/>
                </a:cubicBezTo>
                <a:cubicBezTo>
                  <a:pt x="9559532" y="2554590"/>
                  <a:pt x="9602134" y="2511990"/>
                  <a:pt x="9654684" y="2511990"/>
                </a:cubicBezTo>
                <a:close/>
                <a:moveTo>
                  <a:pt x="9236015" y="2511990"/>
                </a:moveTo>
                <a:cubicBezTo>
                  <a:pt x="9288566" y="2511990"/>
                  <a:pt x="9331167" y="2554590"/>
                  <a:pt x="9331167" y="2607140"/>
                </a:cubicBezTo>
                <a:cubicBezTo>
                  <a:pt x="9331167" y="2659691"/>
                  <a:pt x="9288566" y="2702292"/>
                  <a:pt x="9236015" y="2702292"/>
                </a:cubicBezTo>
                <a:cubicBezTo>
                  <a:pt x="9183465" y="2702292"/>
                  <a:pt x="9140863" y="2659691"/>
                  <a:pt x="9140863" y="2607140"/>
                </a:cubicBezTo>
                <a:cubicBezTo>
                  <a:pt x="9140863" y="2554590"/>
                  <a:pt x="9183465" y="2511990"/>
                  <a:pt x="9236015" y="2511990"/>
                </a:cubicBezTo>
                <a:close/>
                <a:moveTo>
                  <a:pt x="8817346" y="2511990"/>
                </a:moveTo>
                <a:cubicBezTo>
                  <a:pt x="8869897" y="2511990"/>
                  <a:pt x="8912498" y="2554590"/>
                  <a:pt x="8912498" y="2607140"/>
                </a:cubicBezTo>
                <a:cubicBezTo>
                  <a:pt x="8912498" y="2659691"/>
                  <a:pt x="8869897" y="2702292"/>
                  <a:pt x="8817346" y="2702292"/>
                </a:cubicBezTo>
                <a:cubicBezTo>
                  <a:pt x="8764796" y="2702292"/>
                  <a:pt x="8722194" y="2659691"/>
                  <a:pt x="8722194" y="2607140"/>
                </a:cubicBezTo>
                <a:cubicBezTo>
                  <a:pt x="8722194" y="2554590"/>
                  <a:pt x="8764796" y="2511990"/>
                  <a:pt x="8817346" y="2511990"/>
                </a:cubicBezTo>
                <a:close/>
                <a:moveTo>
                  <a:pt x="8398677" y="2511990"/>
                </a:moveTo>
                <a:cubicBezTo>
                  <a:pt x="8451228" y="2511990"/>
                  <a:pt x="8493829" y="2554590"/>
                  <a:pt x="8493829" y="2607140"/>
                </a:cubicBezTo>
                <a:cubicBezTo>
                  <a:pt x="8493829" y="2659691"/>
                  <a:pt x="8451228" y="2702292"/>
                  <a:pt x="8398677" y="2702292"/>
                </a:cubicBezTo>
                <a:cubicBezTo>
                  <a:pt x="8346127" y="2702292"/>
                  <a:pt x="8303526" y="2659691"/>
                  <a:pt x="8303526" y="2607140"/>
                </a:cubicBezTo>
                <a:cubicBezTo>
                  <a:pt x="8303526" y="2554590"/>
                  <a:pt x="8346127" y="2511990"/>
                  <a:pt x="8398677" y="2511990"/>
                </a:cubicBezTo>
                <a:close/>
                <a:moveTo>
                  <a:pt x="7980009" y="2511990"/>
                </a:moveTo>
                <a:cubicBezTo>
                  <a:pt x="8032559" y="2511990"/>
                  <a:pt x="8075161" y="2554590"/>
                  <a:pt x="8075161" y="2607140"/>
                </a:cubicBezTo>
                <a:cubicBezTo>
                  <a:pt x="8075161" y="2659691"/>
                  <a:pt x="8032559" y="2702292"/>
                  <a:pt x="7980009" y="2702292"/>
                </a:cubicBezTo>
                <a:cubicBezTo>
                  <a:pt x="7927458" y="2702292"/>
                  <a:pt x="7884857" y="2659691"/>
                  <a:pt x="7884857" y="2607140"/>
                </a:cubicBezTo>
                <a:cubicBezTo>
                  <a:pt x="7884857" y="2554590"/>
                  <a:pt x="7927458" y="2511990"/>
                  <a:pt x="7980009" y="2511990"/>
                </a:cubicBezTo>
                <a:close/>
                <a:moveTo>
                  <a:pt x="7561340" y="2511990"/>
                </a:moveTo>
                <a:cubicBezTo>
                  <a:pt x="7613890" y="2511990"/>
                  <a:pt x="7656492" y="2554590"/>
                  <a:pt x="7656492" y="2607140"/>
                </a:cubicBezTo>
                <a:cubicBezTo>
                  <a:pt x="7656492" y="2659691"/>
                  <a:pt x="7613890" y="2702292"/>
                  <a:pt x="7561340" y="2702292"/>
                </a:cubicBezTo>
                <a:cubicBezTo>
                  <a:pt x="7508789" y="2702292"/>
                  <a:pt x="7466188" y="2659691"/>
                  <a:pt x="7466188" y="2607140"/>
                </a:cubicBezTo>
                <a:cubicBezTo>
                  <a:pt x="7466188" y="2554590"/>
                  <a:pt x="7508789" y="2511990"/>
                  <a:pt x="7561340" y="2511990"/>
                </a:cubicBezTo>
                <a:close/>
                <a:moveTo>
                  <a:pt x="7142671" y="2511990"/>
                </a:moveTo>
                <a:cubicBezTo>
                  <a:pt x="7195221" y="2511990"/>
                  <a:pt x="7237823" y="2554590"/>
                  <a:pt x="7237823" y="2607140"/>
                </a:cubicBezTo>
                <a:cubicBezTo>
                  <a:pt x="7237823" y="2659691"/>
                  <a:pt x="7195221" y="2702292"/>
                  <a:pt x="7142671" y="2702292"/>
                </a:cubicBezTo>
                <a:cubicBezTo>
                  <a:pt x="7090120" y="2702292"/>
                  <a:pt x="7047519" y="2659691"/>
                  <a:pt x="7047519" y="2607140"/>
                </a:cubicBezTo>
                <a:cubicBezTo>
                  <a:pt x="7047519" y="2554590"/>
                  <a:pt x="7090120" y="2511990"/>
                  <a:pt x="7142671" y="2511990"/>
                </a:cubicBezTo>
                <a:close/>
                <a:moveTo>
                  <a:pt x="6724002" y="2511990"/>
                </a:moveTo>
                <a:cubicBezTo>
                  <a:pt x="6776553" y="2511990"/>
                  <a:pt x="6819154" y="2554590"/>
                  <a:pt x="6819154" y="2607140"/>
                </a:cubicBezTo>
                <a:cubicBezTo>
                  <a:pt x="6819154" y="2659691"/>
                  <a:pt x="6776553" y="2702292"/>
                  <a:pt x="6724002" y="2702292"/>
                </a:cubicBezTo>
                <a:cubicBezTo>
                  <a:pt x="6671451" y="2702292"/>
                  <a:pt x="6628850" y="2659691"/>
                  <a:pt x="6628850" y="2607140"/>
                </a:cubicBezTo>
                <a:cubicBezTo>
                  <a:pt x="6628850" y="2554590"/>
                  <a:pt x="6671451" y="2511990"/>
                  <a:pt x="6724002" y="2511990"/>
                </a:cubicBezTo>
                <a:close/>
                <a:moveTo>
                  <a:pt x="6305333" y="2511990"/>
                </a:moveTo>
                <a:cubicBezTo>
                  <a:pt x="6357884" y="2511990"/>
                  <a:pt x="6400485" y="2554590"/>
                  <a:pt x="6400485" y="2607140"/>
                </a:cubicBezTo>
                <a:cubicBezTo>
                  <a:pt x="6400485" y="2659691"/>
                  <a:pt x="6357884" y="2702292"/>
                  <a:pt x="6305333" y="2702292"/>
                </a:cubicBezTo>
                <a:cubicBezTo>
                  <a:pt x="6252782" y="2702292"/>
                  <a:pt x="6210181" y="2659691"/>
                  <a:pt x="6210181" y="2607140"/>
                </a:cubicBezTo>
                <a:cubicBezTo>
                  <a:pt x="6210181" y="2554590"/>
                  <a:pt x="6252782" y="2511990"/>
                  <a:pt x="6305333" y="2511990"/>
                </a:cubicBezTo>
                <a:close/>
                <a:moveTo>
                  <a:pt x="5886664" y="2511990"/>
                </a:moveTo>
                <a:cubicBezTo>
                  <a:pt x="5939215" y="2511990"/>
                  <a:pt x="5981816" y="2554590"/>
                  <a:pt x="5981816" y="2607140"/>
                </a:cubicBezTo>
                <a:cubicBezTo>
                  <a:pt x="5981816" y="2659691"/>
                  <a:pt x="5939215" y="2702292"/>
                  <a:pt x="5886664" y="2702292"/>
                </a:cubicBezTo>
                <a:cubicBezTo>
                  <a:pt x="5834113" y="2702292"/>
                  <a:pt x="5791512" y="2659691"/>
                  <a:pt x="5791512" y="2607140"/>
                </a:cubicBezTo>
                <a:cubicBezTo>
                  <a:pt x="5791512" y="2554590"/>
                  <a:pt x="5834113" y="2511990"/>
                  <a:pt x="5886664" y="2511990"/>
                </a:cubicBezTo>
                <a:close/>
                <a:moveTo>
                  <a:pt x="5467994" y="2511990"/>
                </a:moveTo>
                <a:cubicBezTo>
                  <a:pt x="5520544" y="2511990"/>
                  <a:pt x="5563146" y="2554590"/>
                  <a:pt x="5563146" y="2607140"/>
                </a:cubicBezTo>
                <a:cubicBezTo>
                  <a:pt x="5563146" y="2659691"/>
                  <a:pt x="5520544" y="2702292"/>
                  <a:pt x="5467994" y="2702292"/>
                </a:cubicBezTo>
                <a:cubicBezTo>
                  <a:pt x="5415443" y="2702292"/>
                  <a:pt x="5372842" y="2659691"/>
                  <a:pt x="5372842" y="2607140"/>
                </a:cubicBezTo>
                <a:cubicBezTo>
                  <a:pt x="5372842" y="2554590"/>
                  <a:pt x="5415443" y="2511990"/>
                  <a:pt x="5467994" y="2511990"/>
                </a:cubicBezTo>
                <a:close/>
                <a:moveTo>
                  <a:pt x="5049325" y="2511990"/>
                </a:moveTo>
                <a:cubicBezTo>
                  <a:pt x="5101876" y="2511990"/>
                  <a:pt x="5144478" y="2554590"/>
                  <a:pt x="5144478" y="2607140"/>
                </a:cubicBezTo>
                <a:cubicBezTo>
                  <a:pt x="5144478" y="2659691"/>
                  <a:pt x="5101876" y="2702292"/>
                  <a:pt x="5049325" y="2702292"/>
                </a:cubicBezTo>
                <a:cubicBezTo>
                  <a:pt x="4996774" y="2702292"/>
                  <a:pt x="4954173" y="2659691"/>
                  <a:pt x="4954173" y="2607140"/>
                </a:cubicBezTo>
                <a:cubicBezTo>
                  <a:pt x="4954173" y="2554590"/>
                  <a:pt x="4996774" y="2511990"/>
                  <a:pt x="5049325" y="2511990"/>
                </a:cubicBezTo>
                <a:close/>
                <a:moveTo>
                  <a:pt x="4630656" y="2511990"/>
                </a:moveTo>
                <a:cubicBezTo>
                  <a:pt x="4683207" y="2511990"/>
                  <a:pt x="4725808" y="2554590"/>
                  <a:pt x="4725808" y="2607140"/>
                </a:cubicBezTo>
                <a:cubicBezTo>
                  <a:pt x="4725808" y="2659691"/>
                  <a:pt x="4683207" y="2702292"/>
                  <a:pt x="4630656" y="2702292"/>
                </a:cubicBezTo>
                <a:cubicBezTo>
                  <a:pt x="4578106" y="2702292"/>
                  <a:pt x="4535504" y="2659691"/>
                  <a:pt x="4535504" y="2607140"/>
                </a:cubicBezTo>
                <a:cubicBezTo>
                  <a:pt x="4535504" y="2554590"/>
                  <a:pt x="4578106" y="2511990"/>
                  <a:pt x="4630656" y="2511990"/>
                </a:cubicBezTo>
                <a:close/>
                <a:moveTo>
                  <a:pt x="4211987" y="2511990"/>
                </a:moveTo>
                <a:cubicBezTo>
                  <a:pt x="4264538" y="2511990"/>
                  <a:pt x="4307139" y="2554590"/>
                  <a:pt x="4307139" y="2607140"/>
                </a:cubicBezTo>
                <a:cubicBezTo>
                  <a:pt x="4307139" y="2659691"/>
                  <a:pt x="4264538" y="2702292"/>
                  <a:pt x="4211987" y="2702292"/>
                </a:cubicBezTo>
                <a:cubicBezTo>
                  <a:pt x="4159436" y="2702292"/>
                  <a:pt x="4116835" y="2659691"/>
                  <a:pt x="4116835" y="2607140"/>
                </a:cubicBezTo>
                <a:cubicBezTo>
                  <a:pt x="4116835" y="2554590"/>
                  <a:pt x="4159436" y="2511990"/>
                  <a:pt x="4211987" y="2511990"/>
                </a:cubicBezTo>
                <a:close/>
                <a:moveTo>
                  <a:pt x="3793419" y="2511990"/>
                </a:moveTo>
                <a:cubicBezTo>
                  <a:pt x="3845869" y="2511990"/>
                  <a:pt x="3888470" y="2554590"/>
                  <a:pt x="3888470" y="2607140"/>
                </a:cubicBezTo>
                <a:cubicBezTo>
                  <a:pt x="3888470" y="2659691"/>
                  <a:pt x="3845869" y="2702292"/>
                  <a:pt x="3793419" y="2702292"/>
                </a:cubicBezTo>
                <a:cubicBezTo>
                  <a:pt x="3740868" y="2702292"/>
                  <a:pt x="3698267" y="2659691"/>
                  <a:pt x="3698267" y="2607140"/>
                </a:cubicBezTo>
                <a:cubicBezTo>
                  <a:pt x="3698267" y="2554590"/>
                  <a:pt x="3740868" y="2511990"/>
                  <a:pt x="3793419" y="2511990"/>
                </a:cubicBezTo>
                <a:close/>
                <a:moveTo>
                  <a:pt x="3374741" y="2511990"/>
                </a:moveTo>
                <a:cubicBezTo>
                  <a:pt x="3427293" y="2511990"/>
                  <a:pt x="3469899" y="2554590"/>
                  <a:pt x="3469899" y="2607140"/>
                </a:cubicBezTo>
                <a:cubicBezTo>
                  <a:pt x="3469899" y="2659691"/>
                  <a:pt x="3427293" y="2702292"/>
                  <a:pt x="3374741" y="2702292"/>
                </a:cubicBezTo>
                <a:cubicBezTo>
                  <a:pt x="3322190" y="2702292"/>
                  <a:pt x="3279589" y="2659691"/>
                  <a:pt x="3279589" y="2607140"/>
                </a:cubicBezTo>
                <a:cubicBezTo>
                  <a:pt x="3279589" y="2554590"/>
                  <a:pt x="3322190" y="2511990"/>
                  <a:pt x="3374741" y="2511990"/>
                </a:cubicBezTo>
                <a:close/>
                <a:moveTo>
                  <a:pt x="2956066" y="2511990"/>
                </a:moveTo>
                <a:cubicBezTo>
                  <a:pt x="3008619" y="2511990"/>
                  <a:pt x="3051222" y="2554590"/>
                  <a:pt x="3051222" y="2607140"/>
                </a:cubicBezTo>
                <a:cubicBezTo>
                  <a:pt x="3051222" y="2659691"/>
                  <a:pt x="3008619" y="2702292"/>
                  <a:pt x="2956066" y="2702292"/>
                </a:cubicBezTo>
                <a:cubicBezTo>
                  <a:pt x="2903513" y="2702292"/>
                  <a:pt x="2860912" y="2659691"/>
                  <a:pt x="2860912" y="2607140"/>
                </a:cubicBezTo>
                <a:cubicBezTo>
                  <a:pt x="2860912" y="2554590"/>
                  <a:pt x="2903513" y="2511990"/>
                  <a:pt x="2956066" y="2511990"/>
                </a:cubicBezTo>
                <a:close/>
                <a:moveTo>
                  <a:pt x="2537386" y="2511990"/>
                </a:moveTo>
                <a:cubicBezTo>
                  <a:pt x="2589943" y="2511990"/>
                  <a:pt x="2632545" y="2554590"/>
                  <a:pt x="2632545" y="2607140"/>
                </a:cubicBezTo>
                <a:cubicBezTo>
                  <a:pt x="2632545" y="2659691"/>
                  <a:pt x="2589943" y="2702292"/>
                  <a:pt x="2537386" y="2702292"/>
                </a:cubicBezTo>
                <a:cubicBezTo>
                  <a:pt x="2484835" y="2702292"/>
                  <a:pt x="2442233" y="2659691"/>
                  <a:pt x="2442233" y="2607140"/>
                </a:cubicBezTo>
                <a:cubicBezTo>
                  <a:pt x="2442233" y="2554590"/>
                  <a:pt x="2484835" y="2511990"/>
                  <a:pt x="2537386" y="2511990"/>
                </a:cubicBezTo>
                <a:close/>
                <a:moveTo>
                  <a:pt x="2118716" y="2511990"/>
                </a:moveTo>
                <a:cubicBezTo>
                  <a:pt x="2171267" y="2511990"/>
                  <a:pt x="2213868" y="2554590"/>
                  <a:pt x="2213868" y="2607140"/>
                </a:cubicBezTo>
                <a:cubicBezTo>
                  <a:pt x="2213868" y="2659691"/>
                  <a:pt x="2171267" y="2702292"/>
                  <a:pt x="2118716" y="2702292"/>
                </a:cubicBezTo>
                <a:cubicBezTo>
                  <a:pt x="2066164" y="2702292"/>
                  <a:pt x="2023562" y="2659691"/>
                  <a:pt x="2023562" y="2607140"/>
                </a:cubicBezTo>
                <a:cubicBezTo>
                  <a:pt x="2023562" y="2554590"/>
                  <a:pt x="2066164" y="2511990"/>
                  <a:pt x="2118716" y="2511990"/>
                </a:cubicBezTo>
                <a:close/>
                <a:moveTo>
                  <a:pt x="1700038" y="2511990"/>
                </a:moveTo>
                <a:cubicBezTo>
                  <a:pt x="1752590" y="2511990"/>
                  <a:pt x="1795191" y="2554590"/>
                  <a:pt x="1795191" y="2607140"/>
                </a:cubicBezTo>
                <a:cubicBezTo>
                  <a:pt x="1795191" y="2659691"/>
                  <a:pt x="1752590" y="2702292"/>
                  <a:pt x="1700038" y="2702292"/>
                </a:cubicBezTo>
                <a:cubicBezTo>
                  <a:pt x="1647486" y="2702292"/>
                  <a:pt x="1604881" y="2659691"/>
                  <a:pt x="1604881" y="2607140"/>
                </a:cubicBezTo>
                <a:cubicBezTo>
                  <a:pt x="1604881" y="2554590"/>
                  <a:pt x="1647486" y="2511990"/>
                  <a:pt x="1700038" y="2511990"/>
                </a:cubicBezTo>
                <a:close/>
                <a:moveTo>
                  <a:pt x="1281360" y="2511990"/>
                </a:moveTo>
                <a:cubicBezTo>
                  <a:pt x="1333911" y="2511990"/>
                  <a:pt x="1376512" y="2554590"/>
                  <a:pt x="1376512" y="2607140"/>
                </a:cubicBezTo>
                <a:cubicBezTo>
                  <a:pt x="1376512" y="2659691"/>
                  <a:pt x="1333911" y="2702292"/>
                  <a:pt x="1281360" y="2702292"/>
                </a:cubicBezTo>
                <a:cubicBezTo>
                  <a:pt x="1228810" y="2702292"/>
                  <a:pt x="1186208" y="2659691"/>
                  <a:pt x="1186208" y="2607140"/>
                </a:cubicBezTo>
                <a:cubicBezTo>
                  <a:pt x="1186208" y="2554590"/>
                  <a:pt x="1228810" y="2511990"/>
                  <a:pt x="1281360" y="2511990"/>
                </a:cubicBezTo>
                <a:close/>
                <a:moveTo>
                  <a:pt x="862694" y="2511990"/>
                </a:moveTo>
                <a:cubicBezTo>
                  <a:pt x="915244" y="2511990"/>
                  <a:pt x="957845" y="2554590"/>
                  <a:pt x="957845" y="2607140"/>
                </a:cubicBezTo>
                <a:cubicBezTo>
                  <a:pt x="957845" y="2659691"/>
                  <a:pt x="915244" y="2702292"/>
                  <a:pt x="862694" y="2702292"/>
                </a:cubicBezTo>
                <a:cubicBezTo>
                  <a:pt x="810143" y="2702292"/>
                  <a:pt x="767541" y="2659691"/>
                  <a:pt x="767541" y="2607140"/>
                </a:cubicBezTo>
                <a:cubicBezTo>
                  <a:pt x="767541" y="2554590"/>
                  <a:pt x="810143" y="2511990"/>
                  <a:pt x="862694" y="2511990"/>
                </a:cubicBezTo>
                <a:close/>
                <a:moveTo>
                  <a:pt x="444027" y="2511990"/>
                </a:moveTo>
                <a:cubicBezTo>
                  <a:pt x="496578" y="2511990"/>
                  <a:pt x="539179" y="2554590"/>
                  <a:pt x="539179" y="2607140"/>
                </a:cubicBezTo>
                <a:cubicBezTo>
                  <a:pt x="539179" y="2659691"/>
                  <a:pt x="496578" y="2702292"/>
                  <a:pt x="444027" y="2702292"/>
                </a:cubicBezTo>
                <a:cubicBezTo>
                  <a:pt x="391475" y="2702292"/>
                  <a:pt x="348875" y="2659691"/>
                  <a:pt x="348875" y="2607140"/>
                </a:cubicBezTo>
                <a:cubicBezTo>
                  <a:pt x="348875" y="2554590"/>
                  <a:pt x="391475" y="2511990"/>
                  <a:pt x="444027" y="2511990"/>
                </a:cubicBezTo>
                <a:close/>
                <a:moveTo>
                  <a:pt x="25358" y="2511990"/>
                </a:moveTo>
                <a:cubicBezTo>
                  <a:pt x="77909" y="2511990"/>
                  <a:pt x="120510" y="2554590"/>
                  <a:pt x="120510" y="2607140"/>
                </a:cubicBezTo>
                <a:cubicBezTo>
                  <a:pt x="120510" y="2659691"/>
                  <a:pt x="77909" y="2702292"/>
                  <a:pt x="25358" y="2702292"/>
                </a:cubicBezTo>
                <a:lnTo>
                  <a:pt x="0" y="2697172"/>
                </a:lnTo>
                <a:lnTo>
                  <a:pt x="0" y="2517109"/>
                </a:lnTo>
                <a:close/>
                <a:moveTo>
                  <a:pt x="12166698" y="2093322"/>
                </a:moveTo>
                <a:lnTo>
                  <a:pt x="12192000" y="2098431"/>
                </a:lnTo>
                <a:lnTo>
                  <a:pt x="12192000" y="2278521"/>
                </a:lnTo>
                <a:lnTo>
                  <a:pt x="12166698" y="2283630"/>
                </a:lnTo>
                <a:cubicBezTo>
                  <a:pt x="12114147" y="2283630"/>
                  <a:pt x="12071546" y="2241022"/>
                  <a:pt x="12071546" y="2188474"/>
                </a:cubicBezTo>
                <a:cubicBezTo>
                  <a:pt x="12071546" y="2135926"/>
                  <a:pt x="12114147" y="2093322"/>
                  <a:pt x="12166698" y="2093322"/>
                </a:cubicBezTo>
                <a:close/>
                <a:moveTo>
                  <a:pt x="11748029" y="2093322"/>
                </a:moveTo>
                <a:cubicBezTo>
                  <a:pt x="11800580" y="2093322"/>
                  <a:pt x="11843181" y="2135926"/>
                  <a:pt x="11843181" y="2188474"/>
                </a:cubicBezTo>
                <a:cubicBezTo>
                  <a:pt x="11843181" y="2241022"/>
                  <a:pt x="11800580" y="2283630"/>
                  <a:pt x="11748029" y="2283630"/>
                </a:cubicBezTo>
                <a:cubicBezTo>
                  <a:pt x="11695478" y="2283630"/>
                  <a:pt x="11652877" y="2241022"/>
                  <a:pt x="11652877" y="2188474"/>
                </a:cubicBezTo>
                <a:cubicBezTo>
                  <a:pt x="11652877" y="2135926"/>
                  <a:pt x="11695478" y="2093322"/>
                  <a:pt x="11748029" y="2093322"/>
                </a:cubicBezTo>
                <a:close/>
                <a:moveTo>
                  <a:pt x="11329360" y="2093322"/>
                </a:moveTo>
                <a:cubicBezTo>
                  <a:pt x="11381911" y="2093322"/>
                  <a:pt x="11424512" y="2135926"/>
                  <a:pt x="11424512" y="2188474"/>
                </a:cubicBezTo>
                <a:cubicBezTo>
                  <a:pt x="11424512" y="2241022"/>
                  <a:pt x="11381911" y="2283630"/>
                  <a:pt x="11329360" y="2283630"/>
                </a:cubicBezTo>
                <a:cubicBezTo>
                  <a:pt x="11276809" y="2283630"/>
                  <a:pt x="11234208" y="2241022"/>
                  <a:pt x="11234208" y="2188474"/>
                </a:cubicBezTo>
                <a:cubicBezTo>
                  <a:pt x="11234208" y="2135926"/>
                  <a:pt x="11276809" y="2093322"/>
                  <a:pt x="11329360" y="2093322"/>
                </a:cubicBezTo>
                <a:close/>
                <a:moveTo>
                  <a:pt x="10910691" y="2093322"/>
                </a:moveTo>
                <a:cubicBezTo>
                  <a:pt x="10963242" y="2093322"/>
                  <a:pt x="11005843" y="2135926"/>
                  <a:pt x="11005843" y="2188474"/>
                </a:cubicBezTo>
                <a:cubicBezTo>
                  <a:pt x="11005843" y="2241022"/>
                  <a:pt x="10963242" y="2283630"/>
                  <a:pt x="10910691" y="2283630"/>
                </a:cubicBezTo>
                <a:cubicBezTo>
                  <a:pt x="10858140" y="2283630"/>
                  <a:pt x="10815539" y="2241022"/>
                  <a:pt x="10815539" y="2188474"/>
                </a:cubicBezTo>
                <a:cubicBezTo>
                  <a:pt x="10815539" y="2135926"/>
                  <a:pt x="10858140" y="2093322"/>
                  <a:pt x="10910691" y="2093322"/>
                </a:cubicBezTo>
                <a:close/>
                <a:moveTo>
                  <a:pt x="10492022" y="2093322"/>
                </a:moveTo>
                <a:cubicBezTo>
                  <a:pt x="10544573" y="2093322"/>
                  <a:pt x="10587174" y="2135926"/>
                  <a:pt x="10587174" y="2188474"/>
                </a:cubicBezTo>
                <a:cubicBezTo>
                  <a:pt x="10587174" y="2241022"/>
                  <a:pt x="10544573" y="2283630"/>
                  <a:pt x="10492022" y="2283630"/>
                </a:cubicBezTo>
                <a:cubicBezTo>
                  <a:pt x="10439471" y="2283630"/>
                  <a:pt x="10396870" y="2241022"/>
                  <a:pt x="10396870" y="2188474"/>
                </a:cubicBezTo>
                <a:cubicBezTo>
                  <a:pt x="10396870" y="2135926"/>
                  <a:pt x="10439471" y="2093322"/>
                  <a:pt x="10492022" y="2093322"/>
                </a:cubicBezTo>
                <a:close/>
                <a:moveTo>
                  <a:pt x="10073353" y="2093322"/>
                </a:moveTo>
                <a:cubicBezTo>
                  <a:pt x="10125904" y="2093322"/>
                  <a:pt x="10168505" y="2135926"/>
                  <a:pt x="10168505" y="2188474"/>
                </a:cubicBezTo>
                <a:cubicBezTo>
                  <a:pt x="10168505" y="2241022"/>
                  <a:pt x="10125904" y="2283630"/>
                  <a:pt x="10073353" y="2283630"/>
                </a:cubicBezTo>
                <a:cubicBezTo>
                  <a:pt x="10020803" y="2283630"/>
                  <a:pt x="9978201" y="2241022"/>
                  <a:pt x="9978201" y="2188474"/>
                </a:cubicBezTo>
                <a:cubicBezTo>
                  <a:pt x="9978201" y="2135926"/>
                  <a:pt x="10020803" y="2093322"/>
                  <a:pt x="10073353" y="2093322"/>
                </a:cubicBezTo>
                <a:close/>
                <a:moveTo>
                  <a:pt x="9654684" y="2093322"/>
                </a:moveTo>
                <a:cubicBezTo>
                  <a:pt x="9707235" y="2093322"/>
                  <a:pt x="9749836" y="2135926"/>
                  <a:pt x="9749836" y="2188474"/>
                </a:cubicBezTo>
                <a:cubicBezTo>
                  <a:pt x="9749836" y="2241022"/>
                  <a:pt x="9707235" y="2283630"/>
                  <a:pt x="9654684" y="2283630"/>
                </a:cubicBezTo>
                <a:cubicBezTo>
                  <a:pt x="9602134" y="2283630"/>
                  <a:pt x="9559532" y="2241022"/>
                  <a:pt x="9559532" y="2188474"/>
                </a:cubicBezTo>
                <a:cubicBezTo>
                  <a:pt x="9559532" y="2135926"/>
                  <a:pt x="9602134" y="2093322"/>
                  <a:pt x="9654684" y="2093322"/>
                </a:cubicBezTo>
                <a:close/>
                <a:moveTo>
                  <a:pt x="9236015" y="2093322"/>
                </a:moveTo>
                <a:cubicBezTo>
                  <a:pt x="9288566" y="2093322"/>
                  <a:pt x="9331167" y="2135926"/>
                  <a:pt x="9331167" y="2188474"/>
                </a:cubicBezTo>
                <a:cubicBezTo>
                  <a:pt x="9331167" y="2241022"/>
                  <a:pt x="9288566" y="2283630"/>
                  <a:pt x="9236015" y="2283630"/>
                </a:cubicBezTo>
                <a:cubicBezTo>
                  <a:pt x="9183465" y="2283630"/>
                  <a:pt x="9140863" y="2241022"/>
                  <a:pt x="9140863" y="2188474"/>
                </a:cubicBezTo>
                <a:cubicBezTo>
                  <a:pt x="9140863" y="2135926"/>
                  <a:pt x="9183465" y="2093322"/>
                  <a:pt x="9236015" y="2093322"/>
                </a:cubicBezTo>
                <a:close/>
                <a:moveTo>
                  <a:pt x="8817346" y="2093322"/>
                </a:moveTo>
                <a:cubicBezTo>
                  <a:pt x="8869897" y="2093322"/>
                  <a:pt x="8912498" y="2135926"/>
                  <a:pt x="8912498" y="2188474"/>
                </a:cubicBezTo>
                <a:cubicBezTo>
                  <a:pt x="8912498" y="2241022"/>
                  <a:pt x="8869897" y="2283630"/>
                  <a:pt x="8817346" y="2283630"/>
                </a:cubicBezTo>
                <a:cubicBezTo>
                  <a:pt x="8764796" y="2283630"/>
                  <a:pt x="8722194" y="2241022"/>
                  <a:pt x="8722194" y="2188474"/>
                </a:cubicBezTo>
                <a:cubicBezTo>
                  <a:pt x="8722194" y="2135926"/>
                  <a:pt x="8764796" y="2093322"/>
                  <a:pt x="8817346" y="2093322"/>
                </a:cubicBezTo>
                <a:close/>
                <a:moveTo>
                  <a:pt x="8398677" y="2093322"/>
                </a:moveTo>
                <a:cubicBezTo>
                  <a:pt x="8451228" y="2093322"/>
                  <a:pt x="8493829" y="2135926"/>
                  <a:pt x="8493829" y="2188474"/>
                </a:cubicBezTo>
                <a:cubicBezTo>
                  <a:pt x="8493829" y="2241022"/>
                  <a:pt x="8451228" y="2283630"/>
                  <a:pt x="8398677" y="2283630"/>
                </a:cubicBezTo>
                <a:cubicBezTo>
                  <a:pt x="8346127" y="2283630"/>
                  <a:pt x="8303526" y="2241022"/>
                  <a:pt x="8303526" y="2188474"/>
                </a:cubicBezTo>
                <a:cubicBezTo>
                  <a:pt x="8303526" y="2135926"/>
                  <a:pt x="8346127" y="2093322"/>
                  <a:pt x="8398677" y="2093322"/>
                </a:cubicBezTo>
                <a:close/>
                <a:moveTo>
                  <a:pt x="7980009" y="2093322"/>
                </a:moveTo>
                <a:cubicBezTo>
                  <a:pt x="8032559" y="2093322"/>
                  <a:pt x="8075161" y="2135926"/>
                  <a:pt x="8075161" y="2188474"/>
                </a:cubicBezTo>
                <a:cubicBezTo>
                  <a:pt x="8075161" y="2241022"/>
                  <a:pt x="8032559" y="2283630"/>
                  <a:pt x="7980009" y="2283630"/>
                </a:cubicBezTo>
                <a:cubicBezTo>
                  <a:pt x="7927458" y="2283630"/>
                  <a:pt x="7884857" y="2241022"/>
                  <a:pt x="7884857" y="2188474"/>
                </a:cubicBezTo>
                <a:cubicBezTo>
                  <a:pt x="7884857" y="2135926"/>
                  <a:pt x="7927458" y="2093322"/>
                  <a:pt x="7980009" y="2093322"/>
                </a:cubicBezTo>
                <a:close/>
                <a:moveTo>
                  <a:pt x="7561340" y="2093322"/>
                </a:moveTo>
                <a:cubicBezTo>
                  <a:pt x="7613890" y="2093322"/>
                  <a:pt x="7656492" y="2135926"/>
                  <a:pt x="7656492" y="2188474"/>
                </a:cubicBezTo>
                <a:cubicBezTo>
                  <a:pt x="7656492" y="2241022"/>
                  <a:pt x="7613890" y="2283630"/>
                  <a:pt x="7561340" y="2283630"/>
                </a:cubicBezTo>
                <a:cubicBezTo>
                  <a:pt x="7508789" y="2283630"/>
                  <a:pt x="7466188" y="2241022"/>
                  <a:pt x="7466188" y="2188474"/>
                </a:cubicBezTo>
                <a:cubicBezTo>
                  <a:pt x="7466188" y="2135926"/>
                  <a:pt x="7508789" y="2093322"/>
                  <a:pt x="7561340" y="2093322"/>
                </a:cubicBezTo>
                <a:close/>
                <a:moveTo>
                  <a:pt x="7142671" y="2093322"/>
                </a:moveTo>
                <a:cubicBezTo>
                  <a:pt x="7195221" y="2093322"/>
                  <a:pt x="7237823" y="2135926"/>
                  <a:pt x="7237823" y="2188474"/>
                </a:cubicBezTo>
                <a:cubicBezTo>
                  <a:pt x="7237823" y="2241022"/>
                  <a:pt x="7195221" y="2283630"/>
                  <a:pt x="7142671" y="2283630"/>
                </a:cubicBezTo>
                <a:cubicBezTo>
                  <a:pt x="7090120" y="2283630"/>
                  <a:pt x="7047519" y="2241022"/>
                  <a:pt x="7047519" y="2188474"/>
                </a:cubicBezTo>
                <a:cubicBezTo>
                  <a:pt x="7047519" y="2135926"/>
                  <a:pt x="7090120" y="2093322"/>
                  <a:pt x="7142671" y="2093322"/>
                </a:cubicBezTo>
                <a:close/>
                <a:moveTo>
                  <a:pt x="6724002" y="2093322"/>
                </a:moveTo>
                <a:cubicBezTo>
                  <a:pt x="6776553" y="2093322"/>
                  <a:pt x="6819154" y="2135926"/>
                  <a:pt x="6819154" y="2188474"/>
                </a:cubicBezTo>
                <a:cubicBezTo>
                  <a:pt x="6819154" y="2241022"/>
                  <a:pt x="6776553" y="2283630"/>
                  <a:pt x="6724002" y="2283630"/>
                </a:cubicBezTo>
                <a:cubicBezTo>
                  <a:pt x="6671451" y="2283630"/>
                  <a:pt x="6628850" y="2241022"/>
                  <a:pt x="6628850" y="2188474"/>
                </a:cubicBezTo>
                <a:cubicBezTo>
                  <a:pt x="6628850" y="2135926"/>
                  <a:pt x="6671451" y="2093322"/>
                  <a:pt x="6724002" y="2093322"/>
                </a:cubicBezTo>
                <a:close/>
                <a:moveTo>
                  <a:pt x="6305333" y="2093322"/>
                </a:moveTo>
                <a:cubicBezTo>
                  <a:pt x="6357884" y="2093322"/>
                  <a:pt x="6400485" y="2135926"/>
                  <a:pt x="6400485" y="2188474"/>
                </a:cubicBezTo>
                <a:cubicBezTo>
                  <a:pt x="6400485" y="2241022"/>
                  <a:pt x="6357884" y="2283630"/>
                  <a:pt x="6305333" y="2283630"/>
                </a:cubicBezTo>
                <a:cubicBezTo>
                  <a:pt x="6252782" y="2283630"/>
                  <a:pt x="6210181" y="2241022"/>
                  <a:pt x="6210181" y="2188474"/>
                </a:cubicBezTo>
                <a:cubicBezTo>
                  <a:pt x="6210181" y="2135926"/>
                  <a:pt x="6252782" y="2093322"/>
                  <a:pt x="6305333" y="2093322"/>
                </a:cubicBezTo>
                <a:close/>
                <a:moveTo>
                  <a:pt x="5886664" y="2093322"/>
                </a:moveTo>
                <a:cubicBezTo>
                  <a:pt x="5939215" y="2093322"/>
                  <a:pt x="5981816" y="2135926"/>
                  <a:pt x="5981816" y="2188474"/>
                </a:cubicBezTo>
                <a:cubicBezTo>
                  <a:pt x="5981816" y="2241022"/>
                  <a:pt x="5939215" y="2283630"/>
                  <a:pt x="5886664" y="2283630"/>
                </a:cubicBezTo>
                <a:cubicBezTo>
                  <a:pt x="5834113" y="2283630"/>
                  <a:pt x="5791512" y="2241022"/>
                  <a:pt x="5791512" y="2188474"/>
                </a:cubicBezTo>
                <a:cubicBezTo>
                  <a:pt x="5791512" y="2135926"/>
                  <a:pt x="5834113" y="2093322"/>
                  <a:pt x="5886664" y="2093322"/>
                </a:cubicBezTo>
                <a:close/>
                <a:moveTo>
                  <a:pt x="5467994" y="2093322"/>
                </a:moveTo>
                <a:cubicBezTo>
                  <a:pt x="5520544" y="2093322"/>
                  <a:pt x="5563146" y="2135926"/>
                  <a:pt x="5563146" y="2188474"/>
                </a:cubicBezTo>
                <a:cubicBezTo>
                  <a:pt x="5563146" y="2241022"/>
                  <a:pt x="5520544" y="2283630"/>
                  <a:pt x="5467994" y="2283630"/>
                </a:cubicBezTo>
                <a:cubicBezTo>
                  <a:pt x="5415443" y="2283630"/>
                  <a:pt x="5372842" y="2241022"/>
                  <a:pt x="5372842" y="2188474"/>
                </a:cubicBezTo>
                <a:cubicBezTo>
                  <a:pt x="5372842" y="2135926"/>
                  <a:pt x="5415443" y="2093322"/>
                  <a:pt x="5467994" y="2093322"/>
                </a:cubicBezTo>
                <a:close/>
                <a:moveTo>
                  <a:pt x="5049325" y="2093322"/>
                </a:moveTo>
                <a:cubicBezTo>
                  <a:pt x="5101876" y="2093322"/>
                  <a:pt x="5144478" y="2135926"/>
                  <a:pt x="5144478" y="2188474"/>
                </a:cubicBezTo>
                <a:cubicBezTo>
                  <a:pt x="5144478" y="2241022"/>
                  <a:pt x="5101876" y="2283630"/>
                  <a:pt x="5049325" y="2283630"/>
                </a:cubicBezTo>
                <a:cubicBezTo>
                  <a:pt x="4996774" y="2283630"/>
                  <a:pt x="4954173" y="2241022"/>
                  <a:pt x="4954173" y="2188474"/>
                </a:cubicBezTo>
                <a:cubicBezTo>
                  <a:pt x="4954173" y="2135926"/>
                  <a:pt x="4996774" y="2093322"/>
                  <a:pt x="5049325" y="2093322"/>
                </a:cubicBezTo>
                <a:close/>
                <a:moveTo>
                  <a:pt x="4630656" y="2093322"/>
                </a:moveTo>
                <a:cubicBezTo>
                  <a:pt x="4683207" y="2093322"/>
                  <a:pt x="4725808" y="2135926"/>
                  <a:pt x="4725808" y="2188474"/>
                </a:cubicBezTo>
                <a:cubicBezTo>
                  <a:pt x="4725808" y="2241022"/>
                  <a:pt x="4683207" y="2283630"/>
                  <a:pt x="4630656" y="2283630"/>
                </a:cubicBezTo>
                <a:cubicBezTo>
                  <a:pt x="4578106" y="2283630"/>
                  <a:pt x="4535504" y="2241022"/>
                  <a:pt x="4535504" y="2188474"/>
                </a:cubicBezTo>
                <a:cubicBezTo>
                  <a:pt x="4535504" y="2135926"/>
                  <a:pt x="4578106" y="2093322"/>
                  <a:pt x="4630656" y="2093322"/>
                </a:cubicBezTo>
                <a:close/>
                <a:moveTo>
                  <a:pt x="4211987" y="2093322"/>
                </a:moveTo>
                <a:cubicBezTo>
                  <a:pt x="4264538" y="2093322"/>
                  <a:pt x="4307139" y="2135926"/>
                  <a:pt x="4307139" y="2188474"/>
                </a:cubicBezTo>
                <a:cubicBezTo>
                  <a:pt x="4307139" y="2241022"/>
                  <a:pt x="4264538" y="2283630"/>
                  <a:pt x="4211987" y="2283630"/>
                </a:cubicBezTo>
                <a:cubicBezTo>
                  <a:pt x="4159436" y="2283630"/>
                  <a:pt x="4116835" y="2241022"/>
                  <a:pt x="4116835" y="2188474"/>
                </a:cubicBezTo>
                <a:cubicBezTo>
                  <a:pt x="4116835" y="2135926"/>
                  <a:pt x="4159436" y="2093322"/>
                  <a:pt x="4211987" y="2093322"/>
                </a:cubicBezTo>
                <a:close/>
                <a:moveTo>
                  <a:pt x="3793428" y="2093322"/>
                </a:moveTo>
                <a:cubicBezTo>
                  <a:pt x="3845869" y="2093322"/>
                  <a:pt x="3888470" y="2135926"/>
                  <a:pt x="3888470" y="2188474"/>
                </a:cubicBezTo>
                <a:cubicBezTo>
                  <a:pt x="3888470" y="2241022"/>
                  <a:pt x="3845869" y="2283630"/>
                  <a:pt x="3793428" y="2283630"/>
                </a:cubicBezTo>
                <a:cubicBezTo>
                  <a:pt x="3740876" y="2283630"/>
                  <a:pt x="3698276" y="2241022"/>
                  <a:pt x="3698276" y="2188474"/>
                </a:cubicBezTo>
                <a:cubicBezTo>
                  <a:pt x="3698276" y="2135926"/>
                  <a:pt x="3740876" y="2093322"/>
                  <a:pt x="3793428" y="2093322"/>
                </a:cubicBezTo>
                <a:close/>
                <a:moveTo>
                  <a:pt x="3374749" y="2093322"/>
                </a:moveTo>
                <a:cubicBezTo>
                  <a:pt x="3427300" y="2093322"/>
                  <a:pt x="3469907" y="2135926"/>
                  <a:pt x="3469907" y="2188474"/>
                </a:cubicBezTo>
                <a:cubicBezTo>
                  <a:pt x="3469907" y="2241022"/>
                  <a:pt x="3427300" y="2283630"/>
                  <a:pt x="3374749" y="2283630"/>
                </a:cubicBezTo>
                <a:cubicBezTo>
                  <a:pt x="3322199" y="2283630"/>
                  <a:pt x="3279596" y="2241022"/>
                  <a:pt x="3279596" y="2188474"/>
                </a:cubicBezTo>
                <a:cubicBezTo>
                  <a:pt x="3279596" y="2135926"/>
                  <a:pt x="3322199" y="2093322"/>
                  <a:pt x="3374749" y="2093322"/>
                </a:cubicBezTo>
                <a:close/>
                <a:moveTo>
                  <a:pt x="2956073" y="2093322"/>
                </a:moveTo>
                <a:cubicBezTo>
                  <a:pt x="3008626" y="2093322"/>
                  <a:pt x="3051229" y="2135926"/>
                  <a:pt x="3051229" y="2188474"/>
                </a:cubicBezTo>
                <a:cubicBezTo>
                  <a:pt x="3051229" y="2241022"/>
                  <a:pt x="3008626" y="2283630"/>
                  <a:pt x="2956073" y="2283630"/>
                </a:cubicBezTo>
                <a:cubicBezTo>
                  <a:pt x="2903520" y="2283630"/>
                  <a:pt x="2860919" y="2241022"/>
                  <a:pt x="2860919" y="2188474"/>
                </a:cubicBezTo>
                <a:cubicBezTo>
                  <a:pt x="2860919" y="2135926"/>
                  <a:pt x="2903520" y="2093322"/>
                  <a:pt x="2956073" y="2093322"/>
                </a:cubicBezTo>
                <a:close/>
                <a:moveTo>
                  <a:pt x="2537392" y="2093322"/>
                </a:moveTo>
                <a:cubicBezTo>
                  <a:pt x="2589950" y="2093322"/>
                  <a:pt x="2632553" y="2135926"/>
                  <a:pt x="2632553" y="2188474"/>
                </a:cubicBezTo>
                <a:cubicBezTo>
                  <a:pt x="2632553" y="2241022"/>
                  <a:pt x="2589950" y="2283630"/>
                  <a:pt x="2537392" y="2283630"/>
                </a:cubicBezTo>
                <a:cubicBezTo>
                  <a:pt x="2484840" y="2283630"/>
                  <a:pt x="2442240" y="2241022"/>
                  <a:pt x="2442240" y="2188474"/>
                </a:cubicBezTo>
                <a:cubicBezTo>
                  <a:pt x="2442240" y="2135926"/>
                  <a:pt x="2484840" y="2093322"/>
                  <a:pt x="2537392" y="2093322"/>
                </a:cubicBezTo>
                <a:close/>
                <a:moveTo>
                  <a:pt x="2118722" y="2093322"/>
                </a:moveTo>
                <a:cubicBezTo>
                  <a:pt x="2171273" y="2093322"/>
                  <a:pt x="2213874" y="2135926"/>
                  <a:pt x="2213874" y="2188474"/>
                </a:cubicBezTo>
                <a:cubicBezTo>
                  <a:pt x="2213874" y="2241022"/>
                  <a:pt x="2171273" y="2283630"/>
                  <a:pt x="2118722" y="2283630"/>
                </a:cubicBezTo>
                <a:cubicBezTo>
                  <a:pt x="2066170" y="2283630"/>
                  <a:pt x="2023567" y="2241022"/>
                  <a:pt x="2023567" y="2188474"/>
                </a:cubicBezTo>
                <a:cubicBezTo>
                  <a:pt x="2023567" y="2135926"/>
                  <a:pt x="2066170" y="2093322"/>
                  <a:pt x="2118722" y="2093322"/>
                </a:cubicBezTo>
                <a:close/>
                <a:moveTo>
                  <a:pt x="1700044" y="2093322"/>
                </a:moveTo>
                <a:cubicBezTo>
                  <a:pt x="1752594" y="2093322"/>
                  <a:pt x="1795196" y="2135926"/>
                  <a:pt x="1795196" y="2188474"/>
                </a:cubicBezTo>
                <a:cubicBezTo>
                  <a:pt x="1795196" y="2241022"/>
                  <a:pt x="1752594" y="2283630"/>
                  <a:pt x="1700044" y="2283630"/>
                </a:cubicBezTo>
                <a:cubicBezTo>
                  <a:pt x="1647491" y="2283630"/>
                  <a:pt x="1604885" y="2241022"/>
                  <a:pt x="1604885" y="2188474"/>
                </a:cubicBezTo>
                <a:cubicBezTo>
                  <a:pt x="1604885" y="2135926"/>
                  <a:pt x="1647491" y="2093322"/>
                  <a:pt x="1700044" y="2093322"/>
                </a:cubicBezTo>
                <a:close/>
                <a:moveTo>
                  <a:pt x="1281365" y="2093322"/>
                </a:moveTo>
                <a:cubicBezTo>
                  <a:pt x="1333916" y="2093322"/>
                  <a:pt x="1376517" y="2135926"/>
                  <a:pt x="1376517" y="2188474"/>
                </a:cubicBezTo>
                <a:cubicBezTo>
                  <a:pt x="1376517" y="2241022"/>
                  <a:pt x="1333916" y="2283630"/>
                  <a:pt x="1281365" y="2283630"/>
                </a:cubicBezTo>
                <a:cubicBezTo>
                  <a:pt x="1228814" y="2283630"/>
                  <a:pt x="1186213" y="2241022"/>
                  <a:pt x="1186213" y="2188474"/>
                </a:cubicBezTo>
                <a:cubicBezTo>
                  <a:pt x="1186213" y="2135926"/>
                  <a:pt x="1228814" y="2093322"/>
                  <a:pt x="1281365" y="2093322"/>
                </a:cubicBezTo>
                <a:close/>
                <a:moveTo>
                  <a:pt x="862699" y="2093322"/>
                </a:moveTo>
                <a:cubicBezTo>
                  <a:pt x="915249" y="2093322"/>
                  <a:pt x="957849" y="2135926"/>
                  <a:pt x="957849" y="2188474"/>
                </a:cubicBezTo>
                <a:cubicBezTo>
                  <a:pt x="957849" y="2241022"/>
                  <a:pt x="915249" y="2283630"/>
                  <a:pt x="862699" y="2283630"/>
                </a:cubicBezTo>
                <a:cubicBezTo>
                  <a:pt x="810148" y="2283630"/>
                  <a:pt x="767546" y="2241022"/>
                  <a:pt x="767546" y="2188474"/>
                </a:cubicBezTo>
                <a:cubicBezTo>
                  <a:pt x="767546" y="2135926"/>
                  <a:pt x="810148" y="2093322"/>
                  <a:pt x="862699" y="2093322"/>
                </a:cubicBezTo>
                <a:close/>
                <a:moveTo>
                  <a:pt x="444032" y="2093322"/>
                </a:moveTo>
                <a:cubicBezTo>
                  <a:pt x="496583" y="2093322"/>
                  <a:pt x="539184" y="2135926"/>
                  <a:pt x="539184" y="2188474"/>
                </a:cubicBezTo>
                <a:cubicBezTo>
                  <a:pt x="539184" y="2241022"/>
                  <a:pt x="496583" y="2283630"/>
                  <a:pt x="444032" y="2283630"/>
                </a:cubicBezTo>
                <a:cubicBezTo>
                  <a:pt x="391480" y="2283630"/>
                  <a:pt x="348880" y="2241022"/>
                  <a:pt x="348880" y="2188474"/>
                </a:cubicBezTo>
                <a:cubicBezTo>
                  <a:pt x="348880" y="2135926"/>
                  <a:pt x="391480" y="2093322"/>
                  <a:pt x="444032" y="2093322"/>
                </a:cubicBezTo>
                <a:close/>
                <a:moveTo>
                  <a:pt x="25363" y="2093322"/>
                </a:moveTo>
                <a:cubicBezTo>
                  <a:pt x="77914" y="2093322"/>
                  <a:pt x="120515" y="2135926"/>
                  <a:pt x="120515" y="2188474"/>
                </a:cubicBezTo>
                <a:cubicBezTo>
                  <a:pt x="120515" y="2241022"/>
                  <a:pt x="77914" y="2283630"/>
                  <a:pt x="25363" y="2283630"/>
                </a:cubicBezTo>
                <a:lnTo>
                  <a:pt x="0" y="2278509"/>
                </a:lnTo>
                <a:lnTo>
                  <a:pt x="0" y="2098443"/>
                </a:lnTo>
                <a:close/>
                <a:moveTo>
                  <a:pt x="12166698" y="1674648"/>
                </a:moveTo>
                <a:lnTo>
                  <a:pt x="12192000" y="1679757"/>
                </a:lnTo>
                <a:lnTo>
                  <a:pt x="12192000" y="1859844"/>
                </a:lnTo>
                <a:lnTo>
                  <a:pt x="12166698" y="1864953"/>
                </a:lnTo>
                <a:cubicBezTo>
                  <a:pt x="12114147" y="1864953"/>
                  <a:pt x="12071546" y="1822352"/>
                  <a:pt x="12071546" y="1769800"/>
                </a:cubicBezTo>
                <a:cubicBezTo>
                  <a:pt x="12071546" y="1717250"/>
                  <a:pt x="12114147" y="1674648"/>
                  <a:pt x="12166698" y="1674648"/>
                </a:cubicBezTo>
                <a:close/>
                <a:moveTo>
                  <a:pt x="11748029" y="1674648"/>
                </a:moveTo>
                <a:cubicBezTo>
                  <a:pt x="11800580" y="1674648"/>
                  <a:pt x="11843181" y="1717250"/>
                  <a:pt x="11843181" y="1769800"/>
                </a:cubicBezTo>
                <a:cubicBezTo>
                  <a:pt x="11843181" y="1822352"/>
                  <a:pt x="11800580" y="1864953"/>
                  <a:pt x="11748029" y="1864953"/>
                </a:cubicBezTo>
                <a:cubicBezTo>
                  <a:pt x="11695478" y="1864953"/>
                  <a:pt x="11652877" y="1822352"/>
                  <a:pt x="11652877" y="1769800"/>
                </a:cubicBezTo>
                <a:cubicBezTo>
                  <a:pt x="11652877" y="1717250"/>
                  <a:pt x="11695478" y="1674648"/>
                  <a:pt x="11748029" y="1674648"/>
                </a:cubicBezTo>
                <a:close/>
                <a:moveTo>
                  <a:pt x="11329360" y="1674648"/>
                </a:moveTo>
                <a:cubicBezTo>
                  <a:pt x="11381911" y="1674648"/>
                  <a:pt x="11424512" y="1717250"/>
                  <a:pt x="11424512" y="1769800"/>
                </a:cubicBezTo>
                <a:cubicBezTo>
                  <a:pt x="11424512" y="1822352"/>
                  <a:pt x="11381911" y="1864953"/>
                  <a:pt x="11329360" y="1864953"/>
                </a:cubicBezTo>
                <a:cubicBezTo>
                  <a:pt x="11276809" y="1864953"/>
                  <a:pt x="11234208" y="1822352"/>
                  <a:pt x="11234208" y="1769800"/>
                </a:cubicBezTo>
                <a:cubicBezTo>
                  <a:pt x="11234208" y="1717250"/>
                  <a:pt x="11276809" y="1674648"/>
                  <a:pt x="11329360" y="1674648"/>
                </a:cubicBezTo>
                <a:close/>
                <a:moveTo>
                  <a:pt x="10910691" y="1674648"/>
                </a:moveTo>
                <a:cubicBezTo>
                  <a:pt x="10963242" y="1674648"/>
                  <a:pt x="11005843" y="1717250"/>
                  <a:pt x="11005843" y="1769800"/>
                </a:cubicBezTo>
                <a:cubicBezTo>
                  <a:pt x="11005843" y="1822352"/>
                  <a:pt x="10963242" y="1864953"/>
                  <a:pt x="10910691" y="1864953"/>
                </a:cubicBezTo>
                <a:cubicBezTo>
                  <a:pt x="10858140" y="1864953"/>
                  <a:pt x="10815539" y="1822352"/>
                  <a:pt x="10815539" y="1769800"/>
                </a:cubicBezTo>
                <a:cubicBezTo>
                  <a:pt x="10815539" y="1717250"/>
                  <a:pt x="10858140" y="1674648"/>
                  <a:pt x="10910691" y="1674648"/>
                </a:cubicBezTo>
                <a:close/>
                <a:moveTo>
                  <a:pt x="10492022" y="1674648"/>
                </a:moveTo>
                <a:cubicBezTo>
                  <a:pt x="10544573" y="1674648"/>
                  <a:pt x="10587174" y="1717250"/>
                  <a:pt x="10587174" y="1769800"/>
                </a:cubicBezTo>
                <a:cubicBezTo>
                  <a:pt x="10587174" y="1822352"/>
                  <a:pt x="10544573" y="1864953"/>
                  <a:pt x="10492022" y="1864953"/>
                </a:cubicBezTo>
                <a:cubicBezTo>
                  <a:pt x="10439471" y="1864953"/>
                  <a:pt x="10396870" y="1822352"/>
                  <a:pt x="10396870" y="1769800"/>
                </a:cubicBezTo>
                <a:cubicBezTo>
                  <a:pt x="10396870" y="1717250"/>
                  <a:pt x="10439471" y="1674648"/>
                  <a:pt x="10492022" y="1674648"/>
                </a:cubicBezTo>
                <a:close/>
                <a:moveTo>
                  <a:pt x="10073353" y="1674648"/>
                </a:moveTo>
                <a:cubicBezTo>
                  <a:pt x="10125904" y="1674648"/>
                  <a:pt x="10168505" y="1717250"/>
                  <a:pt x="10168505" y="1769800"/>
                </a:cubicBezTo>
                <a:cubicBezTo>
                  <a:pt x="10168505" y="1822352"/>
                  <a:pt x="10125904" y="1864953"/>
                  <a:pt x="10073353" y="1864953"/>
                </a:cubicBezTo>
                <a:cubicBezTo>
                  <a:pt x="10020803" y="1864953"/>
                  <a:pt x="9978201" y="1822352"/>
                  <a:pt x="9978201" y="1769800"/>
                </a:cubicBezTo>
                <a:cubicBezTo>
                  <a:pt x="9978201" y="1717250"/>
                  <a:pt x="10020803" y="1674648"/>
                  <a:pt x="10073353" y="1674648"/>
                </a:cubicBezTo>
                <a:close/>
                <a:moveTo>
                  <a:pt x="9654684" y="1674648"/>
                </a:moveTo>
                <a:cubicBezTo>
                  <a:pt x="9707235" y="1674648"/>
                  <a:pt x="9749836" y="1717250"/>
                  <a:pt x="9749836" y="1769800"/>
                </a:cubicBezTo>
                <a:cubicBezTo>
                  <a:pt x="9749836" y="1822352"/>
                  <a:pt x="9707235" y="1864953"/>
                  <a:pt x="9654684" y="1864953"/>
                </a:cubicBezTo>
                <a:cubicBezTo>
                  <a:pt x="9602134" y="1864953"/>
                  <a:pt x="9559532" y="1822352"/>
                  <a:pt x="9559532" y="1769800"/>
                </a:cubicBezTo>
                <a:cubicBezTo>
                  <a:pt x="9559532" y="1717250"/>
                  <a:pt x="9602134" y="1674648"/>
                  <a:pt x="9654684" y="1674648"/>
                </a:cubicBezTo>
                <a:close/>
                <a:moveTo>
                  <a:pt x="9236015" y="1674648"/>
                </a:moveTo>
                <a:cubicBezTo>
                  <a:pt x="9288566" y="1674648"/>
                  <a:pt x="9331167" y="1717250"/>
                  <a:pt x="9331167" y="1769800"/>
                </a:cubicBezTo>
                <a:cubicBezTo>
                  <a:pt x="9331167" y="1822352"/>
                  <a:pt x="9288566" y="1864953"/>
                  <a:pt x="9236015" y="1864953"/>
                </a:cubicBezTo>
                <a:cubicBezTo>
                  <a:pt x="9183465" y="1864953"/>
                  <a:pt x="9140863" y="1822352"/>
                  <a:pt x="9140863" y="1769800"/>
                </a:cubicBezTo>
                <a:cubicBezTo>
                  <a:pt x="9140863" y="1717250"/>
                  <a:pt x="9183465" y="1674648"/>
                  <a:pt x="9236015" y="1674648"/>
                </a:cubicBezTo>
                <a:close/>
                <a:moveTo>
                  <a:pt x="8817346" y="1674648"/>
                </a:moveTo>
                <a:cubicBezTo>
                  <a:pt x="8869897" y="1674648"/>
                  <a:pt x="8912498" y="1717250"/>
                  <a:pt x="8912498" y="1769800"/>
                </a:cubicBezTo>
                <a:cubicBezTo>
                  <a:pt x="8912498" y="1822352"/>
                  <a:pt x="8869897" y="1864953"/>
                  <a:pt x="8817346" y="1864953"/>
                </a:cubicBezTo>
                <a:cubicBezTo>
                  <a:pt x="8764796" y="1864953"/>
                  <a:pt x="8722194" y="1822352"/>
                  <a:pt x="8722194" y="1769800"/>
                </a:cubicBezTo>
                <a:cubicBezTo>
                  <a:pt x="8722194" y="1717250"/>
                  <a:pt x="8764796" y="1674648"/>
                  <a:pt x="8817346" y="1674648"/>
                </a:cubicBezTo>
                <a:close/>
                <a:moveTo>
                  <a:pt x="8398677" y="1674648"/>
                </a:moveTo>
                <a:cubicBezTo>
                  <a:pt x="8451228" y="1674648"/>
                  <a:pt x="8493829" y="1717250"/>
                  <a:pt x="8493829" y="1769800"/>
                </a:cubicBezTo>
                <a:cubicBezTo>
                  <a:pt x="8493829" y="1822352"/>
                  <a:pt x="8451228" y="1864953"/>
                  <a:pt x="8398677" y="1864953"/>
                </a:cubicBezTo>
                <a:cubicBezTo>
                  <a:pt x="8346127" y="1864953"/>
                  <a:pt x="8303526" y="1822352"/>
                  <a:pt x="8303526" y="1769800"/>
                </a:cubicBezTo>
                <a:cubicBezTo>
                  <a:pt x="8303526" y="1717250"/>
                  <a:pt x="8346127" y="1674648"/>
                  <a:pt x="8398677" y="1674648"/>
                </a:cubicBezTo>
                <a:close/>
                <a:moveTo>
                  <a:pt x="7980009" y="1674648"/>
                </a:moveTo>
                <a:cubicBezTo>
                  <a:pt x="8032559" y="1674648"/>
                  <a:pt x="8075161" y="1717250"/>
                  <a:pt x="8075161" y="1769800"/>
                </a:cubicBezTo>
                <a:cubicBezTo>
                  <a:pt x="8075161" y="1822352"/>
                  <a:pt x="8032559" y="1864953"/>
                  <a:pt x="7980009" y="1864953"/>
                </a:cubicBezTo>
                <a:cubicBezTo>
                  <a:pt x="7927458" y="1864953"/>
                  <a:pt x="7884857" y="1822352"/>
                  <a:pt x="7884857" y="1769800"/>
                </a:cubicBezTo>
                <a:cubicBezTo>
                  <a:pt x="7884857" y="1717250"/>
                  <a:pt x="7927458" y="1674648"/>
                  <a:pt x="7980009" y="1674648"/>
                </a:cubicBezTo>
                <a:close/>
                <a:moveTo>
                  <a:pt x="7561340" y="1674648"/>
                </a:moveTo>
                <a:cubicBezTo>
                  <a:pt x="7613890" y="1674648"/>
                  <a:pt x="7656492" y="1717250"/>
                  <a:pt x="7656492" y="1769800"/>
                </a:cubicBezTo>
                <a:cubicBezTo>
                  <a:pt x="7656492" y="1822352"/>
                  <a:pt x="7613890" y="1864953"/>
                  <a:pt x="7561340" y="1864953"/>
                </a:cubicBezTo>
                <a:cubicBezTo>
                  <a:pt x="7508789" y="1864953"/>
                  <a:pt x="7466188" y="1822352"/>
                  <a:pt x="7466188" y="1769800"/>
                </a:cubicBezTo>
                <a:cubicBezTo>
                  <a:pt x="7466188" y="1717250"/>
                  <a:pt x="7508789" y="1674648"/>
                  <a:pt x="7561340" y="1674648"/>
                </a:cubicBezTo>
                <a:close/>
                <a:moveTo>
                  <a:pt x="7142671" y="1674648"/>
                </a:moveTo>
                <a:cubicBezTo>
                  <a:pt x="7195221" y="1674648"/>
                  <a:pt x="7237823" y="1717250"/>
                  <a:pt x="7237823" y="1769800"/>
                </a:cubicBezTo>
                <a:cubicBezTo>
                  <a:pt x="7237823" y="1822352"/>
                  <a:pt x="7195221" y="1864953"/>
                  <a:pt x="7142671" y="1864953"/>
                </a:cubicBezTo>
                <a:cubicBezTo>
                  <a:pt x="7090120" y="1864953"/>
                  <a:pt x="7047519" y="1822352"/>
                  <a:pt x="7047519" y="1769800"/>
                </a:cubicBezTo>
                <a:cubicBezTo>
                  <a:pt x="7047519" y="1717250"/>
                  <a:pt x="7090120" y="1674648"/>
                  <a:pt x="7142671" y="1674648"/>
                </a:cubicBezTo>
                <a:close/>
                <a:moveTo>
                  <a:pt x="6724002" y="1674648"/>
                </a:moveTo>
                <a:cubicBezTo>
                  <a:pt x="6776553" y="1674648"/>
                  <a:pt x="6819154" y="1717250"/>
                  <a:pt x="6819154" y="1769800"/>
                </a:cubicBezTo>
                <a:cubicBezTo>
                  <a:pt x="6819154" y="1822352"/>
                  <a:pt x="6776553" y="1864953"/>
                  <a:pt x="6724002" y="1864953"/>
                </a:cubicBezTo>
                <a:cubicBezTo>
                  <a:pt x="6671451" y="1864953"/>
                  <a:pt x="6628850" y="1822352"/>
                  <a:pt x="6628850" y="1769800"/>
                </a:cubicBezTo>
                <a:cubicBezTo>
                  <a:pt x="6628850" y="1717250"/>
                  <a:pt x="6671451" y="1674648"/>
                  <a:pt x="6724002" y="1674648"/>
                </a:cubicBezTo>
                <a:close/>
                <a:moveTo>
                  <a:pt x="6305333" y="1674648"/>
                </a:moveTo>
                <a:cubicBezTo>
                  <a:pt x="6357884" y="1674648"/>
                  <a:pt x="6400485" y="1717250"/>
                  <a:pt x="6400485" y="1769800"/>
                </a:cubicBezTo>
                <a:cubicBezTo>
                  <a:pt x="6400485" y="1822352"/>
                  <a:pt x="6357884" y="1864953"/>
                  <a:pt x="6305333" y="1864953"/>
                </a:cubicBezTo>
                <a:cubicBezTo>
                  <a:pt x="6252782" y="1864953"/>
                  <a:pt x="6210181" y="1822352"/>
                  <a:pt x="6210181" y="1769800"/>
                </a:cubicBezTo>
                <a:cubicBezTo>
                  <a:pt x="6210181" y="1717250"/>
                  <a:pt x="6252782" y="1674648"/>
                  <a:pt x="6305333" y="1674648"/>
                </a:cubicBezTo>
                <a:close/>
                <a:moveTo>
                  <a:pt x="5886664" y="1674648"/>
                </a:moveTo>
                <a:cubicBezTo>
                  <a:pt x="5939215" y="1674648"/>
                  <a:pt x="5981816" y="1717250"/>
                  <a:pt x="5981816" y="1769800"/>
                </a:cubicBezTo>
                <a:cubicBezTo>
                  <a:pt x="5981816" y="1822352"/>
                  <a:pt x="5939215" y="1864953"/>
                  <a:pt x="5886664" y="1864953"/>
                </a:cubicBezTo>
                <a:cubicBezTo>
                  <a:pt x="5834113" y="1864953"/>
                  <a:pt x="5791512" y="1822352"/>
                  <a:pt x="5791512" y="1769800"/>
                </a:cubicBezTo>
                <a:cubicBezTo>
                  <a:pt x="5791512" y="1717250"/>
                  <a:pt x="5834113" y="1674648"/>
                  <a:pt x="5886664" y="1674648"/>
                </a:cubicBezTo>
                <a:close/>
                <a:moveTo>
                  <a:pt x="5467994" y="1674648"/>
                </a:moveTo>
                <a:cubicBezTo>
                  <a:pt x="5520544" y="1674648"/>
                  <a:pt x="5563146" y="1717250"/>
                  <a:pt x="5563146" y="1769800"/>
                </a:cubicBezTo>
                <a:cubicBezTo>
                  <a:pt x="5563146" y="1822352"/>
                  <a:pt x="5520544" y="1864953"/>
                  <a:pt x="5467994" y="1864953"/>
                </a:cubicBezTo>
                <a:cubicBezTo>
                  <a:pt x="5415443" y="1864953"/>
                  <a:pt x="5372842" y="1822352"/>
                  <a:pt x="5372842" y="1769800"/>
                </a:cubicBezTo>
                <a:cubicBezTo>
                  <a:pt x="5372842" y="1717250"/>
                  <a:pt x="5415443" y="1674648"/>
                  <a:pt x="5467994" y="1674648"/>
                </a:cubicBezTo>
                <a:close/>
                <a:moveTo>
                  <a:pt x="5049325" y="1674648"/>
                </a:moveTo>
                <a:cubicBezTo>
                  <a:pt x="5101876" y="1674648"/>
                  <a:pt x="5144478" y="1717250"/>
                  <a:pt x="5144478" y="1769800"/>
                </a:cubicBezTo>
                <a:cubicBezTo>
                  <a:pt x="5144478" y="1822352"/>
                  <a:pt x="5101876" y="1864953"/>
                  <a:pt x="5049325" y="1864953"/>
                </a:cubicBezTo>
                <a:cubicBezTo>
                  <a:pt x="4996774" y="1864953"/>
                  <a:pt x="4954173" y="1822352"/>
                  <a:pt x="4954173" y="1769800"/>
                </a:cubicBezTo>
                <a:cubicBezTo>
                  <a:pt x="4954173" y="1717250"/>
                  <a:pt x="4996774" y="1674648"/>
                  <a:pt x="5049325" y="1674648"/>
                </a:cubicBezTo>
                <a:close/>
                <a:moveTo>
                  <a:pt x="4630656" y="1674648"/>
                </a:moveTo>
                <a:cubicBezTo>
                  <a:pt x="4683207" y="1674648"/>
                  <a:pt x="4725808" y="1717250"/>
                  <a:pt x="4725808" y="1769800"/>
                </a:cubicBezTo>
                <a:cubicBezTo>
                  <a:pt x="4725808" y="1822352"/>
                  <a:pt x="4683207" y="1864953"/>
                  <a:pt x="4630656" y="1864953"/>
                </a:cubicBezTo>
                <a:cubicBezTo>
                  <a:pt x="4578106" y="1864953"/>
                  <a:pt x="4535504" y="1822352"/>
                  <a:pt x="4535504" y="1769800"/>
                </a:cubicBezTo>
                <a:cubicBezTo>
                  <a:pt x="4535504" y="1717250"/>
                  <a:pt x="4578106" y="1674648"/>
                  <a:pt x="4630656" y="1674648"/>
                </a:cubicBezTo>
                <a:close/>
                <a:moveTo>
                  <a:pt x="4211987" y="1674648"/>
                </a:moveTo>
                <a:cubicBezTo>
                  <a:pt x="4264538" y="1674648"/>
                  <a:pt x="4307139" y="1717250"/>
                  <a:pt x="4307139" y="1769800"/>
                </a:cubicBezTo>
                <a:cubicBezTo>
                  <a:pt x="4307139" y="1822352"/>
                  <a:pt x="4264538" y="1864953"/>
                  <a:pt x="4211987" y="1864953"/>
                </a:cubicBezTo>
                <a:cubicBezTo>
                  <a:pt x="4159436" y="1864953"/>
                  <a:pt x="4116835" y="1822352"/>
                  <a:pt x="4116835" y="1769800"/>
                </a:cubicBezTo>
                <a:cubicBezTo>
                  <a:pt x="4116835" y="1717250"/>
                  <a:pt x="4159436" y="1674648"/>
                  <a:pt x="4211987" y="1674648"/>
                </a:cubicBezTo>
                <a:close/>
                <a:moveTo>
                  <a:pt x="3793436" y="1674648"/>
                </a:moveTo>
                <a:cubicBezTo>
                  <a:pt x="3845869" y="1674648"/>
                  <a:pt x="3888470" y="1717250"/>
                  <a:pt x="3888470" y="1769800"/>
                </a:cubicBezTo>
                <a:cubicBezTo>
                  <a:pt x="3888470" y="1822352"/>
                  <a:pt x="3845869" y="1864953"/>
                  <a:pt x="3793436" y="1864953"/>
                </a:cubicBezTo>
                <a:cubicBezTo>
                  <a:pt x="3740885" y="1864953"/>
                  <a:pt x="3698284" y="1822352"/>
                  <a:pt x="3698284" y="1769800"/>
                </a:cubicBezTo>
                <a:cubicBezTo>
                  <a:pt x="3698284" y="1717250"/>
                  <a:pt x="3740885" y="1674648"/>
                  <a:pt x="3793436" y="1674648"/>
                </a:cubicBezTo>
                <a:close/>
                <a:moveTo>
                  <a:pt x="3374758" y="1674648"/>
                </a:moveTo>
                <a:cubicBezTo>
                  <a:pt x="3427308" y="1674648"/>
                  <a:pt x="3469916" y="1717250"/>
                  <a:pt x="3469916" y="1769800"/>
                </a:cubicBezTo>
                <a:cubicBezTo>
                  <a:pt x="3469916" y="1822352"/>
                  <a:pt x="3427308" y="1864953"/>
                  <a:pt x="3374758" y="1864953"/>
                </a:cubicBezTo>
                <a:cubicBezTo>
                  <a:pt x="3322205" y="1864953"/>
                  <a:pt x="3279604" y="1822352"/>
                  <a:pt x="3279604" y="1769800"/>
                </a:cubicBezTo>
                <a:cubicBezTo>
                  <a:pt x="3279604" y="1717250"/>
                  <a:pt x="3322205" y="1674648"/>
                  <a:pt x="3374758" y="1674648"/>
                </a:cubicBezTo>
                <a:close/>
                <a:moveTo>
                  <a:pt x="2956081" y="1674648"/>
                </a:moveTo>
                <a:cubicBezTo>
                  <a:pt x="3008634" y="1674648"/>
                  <a:pt x="3051237" y="1717250"/>
                  <a:pt x="3051237" y="1769800"/>
                </a:cubicBezTo>
                <a:cubicBezTo>
                  <a:pt x="3051237" y="1822352"/>
                  <a:pt x="3008634" y="1864953"/>
                  <a:pt x="2956081" y="1864953"/>
                </a:cubicBezTo>
                <a:cubicBezTo>
                  <a:pt x="2903527" y="1864953"/>
                  <a:pt x="2860924" y="1822352"/>
                  <a:pt x="2860924" y="1769800"/>
                </a:cubicBezTo>
                <a:cubicBezTo>
                  <a:pt x="2860924" y="1717250"/>
                  <a:pt x="2903527" y="1674648"/>
                  <a:pt x="2956081" y="1674648"/>
                </a:cubicBezTo>
                <a:close/>
                <a:moveTo>
                  <a:pt x="2537398" y="1674648"/>
                </a:moveTo>
                <a:cubicBezTo>
                  <a:pt x="2589956" y="1674648"/>
                  <a:pt x="2632560" y="1717250"/>
                  <a:pt x="2632560" y="1769800"/>
                </a:cubicBezTo>
                <a:cubicBezTo>
                  <a:pt x="2632560" y="1822352"/>
                  <a:pt x="2589956" y="1864953"/>
                  <a:pt x="2537398" y="1864953"/>
                </a:cubicBezTo>
                <a:cubicBezTo>
                  <a:pt x="2484846" y="1864953"/>
                  <a:pt x="2442246" y="1822352"/>
                  <a:pt x="2442246" y="1769800"/>
                </a:cubicBezTo>
                <a:cubicBezTo>
                  <a:pt x="2442246" y="1717250"/>
                  <a:pt x="2484846" y="1674648"/>
                  <a:pt x="2537398" y="1674648"/>
                </a:cubicBezTo>
                <a:close/>
                <a:moveTo>
                  <a:pt x="2118728" y="1674648"/>
                </a:moveTo>
                <a:cubicBezTo>
                  <a:pt x="2171279" y="1674648"/>
                  <a:pt x="2213881" y="1717250"/>
                  <a:pt x="2213881" y="1769800"/>
                </a:cubicBezTo>
                <a:cubicBezTo>
                  <a:pt x="2213881" y="1822352"/>
                  <a:pt x="2171279" y="1864953"/>
                  <a:pt x="2118728" y="1864953"/>
                </a:cubicBezTo>
                <a:cubicBezTo>
                  <a:pt x="2066176" y="1864953"/>
                  <a:pt x="2023573" y="1822352"/>
                  <a:pt x="2023573" y="1769800"/>
                </a:cubicBezTo>
                <a:cubicBezTo>
                  <a:pt x="2023573" y="1717250"/>
                  <a:pt x="2066176" y="1674648"/>
                  <a:pt x="2118728" y="1674648"/>
                </a:cubicBezTo>
                <a:close/>
                <a:moveTo>
                  <a:pt x="1700050" y="1674648"/>
                </a:moveTo>
                <a:cubicBezTo>
                  <a:pt x="1752600" y="1674648"/>
                  <a:pt x="1795202" y="1717250"/>
                  <a:pt x="1795202" y="1769800"/>
                </a:cubicBezTo>
                <a:cubicBezTo>
                  <a:pt x="1795202" y="1822352"/>
                  <a:pt x="1752600" y="1864953"/>
                  <a:pt x="1700050" y="1864953"/>
                </a:cubicBezTo>
                <a:cubicBezTo>
                  <a:pt x="1647495" y="1864953"/>
                  <a:pt x="1604890" y="1822352"/>
                  <a:pt x="1604890" y="1769800"/>
                </a:cubicBezTo>
                <a:cubicBezTo>
                  <a:pt x="1604890" y="1717250"/>
                  <a:pt x="1647495" y="1674648"/>
                  <a:pt x="1700050" y="1674648"/>
                </a:cubicBezTo>
                <a:close/>
                <a:moveTo>
                  <a:pt x="1281369" y="1674648"/>
                </a:moveTo>
                <a:cubicBezTo>
                  <a:pt x="1333920" y="1674648"/>
                  <a:pt x="1376522" y="1717250"/>
                  <a:pt x="1376522" y="1769800"/>
                </a:cubicBezTo>
                <a:cubicBezTo>
                  <a:pt x="1376522" y="1822352"/>
                  <a:pt x="1333920" y="1864953"/>
                  <a:pt x="1281369" y="1864953"/>
                </a:cubicBezTo>
                <a:cubicBezTo>
                  <a:pt x="1228819" y="1864953"/>
                  <a:pt x="1186218" y="1822352"/>
                  <a:pt x="1186218" y="1769800"/>
                </a:cubicBezTo>
                <a:cubicBezTo>
                  <a:pt x="1186218" y="1717250"/>
                  <a:pt x="1228819" y="1674648"/>
                  <a:pt x="1281369" y="1674648"/>
                </a:cubicBezTo>
                <a:close/>
                <a:moveTo>
                  <a:pt x="862703" y="1674648"/>
                </a:moveTo>
                <a:cubicBezTo>
                  <a:pt x="915254" y="1674648"/>
                  <a:pt x="957854" y="1717250"/>
                  <a:pt x="957854" y="1769800"/>
                </a:cubicBezTo>
                <a:cubicBezTo>
                  <a:pt x="957854" y="1822352"/>
                  <a:pt x="915254" y="1864953"/>
                  <a:pt x="862703" y="1864953"/>
                </a:cubicBezTo>
                <a:cubicBezTo>
                  <a:pt x="810153" y="1864953"/>
                  <a:pt x="767551" y="1822352"/>
                  <a:pt x="767551" y="1769800"/>
                </a:cubicBezTo>
                <a:cubicBezTo>
                  <a:pt x="767551" y="1717250"/>
                  <a:pt x="810153" y="1674648"/>
                  <a:pt x="862703" y="1674648"/>
                </a:cubicBezTo>
                <a:close/>
                <a:moveTo>
                  <a:pt x="444037" y="1674648"/>
                </a:moveTo>
                <a:cubicBezTo>
                  <a:pt x="496587" y="1674648"/>
                  <a:pt x="539190" y="1717250"/>
                  <a:pt x="539190" y="1769800"/>
                </a:cubicBezTo>
                <a:cubicBezTo>
                  <a:pt x="539190" y="1822352"/>
                  <a:pt x="496587" y="1864953"/>
                  <a:pt x="444037" y="1864953"/>
                </a:cubicBezTo>
                <a:cubicBezTo>
                  <a:pt x="391485" y="1864953"/>
                  <a:pt x="348885" y="1822352"/>
                  <a:pt x="348885" y="1769800"/>
                </a:cubicBezTo>
                <a:cubicBezTo>
                  <a:pt x="348885" y="1717250"/>
                  <a:pt x="391485" y="1674648"/>
                  <a:pt x="444037" y="1674648"/>
                </a:cubicBezTo>
                <a:close/>
                <a:moveTo>
                  <a:pt x="25368" y="1674648"/>
                </a:moveTo>
                <a:cubicBezTo>
                  <a:pt x="77918" y="1674648"/>
                  <a:pt x="120521" y="1717250"/>
                  <a:pt x="120521" y="1769800"/>
                </a:cubicBezTo>
                <a:cubicBezTo>
                  <a:pt x="120521" y="1822352"/>
                  <a:pt x="77918" y="1864953"/>
                  <a:pt x="25368" y="1864953"/>
                </a:cubicBezTo>
                <a:lnTo>
                  <a:pt x="0" y="1859831"/>
                </a:lnTo>
                <a:lnTo>
                  <a:pt x="0" y="1679770"/>
                </a:lnTo>
                <a:close/>
                <a:moveTo>
                  <a:pt x="12166698" y="1256004"/>
                </a:moveTo>
                <a:lnTo>
                  <a:pt x="12192000" y="1261113"/>
                </a:lnTo>
                <a:lnTo>
                  <a:pt x="12192000" y="1441198"/>
                </a:lnTo>
                <a:lnTo>
                  <a:pt x="12166698" y="1446306"/>
                </a:lnTo>
                <a:cubicBezTo>
                  <a:pt x="12114147" y="1446306"/>
                  <a:pt x="12071546" y="1403704"/>
                  <a:pt x="12071546" y="1351155"/>
                </a:cubicBezTo>
                <a:cubicBezTo>
                  <a:pt x="12071546" y="1298605"/>
                  <a:pt x="12114147" y="1256004"/>
                  <a:pt x="12166698" y="1256004"/>
                </a:cubicBezTo>
                <a:close/>
                <a:moveTo>
                  <a:pt x="11748029" y="1256004"/>
                </a:moveTo>
                <a:cubicBezTo>
                  <a:pt x="11800580" y="1256004"/>
                  <a:pt x="11843181" y="1298605"/>
                  <a:pt x="11843181" y="1351155"/>
                </a:cubicBezTo>
                <a:cubicBezTo>
                  <a:pt x="11843181" y="1403704"/>
                  <a:pt x="11800580" y="1446306"/>
                  <a:pt x="11748029" y="1446306"/>
                </a:cubicBezTo>
                <a:cubicBezTo>
                  <a:pt x="11695478" y="1446306"/>
                  <a:pt x="11652877" y="1403704"/>
                  <a:pt x="11652877" y="1351155"/>
                </a:cubicBezTo>
                <a:cubicBezTo>
                  <a:pt x="11652877" y="1298605"/>
                  <a:pt x="11695478" y="1256004"/>
                  <a:pt x="11748029" y="1256004"/>
                </a:cubicBezTo>
                <a:close/>
                <a:moveTo>
                  <a:pt x="11329360" y="1256004"/>
                </a:moveTo>
                <a:cubicBezTo>
                  <a:pt x="11381911" y="1256004"/>
                  <a:pt x="11424512" y="1298605"/>
                  <a:pt x="11424512" y="1351155"/>
                </a:cubicBezTo>
                <a:cubicBezTo>
                  <a:pt x="11424512" y="1403704"/>
                  <a:pt x="11381911" y="1446306"/>
                  <a:pt x="11329360" y="1446306"/>
                </a:cubicBezTo>
                <a:cubicBezTo>
                  <a:pt x="11276809" y="1446306"/>
                  <a:pt x="11234208" y="1403704"/>
                  <a:pt x="11234208" y="1351155"/>
                </a:cubicBezTo>
                <a:cubicBezTo>
                  <a:pt x="11234208" y="1298605"/>
                  <a:pt x="11276809" y="1256004"/>
                  <a:pt x="11329360" y="1256004"/>
                </a:cubicBezTo>
                <a:close/>
                <a:moveTo>
                  <a:pt x="10910691" y="1256004"/>
                </a:moveTo>
                <a:cubicBezTo>
                  <a:pt x="10963242" y="1256004"/>
                  <a:pt x="11005843" y="1298605"/>
                  <a:pt x="11005843" y="1351155"/>
                </a:cubicBezTo>
                <a:cubicBezTo>
                  <a:pt x="11005843" y="1403704"/>
                  <a:pt x="10963242" y="1446306"/>
                  <a:pt x="10910691" y="1446306"/>
                </a:cubicBezTo>
                <a:cubicBezTo>
                  <a:pt x="10858140" y="1446306"/>
                  <a:pt x="10815539" y="1403704"/>
                  <a:pt x="10815539" y="1351155"/>
                </a:cubicBezTo>
                <a:cubicBezTo>
                  <a:pt x="10815539" y="1298605"/>
                  <a:pt x="10858140" y="1256004"/>
                  <a:pt x="10910691" y="1256004"/>
                </a:cubicBezTo>
                <a:close/>
                <a:moveTo>
                  <a:pt x="10492022" y="1256004"/>
                </a:moveTo>
                <a:cubicBezTo>
                  <a:pt x="10544573" y="1256004"/>
                  <a:pt x="10587174" y="1298605"/>
                  <a:pt x="10587174" y="1351155"/>
                </a:cubicBezTo>
                <a:cubicBezTo>
                  <a:pt x="10587174" y="1403704"/>
                  <a:pt x="10544573" y="1446306"/>
                  <a:pt x="10492022" y="1446306"/>
                </a:cubicBezTo>
                <a:cubicBezTo>
                  <a:pt x="10439471" y="1446306"/>
                  <a:pt x="10396870" y="1403704"/>
                  <a:pt x="10396870" y="1351155"/>
                </a:cubicBezTo>
                <a:cubicBezTo>
                  <a:pt x="10396870" y="1298605"/>
                  <a:pt x="10439471" y="1256004"/>
                  <a:pt x="10492022" y="1256004"/>
                </a:cubicBezTo>
                <a:close/>
                <a:moveTo>
                  <a:pt x="10073353" y="1256004"/>
                </a:moveTo>
                <a:cubicBezTo>
                  <a:pt x="10125904" y="1256004"/>
                  <a:pt x="10168505" y="1298605"/>
                  <a:pt x="10168505" y="1351155"/>
                </a:cubicBezTo>
                <a:cubicBezTo>
                  <a:pt x="10168505" y="1403704"/>
                  <a:pt x="10125904" y="1446306"/>
                  <a:pt x="10073353" y="1446306"/>
                </a:cubicBezTo>
                <a:cubicBezTo>
                  <a:pt x="10020803" y="1446306"/>
                  <a:pt x="9978201" y="1403704"/>
                  <a:pt x="9978201" y="1351155"/>
                </a:cubicBezTo>
                <a:cubicBezTo>
                  <a:pt x="9978201" y="1298605"/>
                  <a:pt x="10020803" y="1256004"/>
                  <a:pt x="10073353" y="1256004"/>
                </a:cubicBezTo>
                <a:close/>
                <a:moveTo>
                  <a:pt x="9654684" y="1256004"/>
                </a:moveTo>
                <a:cubicBezTo>
                  <a:pt x="9707235" y="1256004"/>
                  <a:pt x="9749836" y="1298605"/>
                  <a:pt x="9749836" y="1351155"/>
                </a:cubicBezTo>
                <a:cubicBezTo>
                  <a:pt x="9749836" y="1403704"/>
                  <a:pt x="9707235" y="1446306"/>
                  <a:pt x="9654684" y="1446306"/>
                </a:cubicBezTo>
                <a:cubicBezTo>
                  <a:pt x="9602134" y="1446306"/>
                  <a:pt x="9559532" y="1403704"/>
                  <a:pt x="9559532" y="1351155"/>
                </a:cubicBezTo>
                <a:cubicBezTo>
                  <a:pt x="9559532" y="1298605"/>
                  <a:pt x="9602134" y="1256004"/>
                  <a:pt x="9654684" y="1256004"/>
                </a:cubicBezTo>
                <a:close/>
                <a:moveTo>
                  <a:pt x="9236015" y="1256004"/>
                </a:moveTo>
                <a:cubicBezTo>
                  <a:pt x="9288566" y="1256004"/>
                  <a:pt x="9331167" y="1298605"/>
                  <a:pt x="9331167" y="1351155"/>
                </a:cubicBezTo>
                <a:cubicBezTo>
                  <a:pt x="9331167" y="1403704"/>
                  <a:pt x="9288566" y="1446306"/>
                  <a:pt x="9236015" y="1446306"/>
                </a:cubicBezTo>
                <a:cubicBezTo>
                  <a:pt x="9183465" y="1446306"/>
                  <a:pt x="9140863" y="1403704"/>
                  <a:pt x="9140863" y="1351155"/>
                </a:cubicBezTo>
                <a:cubicBezTo>
                  <a:pt x="9140863" y="1298605"/>
                  <a:pt x="9183465" y="1256004"/>
                  <a:pt x="9236015" y="1256004"/>
                </a:cubicBezTo>
                <a:close/>
                <a:moveTo>
                  <a:pt x="8817346" y="1256004"/>
                </a:moveTo>
                <a:cubicBezTo>
                  <a:pt x="8869897" y="1256004"/>
                  <a:pt x="8912498" y="1298605"/>
                  <a:pt x="8912498" y="1351155"/>
                </a:cubicBezTo>
                <a:cubicBezTo>
                  <a:pt x="8912498" y="1403704"/>
                  <a:pt x="8869897" y="1446306"/>
                  <a:pt x="8817346" y="1446306"/>
                </a:cubicBezTo>
                <a:cubicBezTo>
                  <a:pt x="8764796" y="1446306"/>
                  <a:pt x="8722194" y="1403704"/>
                  <a:pt x="8722194" y="1351155"/>
                </a:cubicBezTo>
                <a:cubicBezTo>
                  <a:pt x="8722194" y="1298605"/>
                  <a:pt x="8764796" y="1256004"/>
                  <a:pt x="8817346" y="1256004"/>
                </a:cubicBezTo>
                <a:close/>
                <a:moveTo>
                  <a:pt x="8398677" y="1256004"/>
                </a:moveTo>
                <a:cubicBezTo>
                  <a:pt x="8451228" y="1256004"/>
                  <a:pt x="8493829" y="1298605"/>
                  <a:pt x="8493829" y="1351155"/>
                </a:cubicBezTo>
                <a:cubicBezTo>
                  <a:pt x="8493829" y="1403704"/>
                  <a:pt x="8451228" y="1446306"/>
                  <a:pt x="8398677" y="1446306"/>
                </a:cubicBezTo>
                <a:cubicBezTo>
                  <a:pt x="8346127" y="1446306"/>
                  <a:pt x="8303526" y="1403704"/>
                  <a:pt x="8303526" y="1351155"/>
                </a:cubicBezTo>
                <a:cubicBezTo>
                  <a:pt x="8303526" y="1298605"/>
                  <a:pt x="8346127" y="1256004"/>
                  <a:pt x="8398677" y="1256004"/>
                </a:cubicBezTo>
                <a:close/>
                <a:moveTo>
                  <a:pt x="7980009" y="1256004"/>
                </a:moveTo>
                <a:cubicBezTo>
                  <a:pt x="8032559" y="1256004"/>
                  <a:pt x="8075161" y="1298605"/>
                  <a:pt x="8075161" y="1351155"/>
                </a:cubicBezTo>
                <a:cubicBezTo>
                  <a:pt x="8075161" y="1403704"/>
                  <a:pt x="8032559" y="1446306"/>
                  <a:pt x="7980009" y="1446306"/>
                </a:cubicBezTo>
                <a:cubicBezTo>
                  <a:pt x="7927458" y="1446306"/>
                  <a:pt x="7884857" y="1403704"/>
                  <a:pt x="7884857" y="1351155"/>
                </a:cubicBezTo>
                <a:cubicBezTo>
                  <a:pt x="7884857" y="1298605"/>
                  <a:pt x="7927458" y="1256004"/>
                  <a:pt x="7980009" y="1256004"/>
                </a:cubicBezTo>
                <a:close/>
                <a:moveTo>
                  <a:pt x="7561340" y="1256004"/>
                </a:moveTo>
                <a:cubicBezTo>
                  <a:pt x="7613890" y="1256004"/>
                  <a:pt x="7656492" y="1298605"/>
                  <a:pt x="7656492" y="1351155"/>
                </a:cubicBezTo>
                <a:cubicBezTo>
                  <a:pt x="7656492" y="1403704"/>
                  <a:pt x="7613890" y="1446306"/>
                  <a:pt x="7561340" y="1446306"/>
                </a:cubicBezTo>
                <a:cubicBezTo>
                  <a:pt x="7508789" y="1446306"/>
                  <a:pt x="7466188" y="1403704"/>
                  <a:pt x="7466188" y="1351155"/>
                </a:cubicBezTo>
                <a:cubicBezTo>
                  <a:pt x="7466188" y="1298605"/>
                  <a:pt x="7508789" y="1256004"/>
                  <a:pt x="7561340" y="1256004"/>
                </a:cubicBezTo>
                <a:close/>
                <a:moveTo>
                  <a:pt x="7142671" y="1256004"/>
                </a:moveTo>
                <a:cubicBezTo>
                  <a:pt x="7195221" y="1256004"/>
                  <a:pt x="7237823" y="1298605"/>
                  <a:pt x="7237823" y="1351155"/>
                </a:cubicBezTo>
                <a:cubicBezTo>
                  <a:pt x="7237823" y="1403704"/>
                  <a:pt x="7195221" y="1446306"/>
                  <a:pt x="7142671" y="1446306"/>
                </a:cubicBezTo>
                <a:cubicBezTo>
                  <a:pt x="7090120" y="1446306"/>
                  <a:pt x="7047519" y="1403704"/>
                  <a:pt x="7047519" y="1351155"/>
                </a:cubicBezTo>
                <a:cubicBezTo>
                  <a:pt x="7047519" y="1298605"/>
                  <a:pt x="7090120" y="1256004"/>
                  <a:pt x="7142671" y="1256004"/>
                </a:cubicBezTo>
                <a:close/>
                <a:moveTo>
                  <a:pt x="6724002" y="1256004"/>
                </a:moveTo>
                <a:cubicBezTo>
                  <a:pt x="6776553" y="1256004"/>
                  <a:pt x="6819154" y="1298605"/>
                  <a:pt x="6819154" y="1351155"/>
                </a:cubicBezTo>
                <a:cubicBezTo>
                  <a:pt x="6819154" y="1403704"/>
                  <a:pt x="6776553" y="1446306"/>
                  <a:pt x="6724002" y="1446306"/>
                </a:cubicBezTo>
                <a:cubicBezTo>
                  <a:pt x="6671451" y="1446306"/>
                  <a:pt x="6628850" y="1403704"/>
                  <a:pt x="6628850" y="1351155"/>
                </a:cubicBezTo>
                <a:cubicBezTo>
                  <a:pt x="6628850" y="1298605"/>
                  <a:pt x="6671451" y="1256004"/>
                  <a:pt x="6724002" y="1256004"/>
                </a:cubicBezTo>
                <a:close/>
                <a:moveTo>
                  <a:pt x="6305333" y="1256004"/>
                </a:moveTo>
                <a:cubicBezTo>
                  <a:pt x="6357884" y="1256004"/>
                  <a:pt x="6400485" y="1298605"/>
                  <a:pt x="6400485" y="1351155"/>
                </a:cubicBezTo>
                <a:cubicBezTo>
                  <a:pt x="6400485" y="1403704"/>
                  <a:pt x="6357884" y="1446306"/>
                  <a:pt x="6305333" y="1446306"/>
                </a:cubicBezTo>
                <a:cubicBezTo>
                  <a:pt x="6252782" y="1446306"/>
                  <a:pt x="6210181" y="1403704"/>
                  <a:pt x="6210181" y="1351155"/>
                </a:cubicBezTo>
                <a:cubicBezTo>
                  <a:pt x="6210181" y="1298605"/>
                  <a:pt x="6252782" y="1256004"/>
                  <a:pt x="6305333" y="1256004"/>
                </a:cubicBezTo>
                <a:close/>
                <a:moveTo>
                  <a:pt x="5886664" y="1256004"/>
                </a:moveTo>
                <a:cubicBezTo>
                  <a:pt x="5939215" y="1256004"/>
                  <a:pt x="5981816" y="1298605"/>
                  <a:pt x="5981816" y="1351155"/>
                </a:cubicBezTo>
                <a:cubicBezTo>
                  <a:pt x="5981816" y="1403704"/>
                  <a:pt x="5939215" y="1446306"/>
                  <a:pt x="5886664" y="1446306"/>
                </a:cubicBezTo>
                <a:cubicBezTo>
                  <a:pt x="5834113" y="1446306"/>
                  <a:pt x="5791512" y="1403704"/>
                  <a:pt x="5791512" y="1351155"/>
                </a:cubicBezTo>
                <a:cubicBezTo>
                  <a:pt x="5791512" y="1298605"/>
                  <a:pt x="5834113" y="1256004"/>
                  <a:pt x="5886664" y="1256004"/>
                </a:cubicBezTo>
                <a:close/>
                <a:moveTo>
                  <a:pt x="5467994" y="1256004"/>
                </a:moveTo>
                <a:cubicBezTo>
                  <a:pt x="5520544" y="1256004"/>
                  <a:pt x="5563146" y="1298605"/>
                  <a:pt x="5563146" y="1351155"/>
                </a:cubicBezTo>
                <a:cubicBezTo>
                  <a:pt x="5563146" y="1403704"/>
                  <a:pt x="5520544" y="1446306"/>
                  <a:pt x="5467994" y="1446306"/>
                </a:cubicBezTo>
                <a:cubicBezTo>
                  <a:pt x="5415443" y="1446306"/>
                  <a:pt x="5372842" y="1403704"/>
                  <a:pt x="5372842" y="1351155"/>
                </a:cubicBezTo>
                <a:cubicBezTo>
                  <a:pt x="5372842" y="1298605"/>
                  <a:pt x="5415443" y="1256004"/>
                  <a:pt x="5467994" y="1256004"/>
                </a:cubicBezTo>
                <a:close/>
                <a:moveTo>
                  <a:pt x="5049325" y="1256004"/>
                </a:moveTo>
                <a:cubicBezTo>
                  <a:pt x="5101876" y="1256004"/>
                  <a:pt x="5144478" y="1298605"/>
                  <a:pt x="5144478" y="1351155"/>
                </a:cubicBezTo>
                <a:cubicBezTo>
                  <a:pt x="5144478" y="1403704"/>
                  <a:pt x="5101876" y="1446306"/>
                  <a:pt x="5049325" y="1446306"/>
                </a:cubicBezTo>
                <a:cubicBezTo>
                  <a:pt x="4996774" y="1446306"/>
                  <a:pt x="4954173" y="1403704"/>
                  <a:pt x="4954173" y="1351155"/>
                </a:cubicBezTo>
                <a:cubicBezTo>
                  <a:pt x="4954173" y="1298605"/>
                  <a:pt x="4996774" y="1256004"/>
                  <a:pt x="5049325" y="1256004"/>
                </a:cubicBezTo>
                <a:close/>
                <a:moveTo>
                  <a:pt x="4630656" y="1256004"/>
                </a:moveTo>
                <a:cubicBezTo>
                  <a:pt x="4683207" y="1256004"/>
                  <a:pt x="4725808" y="1298605"/>
                  <a:pt x="4725808" y="1351155"/>
                </a:cubicBezTo>
                <a:cubicBezTo>
                  <a:pt x="4725808" y="1403704"/>
                  <a:pt x="4683207" y="1446306"/>
                  <a:pt x="4630656" y="1446306"/>
                </a:cubicBezTo>
                <a:cubicBezTo>
                  <a:pt x="4578106" y="1446306"/>
                  <a:pt x="4535504" y="1403704"/>
                  <a:pt x="4535504" y="1351155"/>
                </a:cubicBezTo>
                <a:cubicBezTo>
                  <a:pt x="4535504" y="1298605"/>
                  <a:pt x="4578106" y="1256004"/>
                  <a:pt x="4630656" y="1256004"/>
                </a:cubicBezTo>
                <a:close/>
                <a:moveTo>
                  <a:pt x="4211987" y="1256004"/>
                </a:moveTo>
                <a:cubicBezTo>
                  <a:pt x="4264538" y="1256004"/>
                  <a:pt x="4307139" y="1298605"/>
                  <a:pt x="4307139" y="1351155"/>
                </a:cubicBezTo>
                <a:cubicBezTo>
                  <a:pt x="4307139" y="1403704"/>
                  <a:pt x="4264538" y="1446306"/>
                  <a:pt x="4211987" y="1446306"/>
                </a:cubicBezTo>
                <a:cubicBezTo>
                  <a:pt x="4159436" y="1446306"/>
                  <a:pt x="4116835" y="1403704"/>
                  <a:pt x="4116835" y="1351155"/>
                </a:cubicBezTo>
                <a:cubicBezTo>
                  <a:pt x="4116835" y="1298605"/>
                  <a:pt x="4159436" y="1256004"/>
                  <a:pt x="4211987" y="1256004"/>
                </a:cubicBezTo>
                <a:close/>
                <a:moveTo>
                  <a:pt x="3793444" y="1256004"/>
                </a:moveTo>
                <a:cubicBezTo>
                  <a:pt x="3845869" y="1256004"/>
                  <a:pt x="3888470" y="1298605"/>
                  <a:pt x="3888470" y="1351155"/>
                </a:cubicBezTo>
                <a:cubicBezTo>
                  <a:pt x="3888470" y="1403704"/>
                  <a:pt x="3845869" y="1446306"/>
                  <a:pt x="3793444" y="1446306"/>
                </a:cubicBezTo>
                <a:cubicBezTo>
                  <a:pt x="3740894" y="1446306"/>
                  <a:pt x="3698292" y="1403704"/>
                  <a:pt x="3698292" y="1351155"/>
                </a:cubicBezTo>
                <a:cubicBezTo>
                  <a:pt x="3698292" y="1298605"/>
                  <a:pt x="3740894" y="1256004"/>
                  <a:pt x="3793444" y="1256004"/>
                </a:cubicBezTo>
                <a:close/>
                <a:moveTo>
                  <a:pt x="3374764" y="1256004"/>
                </a:moveTo>
                <a:cubicBezTo>
                  <a:pt x="3427315" y="1256004"/>
                  <a:pt x="3469924" y="1298605"/>
                  <a:pt x="3469924" y="1351155"/>
                </a:cubicBezTo>
                <a:cubicBezTo>
                  <a:pt x="3469924" y="1403704"/>
                  <a:pt x="3427315" y="1446306"/>
                  <a:pt x="3374764" y="1446306"/>
                </a:cubicBezTo>
                <a:cubicBezTo>
                  <a:pt x="3322214" y="1446306"/>
                  <a:pt x="3279613" y="1403704"/>
                  <a:pt x="3279613" y="1351155"/>
                </a:cubicBezTo>
                <a:cubicBezTo>
                  <a:pt x="3279613" y="1298605"/>
                  <a:pt x="3322214" y="1256004"/>
                  <a:pt x="3374764" y="1256004"/>
                </a:cubicBezTo>
                <a:close/>
                <a:moveTo>
                  <a:pt x="2956087" y="1256004"/>
                </a:moveTo>
                <a:cubicBezTo>
                  <a:pt x="3008641" y="1256004"/>
                  <a:pt x="3051244" y="1298605"/>
                  <a:pt x="3051244" y="1351155"/>
                </a:cubicBezTo>
                <a:cubicBezTo>
                  <a:pt x="3051244" y="1403704"/>
                  <a:pt x="3008641" y="1446306"/>
                  <a:pt x="2956087" y="1446306"/>
                </a:cubicBezTo>
                <a:cubicBezTo>
                  <a:pt x="2903534" y="1446306"/>
                  <a:pt x="2860932" y="1403704"/>
                  <a:pt x="2860932" y="1351155"/>
                </a:cubicBezTo>
                <a:cubicBezTo>
                  <a:pt x="2860932" y="1298605"/>
                  <a:pt x="2903534" y="1256004"/>
                  <a:pt x="2956087" y="1256004"/>
                </a:cubicBezTo>
                <a:close/>
                <a:moveTo>
                  <a:pt x="2537405" y="1256004"/>
                </a:moveTo>
                <a:cubicBezTo>
                  <a:pt x="2589962" y="1256004"/>
                  <a:pt x="2632567" y="1298605"/>
                  <a:pt x="2632567" y="1351155"/>
                </a:cubicBezTo>
                <a:cubicBezTo>
                  <a:pt x="2632567" y="1403704"/>
                  <a:pt x="2589962" y="1446306"/>
                  <a:pt x="2537405" y="1446306"/>
                </a:cubicBezTo>
                <a:cubicBezTo>
                  <a:pt x="2484854" y="1446306"/>
                  <a:pt x="2442252" y="1403704"/>
                  <a:pt x="2442252" y="1351155"/>
                </a:cubicBezTo>
                <a:cubicBezTo>
                  <a:pt x="2442252" y="1298605"/>
                  <a:pt x="2484854" y="1256004"/>
                  <a:pt x="2537405" y="1256004"/>
                </a:cubicBezTo>
                <a:close/>
                <a:moveTo>
                  <a:pt x="2118734" y="1256004"/>
                </a:moveTo>
                <a:cubicBezTo>
                  <a:pt x="2171286" y="1256004"/>
                  <a:pt x="2213887" y="1298605"/>
                  <a:pt x="2213887" y="1351155"/>
                </a:cubicBezTo>
                <a:cubicBezTo>
                  <a:pt x="2213887" y="1403704"/>
                  <a:pt x="2171286" y="1446306"/>
                  <a:pt x="2118734" y="1446306"/>
                </a:cubicBezTo>
                <a:cubicBezTo>
                  <a:pt x="2066182" y="1446306"/>
                  <a:pt x="2023581" y="1403704"/>
                  <a:pt x="2023581" y="1351155"/>
                </a:cubicBezTo>
                <a:cubicBezTo>
                  <a:pt x="2023581" y="1298605"/>
                  <a:pt x="2066182" y="1256004"/>
                  <a:pt x="2118734" y="1256004"/>
                </a:cubicBezTo>
                <a:close/>
                <a:moveTo>
                  <a:pt x="1700054" y="1256004"/>
                </a:moveTo>
                <a:cubicBezTo>
                  <a:pt x="1752605" y="1256004"/>
                  <a:pt x="1795208" y="1298605"/>
                  <a:pt x="1795208" y="1351155"/>
                </a:cubicBezTo>
                <a:cubicBezTo>
                  <a:pt x="1795208" y="1403704"/>
                  <a:pt x="1752605" y="1446306"/>
                  <a:pt x="1700054" y="1446306"/>
                </a:cubicBezTo>
                <a:cubicBezTo>
                  <a:pt x="1647500" y="1446306"/>
                  <a:pt x="1604895" y="1403704"/>
                  <a:pt x="1604895" y="1351155"/>
                </a:cubicBezTo>
                <a:cubicBezTo>
                  <a:pt x="1604895" y="1298605"/>
                  <a:pt x="1647500" y="1256004"/>
                  <a:pt x="1700054" y="1256004"/>
                </a:cubicBezTo>
                <a:close/>
                <a:moveTo>
                  <a:pt x="1281373" y="1256004"/>
                </a:moveTo>
                <a:cubicBezTo>
                  <a:pt x="1333925" y="1256004"/>
                  <a:pt x="1376527" y="1298605"/>
                  <a:pt x="1376527" y="1351155"/>
                </a:cubicBezTo>
                <a:cubicBezTo>
                  <a:pt x="1376527" y="1403704"/>
                  <a:pt x="1333925" y="1446306"/>
                  <a:pt x="1281373" y="1446306"/>
                </a:cubicBezTo>
                <a:cubicBezTo>
                  <a:pt x="1228824" y="1446306"/>
                  <a:pt x="1186223" y="1403704"/>
                  <a:pt x="1186223" y="1351155"/>
                </a:cubicBezTo>
                <a:cubicBezTo>
                  <a:pt x="1186223" y="1298605"/>
                  <a:pt x="1228824" y="1256004"/>
                  <a:pt x="1281373" y="1256004"/>
                </a:cubicBezTo>
                <a:close/>
                <a:moveTo>
                  <a:pt x="862708" y="1256004"/>
                </a:moveTo>
                <a:cubicBezTo>
                  <a:pt x="915259" y="1256004"/>
                  <a:pt x="957859" y="1298605"/>
                  <a:pt x="957859" y="1351155"/>
                </a:cubicBezTo>
                <a:cubicBezTo>
                  <a:pt x="957859" y="1403704"/>
                  <a:pt x="915259" y="1446306"/>
                  <a:pt x="862708" y="1446306"/>
                </a:cubicBezTo>
                <a:cubicBezTo>
                  <a:pt x="810157" y="1446306"/>
                  <a:pt x="767556" y="1403704"/>
                  <a:pt x="767556" y="1351155"/>
                </a:cubicBezTo>
                <a:cubicBezTo>
                  <a:pt x="767556" y="1298605"/>
                  <a:pt x="810157" y="1256004"/>
                  <a:pt x="862708" y="1256004"/>
                </a:cubicBezTo>
                <a:close/>
                <a:moveTo>
                  <a:pt x="444042" y="1256004"/>
                </a:moveTo>
                <a:cubicBezTo>
                  <a:pt x="496592" y="1256004"/>
                  <a:pt x="539195" y="1298605"/>
                  <a:pt x="539195" y="1351155"/>
                </a:cubicBezTo>
                <a:cubicBezTo>
                  <a:pt x="539195" y="1403704"/>
                  <a:pt x="496592" y="1446306"/>
                  <a:pt x="444042" y="1446306"/>
                </a:cubicBezTo>
                <a:cubicBezTo>
                  <a:pt x="391491" y="1446306"/>
                  <a:pt x="348889" y="1403704"/>
                  <a:pt x="348889" y="1351155"/>
                </a:cubicBezTo>
                <a:cubicBezTo>
                  <a:pt x="348889" y="1298605"/>
                  <a:pt x="391491" y="1256004"/>
                  <a:pt x="444042" y="1256004"/>
                </a:cubicBezTo>
                <a:close/>
                <a:moveTo>
                  <a:pt x="25373" y="1256004"/>
                </a:moveTo>
                <a:cubicBezTo>
                  <a:pt x="77923" y="1256004"/>
                  <a:pt x="120526" y="1298605"/>
                  <a:pt x="120526" y="1351155"/>
                </a:cubicBezTo>
                <a:cubicBezTo>
                  <a:pt x="120526" y="1403704"/>
                  <a:pt x="77923" y="1446306"/>
                  <a:pt x="25373" y="1446306"/>
                </a:cubicBezTo>
                <a:lnTo>
                  <a:pt x="0" y="1441184"/>
                </a:lnTo>
                <a:lnTo>
                  <a:pt x="0" y="1261127"/>
                </a:lnTo>
                <a:close/>
                <a:moveTo>
                  <a:pt x="12166698" y="837337"/>
                </a:moveTo>
                <a:lnTo>
                  <a:pt x="12192000" y="842445"/>
                </a:lnTo>
                <a:lnTo>
                  <a:pt x="12192000" y="1022530"/>
                </a:lnTo>
                <a:lnTo>
                  <a:pt x="12166698" y="1027638"/>
                </a:lnTo>
                <a:cubicBezTo>
                  <a:pt x="12114147" y="1027638"/>
                  <a:pt x="12071546" y="985038"/>
                  <a:pt x="12071546" y="932489"/>
                </a:cubicBezTo>
                <a:cubicBezTo>
                  <a:pt x="12071546" y="879938"/>
                  <a:pt x="12114147" y="837337"/>
                  <a:pt x="12166698" y="837337"/>
                </a:cubicBezTo>
                <a:close/>
                <a:moveTo>
                  <a:pt x="11748029" y="837337"/>
                </a:moveTo>
                <a:cubicBezTo>
                  <a:pt x="11800580" y="837337"/>
                  <a:pt x="11843181" y="879938"/>
                  <a:pt x="11843181" y="932489"/>
                </a:cubicBezTo>
                <a:cubicBezTo>
                  <a:pt x="11843181" y="985038"/>
                  <a:pt x="11800580" y="1027638"/>
                  <a:pt x="11748029" y="1027638"/>
                </a:cubicBezTo>
                <a:cubicBezTo>
                  <a:pt x="11695478" y="1027638"/>
                  <a:pt x="11652877" y="985038"/>
                  <a:pt x="11652877" y="932489"/>
                </a:cubicBezTo>
                <a:cubicBezTo>
                  <a:pt x="11652877" y="879938"/>
                  <a:pt x="11695478" y="837337"/>
                  <a:pt x="11748029" y="837337"/>
                </a:cubicBezTo>
                <a:close/>
                <a:moveTo>
                  <a:pt x="11329360" y="837337"/>
                </a:moveTo>
                <a:cubicBezTo>
                  <a:pt x="11381911" y="837337"/>
                  <a:pt x="11424512" y="879938"/>
                  <a:pt x="11424512" y="932489"/>
                </a:cubicBezTo>
                <a:cubicBezTo>
                  <a:pt x="11424512" y="985038"/>
                  <a:pt x="11381911" y="1027638"/>
                  <a:pt x="11329360" y="1027638"/>
                </a:cubicBezTo>
                <a:cubicBezTo>
                  <a:pt x="11276809" y="1027638"/>
                  <a:pt x="11234208" y="985038"/>
                  <a:pt x="11234208" y="932489"/>
                </a:cubicBezTo>
                <a:cubicBezTo>
                  <a:pt x="11234208" y="879938"/>
                  <a:pt x="11276809" y="837337"/>
                  <a:pt x="11329360" y="837337"/>
                </a:cubicBezTo>
                <a:close/>
                <a:moveTo>
                  <a:pt x="10910691" y="837337"/>
                </a:moveTo>
                <a:cubicBezTo>
                  <a:pt x="10963242" y="837337"/>
                  <a:pt x="11005843" y="879938"/>
                  <a:pt x="11005843" y="932489"/>
                </a:cubicBezTo>
                <a:cubicBezTo>
                  <a:pt x="11005843" y="985038"/>
                  <a:pt x="10963242" y="1027638"/>
                  <a:pt x="10910691" y="1027638"/>
                </a:cubicBezTo>
                <a:cubicBezTo>
                  <a:pt x="10858140" y="1027638"/>
                  <a:pt x="10815539" y="985038"/>
                  <a:pt x="10815539" y="932489"/>
                </a:cubicBezTo>
                <a:cubicBezTo>
                  <a:pt x="10815539" y="879938"/>
                  <a:pt x="10858140" y="837337"/>
                  <a:pt x="10910691" y="837337"/>
                </a:cubicBezTo>
                <a:close/>
                <a:moveTo>
                  <a:pt x="10492022" y="837337"/>
                </a:moveTo>
                <a:cubicBezTo>
                  <a:pt x="10544573" y="837337"/>
                  <a:pt x="10587174" y="879938"/>
                  <a:pt x="10587174" y="932489"/>
                </a:cubicBezTo>
                <a:cubicBezTo>
                  <a:pt x="10587174" y="985038"/>
                  <a:pt x="10544573" y="1027638"/>
                  <a:pt x="10492022" y="1027638"/>
                </a:cubicBezTo>
                <a:cubicBezTo>
                  <a:pt x="10439471" y="1027638"/>
                  <a:pt x="10396870" y="985038"/>
                  <a:pt x="10396870" y="932489"/>
                </a:cubicBezTo>
                <a:cubicBezTo>
                  <a:pt x="10396870" y="879938"/>
                  <a:pt x="10439471" y="837337"/>
                  <a:pt x="10492022" y="837337"/>
                </a:cubicBezTo>
                <a:close/>
                <a:moveTo>
                  <a:pt x="10073353" y="837337"/>
                </a:moveTo>
                <a:cubicBezTo>
                  <a:pt x="10125904" y="837337"/>
                  <a:pt x="10168505" y="879938"/>
                  <a:pt x="10168505" y="932489"/>
                </a:cubicBezTo>
                <a:cubicBezTo>
                  <a:pt x="10168505" y="985038"/>
                  <a:pt x="10125904" y="1027638"/>
                  <a:pt x="10073353" y="1027638"/>
                </a:cubicBezTo>
                <a:cubicBezTo>
                  <a:pt x="10020803" y="1027638"/>
                  <a:pt x="9978201" y="985038"/>
                  <a:pt x="9978201" y="932489"/>
                </a:cubicBezTo>
                <a:cubicBezTo>
                  <a:pt x="9978201" y="879938"/>
                  <a:pt x="10020803" y="837337"/>
                  <a:pt x="10073353" y="837337"/>
                </a:cubicBezTo>
                <a:close/>
                <a:moveTo>
                  <a:pt x="9654684" y="837337"/>
                </a:moveTo>
                <a:cubicBezTo>
                  <a:pt x="9707235" y="837337"/>
                  <a:pt x="9749836" y="879938"/>
                  <a:pt x="9749836" y="932489"/>
                </a:cubicBezTo>
                <a:cubicBezTo>
                  <a:pt x="9749836" y="985038"/>
                  <a:pt x="9707235" y="1027638"/>
                  <a:pt x="9654684" y="1027638"/>
                </a:cubicBezTo>
                <a:cubicBezTo>
                  <a:pt x="9602134" y="1027638"/>
                  <a:pt x="9559532" y="985038"/>
                  <a:pt x="9559532" y="932489"/>
                </a:cubicBezTo>
                <a:cubicBezTo>
                  <a:pt x="9559532" y="879938"/>
                  <a:pt x="9602134" y="837337"/>
                  <a:pt x="9654684" y="837337"/>
                </a:cubicBezTo>
                <a:close/>
                <a:moveTo>
                  <a:pt x="9236015" y="837337"/>
                </a:moveTo>
                <a:cubicBezTo>
                  <a:pt x="9288566" y="837337"/>
                  <a:pt x="9331167" y="879938"/>
                  <a:pt x="9331167" y="932489"/>
                </a:cubicBezTo>
                <a:cubicBezTo>
                  <a:pt x="9331167" y="985038"/>
                  <a:pt x="9288566" y="1027638"/>
                  <a:pt x="9236015" y="1027638"/>
                </a:cubicBezTo>
                <a:cubicBezTo>
                  <a:pt x="9183465" y="1027638"/>
                  <a:pt x="9140863" y="985038"/>
                  <a:pt x="9140863" y="932489"/>
                </a:cubicBezTo>
                <a:cubicBezTo>
                  <a:pt x="9140863" y="879938"/>
                  <a:pt x="9183465" y="837337"/>
                  <a:pt x="9236015" y="837337"/>
                </a:cubicBezTo>
                <a:close/>
                <a:moveTo>
                  <a:pt x="8817346" y="837337"/>
                </a:moveTo>
                <a:cubicBezTo>
                  <a:pt x="8869897" y="837337"/>
                  <a:pt x="8912498" y="879938"/>
                  <a:pt x="8912498" y="932489"/>
                </a:cubicBezTo>
                <a:cubicBezTo>
                  <a:pt x="8912498" y="985038"/>
                  <a:pt x="8869897" y="1027638"/>
                  <a:pt x="8817346" y="1027638"/>
                </a:cubicBezTo>
                <a:cubicBezTo>
                  <a:pt x="8764796" y="1027638"/>
                  <a:pt x="8722194" y="985038"/>
                  <a:pt x="8722194" y="932489"/>
                </a:cubicBezTo>
                <a:cubicBezTo>
                  <a:pt x="8722194" y="879938"/>
                  <a:pt x="8764796" y="837337"/>
                  <a:pt x="8817346" y="837337"/>
                </a:cubicBezTo>
                <a:close/>
                <a:moveTo>
                  <a:pt x="8398677" y="837337"/>
                </a:moveTo>
                <a:cubicBezTo>
                  <a:pt x="8451228" y="837337"/>
                  <a:pt x="8493829" y="879938"/>
                  <a:pt x="8493829" y="932489"/>
                </a:cubicBezTo>
                <a:cubicBezTo>
                  <a:pt x="8493829" y="985038"/>
                  <a:pt x="8451228" y="1027638"/>
                  <a:pt x="8398677" y="1027638"/>
                </a:cubicBezTo>
                <a:cubicBezTo>
                  <a:pt x="8346127" y="1027638"/>
                  <a:pt x="8303526" y="985038"/>
                  <a:pt x="8303526" y="932489"/>
                </a:cubicBezTo>
                <a:cubicBezTo>
                  <a:pt x="8303526" y="879938"/>
                  <a:pt x="8346127" y="837337"/>
                  <a:pt x="8398677" y="837337"/>
                </a:cubicBezTo>
                <a:close/>
                <a:moveTo>
                  <a:pt x="7980009" y="837337"/>
                </a:moveTo>
                <a:cubicBezTo>
                  <a:pt x="8032559" y="837337"/>
                  <a:pt x="8075161" y="879938"/>
                  <a:pt x="8075161" y="932489"/>
                </a:cubicBezTo>
                <a:cubicBezTo>
                  <a:pt x="8075161" y="985038"/>
                  <a:pt x="8032559" y="1027638"/>
                  <a:pt x="7980009" y="1027638"/>
                </a:cubicBezTo>
                <a:cubicBezTo>
                  <a:pt x="7927458" y="1027638"/>
                  <a:pt x="7884857" y="985038"/>
                  <a:pt x="7884857" y="932489"/>
                </a:cubicBezTo>
                <a:cubicBezTo>
                  <a:pt x="7884857" y="879938"/>
                  <a:pt x="7927458" y="837337"/>
                  <a:pt x="7980009" y="837337"/>
                </a:cubicBezTo>
                <a:close/>
                <a:moveTo>
                  <a:pt x="7561340" y="837337"/>
                </a:moveTo>
                <a:cubicBezTo>
                  <a:pt x="7613890" y="837337"/>
                  <a:pt x="7656492" y="879938"/>
                  <a:pt x="7656492" y="932489"/>
                </a:cubicBezTo>
                <a:cubicBezTo>
                  <a:pt x="7656492" y="985038"/>
                  <a:pt x="7613890" y="1027638"/>
                  <a:pt x="7561340" y="1027638"/>
                </a:cubicBezTo>
                <a:cubicBezTo>
                  <a:pt x="7508789" y="1027638"/>
                  <a:pt x="7466188" y="985038"/>
                  <a:pt x="7466188" y="932489"/>
                </a:cubicBezTo>
                <a:cubicBezTo>
                  <a:pt x="7466188" y="879938"/>
                  <a:pt x="7508789" y="837337"/>
                  <a:pt x="7561340" y="837337"/>
                </a:cubicBezTo>
                <a:close/>
                <a:moveTo>
                  <a:pt x="7142671" y="837337"/>
                </a:moveTo>
                <a:cubicBezTo>
                  <a:pt x="7195221" y="837337"/>
                  <a:pt x="7237823" y="879938"/>
                  <a:pt x="7237823" y="932489"/>
                </a:cubicBezTo>
                <a:cubicBezTo>
                  <a:pt x="7237823" y="985038"/>
                  <a:pt x="7195221" y="1027638"/>
                  <a:pt x="7142671" y="1027638"/>
                </a:cubicBezTo>
                <a:cubicBezTo>
                  <a:pt x="7090120" y="1027638"/>
                  <a:pt x="7047519" y="985038"/>
                  <a:pt x="7047519" y="932489"/>
                </a:cubicBezTo>
                <a:cubicBezTo>
                  <a:pt x="7047519" y="879938"/>
                  <a:pt x="7090120" y="837337"/>
                  <a:pt x="7142671" y="837337"/>
                </a:cubicBezTo>
                <a:close/>
                <a:moveTo>
                  <a:pt x="6724002" y="837337"/>
                </a:moveTo>
                <a:cubicBezTo>
                  <a:pt x="6776553" y="837337"/>
                  <a:pt x="6819154" y="879938"/>
                  <a:pt x="6819154" y="932489"/>
                </a:cubicBezTo>
                <a:cubicBezTo>
                  <a:pt x="6819154" y="985038"/>
                  <a:pt x="6776553" y="1027638"/>
                  <a:pt x="6724002" y="1027638"/>
                </a:cubicBezTo>
                <a:cubicBezTo>
                  <a:pt x="6671451" y="1027638"/>
                  <a:pt x="6628850" y="985038"/>
                  <a:pt x="6628850" y="932489"/>
                </a:cubicBezTo>
                <a:cubicBezTo>
                  <a:pt x="6628850" y="879938"/>
                  <a:pt x="6671451" y="837337"/>
                  <a:pt x="6724002" y="837337"/>
                </a:cubicBezTo>
                <a:close/>
                <a:moveTo>
                  <a:pt x="6305333" y="837337"/>
                </a:moveTo>
                <a:cubicBezTo>
                  <a:pt x="6357884" y="837337"/>
                  <a:pt x="6400485" y="879938"/>
                  <a:pt x="6400485" y="932489"/>
                </a:cubicBezTo>
                <a:cubicBezTo>
                  <a:pt x="6400485" y="985038"/>
                  <a:pt x="6357884" y="1027638"/>
                  <a:pt x="6305333" y="1027638"/>
                </a:cubicBezTo>
                <a:cubicBezTo>
                  <a:pt x="6252782" y="1027638"/>
                  <a:pt x="6210181" y="985038"/>
                  <a:pt x="6210181" y="932489"/>
                </a:cubicBezTo>
                <a:cubicBezTo>
                  <a:pt x="6210181" y="879938"/>
                  <a:pt x="6252782" y="837337"/>
                  <a:pt x="6305333" y="837337"/>
                </a:cubicBezTo>
                <a:close/>
                <a:moveTo>
                  <a:pt x="5886664" y="837337"/>
                </a:moveTo>
                <a:cubicBezTo>
                  <a:pt x="5939215" y="837337"/>
                  <a:pt x="5981816" y="879938"/>
                  <a:pt x="5981816" y="932489"/>
                </a:cubicBezTo>
                <a:cubicBezTo>
                  <a:pt x="5981816" y="985038"/>
                  <a:pt x="5939215" y="1027638"/>
                  <a:pt x="5886664" y="1027638"/>
                </a:cubicBezTo>
                <a:cubicBezTo>
                  <a:pt x="5834113" y="1027638"/>
                  <a:pt x="5791512" y="985038"/>
                  <a:pt x="5791512" y="932489"/>
                </a:cubicBezTo>
                <a:cubicBezTo>
                  <a:pt x="5791512" y="879938"/>
                  <a:pt x="5834113" y="837337"/>
                  <a:pt x="5886664" y="837337"/>
                </a:cubicBezTo>
                <a:close/>
                <a:moveTo>
                  <a:pt x="5467994" y="837337"/>
                </a:moveTo>
                <a:cubicBezTo>
                  <a:pt x="5520544" y="837337"/>
                  <a:pt x="5563146" y="879938"/>
                  <a:pt x="5563146" y="932489"/>
                </a:cubicBezTo>
                <a:cubicBezTo>
                  <a:pt x="5563146" y="985038"/>
                  <a:pt x="5520544" y="1027638"/>
                  <a:pt x="5467994" y="1027638"/>
                </a:cubicBezTo>
                <a:cubicBezTo>
                  <a:pt x="5415443" y="1027638"/>
                  <a:pt x="5372842" y="985038"/>
                  <a:pt x="5372842" y="932489"/>
                </a:cubicBezTo>
                <a:cubicBezTo>
                  <a:pt x="5372842" y="879938"/>
                  <a:pt x="5415443" y="837337"/>
                  <a:pt x="5467994" y="837337"/>
                </a:cubicBezTo>
                <a:close/>
                <a:moveTo>
                  <a:pt x="5049325" y="837337"/>
                </a:moveTo>
                <a:cubicBezTo>
                  <a:pt x="5101876" y="837337"/>
                  <a:pt x="5144478" y="879938"/>
                  <a:pt x="5144478" y="932489"/>
                </a:cubicBezTo>
                <a:cubicBezTo>
                  <a:pt x="5144478" y="985038"/>
                  <a:pt x="5101876" y="1027638"/>
                  <a:pt x="5049325" y="1027638"/>
                </a:cubicBezTo>
                <a:cubicBezTo>
                  <a:pt x="4996774" y="1027638"/>
                  <a:pt x="4954173" y="985038"/>
                  <a:pt x="4954173" y="932489"/>
                </a:cubicBezTo>
                <a:cubicBezTo>
                  <a:pt x="4954173" y="879938"/>
                  <a:pt x="4996774" y="837337"/>
                  <a:pt x="5049325" y="837337"/>
                </a:cubicBezTo>
                <a:close/>
                <a:moveTo>
                  <a:pt x="4630656" y="837337"/>
                </a:moveTo>
                <a:cubicBezTo>
                  <a:pt x="4683207" y="837337"/>
                  <a:pt x="4725808" y="879938"/>
                  <a:pt x="4725808" y="932489"/>
                </a:cubicBezTo>
                <a:cubicBezTo>
                  <a:pt x="4725808" y="985038"/>
                  <a:pt x="4683207" y="1027638"/>
                  <a:pt x="4630656" y="1027638"/>
                </a:cubicBezTo>
                <a:cubicBezTo>
                  <a:pt x="4578106" y="1027638"/>
                  <a:pt x="4535504" y="985038"/>
                  <a:pt x="4535504" y="932489"/>
                </a:cubicBezTo>
                <a:cubicBezTo>
                  <a:pt x="4535504" y="879938"/>
                  <a:pt x="4578106" y="837337"/>
                  <a:pt x="4630656" y="837337"/>
                </a:cubicBezTo>
                <a:close/>
                <a:moveTo>
                  <a:pt x="4211987" y="837337"/>
                </a:moveTo>
                <a:cubicBezTo>
                  <a:pt x="4264538" y="837337"/>
                  <a:pt x="4307139" y="879938"/>
                  <a:pt x="4307139" y="932489"/>
                </a:cubicBezTo>
                <a:cubicBezTo>
                  <a:pt x="4307139" y="985038"/>
                  <a:pt x="4264538" y="1027638"/>
                  <a:pt x="4211987" y="1027638"/>
                </a:cubicBezTo>
                <a:cubicBezTo>
                  <a:pt x="4159436" y="1027638"/>
                  <a:pt x="4116835" y="985038"/>
                  <a:pt x="4116835" y="932489"/>
                </a:cubicBezTo>
                <a:cubicBezTo>
                  <a:pt x="4116835" y="879938"/>
                  <a:pt x="4159436" y="837337"/>
                  <a:pt x="4211987" y="837337"/>
                </a:cubicBezTo>
                <a:close/>
                <a:moveTo>
                  <a:pt x="3793453" y="837337"/>
                </a:moveTo>
                <a:cubicBezTo>
                  <a:pt x="3845869" y="837337"/>
                  <a:pt x="3888470" y="879938"/>
                  <a:pt x="3888470" y="932489"/>
                </a:cubicBezTo>
                <a:cubicBezTo>
                  <a:pt x="3888470" y="985038"/>
                  <a:pt x="3845869" y="1027638"/>
                  <a:pt x="3793453" y="1027638"/>
                </a:cubicBezTo>
                <a:cubicBezTo>
                  <a:pt x="3740902" y="1027638"/>
                  <a:pt x="3698302" y="985038"/>
                  <a:pt x="3698302" y="932489"/>
                </a:cubicBezTo>
                <a:cubicBezTo>
                  <a:pt x="3698302" y="879938"/>
                  <a:pt x="3740902" y="837337"/>
                  <a:pt x="3793453" y="837337"/>
                </a:cubicBezTo>
                <a:close/>
                <a:moveTo>
                  <a:pt x="3374773" y="837337"/>
                </a:moveTo>
                <a:cubicBezTo>
                  <a:pt x="3427323" y="837337"/>
                  <a:pt x="3469932" y="879938"/>
                  <a:pt x="3469932" y="932489"/>
                </a:cubicBezTo>
                <a:cubicBezTo>
                  <a:pt x="3469932" y="985038"/>
                  <a:pt x="3427323" y="1027638"/>
                  <a:pt x="3374773" y="1027638"/>
                </a:cubicBezTo>
                <a:cubicBezTo>
                  <a:pt x="3322221" y="1027638"/>
                  <a:pt x="3279620" y="985038"/>
                  <a:pt x="3279620" y="932489"/>
                </a:cubicBezTo>
                <a:cubicBezTo>
                  <a:pt x="3279620" y="879938"/>
                  <a:pt x="3322221" y="837337"/>
                  <a:pt x="3374773" y="837337"/>
                </a:cubicBezTo>
                <a:close/>
                <a:moveTo>
                  <a:pt x="2956095" y="837337"/>
                </a:moveTo>
                <a:cubicBezTo>
                  <a:pt x="3008649" y="837337"/>
                  <a:pt x="3051251" y="879938"/>
                  <a:pt x="3051251" y="932489"/>
                </a:cubicBezTo>
                <a:cubicBezTo>
                  <a:pt x="3051251" y="985038"/>
                  <a:pt x="3008649" y="1027638"/>
                  <a:pt x="2956095" y="1027638"/>
                </a:cubicBezTo>
                <a:cubicBezTo>
                  <a:pt x="2903540" y="1027638"/>
                  <a:pt x="2860939" y="985038"/>
                  <a:pt x="2860939" y="932489"/>
                </a:cubicBezTo>
                <a:cubicBezTo>
                  <a:pt x="2860939" y="879938"/>
                  <a:pt x="2903540" y="837337"/>
                  <a:pt x="2956095" y="837337"/>
                </a:cubicBezTo>
                <a:close/>
                <a:moveTo>
                  <a:pt x="2537411" y="837337"/>
                </a:moveTo>
                <a:cubicBezTo>
                  <a:pt x="2589968" y="837337"/>
                  <a:pt x="2632574" y="879938"/>
                  <a:pt x="2632574" y="932489"/>
                </a:cubicBezTo>
                <a:cubicBezTo>
                  <a:pt x="2632574" y="985038"/>
                  <a:pt x="2589968" y="1027638"/>
                  <a:pt x="2537411" y="1027638"/>
                </a:cubicBezTo>
                <a:cubicBezTo>
                  <a:pt x="2484860" y="1027638"/>
                  <a:pt x="2442258" y="985038"/>
                  <a:pt x="2442258" y="932489"/>
                </a:cubicBezTo>
                <a:cubicBezTo>
                  <a:pt x="2442258" y="879938"/>
                  <a:pt x="2484860" y="837337"/>
                  <a:pt x="2537411" y="837337"/>
                </a:cubicBezTo>
                <a:close/>
                <a:moveTo>
                  <a:pt x="2118741" y="837337"/>
                </a:moveTo>
                <a:cubicBezTo>
                  <a:pt x="2171292" y="837337"/>
                  <a:pt x="2213893" y="879938"/>
                  <a:pt x="2213893" y="932489"/>
                </a:cubicBezTo>
                <a:cubicBezTo>
                  <a:pt x="2213893" y="985038"/>
                  <a:pt x="2171292" y="1027638"/>
                  <a:pt x="2118741" y="1027638"/>
                </a:cubicBezTo>
                <a:cubicBezTo>
                  <a:pt x="2066189" y="1027638"/>
                  <a:pt x="2023587" y="985038"/>
                  <a:pt x="2023587" y="932489"/>
                </a:cubicBezTo>
                <a:cubicBezTo>
                  <a:pt x="2023587" y="879938"/>
                  <a:pt x="2066189" y="837337"/>
                  <a:pt x="2118741" y="837337"/>
                </a:cubicBezTo>
                <a:close/>
                <a:moveTo>
                  <a:pt x="1700060" y="837337"/>
                </a:moveTo>
                <a:cubicBezTo>
                  <a:pt x="1752611" y="837337"/>
                  <a:pt x="1795212" y="879938"/>
                  <a:pt x="1795212" y="932489"/>
                </a:cubicBezTo>
                <a:cubicBezTo>
                  <a:pt x="1795212" y="985038"/>
                  <a:pt x="1752611" y="1027638"/>
                  <a:pt x="1700060" y="1027638"/>
                </a:cubicBezTo>
                <a:cubicBezTo>
                  <a:pt x="1647506" y="1027638"/>
                  <a:pt x="1604900" y="985038"/>
                  <a:pt x="1604900" y="932489"/>
                </a:cubicBezTo>
                <a:cubicBezTo>
                  <a:pt x="1604900" y="879938"/>
                  <a:pt x="1647506" y="837337"/>
                  <a:pt x="1700060" y="837337"/>
                </a:cubicBezTo>
                <a:close/>
                <a:moveTo>
                  <a:pt x="1281378" y="837337"/>
                </a:moveTo>
                <a:cubicBezTo>
                  <a:pt x="1333930" y="837337"/>
                  <a:pt x="1376531" y="879938"/>
                  <a:pt x="1376531" y="932489"/>
                </a:cubicBezTo>
                <a:cubicBezTo>
                  <a:pt x="1376531" y="985038"/>
                  <a:pt x="1333930" y="1027638"/>
                  <a:pt x="1281378" y="1027638"/>
                </a:cubicBezTo>
                <a:cubicBezTo>
                  <a:pt x="1228829" y="1027638"/>
                  <a:pt x="1186227" y="985038"/>
                  <a:pt x="1186227" y="932489"/>
                </a:cubicBezTo>
                <a:cubicBezTo>
                  <a:pt x="1186227" y="879938"/>
                  <a:pt x="1228829" y="837337"/>
                  <a:pt x="1281378" y="837337"/>
                </a:cubicBezTo>
                <a:close/>
                <a:moveTo>
                  <a:pt x="862713" y="837337"/>
                </a:moveTo>
                <a:cubicBezTo>
                  <a:pt x="915263" y="837337"/>
                  <a:pt x="957865" y="879938"/>
                  <a:pt x="957865" y="932489"/>
                </a:cubicBezTo>
                <a:cubicBezTo>
                  <a:pt x="957865" y="985038"/>
                  <a:pt x="915263" y="1027638"/>
                  <a:pt x="862713" y="1027638"/>
                </a:cubicBezTo>
                <a:cubicBezTo>
                  <a:pt x="810162" y="1027638"/>
                  <a:pt x="767561" y="985038"/>
                  <a:pt x="767561" y="932489"/>
                </a:cubicBezTo>
                <a:cubicBezTo>
                  <a:pt x="767561" y="879938"/>
                  <a:pt x="810162" y="837337"/>
                  <a:pt x="862713" y="837337"/>
                </a:cubicBezTo>
                <a:close/>
                <a:moveTo>
                  <a:pt x="444046" y="837337"/>
                </a:moveTo>
                <a:cubicBezTo>
                  <a:pt x="496597" y="837337"/>
                  <a:pt x="539200" y="879938"/>
                  <a:pt x="539200" y="932489"/>
                </a:cubicBezTo>
                <a:cubicBezTo>
                  <a:pt x="539200" y="985038"/>
                  <a:pt x="496597" y="1027638"/>
                  <a:pt x="444046" y="1027638"/>
                </a:cubicBezTo>
                <a:cubicBezTo>
                  <a:pt x="391496" y="1027638"/>
                  <a:pt x="348895" y="985038"/>
                  <a:pt x="348895" y="932489"/>
                </a:cubicBezTo>
                <a:cubicBezTo>
                  <a:pt x="348895" y="879938"/>
                  <a:pt x="391496" y="837337"/>
                  <a:pt x="444046" y="837337"/>
                </a:cubicBezTo>
                <a:close/>
                <a:moveTo>
                  <a:pt x="25377" y="837337"/>
                </a:moveTo>
                <a:cubicBezTo>
                  <a:pt x="77928" y="837337"/>
                  <a:pt x="120531" y="879938"/>
                  <a:pt x="120531" y="932489"/>
                </a:cubicBezTo>
                <a:cubicBezTo>
                  <a:pt x="120531" y="985038"/>
                  <a:pt x="77928" y="1027638"/>
                  <a:pt x="25377" y="1027638"/>
                </a:cubicBezTo>
                <a:lnTo>
                  <a:pt x="0" y="1022515"/>
                </a:lnTo>
                <a:lnTo>
                  <a:pt x="0" y="842460"/>
                </a:lnTo>
                <a:close/>
                <a:moveTo>
                  <a:pt x="12166698" y="418667"/>
                </a:moveTo>
                <a:lnTo>
                  <a:pt x="12192000" y="423775"/>
                </a:lnTo>
                <a:lnTo>
                  <a:pt x="12192000" y="603865"/>
                </a:lnTo>
                <a:lnTo>
                  <a:pt x="12166698" y="608973"/>
                </a:lnTo>
                <a:cubicBezTo>
                  <a:pt x="12114147" y="608973"/>
                  <a:pt x="12071546" y="566370"/>
                  <a:pt x="12071546" y="513818"/>
                </a:cubicBezTo>
                <a:cubicBezTo>
                  <a:pt x="12071546" y="461269"/>
                  <a:pt x="12114147" y="418667"/>
                  <a:pt x="12166698" y="418667"/>
                </a:cubicBezTo>
                <a:close/>
                <a:moveTo>
                  <a:pt x="11748029" y="418667"/>
                </a:moveTo>
                <a:cubicBezTo>
                  <a:pt x="11800580" y="418667"/>
                  <a:pt x="11843181" y="461269"/>
                  <a:pt x="11843181" y="513818"/>
                </a:cubicBezTo>
                <a:cubicBezTo>
                  <a:pt x="11843181" y="566370"/>
                  <a:pt x="11800580" y="608973"/>
                  <a:pt x="11748029" y="608973"/>
                </a:cubicBezTo>
                <a:cubicBezTo>
                  <a:pt x="11695478" y="608973"/>
                  <a:pt x="11652877" y="566370"/>
                  <a:pt x="11652877" y="513818"/>
                </a:cubicBezTo>
                <a:cubicBezTo>
                  <a:pt x="11652877" y="461269"/>
                  <a:pt x="11695478" y="418667"/>
                  <a:pt x="11748029" y="418667"/>
                </a:cubicBezTo>
                <a:close/>
                <a:moveTo>
                  <a:pt x="11329360" y="418667"/>
                </a:moveTo>
                <a:cubicBezTo>
                  <a:pt x="11381911" y="418667"/>
                  <a:pt x="11424512" y="461269"/>
                  <a:pt x="11424512" y="513818"/>
                </a:cubicBezTo>
                <a:cubicBezTo>
                  <a:pt x="11424512" y="566370"/>
                  <a:pt x="11381911" y="608973"/>
                  <a:pt x="11329360" y="608973"/>
                </a:cubicBezTo>
                <a:cubicBezTo>
                  <a:pt x="11276809" y="608973"/>
                  <a:pt x="11234208" y="566370"/>
                  <a:pt x="11234208" y="513818"/>
                </a:cubicBezTo>
                <a:cubicBezTo>
                  <a:pt x="11234208" y="461269"/>
                  <a:pt x="11276809" y="418667"/>
                  <a:pt x="11329360" y="418667"/>
                </a:cubicBezTo>
                <a:close/>
                <a:moveTo>
                  <a:pt x="10910691" y="418667"/>
                </a:moveTo>
                <a:cubicBezTo>
                  <a:pt x="10963242" y="418667"/>
                  <a:pt x="11005843" y="461269"/>
                  <a:pt x="11005843" y="513818"/>
                </a:cubicBezTo>
                <a:cubicBezTo>
                  <a:pt x="11005843" y="566370"/>
                  <a:pt x="10963242" y="608973"/>
                  <a:pt x="10910691" y="608973"/>
                </a:cubicBezTo>
                <a:cubicBezTo>
                  <a:pt x="10858140" y="608973"/>
                  <a:pt x="10815539" y="566370"/>
                  <a:pt x="10815539" y="513818"/>
                </a:cubicBezTo>
                <a:cubicBezTo>
                  <a:pt x="10815539" y="461269"/>
                  <a:pt x="10858140" y="418667"/>
                  <a:pt x="10910691" y="418667"/>
                </a:cubicBezTo>
                <a:close/>
                <a:moveTo>
                  <a:pt x="10492022" y="418667"/>
                </a:moveTo>
                <a:cubicBezTo>
                  <a:pt x="10544573" y="418667"/>
                  <a:pt x="10587174" y="461269"/>
                  <a:pt x="10587174" y="513818"/>
                </a:cubicBezTo>
                <a:cubicBezTo>
                  <a:pt x="10587174" y="566370"/>
                  <a:pt x="10544573" y="608973"/>
                  <a:pt x="10492022" y="608973"/>
                </a:cubicBezTo>
                <a:cubicBezTo>
                  <a:pt x="10439471" y="608973"/>
                  <a:pt x="10396870" y="566370"/>
                  <a:pt x="10396870" y="513818"/>
                </a:cubicBezTo>
                <a:cubicBezTo>
                  <a:pt x="10396870" y="461269"/>
                  <a:pt x="10439471" y="418667"/>
                  <a:pt x="10492022" y="418667"/>
                </a:cubicBezTo>
                <a:close/>
                <a:moveTo>
                  <a:pt x="10073353" y="418667"/>
                </a:moveTo>
                <a:cubicBezTo>
                  <a:pt x="10125904" y="418667"/>
                  <a:pt x="10168505" y="461269"/>
                  <a:pt x="10168505" y="513818"/>
                </a:cubicBezTo>
                <a:cubicBezTo>
                  <a:pt x="10168505" y="566370"/>
                  <a:pt x="10125904" y="608973"/>
                  <a:pt x="10073353" y="608973"/>
                </a:cubicBezTo>
                <a:cubicBezTo>
                  <a:pt x="10020803" y="608973"/>
                  <a:pt x="9978201" y="566370"/>
                  <a:pt x="9978201" y="513818"/>
                </a:cubicBezTo>
                <a:cubicBezTo>
                  <a:pt x="9978201" y="461269"/>
                  <a:pt x="10020803" y="418667"/>
                  <a:pt x="10073353" y="418667"/>
                </a:cubicBezTo>
                <a:close/>
                <a:moveTo>
                  <a:pt x="9654684" y="418667"/>
                </a:moveTo>
                <a:cubicBezTo>
                  <a:pt x="9707235" y="418667"/>
                  <a:pt x="9749836" y="461269"/>
                  <a:pt x="9749836" y="513818"/>
                </a:cubicBezTo>
                <a:cubicBezTo>
                  <a:pt x="9749836" y="566370"/>
                  <a:pt x="9707235" y="608973"/>
                  <a:pt x="9654684" y="608973"/>
                </a:cubicBezTo>
                <a:cubicBezTo>
                  <a:pt x="9602134" y="608973"/>
                  <a:pt x="9559532" y="566370"/>
                  <a:pt x="9559532" y="513818"/>
                </a:cubicBezTo>
                <a:cubicBezTo>
                  <a:pt x="9559532" y="461269"/>
                  <a:pt x="9602134" y="418667"/>
                  <a:pt x="9654684" y="418667"/>
                </a:cubicBezTo>
                <a:close/>
                <a:moveTo>
                  <a:pt x="9236015" y="418667"/>
                </a:moveTo>
                <a:cubicBezTo>
                  <a:pt x="9288566" y="418667"/>
                  <a:pt x="9331167" y="461269"/>
                  <a:pt x="9331167" y="513818"/>
                </a:cubicBezTo>
                <a:cubicBezTo>
                  <a:pt x="9331167" y="566370"/>
                  <a:pt x="9288566" y="608973"/>
                  <a:pt x="9236015" y="608973"/>
                </a:cubicBezTo>
                <a:cubicBezTo>
                  <a:pt x="9183465" y="608973"/>
                  <a:pt x="9140863" y="566370"/>
                  <a:pt x="9140863" y="513818"/>
                </a:cubicBezTo>
                <a:cubicBezTo>
                  <a:pt x="9140863" y="461269"/>
                  <a:pt x="9183465" y="418667"/>
                  <a:pt x="9236015" y="418667"/>
                </a:cubicBezTo>
                <a:close/>
                <a:moveTo>
                  <a:pt x="8817346" y="418667"/>
                </a:moveTo>
                <a:cubicBezTo>
                  <a:pt x="8869897" y="418667"/>
                  <a:pt x="8912498" y="461269"/>
                  <a:pt x="8912498" y="513818"/>
                </a:cubicBezTo>
                <a:cubicBezTo>
                  <a:pt x="8912498" y="566370"/>
                  <a:pt x="8869897" y="608973"/>
                  <a:pt x="8817346" y="608973"/>
                </a:cubicBezTo>
                <a:cubicBezTo>
                  <a:pt x="8764796" y="608973"/>
                  <a:pt x="8722194" y="566370"/>
                  <a:pt x="8722194" y="513818"/>
                </a:cubicBezTo>
                <a:cubicBezTo>
                  <a:pt x="8722194" y="461269"/>
                  <a:pt x="8764796" y="418667"/>
                  <a:pt x="8817346" y="418667"/>
                </a:cubicBezTo>
                <a:close/>
                <a:moveTo>
                  <a:pt x="8398677" y="418667"/>
                </a:moveTo>
                <a:cubicBezTo>
                  <a:pt x="8451228" y="418667"/>
                  <a:pt x="8493829" y="461269"/>
                  <a:pt x="8493829" y="513818"/>
                </a:cubicBezTo>
                <a:cubicBezTo>
                  <a:pt x="8493829" y="566370"/>
                  <a:pt x="8451228" y="608973"/>
                  <a:pt x="8398677" y="608973"/>
                </a:cubicBezTo>
                <a:cubicBezTo>
                  <a:pt x="8346127" y="608973"/>
                  <a:pt x="8303526" y="566370"/>
                  <a:pt x="8303526" y="513818"/>
                </a:cubicBezTo>
                <a:cubicBezTo>
                  <a:pt x="8303526" y="461269"/>
                  <a:pt x="8346127" y="418667"/>
                  <a:pt x="8398677" y="418667"/>
                </a:cubicBezTo>
                <a:close/>
                <a:moveTo>
                  <a:pt x="7980009" y="418667"/>
                </a:moveTo>
                <a:cubicBezTo>
                  <a:pt x="8032559" y="418667"/>
                  <a:pt x="8075161" y="461269"/>
                  <a:pt x="8075161" y="513818"/>
                </a:cubicBezTo>
                <a:cubicBezTo>
                  <a:pt x="8075161" y="566370"/>
                  <a:pt x="8032559" y="608973"/>
                  <a:pt x="7980009" y="608973"/>
                </a:cubicBezTo>
                <a:cubicBezTo>
                  <a:pt x="7927458" y="608973"/>
                  <a:pt x="7884857" y="566370"/>
                  <a:pt x="7884857" y="513818"/>
                </a:cubicBezTo>
                <a:cubicBezTo>
                  <a:pt x="7884857" y="461269"/>
                  <a:pt x="7927458" y="418667"/>
                  <a:pt x="7980009" y="418667"/>
                </a:cubicBezTo>
                <a:close/>
                <a:moveTo>
                  <a:pt x="7561340" y="418667"/>
                </a:moveTo>
                <a:cubicBezTo>
                  <a:pt x="7613890" y="418667"/>
                  <a:pt x="7656492" y="461269"/>
                  <a:pt x="7656492" y="513818"/>
                </a:cubicBezTo>
                <a:cubicBezTo>
                  <a:pt x="7656492" y="566370"/>
                  <a:pt x="7613890" y="608973"/>
                  <a:pt x="7561340" y="608973"/>
                </a:cubicBezTo>
                <a:cubicBezTo>
                  <a:pt x="7508789" y="608973"/>
                  <a:pt x="7466188" y="566370"/>
                  <a:pt x="7466188" y="513818"/>
                </a:cubicBezTo>
                <a:cubicBezTo>
                  <a:pt x="7466188" y="461269"/>
                  <a:pt x="7508789" y="418667"/>
                  <a:pt x="7561340" y="418667"/>
                </a:cubicBezTo>
                <a:close/>
                <a:moveTo>
                  <a:pt x="7142671" y="418667"/>
                </a:moveTo>
                <a:cubicBezTo>
                  <a:pt x="7195221" y="418667"/>
                  <a:pt x="7237823" y="461269"/>
                  <a:pt x="7237823" y="513818"/>
                </a:cubicBezTo>
                <a:cubicBezTo>
                  <a:pt x="7237823" y="566370"/>
                  <a:pt x="7195221" y="608973"/>
                  <a:pt x="7142671" y="608973"/>
                </a:cubicBezTo>
                <a:cubicBezTo>
                  <a:pt x="7090120" y="608973"/>
                  <a:pt x="7047519" y="566370"/>
                  <a:pt x="7047519" y="513818"/>
                </a:cubicBezTo>
                <a:cubicBezTo>
                  <a:pt x="7047519" y="461269"/>
                  <a:pt x="7090120" y="418667"/>
                  <a:pt x="7142671" y="418667"/>
                </a:cubicBezTo>
                <a:close/>
                <a:moveTo>
                  <a:pt x="6724002" y="418667"/>
                </a:moveTo>
                <a:cubicBezTo>
                  <a:pt x="6776553" y="418667"/>
                  <a:pt x="6819154" y="461269"/>
                  <a:pt x="6819154" y="513818"/>
                </a:cubicBezTo>
                <a:cubicBezTo>
                  <a:pt x="6819154" y="566370"/>
                  <a:pt x="6776553" y="608973"/>
                  <a:pt x="6724002" y="608973"/>
                </a:cubicBezTo>
                <a:cubicBezTo>
                  <a:pt x="6671451" y="608973"/>
                  <a:pt x="6628850" y="566370"/>
                  <a:pt x="6628850" y="513818"/>
                </a:cubicBezTo>
                <a:cubicBezTo>
                  <a:pt x="6628850" y="461269"/>
                  <a:pt x="6671451" y="418667"/>
                  <a:pt x="6724002" y="418667"/>
                </a:cubicBezTo>
                <a:close/>
                <a:moveTo>
                  <a:pt x="6305333" y="418667"/>
                </a:moveTo>
                <a:cubicBezTo>
                  <a:pt x="6357884" y="418667"/>
                  <a:pt x="6400485" y="461269"/>
                  <a:pt x="6400485" y="513818"/>
                </a:cubicBezTo>
                <a:cubicBezTo>
                  <a:pt x="6400485" y="566370"/>
                  <a:pt x="6357884" y="608973"/>
                  <a:pt x="6305333" y="608973"/>
                </a:cubicBezTo>
                <a:cubicBezTo>
                  <a:pt x="6252782" y="608973"/>
                  <a:pt x="6210181" y="566370"/>
                  <a:pt x="6210181" y="513818"/>
                </a:cubicBezTo>
                <a:cubicBezTo>
                  <a:pt x="6210181" y="461269"/>
                  <a:pt x="6252782" y="418667"/>
                  <a:pt x="6305333" y="418667"/>
                </a:cubicBezTo>
                <a:close/>
                <a:moveTo>
                  <a:pt x="5886664" y="418667"/>
                </a:moveTo>
                <a:cubicBezTo>
                  <a:pt x="5939215" y="418667"/>
                  <a:pt x="5981816" y="461269"/>
                  <a:pt x="5981816" y="513818"/>
                </a:cubicBezTo>
                <a:cubicBezTo>
                  <a:pt x="5981816" y="566370"/>
                  <a:pt x="5939215" y="608973"/>
                  <a:pt x="5886664" y="608973"/>
                </a:cubicBezTo>
                <a:cubicBezTo>
                  <a:pt x="5834113" y="608973"/>
                  <a:pt x="5791512" y="566370"/>
                  <a:pt x="5791512" y="513818"/>
                </a:cubicBezTo>
                <a:cubicBezTo>
                  <a:pt x="5791512" y="461269"/>
                  <a:pt x="5834113" y="418667"/>
                  <a:pt x="5886664" y="418667"/>
                </a:cubicBezTo>
                <a:close/>
                <a:moveTo>
                  <a:pt x="5467994" y="418667"/>
                </a:moveTo>
                <a:cubicBezTo>
                  <a:pt x="5520544" y="418667"/>
                  <a:pt x="5563146" y="461269"/>
                  <a:pt x="5563146" y="513818"/>
                </a:cubicBezTo>
                <a:cubicBezTo>
                  <a:pt x="5563146" y="566370"/>
                  <a:pt x="5520544" y="608973"/>
                  <a:pt x="5467994" y="608973"/>
                </a:cubicBezTo>
                <a:cubicBezTo>
                  <a:pt x="5415443" y="608973"/>
                  <a:pt x="5372842" y="566370"/>
                  <a:pt x="5372842" y="513818"/>
                </a:cubicBezTo>
                <a:cubicBezTo>
                  <a:pt x="5372842" y="461269"/>
                  <a:pt x="5415443" y="418667"/>
                  <a:pt x="5467994" y="418667"/>
                </a:cubicBezTo>
                <a:close/>
                <a:moveTo>
                  <a:pt x="5049325" y="418667"/>
                </a:moveTo>
                <a:cubicBezTo>
                  <a:pt x="5101876" y="418667"/>
                  <a:pt x="5144478" y="461269"/>
                  <a:pt x="5144478" y="513818"/>
                </a:cubicBezTo>
                <a:cubicBezTo>
                  <a:pt x="5144478" y="566370"/>
                  <a:pt x="5101876" y="608973"/>
                  <a:pt x="5049325" y="608973"/>
                </a:cubicBezTo>
                <a:cubicBezTo>
                  <a:pt x="4996774" y="608973"/>
                  <a:pt x="4954173" y="566370"/>
                  <a:pt x="4954173" y="513818"/>
                </a:cubicBezTo>
                <a:cubicBezTo>
                  <a:pt x="4954173" y="461269"/>
                  <a:pt x="4996774" y="418667"/>
                  <a:pt x="5049325" y="418667"/>
                </a:cubicBezTo>
                <a:close/>
                <a:moveTo>
                  <a:pt x="4630656" y="418667"/>
                </a:moveTo>
                <a:cubicBezTo>
                  <a:pt x="4683207" y="418667"/>
                  <a:pt x="4725808" y="461269"/>
                  <a:pt x="4725808" y="513818"/>
                </a:cubicBezTo>
                <a:cubicBezTo>
                  <a:pt x="4725808" y="566370"/>
                  <a:pt x="4683207" y="608973"/>
                  <a:pt x="4630656" y="608973"/>
                </a:cubicBezTo>
                <a:cubicBezTo>
                  <a:pt x="4578106" y="608973"/>
                  <a:pt x="4535504" y="566370"/>
                  <a:pt x="4535504" y="513818"/>
                </a:cubicBezTo>
                <a:cubicBezTo>
                  <a:pt x="4535504" y="461269"/>
                  <a:pt x="4578106" y="418667"/>
                  <a:pt x="4630656" y="418667"/>
                </a:cubicBezTo>
                <a:close/>
                <a:moveTo>
                  <a:pt x="4211987" y="418667"/>
                </a:moveTo>
                <a:cubicBezTo>
                  <a:pt x="4264538" y="418667"/>
                  <a:pt x="4307139" y="461269"/>
                  <a:pt x="4307139" y="513818"/>
                </a:cubicBezTo>
                <a:cubicBezTo>
                  <a:pt x="4307139" y="566370"/>
                  <a:pt x="4264538" y="608973"/>
                  <a:pt x="4211987" y="608973"/>
                </a:cubicBezTo>
                <a:cubicBezTo>
                  <a:pt x="4159436" y="608973"/>
                  <a:pt x="4116835" y="566370"/>
                  <a:pt x="4116835" y="513818"/>
                </a:cubicBezTo>
                <a:cubicBezTo>
                  <a:pt x="4116835" y="461269"/>
                  <a:pt x="4159436" y="418667"/>
                  <a:pt x="4211987" y="418667"/>
                </a:cubicBezTo>
                <a:close/>
                <a:moveTo>
                  <a:pt x="3793462" y="418667"/>
                </a:moveTo>
                <a:cubicBezTo>
                  <a:pt x="3845869" y="418667"/>
                  <a:pt x="3888470" y="461269"/>
                  <a:pt x="3888470" y="513818"/>
                </a:cubicBezTo>
                <a:cubicBezTo>
                  <a:pt x="3888470" y="566370"/>
                  <a:pt x="3845869" y="608973"/>
                  <a:pt x="3793462" y="608973"/>
                </a:cubicBezTo>
                <a:cubicBezTo>
                  <a:pt x="3740910" y="608973"/>
                  <a:pt x="3698310" y="566370"/>
                  <a:pt x="3698310" y="513818"/>
                </a:cubicBezTo>
                <a:cubicBezTo>
                  <a:pt x="3698310" y="461269"/>
                  <a:pt x="3740910" y="418667"/>
                  <a:pt x="3793462" y="418667"/>
                </a:cubicBezTo>
                <a:close/>
                <a:moveTo>
                  <a:pt x="3374780" y="418667"/>
                </a:moveTo>
                <a:cubicBezTo>
                  <a:pt x="3427332" y="418667"/>
                  <a:pt x="3469941" y="461269"/>
                  <a:pt x="3469941" y="513818"/>
                </a:cubicBezTo>
                <a:cubicBezTo>
                  <a:pt x="3469941" y="566370"/>
                  <a:pt x="3427332" y="608973"/>
                  <a:pt x="3374780" y="608973"/>
                </a:cubicBezTo>
                <a:cubicBezTo>
                  <a:pt x="3322230" y="608973"/>
                  <a:pt x="3279628" y="566370"/>
                  <a:pt x="3279628" y="513818"/>
                </a:cubicBezTo>
                <a:cubicBezTo>
                  <a:pt x="3279628" y="461269"/>
                  <a:pt x="3322230" y="418667"/>
                  <a:pt x="3374780" y="418667"/>
                </a:cubicBezTo>
                <a:close/>
                <a:moveTo>
                  <a:pt x="2956102" y="418667"/>
                </a:moveTo>
                <a:cubicBezTo>
                  <a:pt x="3008657" y="418667"/>
                  <a:pt x="3051260" y="461269"/>
                  <a:pt x="3051260" y="513818"/>
                </a:cubicBezTo>
                <a:cubicBezTo>
                  <a:pt x="3051260" y="566370"/>
                  <a:pt x="3008657" y="608973"/>
                  <a:pt x="2956102" y="608973"/>
                </a:cubicBezTo>
                <a:cubicBezTo>
                  <a:pt x="2903547" y="608973"/>
                  <a:pt x="2860946" y="566370"/>
                  <a:pt x="2860946" y="513818"/>
                </a:cubicBezTo>
                <a:cubicBezTo>
                  <a:pt x="2860946" y="461269"/>
                  <a:pt x="2903547" y="418667"/>
                  <a:pt x="2956102" y="418667"/>
                </a:cubicBezTo>
                <a:close/>
                <a:moveTo>
                  <a:pt x="2537417" y="418667"/>
                </a:moveTo>
                <a:cubicBezTo>
                  <a:pt x="2589975" y="418667"/>
                  <a:pt x="2632581" y="461269"/>
                  <a:pt x="2632581" y="513818"/>
                </a:cubicBezTo>
                <a:cubicBezTo>
                  <a:pt x="2632581" y="566370"/>
                  <a:pt x="2589975" y="608973"/>
                  <a:pt x="2537417" y="608973"/>
                </a:cubicBezTo>
                <a:cubicBezTo>
                  <a:pt x="2484865" y="608973"/>
                  <a:pt x="2442265" y="566370"/>
                  <a:pt x="2442265" y="513818"/>
                </a:cubicBezTo>
                <a:cubicBezTo>
                  <a:pt x="2442265" y="461269"/>
                  <a:pt x="2484865" y="418667"/>
                  <a:pt x="2537417" y="418667"/>
                </a:cubicBezTo>
                <a:close/>
                <a:moveTo>
                  <a:pt x="2118747" y="418667"/>
                </a:moveTo>
                <a:cubicBezTo>
                  <a:pt x="2171298" y="418667"/>
                  <a:pt x="2213899" y="461269"/>
                  <a:pt x="2213899" y="513818"/>
                </a:cubicBezTo>
                <a:cubicBezTo>
                  <a:pt x="2213899" y="566370"/>
                  <a:pt x="2171298" y="608973"/>
                  <a:pt x="2118747" y="608973"/>
                </a:cubicBezTo>
                <a:cubicBezTo>
                  <a:pt x="2066195" y="608973"/>
                  <a:pt x="2023592" y="566370"/>
                  <a:pt x="2023592" y="513818"/>
                </a:cubicBezTo>
                <a:cubicBezTo>
                  <a:pt x="2023592" y="461269"/>
                  <a:pt x="2066195" y="418667"/>
                  <a:pt x="2118747" y="418667"/>
                </a:cubicBezTo>
                <a:close/>
                <a:moveTo>
                  <a:pt x="1700065" y="418667"/>
                </a:moveTo>
                <a:cubicBezTo>
                  <a:pt x="1752617" y="418667"/>
                  <a:pt x="1795218" y="461269"/>
                  <a:pt x="1795218" y="513818"/>
                </a:cubicBezTo>
                <a:cubicBezTo>
                  <a:pt x="1795218" y="566370"/>
                  <a:pt x="1752617" y="608973"/>
                  <a:pt x="1700065" y="608973"/>
                </a:cubicBezTo>
                <a:cubicBezTo>
                  <a:pt x="1647511" y="608973"/>
                  <a:pt x="1604906" y="566370"/>
                  <a:pt x="1604906" y="513818"/>
                </a:cubicBezTo>
                <a:cubicBezTo>
                  <a:pt x="1604906" y="461269"/>
                  <a:pt x="1647511" y="418667"/>
                  <a:pt x="1700065" y="418667"/>
                </a:cubicBezTo>
                <a:close/>
                <a:moveTo>
                  <a:pt x="1281383" y="418667"/>
                </a:moveTo>
                <a:cubicBezTo>
                  <a:pt x="1333934" y="418667"/>
                  <a:pt x="1376536" y="461269"/>
                  <a:pt x="1376536" y="513818"/>
                </a:cubicBezTo>
                <a:cubicBezTo>
                  <a:pt x="1376536" y="566370"/>
                  <a:pt x="1333934" y="608973"/>
                  <a:pt x="1281383" y="608973"/>
                </a:cubicBezTo>
                <a:cubicBezTo>
                  <a:pt x="1228834" y="608973"/>
                  <a:pt x="1186232" y="566370"/>
                  <a:pt x="1186232" y="513818"/>
                </a:cubicBezTo>
                <a:cubicBezTo>
                  <a:pt x="1186232" y="461269"/>
                  <a:pt x="1228834" y="418667"/>
                  <a:pt x="1281383" y="418667"/>
                </a:cubicBezTo>
                <a:close/>
                <a:moveTo>
                  <a:pt x="862717" y="418667"/>
                </a:moveTo>
                <a:cubicBezTo>
                  <a:pt x="915268" y="418667"/>
                  <a:pt x="957870" y="461269"/>
                  <a:pt x="957870" y="513818"/>
                </a:cubicBezTo>
                <a:cubicBezTo>
                  <a:pt x="957870" y="566370"/>
                  <a:pt x="915268" y="608973"/>
                  <a:pt x="862717" y="608973"/>
                </a:cubicBezTo>
                <a:cubicBezTo>
                  <a:pt x="810167" y="608973"/>
                  <a:pt x="767566" y="566370"/>
                  <a:pt x="767566" y="513818"/>
                </a:cubicBezTo>
                <a:cubicBezTo>
                  <a:pt x="767566" y="461269"/>
                  <a:pt x="810167" y="418667"/>
                  <a:pt x="862717" y="418667"/>
                </a:cubicBezTo>
                <a:close/>
                <a:moveTo>
                  <a:pt x="444052" y="418667"/>
                </a:moveTo>
                <a:cubicBezTo>
                  <a:pt x="496603" y="418667"/>
                  <a:pt x="539204" y="461269"/>
                  <a:pt x="539204" y="513818"/>
                </a:cubicBezTo>
                <a:cubicBezTo>
                  <a:pt x="539204" y="566370"/>
                  <a:pt x="496603" y="608973"/>
                  <a:pt x="444052" y="608973"/>
                </a:cubicBezTo>
                <a:cubicBezTo>
                  <a:pt x="391500" y="608973"/>
                  <a:pt x="348900" y="566370"/>
                  <a:pt x="348900" y="513818"/>
                </a:cubicBezTo>
                <a:cubicBezTo>
                  <a:pt x="348900" y="461269"/>
                  <a:pt x="391500" y="418667"/>
                  <a:pt x="444052" y="418667"/>
                </a:cubicBezTo>
                <a:close/>
                <a:moveTo>
                  <a:pt x="25383" y="418667"/>
                </a:moveTo>
                <a:cubicBezTo>
                  <a:pt x="77934" y="418667"/>
                  <a:pt x="120536" y="461269"/>
                  <a:pt x="120536" y="513818"/>
                </a:cubicBezTo>
                <a:cubicBezTo>
                  <a:pt x="120536" y="566370"/>
                  <a:pt x="77934" y="608973"/>
                  <a:pt x="25383" y="608973"/>
                </a:cubicBezTo>
                <a:lnTo>
                  <a:pt x="0" y="603848"/>
                </a:lnTo>
                <a:lnTo>
                  <a:pt x="0" y="423791"/>
                </a:lnTo>
                <a:close/>
                <a:moveTo>
                  <a:pt x="12166698" y="0"/>
                </a:moveTo>
                <a:lnTo>
                  <a:pt x="12192000" y="5108"/>
                </a:lnTo>
                <a:lnTo>
                  <a:pt x="12192000" y="185196"/>
                </a:lnTo>
                <a:lnTo>
                  <a:pt x="12166698" y="190304"/>
                </a:lnTo>
                <a:cubicBezTo>
                  <a:pt x="12114147" y="190304"/>
                  <a:pt x="12071546" y="147701"/>
                  <a:pt x="12071546" y="95152"/>
                </a:cubicBezTo>
                <a:cubicBezTo>
                  <a:pt x="12071546" y="42602"/>
                  <a:pt x="12114147" y="0"/>
                  <a:pt x="12166698" y="0"/>
                </a:cubicBezTo>
                <a:close/>
                <a:moveTo>
                  <a:pt x="11748029" y="0"/>
                </a:moveTo>
                <a:cubicBezTo>
                  <a:pt x="11800580" y="0"/>
                  <a:pt x="11843181" y="42602"/>
                  <a:pt x="11843181" y="95152"/>
                </a:cubicBezTo>
                <a:cubicBezTo>
                  <a:pt x="11843181" y="147701"/>
                  <a:pt x="11800580" y="190304"/>
                  <a:pt x="11748029" y="190304"/>
                </a:cubicBezTo>
                <a:cubicBezTo>
                  <a:pt x="11695478" y="190304"/>
                  <a:pt x="11652877" y="147701"/>
                  <a:pt x="11652877" y="95152"/>
                </a:cubicBezTo>
                <a:cubicBezTo>
                  <a:pt x="11652877" y="42602"/>
                  <a:pt x="11695478" y="0"/>
                  <a:pt x="11748029" y="0"/>
                </a:cubicBezTo>
                <a:close/>
                <a:moveTo>
                  <a:pt x="11329360" y="0"/>
                </a:moveTo>
                <a:cubicBezTo>
                  <a:pt x="11381911" y="0"/>
                  <a:pt x="11424512" y="42602"/>
                  <a:pt x="11424512" y="95152"/>
                </a:cubicBezTo>
                <a:cubicBezTo>
                  <a:pt x="11424512" y="147701"/>
                  <a:pt x="11381911" y="190304"/>
                  <a:pt x="11329360" y="190304"/>
                </a:cubicBezTo>
                <a:cubicBezTo>
                  <a:pt x="11276809" y="190304"/>
                  <a:pt x="11234208" y="147701"/>
                  <a:pt x="11234208" y="95152"/>
                </a:cubicBezTo>
                <a:cubicBezTo>
                  <a:pt x="11234208" y="42602"/>
                  <a:pt x="11276809" y="0"/>
                  <a:pt x="11329360" y="0"/>
                </a:cubicBezTo>
                <a:close/>
                <a:moveTo>
                  <a:pt x="10910691" y="0"/>
                </a:moveTo>
                <a:cubicBezTo>
                  <a:pt x="10963242" y="0"/>
                  <a:pt x="11005843" y="42602"/>
                  <a:pt x="11005843" y="95152"/>
                </a:cubicBezTo>
                <a:cubicBezTo>
                  <a:pt x="11005843" y="147701"/>
                  <a:pt x="10963242" y="190304"/>
                  <a:pt x="10910691" y="190304"/>
                </a:cubicBezTo>
                <a:cubicBezTo>
                  <a:pt x="10858140" y="190304"/>
                  <a:pt x="10815539" y="147701"/>
                  <a:pt x="10815539" y="95152"/>
                </a:cubicBezTo>
                <a:cubicBezTo>
                  <a:pt x="10815539" y="42602"/>
                  <a:pt x="10858140" y="0"/>
                  <a:pt x="10910691" y="0"/>
                </a:cubicBezTo>
                <a:close/>
                <a:moveTo>
                  <a:pt x="10492022" y="0"/>
                </a:moveTo>
                <a:cubicBezTo>
                  <a:pt x="10544573" y="0"/>
                  <a:pt x="10587174" y="42602"/>
                  <a:pt x="10587174" y="95152"/>
                </a:cubicBezTo>
                <a:cubicBezTo>
                  <a:pt x="10587174" y="147701"/>
                  <a:pt x="10544573" y="190304"/>
                  <a:pt x="10492022" y="190304"/>
                </a:cubicBezTo>
                <a:cubicBezTo>
                  <a:pt x="10439471" y="190304"/>
                  <a:pt x="10396870" y="147701"/>
                  <a:pt x="10396870" y="95152"/>
                </a:cubicBezTo>
                <a:cubicBezTo>
                  <a:pt x="10396870" y="42602"/>
                  <a:pt x="10439471" y="0"/>
                  <a:pt x="10492022" y="0"/>
                </a:cubicBezTo>
                <a:close/>
                <a:moveTo>
                  <a:pt x="10073353" y="0"/>
                </a:moveTo>
                <a:cubicBezTo>
                  <a:pt x="10125904" y="0"/>
                  <a:pt x="10168505" y="42602"/>
                  <a:pt x="10168505" y="95152"/>
                </a:cubicBezTo>
                <a:cubicBezTo>
                  <a:pt x="10168505" y="147701"/>
                  <a:pt x="10125904" y="190304"/>
                  <a:pt x="10073353" y="190304"/>
                </a:cubicBezTo>
                <a:cubicBezTo>
                  <a:pt x="10020803" y="190304"/>
                  <a:pt x="9978201" y="147701"/>
                  <a:pt x="9978201" y="95152"/>
                </a:cubicBezTo>
                <a:cubicBezTo>
                  <a:pt x="9978201" y="42602"/>
                  <a:pt x="10020803" y="0"/>
                  <a:pt x="10073353" y="0"/>
                </a:cubicBezTo>
                <a:close/>
                <a:moveTo>
                  <a:pt x="9654684" y="0"/>
                </a:moveTo>
                <a:cubicBezTo>
                  <a:pt x="9707235" y="0"/>
                  <a:pt x="9749836" y="42602"/>
                  <a:pt x="9749836" y="95152"/>
                </a:cubicBezTo>
                <a:cubicBezTo>
                  <a:pt x="9749836" y="147701"/>
                  <a:pt x="9707235" y="190304"/>
                  <a:pt x="9654684" y="190304"/>
                </a:cubicBezTo>
                <a:cubicBezTo>
                  <a:pt x="9602134" y="190304"/>
                  <a:pt x="9559532" y="147701"/>
                  <a:pt x="9559532" y="95152"/>
                </a:cubicBezTo>
                <a:cubicBezTo>
                  <a:pt x="9559532" y="42602"/>
                  <a:pt x="9602134" y="0"/>
                  <a:pt x="9654684" y="0"/>
                </a:cubicBezTo>
                <a:close/>
                <a:moveTo>
                  <a:pt x="9236015" y="0"/>
                </a:moveTo>
                <a:cubicBezTo>
                  <a:pt x="9288566" y="0"/>
                  <a:pt x="9331167" y="42602"/>
                  <a:pt x="9331167" y="95152"/>
                </a:cubicBezTo>
                <a:cubicBezTo>
                  <a:pt x="9331167" y="147701"/>
                  <a:pt x="9288566" y="190304"/>
                  <a:pt x="9236015" y="190304"/>
                </a:cubicBezTo>
                <a:cubicBezTo>
                  <a:pt x="9183465" y="190304"/>
                  <a:pt x="9140863" y="147701"/>
                  <a:pt x="9140863" y="95152"/>
                </a:cubicBezTo>
                <a:cubicBezTo>
                  <a:pt x="9140863" y="42602"/>
                  <a:pt x="9183465" y="0"/>
                  <a:pt x="9236015" y="0"/>
                </a:cubicBezTo>
                <a:close/>
                <a:moveTo>
                  <a:pt x="8817346" y="0"/>
                </a:moveTo>
                <a:cubicBezTo>
                  <a:pt x="8869897" y="0"/>
                  <a:pt x="8912498" y="42602"/>
                  <a:pt x="8912498" y="95152"/>
                </a:cubicBezTo>
                <a:cubicBezTo>
                  <a:pt x="8912498" y="147701"/>
                  <a:pt x="8869897" y="190304"/>
                  <a:pt x="8817346" y="190304"/>
                </a:cubicBezTo>
                <a:cubicBezTo>
                  <a:pt x="8764796" y="190304"/>
                  <a:pt x="8722194" y="147701"/>
                  <a:pt x="8722194" y="95152"/>
                </a:cubicBezTo>
                <a:cubicBezTo>
                  <a:pt x="8722194" y="42602"/>
                  <a:pt x="8764796" y="0"/>
                  <a:pt x="8817346" y="0"/>
                </a:cubicBezTo>
                <a:close/>
                <a:moveTo>
                  <a:pt x="8398677" y="0"/>
                </a:moveTo>
                <a:cubicBezTo>
                  <a:pt x="8451228" y="0"/>
                  <a:pt x="8493829" y="42602"/>
                  <a:pt x="8493829" y="95152"/>
                </a:cubicBezTo>
                <a:cubicBezTo>
                  <a:pt x="8493829" y="147701"/>
                  <a:pt x="8451228" y="190304"/>
                  <a:pt x="8398677" y="190304"/>
                </a:cubicBezTo>
                <a:cubicBezTo>
                  <a:pt x="8346127" y="190304"/>
                  <a:pt x="8303526" y="147701"/>
                  <a:pt x="8303526" y="95152"/>
                </a:cubicBezTo>
                <a:cubicBezTo>
                  <a:pt x="8303526" y="42602"/>
                  <a:pt x="8346127" y="0"/>
                  <a:pt x="8398677" y="0"/>
                </a:cubicBezTo>
                <a:close/>
                <a:moveTo>
                  <a:pt x="7980009" y="0"/>
                </a:moveTo>
                <a:cubicBezTo>
                  <a:pt x="8032559" y="0"/>
                  <a:pt x="8075161" y="42602"/>
                  <a:pt x="8075161" y="95152"/>
                </a:cubicBezTo>
                <a:cubicBezTo>
                  <a:pt x="8075161" y="147701"/>
                  <a:pt x="8032559" y="190304"/>
                  <a:pt x="7980009" y="190304"/>
                </a:cubicBezTo>
                <a:cubicBezTo>
                  <a:pt x="7927458" y="190304"/>
                  <a:pt x="7884857" y="147701"/>
                  <a:pt x="7884857" y="95152"/>
                </a:cubicBezTo>
                <a:cubicBezTo>
                  <a:pt x="7884857" y="42602"/>
                  <a:pt x="7927458" y="0"/>
                  <a:pt x="7980009" y="0"/>
                </a:cubicBezTo>
                <a:close/>
                <a:moveTo>
                  <a:pt x="7561340" y="0"/>
                </a:moveTo>
                <a:cubicBezTo>
                  <a:pt x="7613890" y="0"/>
                  <a:pt x="7656492" y="42602"/>
                  <a:pt x="7656492" y="95152"/>
                </a:cubicBezTo>
                <a:cubicBezTo>
                  <a:pt x="7656492" y="147701"/>
                  <a:pt x="7613890" y="190304"/>
                  <a:pt x="7561340" y="190304"/>
                </a:cubicBezTo>
                <a:cubicBezTo>
                  <a:pt x="7508789" y="190304"/>
                  <a:pt x="7466188" y="147701"/>
                  <a:pt x="7466188" y="95152"/>
                </a:cubicBezTo>
                <a:cubicBezTo>
                  <a:pt x="7466188" y="42602"/>
                  <a:pt x="7508789" y="0"/>
                  <a:pt x="7561340" y="0"/>
                </a:cubicBezTo>
                <a:close/>
                <a:moveTo>
                  <a:pt x="7142671" y="0"/>
                </a:moveTo>
                <a:cubicBezTo>
                  <a:pt x="7195221" y="0"/>
                  <a:pt x="7237823" y="42602"/>
                  <a:pt x="7237823" y="95152"/>
                </a:cubicBezTo>
                <a:cubicBezTo>
                  <a:pt x="7237823" y="147701"/>
                  <a:pt x="7195221" y="190304"/>
                  <a:pt x="7142671" y="190304"/>
                </a:cubicBezTo>
                <a:cubicBezTo>
                  <a:pt x="7090120" y="190304"/>
                  <a:pt x="7047519" y="147701"/>
                  <a:pt x="7047519" y="95152"/>
                </a:cubicBezTo>
                <a:cubicBezTo>
                  <a:pt x="7047519" y="42602"/>
                  <a:pt x="7090120" y="0"/>
                  <a:pt x="7142671" y="0"/>
                </a:cubicBezTo>
                <a:close/>
                <a:moveTo>
                  <a:pt x="6724002" y="0"/>
                </a:moveTo>
                <a:cubicBezTo>
                  <a:pt x="6776553" y="0"/>
                  <a:pt x="6819154" y="42602"/>
                  <a:pt x="6819154" y="95152"/>
                </a:cubicBezTo>
                <a:cubicBezTo>
                  <a:pt x="6819154" y="147701"/>
                  <a:pt x="6776553" y="190304"/>
                  <a:pt x="6724002" y="190304"/>
                </a:cubicBezTo>
                <a:cubicBezTo>
                  <a:pt x="6671451" y="190304"/>
                  <a:pt x="6628850" y="147701"/>
                  <a:pt x="6628850" y="95152"/>
                </a:cubicBezTo>
                <a:cubicBezTo>
                  <a:pt x="6628850" y="42602"/>
                  <a:pt x="6671451" y="0"/>
                  <a:pt x="6724002" y="0"/>
                </a:cubicBezTo>
                <a:close/>
                <a:moveTo>
                  <a:pt x="6305333" y="0"/>
                </a:moveTo>
                <a:cubicBezTo>
                  <a:pt x="6357884" y="0"/>
                  <a:pt x="6400485" y="42602"/>
                  <a:pt x="6400485" y="95152"/>
                </a:cubicBezTo>
                <a:cubicBezTo>
                  <a:pt x="6400485" y="147701"/>
                  <a:pt x="6357884" y="190304"/>
                  <a:pt x="6305333" y="190304"/>
                </a:cubicBezTo>
                <a:cubicBezTo>
                  <a:pt x="6252782" y="190304"/>
                  <a:pt x="6210181" y="147701"/>
                  <a:pt x="6210181" y="95152"/>
                </a:cubicBezTo>
                <a:cubicBezTo>
                  <a:pt x="6210181" y="42602"/>
                  <a:pt x="6252782" y="0"/>
                  <a:pt x="6305333" y="0"/>
                </a:cubicBezTo>
                <a:close/>
                <a:moveTo>
                  <a:pt x="5886664" y="0"/>
                </a:moveTo>
                <a:cubicBezTo>
                  <a:pt x="5939215" y="0"/>
                  <a:pt x="5981816" y="42602"/>
                  <a:pt x="5981816" y="95152"/>
                </a:cubicBezTo>
                <a:cubicBezTo>
                  <a:pt x="5981816" y="147701"/>
                  <a:pt x="5939215" y="190304"/>
                  <a:pt x="5886664" y="190304"/>
                </a:cubicBezTo>
                <a:cubicBezTo>
                  <a:pt x="5834113" y="190304"/>
                  <a:pt x="5791512" y="147701"/>
                  <a:pt x="5791512" y="95152"/>
                </a:cubicBezTo>
                <a:cubicBezTo>
                  <a:pt x="5791512" y="42602"/>
                  <a:pt x="5834113" y="0"/>
                  <a:pt x="5886664" y="0"/>
                </a:cubicBezTo>
                <a:close/>
                <a:moveTo>
                  <a:pt x="5467994" y="0"/>
                </a:moveTo>
                <a:cubicBezTo>
                  <a:pt x="5520544" y="0"/>
                  <a:pt x="5563146" y="42602"/>
                  <a:pt x="5563146" y="95152"/>
                </a:cubicBezTo>
                <a:cubicBezTo>
                  <a:pt x="5563146" y="147701"/>
                  <a:pt x="5520544" y="190304"/>
                  <a:pt x="5467994" y="190304"/>
                </a:cubicBezTo>
                <a:cubicBezTo>
                  <a:pt x="5415443" y="190304"/>
                  <a:pt x="5372842" y="147701"/>
                  <a:pt x="5372842" y="95152"/>
                </a:cubicBezTo>
                <a:cubicBezTo>
                  <a:pt x="5372842" y="42602"/>
                  <a:pt x="5415443" y="0"/>
                  <a:pt x="5467994" y="0"/>
                </a:cubicBezTo>
                <a:close/>
                <a:moveTo>
                  <a:pt x="5049325" y="0"/>
                </a:moveTo>
                <a:cubicBezTo>
                  <a:pt x="5101876" y="0"/>
                  <a:pt x="5144478" y="42602"/>
                  <a:pt x="5144478" y="95152"/>
                </a:cubicBezTo>
                <a:cubicBezTo>
                  <a:pt x="5144478" y="147701"/>
                  <a:pt x="5101876" y="190304"/>
                  <a:pt x="5049325" y="190304"/>
                </a:cubicBezTo>
                <a:cubicBezTo>
                  <a:pt x="4996774" y="190304"/>
                  <a:pt x="4954173" y="147701"/>
                  <a:pt x="4954173" y="95152"/>
                </a:cubicBezTo>
                <a:cubicBezTo>
                  <a:pt x="4954173" y="42602"/>
                  <a:pt x="4996774" y="0"/>
                  <a:pt x="5049325" y="0"/>
                </a:cubicBezTo>
                <a:close/>
                <a:moveTo>
                  <a:pt x="4630656" y="0"/>
                </a:moveTo>
                <a:cubicBezTo>
                  <a:pt x="4683207" y="0"/>
                  <a:pt x="4725808" y="42602"/>
                  <a:pt x="4725808" y="95152"/>
                </a:cubicBezTo>
                <a:cubicBezTo>
                  <a:pt x="4725808" y="147701"/>
                  <a:pt x="4683207" y="190304"/>
                  <a:pt x="4630656" y="190304"/>
                </a:cubicBezTo>
                <a:cubicBezTo>
                  <a:pt x="4578106" y="190304"/>
                  <a:pt x="4535504" y="147701"/>
                  <a:pt x="4535504" y="95152"/>
                </a:cubicBezTo>
                <a:cubicBezTo>
                  <a:pt x="4535504" y="42602"/>
                  <a:pt x="4578106" y="0"/>
                  <a:pt x="4630656" y="0"/>
                </a:cubicBezTo>
                <a:close/>
                <a:moveTo>
                  <a:pt x="4211987" y="0"/>
                </a:moveTo>
                <a:cubicBezTo>
                  <a:pt x="4264538" y="0"/>
                  <a:pt x="4307139" y="42602"/>
                  <a:pt x="4307139" y="95152"/>
                </a:cubicBezTo>
                <a:cubicBezTo>
                  <a:pt x="4307139" y="147701"/>
                  <a:pt x="4264538" y="190304"/>
                  <a:pt x="4211987" y="190304"/>
                </a:cubicBezTo>
                <a:cubicBezTo>
                  <a:pt x="4159436" y="190304"/>
                  <a:pt x="4116835" y="147701"/>
                  <a:pt x="4116835" y="95152"/>
                </a:cubicBezTo>
                <a:cubicBezTo>
                  <a:pt x="4116835" y="42602"/>
                  <a:pt x="4159436" y="0"/>
                  <a:pt x="4211987" y="0"/>
                </a:cubicBezTo>
                <a:close/>
                <a:moveTo>
                  <a:pt x="3793471" y="0"/>
                </a:moveTo>
                <a:cubicBezTo>
                  <a:pt x="3845869" y="0"/>
                  <a:pt x="3888470" y="42602"/>
                  <a:pt x="3888470" y="95152"/>
                </a:cubicBezTo>
                <a:cubicBezTo>
                  <a:pt x="3888470" y="147701"/>
                  <a:pt x="3845869" y="190304"/>
                  <a:pt x="3793471" y="190304"/>
                </a:cubicBezTo>
                <a:cubicBezTo>
                  <a:pt x="3740920" y="190304"/>
                  <a:pt x="3698318" y="147701"/>
                  <a:pt x="3698318" y="95152"/>
                </a:cubicBezTo>
                <a:cubicBezTo>
                  <a:pt x="3698318" y="42602"/>
                  <a:pt x="3740920" y="0"/>
                  <a:pt x="3793471" y="0"/>
                </a:cubicBezTo>
                <a:close/>
                <a:moveTo>
                  <a:pt x="3374788" y="0"/>
                </a:moveTo>
                <a:cubicBezTo>
                  <a:pt x="3427339" y="0"/>
                  <a:pt x="3469949" y="42602"/>
                  <a:pt x="3469949" y="95152"/>
                </a:cubicBezTo>
                <a:cubicBezTo>
                  <a:pt x="3469949" y="147701"/>
                  <a:pt x="3427339" y="190304"/>
                  <a:pt x="3374788" y="190304"/>
                </a:cubicBezTo>
                <a:cubicBezTo>
                  <a:pt x="3322237" y="190304"/>
                  <a:pt x="3279635" y="147701"/>
                  <a:pt x="3279635" y="95152"/>
                </a:cubicBezTo>
                <a:cubicBezTo>
                  <a:pt x="3279635" y="42602"/>
                  <a:pt x="3322237" y="0"/>
                  <a:pt x="3374788" y="0"/>
                </a:cubicBezTo>
                <a:close/>
                <a:moveTo>
                  <a:pt x="2956110" y="0"/>
                </a:moveTo>
                <a:cubicBezTo>
                  <a:pt x="3008664" y="0"/>
                  <a:pt x="3051267" y="42602"/>
                  <a:pt x="3051267" y="95152"/>
                </a:cubicBezTo>
                <a:cubicBezTo>
                  <a:pt x="3051267" y="147701"/>
                  <a:pt x="3008664" y="190304"/>
                  <a:pt x="2956110" y="190304"/>
                </a:cubicBezTo>
                <a:cubicBezTo>
                  <a:pt x="2903555" y="190304"/>
                  <a:pt x="2860953" y="147701"/>
                  <a:pt x="2860953" y="95152"/>
                </a:cubicBezTo>
                <a:cubicBezTo>
                  <a:pt x="2860953" y="42602"/>
                  <a:pt x="2903555" y="0"/>
                  <a:pt x="2956110" y="0"/>
                </a:cubicBezTo>
                <a:close/>
                <a:moveTo>
                  <a:pt x="2537423" y="0"/>
                </a:moveTo>
                <a:cubicBezTo>
                  <a:pt x="2589981" y="0"/>
                  <a:pt x="2632588" y="42602"/>
                  <a:pt x="2632588" y="95152"/>
                </a:cubicBezTo>
                <a:cubicBezTo>
                  <a:pt x="2632588" y="147701"/>
                  <a:pt x="2589981" y="190304"/>
                  <a:pt x="2537423" y="190304"/>
                </a:cubicBezTo>
                <a:cubicBezTo>
                  <a:pt x="2484871" y="190304"/>
                  <a:pt x="2442271" y="147701"/>
                  <a:pt x="2442271" y="95152"/>
                </a:cubicBezTo>
                <a:cubicBezTo>
                  <a:pt x="2442271" y="42602"/>
                  <a:pt x="2484871" y="0"/>
                  <a:pt x="2537423" y="0"/>
                </a:cubicBezTo>
                <a:close/>
                <a:moveTo>
                  <a:pt x="2118753" y="0"/>
                </a:moveTo>
                <a:cubicBezTo>
                  <a:pt x="2171304" y="0"/>
                  <a:pt x="2213906" y="42602"/>
                  <a:pt x="2213906" y="95152"/>
                </a:cubicBezTo>
                <a:cubicBezTo>
                  <a:pt x="2213906" y="147701"/>
                  <a:pt x="2171304" y="190304"/>
                  <a:pt x="2118753" y="190304"/>
                </a:cubicBezTo>
                <a:cubicBezTo>
                  <a:pt x="2066201" y="190304"/>
                  <a:pt x="2023598" y="147701"/>
                  <a:pt x="2023598" y="95152"/>
                </a:cubicBezTo>
                <a:cubicBezTo>
                  <a:pt x="2023598" y="42602"/>
                  <a:pt x="2066201" y="0"/>
                  <a:pt x="2118753" y="0"/>
                </a:cubicBezTo>
                <a:close/>
                <a:moveTo>
                  <a:pt x="1700071" y="0"/>
                </a:moveTo>
                <a:cubicBezTo>
                  <a:pt x="1752622" y="0"/>
                  <a:pt x="1795223" y="42602"/>
                  <a:pt x="1795223" y="95152"/>
                </a:cubicBezTo>
                <a:cubicBezTo>
                  <a:pt x="1795223" y="147701"/>
                  <a:pt x="1752622" y="190304"/>
                  <a:pt x="1700071" y="190304"/>
                </a:cubicBezTo>
                <a:cubicBezTo>
                  <a:pt x="1647516" y="190304"/>
                  <a:pt x="1604910" y="147701"/>
                  <a:pt x="1604910" y="95152"/>
                </a:cubicBezTo>
                <a:cubicBezTo>
                  <a:pt x="1604910" y="42602"/>
                  <a:pt x="1647516" y="0"/>
                  <a:pt x="1700071" y="0"/>
                </a:cubicBezTo>
                <a:close/>
                <a:moveTo>
                  <a:pt x="1281388" y="0"/>
                </a:moveTo>
                <a:cubicBezTo>
                  <a:pt x="1333938" y="0"/>
                  <a:pt x="1376541" y="42602"/>
                  <a:pt x="1376541" y="95152"/>
                </a:cubicBezTo>
                <a:cubicBezTo>
                  <a:pt x="1376541" y="147701"/>
                  <a:pt x="1333938" y="190304"/>
                  <a:pt x="1281388" y="190304"/>
                </a:cubicBezTo>
                <a:cubicBezTo>
                  <a:pt x="1228838" y="190304"/>
                  <a:pt x="1186236" y="147701"/>
                  <a:pt x="1186236" y="95152"/>
                </a:cubicBezTo>
                <a:cubicBezTo>
                  <a:pt x="1186236" y="42602"/>
                  <a:pt x="1228838" y="0"/>
                  <a:pt x="1281388" y="0"/>
                </a:cubicBezTo>
                <a:close/>
                <a:moveTo>
                  <a:pt x="862724" y="0"/>
                </a:moveTo>
                <a:cubicBezTo>
                  <a:pt x="915273" y="0"/>
                  <a:pt x="957874" y="42602"/>
                  <a:pt x="957874" y="95152"/>
                </a:cubicBezTo>
                <a:cubicBezTo>
                  <a:pt x="957874" y="147701"/>
                  <a:pt x="915273" y="190304"/>
                  <a:pt x="862724" y="190304"/>
                </a:cubicBezTo>
                <a:cubicBezTo>
                  <a:pt x="810172" y="190304"/>
                  <a:pt x="767571" y="147701"/>
                  <a:pt x="767571" y="95152"/>
                </a:cubicBezTo>
                <a:cubicBezTo>
                  <a:pt x="767571" y="42602"/>
                  <a:pt x="810172" y="0"/>
                  <a:pt x="862724" y="0"/>
                </a:cubicBezTo>
                <a:close/>
                <a:moveTo>
                  <a:pt x="444057" y="0"/>
                </a:moveTo>
                <a:cubicBezTo>
                  <a:pt x="496608" y="0"/>
                  <a:pt x="539209" y="42602"/>
                  <a:pt x="539209" y="95152"/>
                </a:cubicBezTo>
                <a:cubicBezTo>
                  <a:pt x="539209" y="147701"/>
                  <a:pt x="496608" y="190304"/>
                  <a:pt x="444057" y="190304"/>
                </a:cubicBezTo>
                <a:cubicBezTo>
                  <a:pt x="391505" y="190304"/>
                  <a:pt x="348905" y="147701"/>
                  <a:pt x="348905" y="95152"/>
                </a:cubicBezTo>
                <a:cubicBezTo>
                  <a:pt x="348905" y="42602"/>
                  <a:pt x="391505" y="0"/>
                  <a:pt x="444057" y="0"/>
                </a:cubicBezTo>
                <a:close/>
                <a:moveTo>
                  <a:pt x="25388" y="0"/>
                </a:moveTo>
                <a:cubicBezTo>
                  <a:pt x="77939" y="0"/>
                  <a:pt x="120541" y="42602"/>
                  <a:pt x="120541" y="95152"/>
                </a:cubicBezTo>
                <a:cubicBezTo>
                  <a:pt x="120541" y="147701"/>
                  <a:pt x="77939" y="190304"/>
                  <a:pt x="25388" y="190304"/>
                </a:cubicBezTo>
                <a:lnTo>
                  <a:pt x="0" y="185178"/>
                </a:lnTo>
                <a:lnTo>
                  <a:pt x="0" y="5126"/>
                </a:lnTo>
                <a:close/>
              </a:path>
            </a:pathLst>
          </a:custGeom>
          <a:solidFill>
            <a:schemeClr val="accent1">
              <a:lumMod val="20000"/>
              <a:lumOff val="80000"/>
              <a:alpha val="5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9264529" flipV="1">
            <a:off x="9611821" y="4443735"/>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19264529" flipH="1">
            <a:off x="-306879" y="-400169"/>
            <a:ext cx="2896162" cy="2830171"/>
          </a:xfrm>
          <a:custGeom>
            <a:avLst/>
            <a:gdLst>
              <a:gd name="connsiteX0" fmla="*/ 1022822 w 2896162"/>
              <a:gd name="connsiteY0" fmla="*/ 2800843 h 2830171"/>
              <a:gd name="connsiteX1" fmla="*/ 1129137 w 2896162"/>
              <a:gd name="connsiteY1" fmla="*/ 2830171 h 2830171"/>
              <a:gd name="connsiteX2" fmla="*/ 1770691 w 2896162"/>
              <a:gd name="connsiteY2" fmla="*/ 2830171 h 2830171"/>
              <a:gd name="connsiteX3" fmla="*/ 1877007 w 2896162"/>
              <a:gd name="connsiteY3" fmla="*/ 2800844 h 2830171"/>
              <a:gd name="connsiteX4" fmla="*/ 718541 w 2896162"/>
              <a:gd name="connsiteY4" fmla="*/ 2665199 h 2830171"/>
              <a:gd name="connsiteX5" fmla="*/ 766200 w 2896162"/>
              <a:gd name="connsiteY5" fmla="*/ 2694529 h 2830171"/>
              <a:gd name="connsiteX6" fmla="*/ 2126296 w 2896162"/>
              <a:gd name="connsiteY6" fmla="*/ 2694529 h 2830171"/>
              <a:gd name="connsiteX7" fmla="*/ 2173955 w 2896162"/>
              <a:gd name="connsiteY7" fmla="*/ 2665199 h 2830171"/>
              <a:gd name="connsiteX8" fmla="*/ 527907 w 2896162"/>
              <a:gd name="connsiteY8" fmla="*/ 2533223 h 2830171"/>
              <a:gd name="connsiteX9" fmla="*/ 564569 w 2896162"/>
              <a:gd name="connsiteY9" fmla="*/ 2562551 h 2830171"/>
              <a:gd name="connsiteX10" fmla="*/ 2335259 w 2896162"/>
              <a:gd name="connsiteY10" fmla="*/ 2562551 h 2830171"/>
              <a:gd name="connsiteX11" fmla="*/ 2371921 w 2896162"/>
              <a:gd name="connsiteY11" fmla="*/ 2533223 h 2830171"/>
              <a:gd name="connsiteX12" fmla="*/ 384933 w 2896162"/>
              <a:gd name="connsiteY12" fmla="*/ 2401247 h 2830171"/>
              <a:gd name="connsiteX13" fmla="*/ 410595 w 2896162"/>
              <a:gd name="connsiteY13" fmla="*/ 2430575 h 2830171"/>
              <a:gd name="connsiteX14" fmla="*/ 2481901 w 2896162"/>
              <a:gd name="connsiteY14" fmla="*/ 2430575 h 2830171"/>
              <a:gd name="connsiteX15" fmla="*/ 2507563 w 2896162"/>
              <a:gd name="connsiteY15" fmla="*/ 2401247 h 2830171"/>
              <a:gd name="connsiteX16" fmla="*/ 274952 w 2896162"/>
              <a:gd name="connsiteY16" fmla="*/ 2265603 h 2830171"/>
              <a:gd name="connsiteX17" fmla="*/ 296948 w 2896162"/>
              <a:gd name="connsiteY17" fmla="*/ 2294932 h 2830171"/>
              <a:gd name="connsiteX18" fmla="*/ 2599214 w 2896162"/>
              <a:gd name="connsiteY18" fmla="*/ 2294933 h 2830171"/>
              <a:gd name="connsiteX19" fmla="*/ 2621210 w 2896162"/>
              <a:gd name="connsiteY19" fmla="*/ 2265603 h 2830171"/>
              <a:gd name="connsiteX20" fmla="*/ 190633 w 2896162"/>
              <a:gd name="connsiteY20" fmla="*/ 2133627 h 2830171"/>
              <a:gd name="connsiteX21" fmla="*/ 205297 w 2896162"/>
              <a:gd name="connsiteY21" fmla="*/ 2162954 h 2830171"/>
              <a:gd name="connsiteX22" fmla="*/ 2690865 w 2896162"/>
              <a:gd name="connsiteY22" fmla="*/ 2162954 h 2830171"/>
              <a:gd name="connsiteX23" fmla="*/ 2705528 w 2896162"/>
              <a:gd name="connsiteY23" fmla="*/ 2133627 h 2830171"/>
              <a:gd name="connsiteX24" fmla="*/ 120978 w 2896162"/>
              <a:gd name="connsiteY24" fmla="*/ 1997985 h 2830171"/>
              <a:gd name="connsiteX25" fmla="*/ 131976 w 2896162"/>
              <a:gd name="connsiteY25" fmla="*/ 2027312 h 2830171"/>
              <a:gd name="connsiteX26" fmla="*/ 2756854 w 2896162"/>
              <a:gd name="connsiteY26" fmla="*/ 2027312 h 2830171"/>
              <a:gd name="connsiteX27" fmla="*/ 2767851 w 2896162"/>
              <a:gd name="connsiteY27" fmla="*/ 1997985 h 2830171"/>
              <a:gd name="connsiteX28" fmla="*/ 69655 w 2896162"/>
              <a:gd name="connsiteY28" fmla="*/ 1866007 h 2830171"/>
              <a:gd name="connsiteX29" fmla="*/ 80653 w 2896162"/>
              <a:gd name="connsiteY29" fmla="*/ 1895336 h 2830171"/>
              <a:gd name="connsiteX30" fmla="*/ 2815509 w 2896162"/>
              <a:gd name="connsiteY30" fmla="*/ 1895336 h 2830171"/>
              <a:gd name="connsiteX31" fmla="*/ 2826507 w 2896162"/>
              <a:gd name="connsiteY31" fmla="*/ 1866007 h 2830171"/>
              <a:gd name="connsiteX32" fmla="*/ 32994 w 2896162"/>
              <a:gd name="connsiteY32" fmla="*/ 1730364 h 2830171"/>
              <a:gd name="connsiteX33" fmla="*/ 32994 w 2896162"/>
              <a:gd name="connsiteY33" fmla="*/ 1734030 h 2830171"/>
              <a:gd name="connsiteX34" fmla="*/ 40325 w 2896162"/>
              <a:gd name="connsiteY34" fmla="*/ 1759692 h 2830171"/>
              <a:gd name="connsiteX35" fmla="*/ 2855836 w 2896162"/>
              <a:gd name="connsiteY35" fmla="*/ 1759692 h 2830171"/>
              <a:gd name="connsiteX36" fmla="*/ 2863168 w 2896162"/>
              <a:gd name="connsiteY36" fmla="*/ 1730364 h 2830171"/>
              <a:gd name="connsiteX37" fmla="*/ 10998 w 2896162"/>
              <a:gd name="connsiteY37" fmla="*/ 1598386 h 2830171"/>
              <a:gd name="connsiteX38" fmla="*/ 14664 w 2896162"/>
              <a:gd name="connsiteY38" fmla="*/ 1627716 h 2830171"/>
              <a:gd name="connsiteX39" fmla="*/ 2881498 w 2896162"/>
              <a:gd name="connsiteY39" fmla="*/ 1627716 h 2830171"/>
              <a:gd name="connsiteX40" fmla="*/ 2885164 w 2896162"/>
              <a:gd name="connsiteY40" fmla="*/ 1598386 h 2830171"/>
              <a:gd name="connsiteX41" fmla="*/ 0 w 2896162"/>
              <a:gd name="connsiteY41" fmla="*/ 1466410 h 2830171"/>
              <a:gd name="connsiteX42" fmla="*/ 0 w 2896162"/>
              <a:gd name="connsiteY42" fmla="*/ 1495738 h 2830171"/>
              <a:gd name="connsiteX43" fmla="*/ 2896162 w 2896162"/>
              <a:gd name="connsiteY43" fmla="*/ 1495738 h 2830171"/>
              <a:gd name="connsiteX44" fmla="*/ 2896162 w 2896162"/>
              <a:gd name="connsiteY44" fmla="*/ 1466410 h 2830171"/>
              <a:gd name="connsiteX45" fmla="*/ 0 w 2896162"/>
              <a:gd name="connsiteY45" fmla="*/ 1334434 h 2830171"/>
              <a:gd name="connsiteX46" fmla="*/ 0 w 2896162"/>
              <a:gd name="connsiteY46" fmla="*/ 1363761 h 2830171"/>
              <a:gd name="connsiteX47" fmla="*/ 2873520 w 2896162"/>
              <a:gd name="connsiteY47" fmla="*/ 1363761 h 2830171"/>
              <a:gd name="connsiteX48" fmla="*/ 2849835 w 2896162"/>
              <a:gd name="connsiteY48" fmla="*/ 1334434 h 2830171"/>
              <a:gd name="connsiteX49" fmla="*/ 100557 w 2896162"/>
              <a:gd name="connsiteY49" fmla="*/ 1198790 h 2830171"/>
              <a:gd name="connsiteX50" fmla="*/ 68780 w 2896162"/>
              <a:gd name="connsiteY50" fmla="*/ 1224453 h 2830171"/>
              <a:gd name="connsiteX51" fmla="*/ 2761014 w 2896162"/>
              <a:gd name="connsiteY51" fmla="*/ 1224453 h 2830171"/>
              <a:gd name="connsiteX52" fmla="*/ 2740288 w 2896162"/>
              <a:gd name="connsiteY52" fmla="*/ 1198790 h 2830171"/>
              <a:gd name="connsiteX53" fmla="*/ 263974 w 2896162"/>
              <a:gd name="connsiteY53" fmla="*/ 1066813 h 2830171"/>
              <a:gd name="connsiteX54" fmla="*/ 227660 w 2896162"/>
              <a:gd name="connsiteY54" fmla="*/ 1096141 h 2830171"/>
              <a:gd name="connsiteX55" fmla="*/ 2657389 w 2896162"/>
              <a:gd name="connsiteY55" fmla="*/ 1096141 h 2830171"/>
              <a:gd name="connsiteX56" fmla="*/ 2633703 w 2896162"/>
              <a:gd name="connsiteY56" fmla="*/ 1066813 h 2830171"/>
              <a:gd name="connsiteX57" fmla="*/ 431930 w 2896162"/>
              <a:gd name="connsiteY57" fmla="*/ 931171 h 2830171"/>
              <a:gd name="connsiteX58" fmla="*/ 395616 w 2896162"/>
              <a:gd name="connsiteY58" fmla="*/ 960499 h 2830171"/>
              <a:gd name="connsiteX59" fmla="*/ 2547843 w 2896162"/>
              <a:gd name="connsiteY59" fmla="*/ 960499 h 2830171"/>
              <a:gd name="connsiteX60" fmla="*/ 2524158 w 2896162"/>
              <a:gd name="connsiteY60" fmla="*/ 931171 h 2830171"/>
              <a:gd name="connsiteX61" fmla="*/ 595349 w 2896162"/>
              <a:gd name="connsiteY61" fmla="*/ 799193 h 2830171"/>
              <a:gd name="connsiteX62" fmla="*/ 559033 w 2896162"/>
              <a:gd name="connsiteY62" fmla="*/ 828523 h 2830171"/>
              <a:gd name="connsiteX63" fmla="*/ 2441258 w 2896162"/>
              <a:gd name="connsiteY63" fmla="*/ 828523 h 2830171"/>
              <a:gd name="connsiteX64" fmla="*/ 2417572 w 2896162"/>
              <a:gd name="connsiteY64" fmla="*/ 799193 h 2830171"/>
              <a:gd name="connsiteX65" fmla="*/ 758766 w 2896162"/>
              <a:gd name="connsiteY65" fmla="*/ 667217 h 2830171"/>
              <a:gd name="connsiteX66" fmla="*/ 722452 w 2896162"/>
              <a:gd name="connsiteY66" fmla="*/ 696545 h 2830171"/>
              <a:gd name="connsiteX67" fmla="*/ 2334673 w 2896162"/>
              <a:gd name="connsiteY67" fmla="*/ 696545 h 2830171"/>
              <a:gd name="connsiteX68" fmla="*/ 2310987 w 2896162"/>
              <a:gd name="connsiteY68" fmla="*/ 667217 h 2830171"/>
              <a:gd name="connsiteX69" fmla="*/ 926724 w 2896162"/>
              <a:gd name="connsiteY69" fmla="*/ 531573 h 2830171"/>
              <a:gd name="connsiteX70" fmla="*/ 890408 w 2896162"/>
              <a:gd name="connsiteY70" fmla="*/ 560902 h 2830171"/>
              <a:gd name="connsiteX71" fmla="*/ 2225127 w 2896162"/>
              <a:gd name="connsiteY71" fmla="*/ 560902 h 2830171"/>
              <a:gd name="connsiteX72" fmla="*/ 2201441 w 2896162"/>
              <a:gd name="connsiteY72" fmla="*/ 531573 h 2830171"/>
              <a:gd name="connsiteX73" fmla="*/ 1090141 w 2896162"/>
              <a:gd name="connsiteY73" fmla="*/ 399597 h 2830171"/>
              <a:gd name="connsiteX74" fmla="*/ 1053827 w 2896162"/>
              <a:gd name="connsiteY74" fmla="*/ 428924 h 2830171"/>
              <a:gd name="connsiteX75" fmla="*/ 2118541 w 2896162"/>
              <a:gd name="connsiteY75" fmla="*/ 428924 h 2830171"/>
              <a:gd name="connsiteX76" fmla="*/ 2094856 w 2896162"/>
              <a:gd name="connsiteY76" fmla="*/ 399597 h 2830171"/>
              <a:gd name="connsiteX77" fmla="*/ 1253558 w 2896162"/>
              <a:gd name="connsiteY77" fmla="*/ 267621 h 2830171"/>
              <a:gd name="connsiteX78" fmla="*/ 1217244 w 2896162"/>
              <a:gd name="connsiteY78" fmla="*/ 296948 h 2830171"/>
              <a:gd name="connsiteX79" fmla="*/ 2011956 w 2896162"/>
              <a:gd name="connsiteY79" fmla="*/ 296948 h 2830171"/>
              <a:gd name="connsiteX80" fmla="*/ 1988271 w 2896162"/>
              <a:gd name="connsiteY80" fmla="*/ 267620 h 2830171"/>
              <a:gd name="connsiteX81" fmla="*/ 1421516 w 2896162"/>
              <a:gd name="connsiteY81" fmla="*/ 131976 h 2830171"/>
              <a:gd name="connsiteX82" fmla="*/ 1385200 w 2896162"/>
              <a:gd name="connsiteY82" fmla="*/ 161306 h 2830171"/>
              <a:gd name="connsiteX83" fmla="*/ 1902411 w 2896162"/>
              <a:gd name="connsiteY83" fmla="*/ 161306 h 2830171"/>
              <a:gd name="connsiteX84" fmla="*/ 1878724 w 2896162"/>
              <a:gd name="connsiteY84" fmla="*/ 131976 h 2830171"/>
              <a:gd name="connsiteX85" fmla="*/ 1584933 w 2896162"/>
              <a:gd name="connsiteY85" fmla="*/ 0 h 2830171"/>
              <a:gd name="connsiteX86" fmla="*/ 1548619 w 2896162"/>
              <a:gd name="connsiteY86" fmla="*/ 29328 h 2830171"/>
              <a:gd name="connsiteX87" fmla="*/ 1795825 w 2896162"/>
              <a:gd name="connsiteY87" fmla="*/ 29328 h 2830171"/>
              <a:gd name="connsiteX88" fmla="*/ 1773606 w 2896162"/>
              <a:gd name="connsiteY88" fmla="*/ 1816 h 2830171"/>
              <a:gd name="connsiteX89" fmla="*/ 1767025 w 2896162"/>
              <a:gd name="connsiteY89" fmla="*/ 0 h 2830171"/>
            </a:gdLst>
            <a:ahLst/>
            <a:cxnLst/>
            <a:rect l="l" t="t" r="r" b="b"/>
            <a:pathLst>
              <a:path w="2896162" h="2830171">
                <a:moveTo>
                  <a:pt x="1022822" y="2800843"/>
                </a:moveTo>
                <a:cubicBezTo>
                  <a:pt x="1055816" y="2811841"/>
                  <a:pt x="1092476" y="2819173"/>
                  <a:pt x="1129137" y="2830171"/>
                </a:cubicBezTo>
                <a:lnTo>
                  <a:pt x="1770691" y="2830171"/>
                </a:lnTo>
                <a:cubicBezTo>
                  <a:pt x="1807352" y="2822839"/>
                  <a:pt x="1840346" y="2811842"/>
                  <a:pt x="1877007" y="2800844"/>
                </a:cubicBezTo>
                <a:close/>
                <a:moveTo>
                  <a:pt x="718541" y="2665199"/>
                </a:moveTo>
                <a:cubicBezTo>
                  <a:pt x="733206" y="2676199"/>
                  <a:pt x="751536" y="2683531"/>
                  <a:pt x="766200" y="2694529"/>
                </a:cubicBezTo>
                <a:lnTo>
                  <a:pt x="2126296" y="2694529"/>
                </a:lnTo>
                <a:cubicBezTo>
                  <a:pt x="2144626" y="2687197"/>
                  <a:pt x="2159290" y="2676199"/>
                  <a:pt x="2173955" y="2665199"/>
                </a:cubicBezTo>
                <a:close/>
                <a:moveTo>
                  <a:pt x="527907" y="2533223"/>
                </a:moveTo>
                <a:cubicBezTo>
                  <a:pt x="538907" y="2544221"/>
                  <a:pt x="549905" y="2551553"/>
                  <a:pt x="564569" y="2562551"/>
                </a:cubicBezTo>
                <a:lnTo>
                  <a:pt x="2335259" y="2562551"/>
                </a:lnTo>
                <a:cubicBezTo>
                  <a:pt x="2346257" y="2555219"/>
                  <a:pt x="2357257" y="2544221"/>
                  <a:pt x="2371921" y="2533223"/>
                </a:cubicBezTo>
                <a:close/>
                <a:moveTo>
                  <a:pt x="384933" y="2401247"/>
                </a:moveTo>
                <a:cubicBezTo>
                  <a:pt x="392265" y="2412245"/>
                  <a:pt x="403263" y="2419577"/>
                  <a:pt x="410595" y="2430575"/>
                </a:cubicBezTo>
                <a:lnTo>
                  <a:pt x="2481901" y="2430575"/>
                </a:lnTo>
                <a:cubicBezTo>
                  <a:pt x="2489233" y="2423242"/>
                  <a:pt x="2500231" y="2412245"/>
                  <a:pt x="2507563" y="2401247"/>
                </a:cubicBezTo>
                <a:close/>
                <a:moveTo>
                  <a:pt x="274952" y="2265603"/>
                </a:moveTo>
                <a:cubicBezTo>
                  <a:pt x="282284" y="2276601"/>
                  <a:pt x="289616" y="2283935"/>
                  <a:pt x="296948" y="2294932"/>
                </a:cubicBezTo>
                <a:lnTo>
                  <a:pt x="2599214" y="2294933"/>
                </a:lnTo>
                <a:cubicBezTo>
                  <a:pt x="2606546" y="2287600"/>
                  <a:pt x="2613878" y="2276601"/>
                  <a:pt x="2621210" y="2265603"/>
                </a:cubicBezTo>
                <a:close/>
                <a:moveTo>
                  <a:pt x="190633" y="2133627"/>
                </a:moveTo>
                <a:cubicBezTo>
                  <a:pt x="194299" y="2144625"/>
                  <a:pt x="201631" y="2151956"/>
                  <a:pt x="205297" y="2162954"/>
                </a:cubicBezTo>
                <a:lnTo>
                  <a:pt x="2690865" y="2162954"/>
                </a:lnTo>
                <a:cubicBezTo>
                  <a:pt x="2694530" y="2155623"/>
                  <a:pt x="2701862" y="2144625"/>
                  <a:pt x="2705528" y="2133627"/>
                </a:cubicBezTo>
                <a:close/>
                <a:moveTo>
                  <a:pt x="120978" y="1997985"/>
                </a:moveTo>
                <a:cubicBezTo>
                  <a:pt x="124644" y="2008983"/>
                  <a:pt x="128310" y="2016314"/>
                  <a:pt x="131976" y="2027312"/>
                </a:cubicBezTo>
                <a:lnTo>
                  <a:pt x="2756854" y="2027312"/>
                </a:lnTo>
                <a:cubicBezTo>
                  <a:pt x="2760520" y="2019980"/>
                  <a:pt x="2764186" y="2008983"/>
                  <a:pt x="2767851" y="1997985"/>
                </a:cubicBezTo>
                <a:close/>
                <a:moveTo>
                  <a:pt x="69655" y="1866007"/>
                </a:moveTo>
                <a:cubicBezTo>
                  <a:pt x="73321" y="1877004"/>
                  <a:pt x="76987" y="1884336"/>
                  <a:pt x="80653" y="1895336"/>
                </a:cubicBezTo>
                <a:lnTo>
                  <a:pt x="2815509" y="1895336"/>
                </a:lnTo>
                <a:cubicBezTo>
                  <a:pt x="2819175" y="1888002"/>
                  <a:pt x="2822841" y="1877005"/>
                  <a:pt x="2826507" y="1866007"/>
                </a:cubicBezTo>
                <a:close/>
                <a:moveTo>
                  <a:pt x="32994" y="1730364"/>
                </a:moveTo>
                <a:lnTo>
                  <a:pt x="32994" y="1734030"/>
                </a:lnTo>
                <a:cubicBezTo>
                  <a:pt x="36660" y="1741362"/>
                  <a:pt x="40325" y="1752360"/>
                  <a:pt x="40325" y="1759692"/>
                </a:cubicBezTo>
                <a:lnTo>
                  <a:pt x="2855836" y="1759692"/>
                </a:lnTo>
                <a:cubicBezTo>
                  <a:pt x="2859502" y="1752360"/>
                  <a:pt x="2859503" y="1741362"/>
                  <a:pt x="2863168" y="1730364"/>
                </a:cubicBezTo>
                <a:close/>
                <a:moveTo>
                  <a:pt x="10998" y="1598386"/>
                </a:moveTo>
                <a:cubicBezTo>
                  <a:pt x="10998" y="1605720"/>
                  <a:pt x="14664" y="1616718"/>
                  <a:pt x="14664" y="1627716"/>
                </a:cubicBezTo>
                <a:lnTo>
                  <a:pt x="2881498" y="1627716"/>
                </a:lnTo>
                <a:cubicBezTo>
                  <a:pt x="2881498" y="1620384"/>
                  <a:pt x="2885164" y="1609386"/>
                  <a:pt x="2885164" y="1598386"/>
                </a:cubicBezTo>
                <a:close/>
                <a:moveTo>
                  <a:pt x="0" y="1466410"/>
                </a:moveTo>
                <a:cubicBezTo>
                  <a:pt x="0" y="1477408"/>
                  <a:pt x="0" y="1488406"/>
                  <a:pt x="0" y="1495738"/>
                </a:cubicBezTo>
                <a:lnTo>
                  <a:pt x="2896162" y="1495738"/>
                </a:lnTo>
                <a:cubicBezTo>
                  <a:pt x="2896162" y="1484740"/>
                  <a:pt x="2896162" y="1477408"/>
                  <a:pt x="2896162" y="1466410"/>
                </a:cubicBezTo>
                <a:close/>
                <a:moveTo>
                  <a:pt x="0" y="1334434"/>
                </a:moveTo>
                <a:cubicBezTo>
                  <a:pt x="0" y="1341766"/>
                  <a:pt x="0" y="1352764"/>
                  <a:pt x="0" y="1363761"/>
                </a:cubicBezTo>
                <a:lnTo>
                  <a:pt x="2873520" y="1363761"/>
                </a:lnTo>
                <a:lnTo>
                  <a:pt x="2849835" y="1334434"/>
                </a:lnTo>
                <a:close/>
                <a:moveTo>
                  <a:pt x="100557" y="1198790"/>
                </a:moveTo>
                <a:lnTo>
                  <a:pt x="68780" y="1224453"/>
                </a:lnTo>
                <a:lnTo>
                  <a:pt x="2761014" y="1224453"/>
                </a:lnTo>
                <a:lnTo>
                  <a:pt x="2740288" y="1198790"/>
                </a:lnTo>
                <a:close/>
                <a:moveTo>
                  <a:pt x="263974" y="1066813"/>
                </a:moveTo>
                <a:lnTo>
                  <a:pt x="227660" y="1096141"/>
                </a:lnTo>
                <a:lnTo>
                  <a:pt x="2657389" y="1096141"/>
                </a:lnTo>
                <a:lnTo>
                  <a:pt x="2633703" y="1066813"/>
                </a:lnTo>
                <a:close/>
                <a:moveTo>
                  <a:pt x="431930" y="931171"/>
                </a:moveTo>
                <a:lnTo>
                  <a:pt x="395616" y="960499"/>
                </a:lnTo>
                <a:lnTo>
                  <a:pt x="2547843" y="960499"/>
                </a:lnTo>
                <a:lnTo>
                  <a:pt x="2524158" y="931171"/>
                </a:lnTo>
                <a:close/>
                <a:moveTo>
                  <a:pt x="595349" y="799193"/>
                </a:moveTo>
                <a:lnTo>
                  <a:pt x="559033" y="828523"/>
                </a:lnTo>
                <a:lnTo>
                  <a:pt x="2441258" y="828523"/>
                </a:lnTo>
                <a:lnTo>
                  <a:pt x="2417572" y="799193"/>
                </a:lnTo>
                <a:close/>
                <a:moveTo>
                  <a:pt x="758766" y="667217"/>
                </a:moveTo>
                <a:lnTo>
                  <a:pt x="722452" y="696545"/>
                </a:lnTo>
                <a:lnTo>
                  <a:pt x="2334673" y="696545"/>
                </a:lnTo>
                <a:lnTo>
                  <a:pt x="2310987" y="667217"/>
                </a:lnTo>
                <a:close/>
                <a:moveTo>
                  <a:pt x="926724" y="531573"/>
                </a:moveTo>
                <a:lnTo>
                  <a:pt x="890408" y="560902"/>
                </a:lnTo>
                <a:lnTo>
                  <a:pt x="2225127" y="560902"/>
                </a:lnTo>
                <a:lnTo>
                  <a:pt x="2201441" y="531573"/>
                </a:lnTo>
                <a:close/>
                <a:moveTo>
                  <a:pt x="1090141" y="399597"/>
                </a:moveTo>
                <a:lnTo>
                  <a:pt x="1053827" y="428924"/>
                </a:lnTo>
                <a:lnTo>
                  <a:pt x="2118541" y="428924"/>
                </a:lnTo>
                <a:lnTo>
                  <a:pt x="2094856" y="399597"/>
                </a:lnTo>
                <a:close/>
                <a:moveTo>
                  <a:pt x="1253558" y="267621"/>
                </a:moveTo>
                <a:lnTo>
                  <a:pt x="1217244" y="296948"/>
                </a:lnTo>
                <a:lnTo>
                  <a:pt x="2011956" y="296948"/>
                </a:lnTo>
                <a:lnTo>
                  <a:pt x="1988271" y="267620"/>
                </a:lnTo>
                <a:close/>
                <a:moveTo>
                  <a:pt x="1421516" y="131976"/>
                </a:moveTo>
                <a:lnTo>
                  <a:pt x="1385200" y="161306"/>
                </a:lnTo>
                <a:lnTo>
                  <a:pt x="1902411" y="161306"/>
                </a:lnTo>
                <a:lnTo>
                  <a:pt x="1878724" y="131976"/>
                </a:lnTo>
                <a:close/>
                <a:moveTo>
                  <a:pt x="1584933" y="0"/>
                </a:moveTo>
                <a:lnTo>
                  <a:pt x="1548619" y="29328"/>
                </a:lnTo>
                <a:lnTo>
                  <a:pt x="1795825" y="29328"/>
                </a:lnTo>
                <a:lnTo>
                  <a:pt x="1773606" y="1816"/>
                </a:lnTo>
                <a:lnTo>
                  <a:pt x="1767025" y="0"/>
                </a:lnTo>
                <a:close/>
              </a:path>
            </a:pathLst>
          </a:custGeom>
          <a:solidFill>
            <a:schemeClr val="accent1">
              <a:lumMod val="40000"/>
              <a:lumOff val="60000"/>
            </a:schemeClr>
          </a:solidFill>
          <a:ln w="20738" cap="flat">
            <a:noFill/>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a:off x="626874" y="490141"/>
            <a:ext cx="10904179" cy="5441525"/>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27528" y="678796"/>
            <a:ext cx="10867337" cy="5432682"/>
          </a:xfrm>
          <a:prstGeom prst="rect">
            <a:avLst/>
          </a:prstGeom>
          <a:solidFill>
            <a:schemeClr val="bg1"/>
          </a:solidFill>
          <a:ln w="101600" cap="sq">
            <a:solidFill>
              <a:schemeClr val="accent1">
                <a:lumMod val="20000"/>
                <a:lumOff val="80000"/>
              </a:schemeClr>
            </a:solid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2">
            <a:alphaModFix amt="30000"/>
          </a:blip>
          <a:srcRect t="5725" b="5725"/>
          <a:stretch>
            <a:fillRect/>
          </a:stretch>
        </p:blipFill>
        <p:spPr>
          <a:xfrm>
            <a:off x="902825" y="742950"/>
            <a:ext cx="10748155" cy="5334000"/>
          </a:xfrm>
          <a:custGeom>
            <a:avLst/>
            <a:gdLst/>
            <a:ahLst/>
            <a:cxnLst/>
            <a:rect l="l" t="t" r="r" b="b"/>
            <a:pathLst>
              <a:path w="10744200" h="5334000">
                <a:moveTo>
                  <a:pt x="0" y="0"/>
                </a:moveTo>
                <a:lnTo>
                  <a:pt x="10748155" y="0"/>
                </a:lnTo>
                <a:lnTo>
                  <a:pt x="10748155" y="5334000"/>
                </a:lnTo>
                <a:lnTo>
                  <a:pt x="0" y="5334000"/>
                </a:lnTo>
                <a:close/>
              </a:path>
            </a:pathLst>
          </a:custGeom>
          <a:noFill/>
          <a:ln>
            <a:noFill/>
          </a:ln>
        </p:spPr>
      </p:pic>
      <p:sp>
        <p:nvSpPr>
          <p:cNvPr id="8" name="标题 1"/>
          <p:cNvSpPr txBox="1"/>
          <p:nvPr/>
        </p:nvSpPr>
        <p:spPr>
          <a:xfrm>
            <a:off x="479891" y="5897959"/>
            <a:ext cx="4800600" cy="469900"/>
          </a:xfrm>
          <a:prstGeom prst="rect">
            <a:avLst/>
          </a:prstGeom>
          <a:solidFill>
            <a:schemeClr val="accent1">
              <a:lumMod val="60000"/>
              <a:lumOff val="4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2877820" y="2900652"/>
            <a:ext cx="6715760" cy="2279362"/>
          </a:xfrm>
          <a:prstGeom prst="rect">
            <a:avLst/>
          </a:prstGeom>
          <a:noFill/>
          <a:ln>
            <a:noFill/>
          </a:ln>
        </p:spPr>
        <p:txBody>
          <a:bodyPr vert="horz" wrap="square" lIns="0" tIns="0" rIns="0" bIns="0" rtlCol="0" anchor="t"/>
          <a:lstStyle/>
          <a:p>
            <a:pPr algn="ctr">
              <a:lnSpc>
                <a:spcPct val="130000"/>
              </a:lnSpc>
            </a:pPr>
            <a:r>
              <a:rPr kumimoji="1" lang="en-US" altLang="zh-CN" sz="5000">
                <a:ln w="12700">
                  <a:noFill/>
                </a:ln>
                <a:solidFill>
                  <a:srgbClr val="262626">
                    <a:alpha val="100000"/>
                  </a:srgbClr>
                </a:solidFill>
                <a:latin typeface="宋体" panose="02010600030101010101" pitchFamily="2" charset="-122"/>
                <a:ea typeface="宋体" panose="02010600030101010101" pitchFamily="2" charset="-122"/>
                <a:cs typeface="OPPOSans H"/>
              </a:rPr>
              <a:t>矛盾的观点与李晓华案例</a:t>
            </a:r>
            <a:endParaRPr kumimoji="1" lang="zh-CN" altLang="en-US"/>
          </a:p>
        </p:txBody>
      </p:sp>
      <p:sp>
        <p:nvSpPr>
          <p:cNvPr id="10" name="标题 1"/>
          <p:cNvSpPr txBox="1"/>
          <p:nvPr/>
        </p:nvSpPr>
        <p:spPr>
          <a:xfrm>
            <a:off x="98425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1168400" y="1271583"/>
            <a:ext cx="1524000" cy="177800"/>
          </a:xfrm>
          <a:custGeom>
            <a:avLst/>
            <a:gdLst>
              <a:gd name="connsiteX0" fmla="*/ 1435100 w 1524000"/>
              <a:gd name="connsiteY0" fmla="*/ 0 h 177800"/>
              <a:gd name="connsiteX1" fmla="*/ 1524000 w 1524000"/>
              <a:gd name="connsiteY1" fmla="*/ 88900 h 177800"/>
              <a:gd name="connsiteX2" fmla="*/ 1435100 w 1524000"/>
              <a:gd name="connsiteY2" fmla="*/ 177800 h 177800"/>
              <a:gd name="connsiteX3" fmla="*/ 1346200 w 1524000"/>
              <a:gd name="connsiteY3" fmla="*/ 88900 h 177800"/>
              <a:gd name="connsiteX4" fmla="*/ 1435100 w 1524000"/>
              <a:gd name="connsiteY4" fmla="*/ 0 h 177800"/>
              <a:gd name="connsiteX5" fmla="*/ 1098550 w 1524000"/>
              <a:gd name="connsiteY5" fmla="*/ 0 h 177800"/>
              <a:gd name="connsiteX6" fmla="*/ 1187450 w 1524000"/>
              <a:gd name="connsiteY6" fmla="*/ 88900 h 177800"/>
              <a:gd name="connsiteX7" fmla="*/ 1098550 w 1524000"/>
              <a:gd name="connsiteY7" fmla="*/ 177800 h 177800"/>
              <a:gd name="connsiteX8" fmla="*/ 1009650 w 1524000"/>
              <a:gd name="connsiteY8" fmla="*/ 88900 h 177800"/>
              <a:gd name="connsiteX9" fmla="*/ 1098550 w 1524000"/>
              <a:gd name="connsiteY9" fmla="*/ 0 h 177800"/>
              <a:gd name="connsiteX10" fmla="*/ 762000 w 1524000"/>
              <a:gd name="connsiteY10" fmla="*/ 0 h 177800"/>
              <a:gd name="connsiteX11" fmla="*/ 850900 w 1524000"/>
              <a:gd name="connsiteY11" fmla="*/ 88900 h 177800"/>
              <a:gd name="connsiteX12" fmla="*/ 762000 w 1524000"/>
              <a:gd name="connsiteY12" fmla="*/ 177800 h 177800"/>
              <a:gd name="connsiteX13" fmla="*/ 673100 w 1524000"/>
              <a:gd name="connsiteY13" fmla="*/ 88900 h 177800"/>
              <a:gd name="connsiteX14" fmla="*/ 762000 w 1524000"/>
              <a:gd name="connsiteY14" fmla="*/ 0 h 177800"/>
              <a:gd name="connsiteX15" fmla="*/ 425450 w 1524000"/>
              <a:gd name="connsiteY15" fmla="*/ 0 h 177800"/>
              <a:gd name="connsiteX16" fmla="*/ 514350 w 1524000"/>
              <a:gd name="connsiteY16" fmla="*/ 88900 h 177800"/>
              <a:gd name="connsiteX17" fmla="*/ 425450 w 1524000"/>
              <a:gd name="connsiteY17" fmla="*/ 177800 h 177800"/>
              <a:gd name="connsiteX18" fmla="*/ 336550 w 1524000"/>
              <a:gd name="connsiteY18" fmla="*/ 88900 h 177800"/>
              <a:gd name="connsiteX19" fmla="*/ 425450 w 1524000"/>
              <a:gd name="connsiteY19" fmla="*/ 0 h 177800"/>
              <a:gd name="connsiteX20" fmla="*/ 88900 w 1524000"/>
              <a:gd name="connsiteY20" fmla="*/ 0 h 177800"/>
              <a:gd name="connsiteX21" fmla="*/ 177800 w 1524000"/>
              <a:gd name="connsiteY21" fmla="*/ 88900 h 177800"/>
              <a:gd name="connsiteX22" fmla="*/ 88900 w 1524000"/>
              <a:gd name="connsiteY22" fmla="*/ 177800 h 177800"/>
              <a:gd name="connsiteX23" fmla="*/ 0 w 1524000"/>
              <a:gd name="connsiteY23" fmla="*/ 88900 h 177800"/>
              <a:gd name="connsiteX24" fmla="*/ 88900 w 1524000"/>
              <a:gd name="connsiteY24" fmla="*/ 0 h 177800"/>
            </a:gdLst>
            <a:ahLst/>
            <a:cxnLst/>
            <a:rect l="l" t="t" r="r" b="b"/>
            <a:pathLst>
              <a:path w="1524000" h="177800">
                <a:moveTo>
                  <a:pt x="1435100" y="0"/>
                </a:moveTo>
                <a:cubicBezTo>
                  <a:pt x="1484198" y="0"/>
                  <a:pt x="1524000" y="39802"/>
                  <a:pt x="1524000" y="88900"/>
                </a:cubicBezTo>
                <a:cubicBezTo>
                  <a:pt x="1524000" y="137998"/>
                  <a:pt x="1484198" y="177800"/>
                  <a:pt x="1435100" y="177800"/>
                </a:cubicBezTo>
                <a:cubicBezTo>
                  <a:pt x="1386002" y="177800"/>
                  <a:pt x="1346200" y="137998"/>
                  <a:pt x="1346200" y="88900"/>
                </a:cubicBezTo>
                <a:cubicBezTo>
                  <a:pt x="1346200" y="39802"/>
                  <a:pt x="1386002" y="0"/>
                  <a:pt x="1435100" y="0"/>
                </a:cubicBezTo>
                <a:close/>
                <a:moveTo>
                  <a:pt x="1098550" y="0"/>
                </a:moveTo>
                <a:cubicBezTo>
                  <a:pt x="1147648" y="0"/>
                  <a:pt x="1187450" y="39802"/>
                  <a:pt x="1187450" y="88900"/>
                </a:cubicBezTo>
                <a:cubicBezTo>
                  <a:pt x="1187450" y="137998"/>
                  <a:pt x="1147648" y="177800"/>
                  <a:pt x="1098550" y="177800"/>
                </a:cubicBezTo>
                <a:cubicBezTo>
                  <a:pt x="1049452" y="177800"/>
                  <a:pt x="1009650" y="137998"/>
                  <a:pt x="1009650" y="88900"/>
                </a:cubicBezTo>
                <a:cubicBezTo>
                  <a:pt x="1009650" y="39802"/>
                  <a:pt x="1049452" y="0"/>
                  <a:pt x="1098550" y="0"/>
                </a:cubicBezTo>
                <a:close/>
                <a:moveTo>
                  <a:pt x="762000" y="0"/>
                </a:moveTo>
                <a:cubicBezTo>
                  <a:pt x="811098" y="0"/>
                  <a:pt x="850900" y="39802"/>
                  <a:pt x="850900" y="88900"/>
                </a:cubicBezTo>
                <a:cubicBezTo>
                  <a:pt x="850900" y="137998"/>
                  <a:pt x="811098" y="177800"/>
                  <a:pt x="762000" y="177800"/>
                </a:cubicBezTo>
                <a:cubicBezTo>
                  <a:pt x="712902" y="177800"/>
                  <a:pt x="673100" y="137998"/>
                  <a:pt x="673100" y="88900"/>
                </a:cubicBezTo>
                <a:cubicBezTo>
                  <a:pt x="673100" y="39802"/>
                  <a:pt x="712902" y="0"/>
                  <a:pt x="762000" y="0"/>
                </a:cubicBezTo>
                <a:close/>
                <a:moveTo>
                  <a:pt x="425450" y="0"/>
                </a:moveTo>
                <a:cubicBezTo>
                  <a:pt x="474548" y="0"/>
                  <a:pt x="514350" y="39802"/>
                  <a:pt x="514350" y="88900"/>
                </a:cubicBezTo>
                <a:cubicBezTo>
                  <a:pt x="514350" y="137998"/>
                  <a:pt x="474548" y="177800"/>
                  <a:pt x="425450" y="177800"/>
                </a:cubicBezTo>
                <a:cubicBezTo>
                  <a:pt x="376352" y="177800"/>
                  <a:pt x="336550" y="137998"/>
                  <a:pt x="336550" y="88900"/>
                </a:cubicBezTo>
                <a:cubicBezTo>
                  <a:pt x="336550" y="39802"/>
                  <a:pt x="376352" y="0"/>
                  <a:pt x="425450" y="0"/>
                </a:cubicBezTo>
                <a:close/>
                <a:moveTo>
                  <a:pt x="88900" y="0"/>
                </a:moveTo>
                <a:cubicBezTo>
                  <a:pt x="137998" y="0"/>
                  <a:pt x="177800" y="39802"/>
                  <a:pt x="177800" y="88900"/>
                </a:cubicBezTo>
                <a:cubicBezTo>
                  <a:pt x="177800" y="137998"/>
                  <a:pt x="137998" y="177800"/>
                  <a:pt x="88900" y="177800"/>
                </a:cubicBezTo>
                <a:cubicBezTo>
                  <a:pt x="39802" y="177800"/>
                  <a:pt x="0" y="137998"/>
                  <a:pt x="0" y="88900"/>
                </a:cubicBezTo>
                <a:cubicBezTo>
                  <a:pt x="0" y="39802"/>
                  <a:pt x="39802" y="0"/>
                  <a:pt x="88900" y="0"/>
                </a:cubicBezTo>
                <a:close/>
              </a:path>
            </a:pathLst>
          </a:custGeom>
          <a:solidFill>
            <a:schemeClr val="accent1">
              <a:lumMod val="40000"/>
              <a:lumOff val="60000"/>
              <a:alpha val="55000"/>
            </a:schemeClr>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6637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0693400" y="2171700"/>
            <a:ext cx="114300" cy="3124200"/>
          </a:xfrm>
          <a:prstGeom prst="rect">
            <a:avLst/>
          </a:prstGeom>
          <a:gradFill>
            <a:gsLst>
              <a:gs pos="0">
                <a:schemeClr val="accent1">
                  <a:alpha val="0"/>
                </a:schemeClr>
              </a:gs>
              <a:gs pos="100000">
                <a:schemeClr val="accent1">
                  <a:alpha val="25000"/>
                </a:schemeClr>
              </a:gs>
            </a:gsLst>
            <a:lin ang="162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73101" y="5993209"/>
            <a:ext cx="4394199" cy="279400"/>
          </a:xfrm>
          <a:custGeom>
            <a:avLst/>
            <a:gdLst>
              <a:gd name="connsiteX0" fmla="*/ 4114799 w 4394199"/>
              <a:gd name="connsiteY0" fmla="*/ 0 h 279400"/>
              <a:gd name="connsiteX1" fmla="*/ 4254499 w 4394199"/>
              <a:gd name="connsiteY1" fmla="*/ 0 h 279400"/>
              <a:gd name="connsiteX2" fmla="*/ 4394199 w 4394199"/>
              <a:gd name="connsiteY2" fmla="*/ 139700 h 279400"/>
              <a:gd name="connsiteX3" fmla="*/ 4254499 w 4394199"/>
              <a:gd name="connsiteY3" fmla="*/ 279400 h 279400"/>
              <a:gd name="connsiteX4" fmla="*/ 4114799 w 4394199"/>
              <a:gd name="connsiteY4" fmla="*/ 279400 h 279400"/>
              <a:gd name="connsiteX5" fmla="*/ 4254499 w 4394199"/>
              <a:gd name="connsiteY5" fmla="*/ 139700 h 279400"/>
              <a:gd name="connsiteX6" fmla="*/ 3798275 w 4394199"/>
              <a:gd name="connsiteY6" fmla="*/ 0 h 279400"/>
              <a:gd name="connsiteX7" fmla="*/ 3937975 w 4394199"/>
              <a:gd name="connsiteY7" fmla="*/ 0 h 279400"/>
              <a:gd name="connsiteX8" fmla="*/ 4077675 w 4394199"/>
              <a:gd name="connsiteY8" fmla="*/ 139700 h 279400"/>
              <a:gd name="connsiteX9" fmla="*/ 3937975 w 4394199"/>
              <a:gd name="connsiteY9" fmla="*/ 279400 h 279400"/>
              <a:gd name="connsiteX10" fmla="*/ 3798275 w 4394199"/>
              <a:gd name="connsiteY10" fmla="*/ 279400 h 279400"/>
              <a:gd name="connsiteX11" fmla="*/ 3937975 w 4394199"/>
              <a:gd name="connsiteY11" fmla="*/ 139700 h 279400"/>
              <a:gd name="connsiteX12" fmla="*/ 3481752 w 4394199"/>
              <a:gd name="connsiteY12" fmla="*/ 0 h 279400"/>
              <a:gd name="connsiteX13" fmla="*/ 3621452 w 4394199"/>
              <a:gd name="connsiteY13" fmla="*/ 0 h 279400"/>
              <a:gd name="connsiteX14" fmla="*/ 3761152 w 4394199"/>
              <a:gd name="connsiteY14" fmla="*/ 139700 h 279400"/>
              <a:gd name="connsiteX15" fmla="*/ 3621452 w 4394199"/>
              <a:gd name="connsiteY15" fmla="*/ 279400 h 279400"/>
              <a:gd name="connsiteX16" fmla="*/ 3481752 w 4394199"/>
              <a:gd name="connsiteY16" fmla="*/ 279400 h 279400"/>
              <a:gd name="connsiteX17" fmla="*/ 3621452 w 4394199"/>
              <a:gd name="connsiteY17" fmla="*/ 139700 h 279400"/>
              <a:gd name="connsiteX18" fmla="*/ 3165229 w 4394199"/>
              <a:gd name="connsiteY18" fmla="*/ 0 h 279400"/>
              <a:gd name="connsiteX19" fmla="*/ 3304929 w 4394199"/>
              <a:gd name="connsiteY19" fmla="*/ 0 h 279400"/>
              <a:gd name="connsiteX20" fmla="*/ 3444629 w 4394199"/>
              <a:gd name="connsiteY20" fmla="*/ 139700 h 279400"/>
              <a:gd name="connsiteX21" fmla="*/ 3304929 w 4394199"/>
              <a:gd name="connsiteY21" fmla="*/ 279400 h 279400"/>
              <a:gd name="connsiteX22" fmla="*/ 3165229 w 4394199"/>
              <a:gd name="connsiteY22" fmla="*/ 279400 h 279400"/>
              <a:gd name="connsiteX23" fmla="*/ 3304929 w 4394199"/>
              <a:gd name="connsiteY23" fmla="*/ 139700 h 279400"/>
              <a:gd name="connsiteX24" fmla="*/ 2848706 w 4394199"/>
              <a:gd name="connsiteY24" fmla="*/ 0 h 279400"/>
              <a:gd name="connsiteX25" fmla="*/ 2988406 w 4394199"/>
              <a:gd name="connsiteY25" fmla="*/ 0 h 279400"/>
              <a:gd name="connsiteX26" fmla="*/ 3128106 w 4394199"/>
              <a:gd name="connsiteY26" fmla="*/ 139700 h 279400"/>
              <a:gd name="connsiteX27" fmla="*/ 2988406 w 4394199"/>
              <a:gd name="connsiteY27" fmla="*/ 279400 h 279400"/>
              <a:gd name="connsiteX28" fmla="*/ 2848706 w 4394199"/>
              <a:gd name="connsiteY28" fmla="*/ 279400 h 279400"/>
              <a:gd name="connsiteX29" fmla="*/ 2988406 w 4394199"/>
              <a:gd name="connsiteY29" fmla="*/ 139700 h 279400"/>
              <a:gd name="connsiteX30" fmla="*/ 2532183 w 4394199"/>
              <a:gd name="connsiteY30" fmla="*/ 0 h 279400"/>
              <a:gd name="connsiteX31" fmla="*/ 2671883 w 4394199"/>
              <a:gd name="connsiteY31" fmla="*/ 0 h 279400"/>
              <a:gd name="connsiteX32" fmla="*/ 2811583 w 4394199"/>
              <a:gd name="connsiteY32" fmla="*/ 139700 h 279400"/>
              <a:gd name="connsiteX33" fmla="*/ 2671883 w 4394199"/>
              <a:gd name="connsiteY33" fmla="*/ 279400 h 279400"/>
              <a:gd name="connsiteX34" fmla="*/ 2532183 w 4394199"/>
              <a:gd name="connsiteY34" fmla="*/ 279400 h 279400"/>
              <a:gd name="connsiteX35" fmla="*/ 2671883 w 4394199"/>
              <a:gd name="connsiteY35" fmla="*/ 139700 h 279400"/>
              <a:gd name="connsiteX36" fmla="*/ 2215660 w 4394199"/>
              <a:gd name="connsiteY36" fmla="*/ 0 h 279400"/>
              <a:gd name="connsiteX37" fmla="*/ 2355360 w 4394199"/>
              <a:gd name="connsiteY37" fmla="*/ 0 h 279400"/>
              <a:gd name="connsiteX38" fmla="*/ 2495060 w 4394199"/>
              <a:gd name="connsiteY38" fmla="*/ 139700 h 279400"/>
              <a:gd name="connsiteX39" fmla="*/ 2355360 w 4394199"/>
              <a:gd name="connsiteY39" fmla="*/ 279400 h 279400"/>
              <a:gd name="connsiteX40" fmla="*/ 2215660 w 4394199"/>
              <a:gd name="connsiteY40" fmla="*/ 279400 h 279400"/>
              <a:gd name="connsiteX41" fmla="*/ 2355360 w 4394199"/>
              <a:gd name="connsiteY41" fmla="*/ 139700 h 279400"/>
              <a:gd name="connsiteX42" fmla="*/ 1899137 w 4394199"/>
              <a:gd name="connsiteY42" fmla="*/ 0 h 279400"/>
              <a:gd name="connsiteX43" fmla="*/ 2038837 w 4394199"/>
              <a:gd name="connsiteY43" fmla="*/ 0 h 279400"/>
              <a:gd name="connsiteX44" fmla="*/ 2178537 w 4394199"/>
              <a:gd name="connsiteY44" fmla="*/ 139700 h 279400"/>
              <a:gd name="connsiteX45" fmla="*/ 2038837 w 4394199"/>
              <a:gd name="connsiteY45" fmla="*/ 279400 h 279400"/>
              <a:gd name="connsiteX46" fmla="*/ 1899137 w 4394199"/>
              <a:gd name="connsiteY46" fmla="*/ 279400 h 279400"/>
              <a:gd name="connsiteX47" fmla="*/ 2038837 w 4394199"/>
              <a:gd name="connsiteY47" fmla="*/ 139700 h 279400"/>
              <a:gd name="connsiteX48" fmla="*/ 1582614 w 4394199"/>
              <a:gd name="connsiteY48" fmla="*/ 0 h 279400"/>
              <a:gd name="connsiteX49" fmla="*/ 1722314 w 4394199"/>
              <a:gd name="connsiteY49" fmla="*/ 0 h 279400"/>
              <a:gd name="connsiteX50" fmla="*/ 1862014 w 4394199"/>
              <a:gd name="connsiteY50" fmla="*/ 139700 h 279400"/>
              <a:gd name="connsiteX51" fmla="*/ 1722314 w 4394199"/>
              <a:gd name="connsiteY51" fmla="*/ 279400 h 279400"/>
              <a:gd name="connsiteX52" fmla="*/ 1582614 w 4394199"/>
              <a:gd name="connsiteY52" fmla="*/ 279400 h 279400"/>
              <a:gd name="connsiteX53" fmla="*/ 1722314 w 4394199"/>
              <a:gd name="connsiteY53" fmla="*/ 139700 h 279400"/>
              <a:gd name="connsiteX54" fmla="*/ 1266091 w 4394199"/>
              <a:gd name="connsiteY54" fmla="*/ 0 h 279400"/>
              <a:gd name="connsiteX55" fmla="*/ 1405791 w 4394199"/>
              <a:gd name="connsiteY55" fmla="*/ 0 h 279400"/>
              <a:gd name="connsiteX56" fmla="*/ 1545491 w 4394199"/>
              <a:gd name="connsiteY56" fmla="*/ 139700 h 279400"/>
              <a:gd name="connsiteX57" fmla="*/ 1405791 w 4394199"/>
              <a:gd name="connsiteY57" fmla="*/ 279400 h 279400"/>
              <a:gd name="connsiteX58" fmla="*/ 1266091 w 4394199"/>
              <a:gd name="connsiteY58" fmla="*/ 279400 h 279400"/>
              <a:gd name="connsiteX59" fmla="*/ 1405791 w 4394199"/>
              <a:gd name="connsiteY59" fmla="*/ 139700 h 279400"/>
              <a:gd name="connsiteX60" fmla="*/ 949568 w 4394199"/>
              <a:gd name="connsiteY60" fmla="*/ 0 h 279400"/>
              <a:gd name="connsiteX61" fmla="*/ 1089268 w 4394199"/>
              <a:gd name="connsiteY61" fmla="*/ 0 h 279400"/>
              <a:gd name="connsiteX62" fmla="*/ 1228968 w 4394199"/>
              <a:gd name="connsiteY62" fmla="*/ 139700 h 279400"/>
              <a:gd name="connsiteX63" fmla="*/ 1089268 w 4394199"/>
              <a:gd name="connsiteY63" fmla="*/ 279400 h 279400"/>
              <a:gd name="connsiteX64" fmla="*/ 949568 w 4394199"/>
              <a:gd name="connsiteY64" fmla="*/ 279400 h 279400"/>
              <a:gd name="connsiteX65" fmla="*/ 1089268 w 4394199"/>
              <a:gd name="connsiteY65" fmla="*/ 139700 h 279400"/>
              <a:gd name="connsiteX66" fmla="*/ 633045 w 4394199"/>
              <a:gd name="connsiteY66" fmla="*/ 0 h 279400"/>
              <a:gd name="connsiteX67" fmla="*/ 772745 w 4394199"/>
              <a:gd name="connsiteY67" fmla="*/ 0 h 279400"/>
              <a:gd name="connsiteX68" fmla="*/ 912445 w 4394199"/>
              <a:gd name="connsiteY68" fmla="*/ 139700 h 279400"/>
              <a:gd name="connsiteX69" fmla="*/ 772745 w 4394199"/>
              <a:gd name="connsiteY69" fmla="*/ 279400 h 279400"/>
              <a:gd name="connsiteX70" fmla="*/ 633045 w 4394199"/>
              <a:gd name="connsiteY70" fmla="*/ 279400 h 279400"/>
              <a:gd name="connsiteX71" fmla="*/ 772745 w 4394199"/>
              <a:gd name="connsiteY71" fmla="*/ 139700 h 279400"/>
              <a:gd name="connsiteX72" fmla="*/ 316522 w 4394199"/>
              <a:gd name="connsiteY72" fmla="*/ 0 h 279400"/>
              <a:gd name="connsiteX73" fmla="*/ 456222 w 4394199"/>
              <a:gd name="connsiteY73" fmla="*/ 0 h 279400"/>
              <a:gd name="connsiteX74" fmla="*/ 595922 w 4394199"/>
              <a:gd name="connsiteY74" fmla="*/ 139700 h 279400"/>
              <a:gd name="connsiteX75" fmla="*/ 456222 w 4394199"/>
              <a:gd name="connsiteY75" fmla="*/ 279400 h 279400"/>
              <a:gd name="connsiteX76" fmla="*/ 316522 w 4394199"/>
              <a:gd name="connsiteY76" fmla="*/ 279400 h 279400"/>
              <a:gd name="connsiteX77" fmla="*/ 456222 w 4394199"/>
              <a:gd name="connsiteY77" fmla="*/ 139700 h 279400"/>
              <a:gd name="connsiteX78" fmla="*/ 0 w 4394199"/>
              <a:gd name="connsiteY78" fmla="*/ 0 h 279400"/>
              <a:gd name="connsiteX79" fmla="*/ 139700 w 4394199"/>
              <a:gd name="connsiteY79" fmla="*/ 0 h 279400"/>
              <a:gd name="connsiteX80" fmla="*/ 279400 w 4394199"/>
              <a:gd name="connsiteY80" fmla="*/ 139700 h 279400"/>
              <a:gd name="connsiteX81" fmla="*/ 139700 w 4394199"/>
              <a:gd name="connsiteY81" fmla="*/ 279400 h 279400"/>
              <a:gd name="connsiteX82" fmla="*/ 0 w 4394199"/>
              <a:gd name="connsiteY82" fmla="*/ 279400 h 279400"/>
              <a:gd name="connsiteX83" fmla="*/ 139700 w 4394199"/>
              <a:gd name="connsiteY83" fmla="*/ 139700 h 279400"/>
            </a:gdLst>
            <a:ahLst/>
            <a:cxnLst/>
            <a:rect l="l" t="t" r="r" b="b"/>
            <a:pathLst>
              <a:path w="4394199" h="279400">
                <a:moveTo>
                  <a:pt x="4114799" y="0"/>
                </a:moveTo>
                <a:lnTo>
                  <a:pt x="4254499" y="0"/>
                </a:lnTo>
                <a:lnTo>
                  <a:pt x="4394199" y="139700"/>
                </a:lnTo>
                <a:lnTo>
                  <a:pt x="4254499" y="279400"/>
                </a:lnTo>
                <a:lnTo>
                  <a:pt x="4114799" y="279400"/>
                </a:lnTo>
                <a:lnTo>
                  <a:pt x="4254499" y="139700"/>
                </a:lnTo>
                <a:close/>
                <a:moveTo>
                  <a:pt x="3798275" y="0"/>
                </a:moveTo>
                <a:lnTo>
                  <a:pt x="3937975" y="0"/>
                </a:lnTo>
                <a:lnTo>
                  <a:pt x="4077675" y="139700"/>
                </a:lnTo>
                <a:lnTo>
                  <a:pt x="3937975" y="279400"/>
                </a:lnTo>
                <a:lnTo>
                  <a:pt x="3798275" y="279400"/>
                </a:lnTo>
                <a:lnTo>
                  <a:pt x="3937975" y="139700"/>
                </a:lnTo>
                <a:close/>
                <a:moveTo>
                  <a:pt x="3481752" y="0"/>
                </a:moveTo>
                <a:lnTo>
                  <a:pt x="3621452" y="0"/>
                </a:lnTo>
                <a:lnTo>
                  <a:pt x="3761152" y="139700"/>
                </a:lnTo>
                <a:lnTo>
                  <a:pt x="3621452" y="279400"/>
                </a:lnTo>
                <a:lnTo>
                  <a:pt x="3481752" y="279400"/>
                </a:lnTo>
                <a:lnTo>
                  <a:pt x="3621452" y="139700"/>
                </a:lnTo>
                <a:close/>
                <a:moveTo>
                  <a:pt x="3165229" y="0"/>
                </a:moveTo>
                <a:lnTo>
                  <a:pt x="3304929" y="0"/>
                </a:lnTo>
                <a:lnTo>
                  <a:pt x="3444629" y="139700"/>
                </a:lnTo>
                <a:lnTo>
                  <a:pt x="3304929" y="279400"/>
                </a:lnTo>
                <a:lnTo>
                  <a:pt x="3165229" y="279400"/>
                </a:lnTo>
                <a:lnTo>
                  <a:pt x="3304929" y="139700"/>
                </a:lnTo>
                <a:close/>
                <a:moveTo>
                  <a:pt x="2848706" y="0"/>
                </a:moveTo>
                <a:lnTo>
                  <a:pt x="2988406" y="0"/>
                </a:lnTo>
                <a:lnTo>
                  <a:pt x="3128106" y="139700"/>
                </a:lnTo>
                <a:lnTo>
                  <a:pt x="2988406" y="279400"/>
                </a:lnTo>
                <a:lnTo>
                  <a:pt x="2848706" y="279400"/>
                </a:lnTo>
                <a:lnTo>
                  <a:pt x="2988406" y="139700"/>
                </a:lnTo>
                <a:close/>
                <a:moveTo>
                  <a:pt x="2532183" y="0"/>
                </a:moveTo>
                <a:lnTo>
                  <a:pt x="2671883" y="0"/>
                </a:lnTo>
                <a:lnTo>
                  <a:pt x="2811583" y="139700"/>
                </a:lnTo>
                <a:lnTo>
                  <a:pt x="2671883" y="279400"/>
                </a:lnTo>
                <a:lnTo>
                  <a:pt x="2532183" y="279400"/>
                </a:lnTo>
                <a:lnTo>
                  <a:pt x="2671883" y="139700"/>
                </a:lnTo>
                <a:close/>
                <a:moveTo>
                  <a:pt x="2215660" y="0"/>
                </a:moveTo>
                <a:lnTo>
                  <a:pt x="2355360" y="0"/>
                </a:lnTo>
                <a:lnTo>
                  <a:pt x="2495060" y="139700"/>
                </a:lnTo>
                <a:lnTo>
                  <a:pt x="2355360" y="279400"/>
                </a:lnTo>
                <a:lnTo>
                  <a:pt x="2215660" y="279400"/>
                </a:lnTo>
                <a:lnTo>
                  <a:pt x="2355360" y="139700"/>
                </a:lnTo>
                <a:close/>
                <a:moveTo>
                  <a:pt x="1899137" y="0"/>
                </a:moveTo>
                <a:lnTo>
                  <a:pt x="2038837" y="0"/>
                </a:lnTo>
                <a:lnTo>
                  <a:pt x="2178537" y="139700"/>
                </a:lnTo>
                <a:lnTo>
                  <a:pt x="2038837" y="279400"/>
                </a:lnTo>
                <a:lnTo>
                  <a:pt x="1899137" y="279400"/>
                </a:lnTo>
                <a:lnTo>
                  <a:pt x="2038837" y="139700"/>
                </a:lnTo>
                <a:close/>
                <a:moveTo>
                  <a:pt x="1582614" y="0"/>
                </a:moveTo>
                <a:lnTo>
                  <a:pt x="1722314" y="0"/>
                </a:lnTo>
                <a:lnTo>
                  <a:pt x="1862014" y="139700"/>
                </a:lnTo>
                <a:lnTo>
                  <a:pt x="1722314" y="279400"/>
                </a:lnTo>
                <a:lnTo>
                  <a:pt x="1582614" y="279400"/>
                </a:lnTo>
                <a:lnTo>
                  <a:pt x="1722314" y="139700"/>
                </a:lnTo>
                <a:close/>
                <a:moveTo>
                  <a:pt x="1266091" y="0"/>
                </a:moveTo>
                <a:lnTo>
                  <a:pt x="1405791" y="0"/>
                </a:lnTo>
                <a:lnTo>
                  <a:pt x="1545491" y="139700"/>
                </a:lnTo>
                <a:lnTo>
                  <a:pt x="1405791" y="279400"/>
                </a:lnTo>
                <a:lnTo>
                  <a:pt x="1266091" y="279400"/>
                </a:lnTo>
                <a:lnTo>
                  <a:pt x="1405791" y="139700"/>
                </a:lnTo>
                <a:close/>
                <a:moveTo>
                  <a:pt x="949568" y="0"/>
                </a:moveTo>
                <a:lnTo>
                  <a:pt x="1089268" y="0"/>
                </a:lnTo>
                <a:lnTo>
                  <a:pt x="1228968" y="139700"/>
                </a:lnTo>
                <a:lnTo>
                  <a:pt x="1089268" y="279400"/>
                </a:lnTo>
                <a:lnTo>
                  <a:pt x="949568" y="279400"/>
                </a:lnTo>
                <a:lnTo>
                  <a:pt x="1089268" y="139700"/>
                </a:lnTo>
                <a:close/>
                <a:moveTo>
                  <a:pt x="633045" y="0"/>
                </a:moveTo>
                <a:lnTo>
                  <a:pt x="772745" y="0"/>
                </a:lnTo>
                <a:lnTo>
                  <a:pt x="912445" y="139700"/>
                </a:lnTo>
                <a:lnTo>
                  <a:pt x="772745" y="279400"/>
                </a:lnTo>
                <a:lnTo>
                  <a:pt x="633045" y="279400"/>
                </a:lnTo>
                <a:lnTo>
                  <a:pt x="772745" y="139700"/>
                </a:lnTo>
                <a:close/>
                <a:moveTo>
                  <a:pt x="316522" y="0"/>
                </a:moveTo>
                <a:lnTo>
                  <a:pt x="456222" y="0"/>
                </a:lnTo>
                <a:lnTo>
                  <a:pt x="595922" y="139700"/>
                </a:lnTo>
                <a:lnTo>
                  <a:pt x="456222" y="279400"/>
                </a:lnTo>
                <a:lnTo>
                  <a:pt x="316522" y="279400"/>
                </a:lnTo>
                <a:lnTo>
                  <a:pt x="456222" y="139700"/>
                </a:lnTo>
                <a:close/>
                <a:moveTo>
                  <a:pt x="0" y="0"/>
                </a:moveTo>
                <a:lnTo>
                  <a:pt x="139700" y="0"/>
                </a:lnTo>
                <a:lnTo>
                  <a:pt x="279400" y="139700"/>
                </a:lnTo>
                <a:lnTo>
                  <a:pt x="139700" y="279400"/>
                </a:lnTo>
                <a:lnTo>
                  <a:pt x="0" y="279400"/>
                </a:lnTo>
                <a:lnTo>
                  <a:pt x="139700" y="139700"/>
                </a:lnTo>
                <a:close/>
              </a:path>
            </a:pathLst>
          </a:custGeom>
          <a:solidFill>
            <a:schemeClr val="accent1">
              <a:lumMod val="20000"/>
              <a:lumOff val="80000"/>
              <a:alpha val="4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5320394" y="1234883"/>
            <a:ext cx="1805213" cy="251200"/>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a:off x="3310731" y="1786732"/>
            <a:ext cx="576262" cy="1412875"/>
          </a:xfrm>
          <a:custGeom>
            <a:avLst/>
            <a:gdLst>
              <a:gd name="connsiteX0" fmla="*/ 0 w 576262"/>
              <a:gd name="connsiteY0" fmla="*/ 422275 h 1412875"/>
              <a:gd name="connsiteX1" fmla="*/ 288131 w 576262"/>
              <a:gd name="connsiteY1" fmla="*/ 0 h 1412875"/>
              <a:gd name="connsiteX2" fmla="*/ 576262 w 576262"/>
              <a:gd name="connsiteY2" fmla="*/ 422275 h 1412875"/>
              <a:gd name="connsiteX3" fmla="*/ 0 w 576262"/>
              <a:gd name="connsiteY3" fmla="*/ 917575 h 1412875"/>
              <a:gd name="connsiteX4" fmla="*/ 288131 w 576262"/>
              <a:gd name="connsiteY4" fmla="*/ 495300 h 1412875"/>
              <a:gd name="connsiteX5" fmla="*/ 576262 w 576262"/>
              <a:gd name="connsiteY5" fmla="*/ 917575 h 1412875"/>
              <a:gd name="connsiteX6" fmla="*/ 0 w 576262"/>
              <a:gd name="connsiteY6" fmla="*/ 1412875 h 1412875"/>
              <a:gd name="connsiteX7" fmla="*/ 288131 w 576262"/>
              <a:gd name="connsiteY7" fmla="*/ 990600 h 1412875"/>
              <a:gd name="connsiteX8" fmla="*/ 576262 w 576262"/>
              <a:gd name="connsiteY8" fmla="*/ 1412875 h 1412875"/>
            </a:gdLst>
            <a:ahLst/>
            <a:cxnLst/>
            <a:rect l="l" t="t" r="r" b="b"/>
            <a:pathLst>
              <a:path w="576262" h="1412875">
                <a:moveTo>
                  <a:pt x="0" y="422275"/>
                </a:moveTo>
                <a:lnTo>
                  <a:pt x="288131" y="0"/>
                </a:lnTo>
                <a:lnTo>
                  <a:pt x="576262" y="422275"/>
                </a:lnTo>
                <a:close/>
                <a:moveTo>
                  <a:pt x="0" y="917575"/>
                </a:moveTo>
                <a:lnTo>
                  <a:pt x="288131" y="495300"/>
                </a:lnTo>
                <a:lnTo>
                  <a:pt x="576262" y="917575"/>
                </a:lnTo>
                <a:close/>
                <a:moveTo>
                  <a:pt x="0" y="1412875"/>
                </a:moveTo>
                <a:lnTo>
                  <a:pt x="288131" y="990600"/>
                </a:lnTo>
                <a:lnTo>
                  <a:pt x="576262" y="1412875"/>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16200000" flipH="1">
            <a:off x="8557419" y="1786731"/>
            <a:ext cx="576262" cy="1412876"/>
          </a:xfrm>
          <a:custGeom>
            <a:avLst/>
            <a:gdLst>
              <a:gd name="connsiteX0" fmla="*/ 0 w 576262"/>
              <a:gd name="connsiteY0" fmla="*/ 1412876 h 1412876"/>
              <a:gd name="connsiteX1" fmla="*/ 576262 w 576262"/>
              <a:gd name="connsiteY1" fmla="*/ 1412876 h 1412876"/>
              <a:gd name="connsiteX2" fmla="*/ 288131 w 576262"/>
              <a:gd name="connsiteY2" fmla="*/ 990600 h 1412876"/>
              <a:gd name="connsiteX3" fmla="*/ 0 w 576262"/>
              <a:gd name="connsiteY3" fmla="*/ 917576 h 1412876"/>
              <a:gd name="connsiteX4" fmla="*/ 576262 w 576262"/>
              <a:gd name="connsiteY4" fmla="*/ 917576 h 1412876"/>
              <a:gd name="connsiteX5" fmla="*/ 288131 w 576262"/>
              <a:gd name="connsiteY5" fmla="*/ 495300 h 1412876"/>
              <a:gd name="connsiteX6" fmla="*/ 0 w 576262"/>
              <a:gd name="connsiteY6" fmla="*/ 422276 h 1412876"/>
              <a:gd name="connsiteX7" fmla="*/ 576262 w 576262"/>
              <a:gd name="connsiteY7" fmla="*/ 422276 h 1412876"/>
              <a:gd name="connsiteX8" fmla="*/ 288131 w 576262"/>
              <a:gd name="connsiteY8" fmla="*/ 0 h 1412876"/>
            </a:gdLst>
            <a:ahLst/>
            <a:cxnLst/>
            <a:rect l="l" t="t" r="r" b="b"/>
            <a:pathLst>
              <a:path w="576262" h="1412876">
                <a:moveTo>
                  <a:pt x="0" y="1412876"/>
                </a:moveTo>
                <a:lnTo>
                  <a:pt x="576262" y="1412876"/>
                </a:lnTo>
                <a:lnTo>
                  <a:pt x="288131" y="990600"/>
                </a:lnTo>
                <a:close/>
                <a:moveTo>
                  <a:pt x="0" y="917576"/>
                </a:moveTo>
                <a:lnTo>
                  <a:pt x="576262" y="917576"/>
                </a:lnTo>
                <a:lnTo>
                  <a:pt x="288131" y="495300"/>
                </a:lnTo>
                <a:close/>
                <a:moveTo>
                  <a:pt x="0" y="422276"/>
                </a:moveTo>
                <a:lnTo>
                  <a:pt x="576262" y="422276"/>
                </a:lnTo>
                <a:lnTo>
                  <a:pt x="288131" y="0"/>
                </a:lnTo>
                <a:close/>
              </a:path>
            </a:pathLst>
          </a:custGeom>
          <a:solidFill>
            <a:schemeClr val="accent1">
              <a:lumMod val="20000"/>
              <a:lumOff val="80000"/>
              <a:alpha val="6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4573291" y="2157518"/>
            <a:ext cx="2153359" cy="752990"/>
          </a:xfrm>
          <a:prstGeom prst="rect">
            <a:avLst/>
          </a:prstGeom>
          <a:noFill/>
          <a:ln>
            <a:noFill/>
          </a:ln>
        </p:spPr>
        <p:txBody>
          <a:bodyPr vert="horz" wrap="square" lIns="0" tIns="0" rIns="0" bIns="0" rtlCol="0" anchor="b"/>
          <a:lstStyle/>
          <a:p>
            <a:pPr algn="r">
              <a:lnSpc>
                <a:spcPct val="110000"/>
              </a:lnSpc>
            </a:pPr>
            <a:r>
              <a:rPr kumimoji="1" lang="en-US" altLang="zh-CN" sz="5400">
                <a:ln w="12700">
                  <a:noFill/>
                </a:ln>
                <a:solidFill>
                  <a:srgbClr val="A9C7A7">
                    <a:alpha val="100000"/>
                  </a:srgbClr>
                </a:solidFill>
                <a:latin typeface="宋体" panose="02010600030101010101" pitchFamily="2" charset="-122"/>
                <a:ea typeface="宋体" panose="02010600030101010101" pitchFamily="2" charset="-122"/>
                <a:cs typeface="OPPOSans H"/>
              </a:rPr>
              <a:t>PART</a:t>
            </a:r>
            <a:endParaRPr kumimoji="1" lang="zh-CN" altLang="en-US"/>
          </a:p>
        </p:txBody>
      </p:sp>
      <p:sp>
        <p:nvSpPr>
          <p:cNvPr id="20" name="标题 1"/>
          <p:cNvSpPr txBox="1"/>
          <p:nvPr/>
        </p:nvSpPr>
        <p:spPr>
          <a:xfrm>
            <a:off x="6846577" y="926334"/>
            <a:ext cx="1428285" cy="1984174"/>
          </a:xfrm>
          <a:prstGeom prst="rect">
            <a:avLst/>
          </a:prstGeom>
          <a:noFill/>
          <a:ln>
            <a:noFill/>
          </a:ln>
        </p:spPr>
        <p:txBody>
          <a:bodyPr vert="horz" wrap="square" lIns="0" tIns="0" rIns="0" bIns="0" rtlCol="0" anchor="b"/>
          <a:lstStyle/>
          <a:p>
            <a:pPr algn="l">
              <a:lnSpc>
                <a:spcPct val="110000"/>
              </a:lnSpc>
            </a:pPr>
            <a:r>
              <a:rPr kumimoji="1" lang="en-US" altLang="zh-CN" sz="5400">
                <a:ln w="12700">
                  <a:noFill/>
                </a:ln>
                <a:solidFill>
                  <a:srgbClr val="A9C7A7">
                    <a:alpha val="100000"/>
                  </a:srgbClr>
                </a:solidFill>
                <a:latin typeface="宋体" panose="02010600030101010101" pitchFamily="2" charset="-122"/>
                <a:ea typeface="宋体" panose="02010600030101010101" pitchFamily="2" charset="-122"/>
                <a:cs typeface="OPPOSans H"/>
              </a:rPr>
              <a:t>03</a:t>
            </a: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图片 23">
            <a:extLst>
              <a:ext uri="{FF2B5EF4-FFF2-40B4-BE49-F238E27FC236}">
                <a16:creationId xmlns:a16="http://schemas.microsoft.com/office/drawing/2014/main" id="{5E7F772F-412C-46A5-A4A6-FFCDB64F53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5167" y="1766213"/>
            <a:ext cx="2128142" cy="3848557"/>
          </a:xfrm>
          <a:prstGeom prst="rect">
            <a:avLst/>
          </a:prstGeom>
        </p:spPr>
      </p:pic>
      <p:pic>
        <p:nvPicPr>
          <p:cNvPr id="22" name="图片 21">
            <a:extLst>
              <a:ext uri="{FF2B5EF4-FFF2-40B4-BE49-F238E27FC236}">
                <a16:creationId xmlns:a16="http://schemas.microsoft.com/office/drawing/2014/main" id="{3C7681FA-BA6C-463B-8222-87A37D6D38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2672" y="2005692"/>
            <a:ext cx="2555140" cy="3383824"/>
          </a:xfrm>
          <a:prstGeom prst="rect">
            <a:avLst/>
          </a:prstGeom>
        </p:spPr>
      </p:pic>
      <p:sp>
        <p:nvSpPr>
          <p:cNvPr id="4" name="标题 1"/>
          <p:cNvSpPr txBox="1"/>
          <p:nvPr/>
        </p:nvSpPr>
        <p:spPr>
          <a:xfrm>
            <a:off x="660400" y="1890492"/>
            <a:ext cx="3312000" cy="3600000"/>
          </a:xfrm>
          <a:prstGeom prst="roundRect">
            <a:avLst>
              <a:gd name="adj" fmla="val 6000"/>
            </a:avLst>
          </a:prstGeom>
          <a:solidFill>
            <a:schemeClr val="accent1">
              <a:lumMod val="20000"/>
              <a:lumOff val="80000"/>
              <a:alpha val="40000"/>
            </a:schemeClr>
          </a:solidFill>
          <a:ln w="9525" cap="flat">
            <a:noFill/>
            <a:miter/>
          </a:ln>
          <a:effectLst/>
        </p:spPr>
        <p:txBody>
          <a:bodyPr vert="horz" wrap="square" lIns="91440" tIns="45720" rIns="91440" bIns="45720" rtlCol="0" anchor="ctr"/>
          <a:lstStyle/>
          <a:p>
            <a:pPr algn="ctr">
              <a:lnSpc>
                <a:spcPct val="110000"/>
              </a:lnSpc>
            </a:pPr>
            <a:endParaRPr kumimoji="1" lang="zh-CN" altLang="en-US"/>
          </a:p>
        </p:txBody>
      </p:sp>
      <p:grpSp>
        <p:nvGrpSpPr>
          <p:cNvPr id="5" name="组合 4"/>
          <p:cNvGrpSpPr/>
          <p:nvPr/>
        </p:nvGrpSpPr>
        <p:grpSpPr>
          <a:xfrm>
            <a:off x="1042174" y="1773908"/>
            <a:ext cx="2548452" cy="576000"/>
            <a:chOff x="1042174" y="1773908"/>
            <a:chExt cx="2548452" cy="576000"/>
          </a:xfrm>
        </p:grpSpPr>
        <p:sp>
          <p:nvSpPr>
            <p:cNvPr id="6" name="标题 1"/>
            <p:cNvSpPr txBox="1"/>
            <p:nvPr/>
          </p:nvSpPr>
          <p:spPr>
            <a:xfrm>
              <a:off x="1042174" y="177390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3" y="0"/>
                    <a:pt x="0" y="38683"/>
                    <a:pt x="0" y="86400"/>
                  </a:cubicBezTo>
                  <a:lnTo>
                    <a:pt x="0" y="115200"/>
                  </a:lnTo>
                  <a:lnTo>
                    <a:pt x="172800" y="115200"/>
                  </a:lnTo>
                  <a:lnTo>
                    <a:pt x="172800" y="86400"/>
                  </a:lnTo>
                  <a:cubicBezTo>
                    <a:pt x="172800" y="38683"/>
                    <a:pt x="134117" y="0"/>
                    <a:pt x="86400" y="0"/>
                  </a:cubicBezTo>
                  <a:close/>
                </a:path>
              </a:pathLst>
            </a:custGeom>
            <a:solidFill>
              <a:schemeClr val="accent1"/>
            </a:soli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3417826" y="177390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1" y="0"/>
                    <a:pt x="0" y="38683"/>
                    <a:pt x="0" y="86400"/>
                  </a:cubicBezTo>
                  <a:lnTo>
                    <a:pt x="0" y="115200"/>
                  </a:lnTo>
                  <a:lnTo>
                    <a:pt x="172800" y="115200"/>
                  </a:lnTo>
                  <a:lnTo>
                    <a:pt x="172800" y="86400"/>
                  </a:lnTo>
                  <a:cubicBezTo>
                    <a:pt x="172800" y="38683"/>
                    <a:pt x="134119" y="0"/>
                    <a:pt x="86400" y="0"/>
                  </a:cubicBezTo>
                  <a:close/>
                </a:path>
              </a:pathLst>
            </a:custGeom>
            <a:solidFill>
              <a:schemeClr val="accent1"/>
            </a:soli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1121200" y="1773908"/>
              <a:ext cx="2390400" cy="576000"/>
            </a:xfrm>
            <a:custGeom>
              <a:avLst/>
              <a:gdLst>
                <a:gd name="connsiteX0" fmla="*/ 2304000 w 2390400"/>
                <a:gd name="connsiteY0" fmla="*/ 0 h 576000"/>
                <a:gd name="connsiteX1" fmla="*/ 0 w 2390400"/>
                <a:gd name="connsiteY1" fmla="*/ 0 h 576000"/>
                <a:gd name="connsiteX2" fmla="*/ 86400 w 2390400"/>
                <a:gd name="connsiteY2" fmla="*/ 86400 h 576000"/>
                <a:gd name="connsiteX3" fmla="*/ 86400 w 2390400"/>
                <a:gd name="connsiteY3" fmla="*/ 460800 h 576000"/>
                <a:gd name="connsiteX4" fmla="*/ 201600 w 2390400"/>
                <a:gd name="connsiteY4" fmla="*/ 576000 h 576000"/>
                <a:gd name="connsiteX5" fmla="*/ 2188800 w 2390400"/>
                <a:gd name="connsiteY5" fmla="*/ 576000 h 576000"/>
                <a:gd name="connsiteX6" fmla="*/ 2304000 w 2390400"/>
                <a:gd name="connsiteY6" fmla="*/ 460800 h 576000"/>
                <a:gd name="connsiteX7" fmla="*/ 2304000 w 2390400"/>
                <a:gd name="connsiteY7" fmla="*/ 86400 h 576000"/>
                <a:gd name="connsiteX8" fmla="*/ 2390400 w 2390400"/>
                <a:gd name="connsiteY8" fmla="*/ 0 h 576000"/>
              </a:gdLst>
              <a:ahLst/>
              <a:cxnLst/>
              <a:rect l="l" t="t" r="r" b="b"/>
              <a:pathLst>
                <a:path w="2390400" h="576000">
                  <a:moveTo>
                    <a:pt x="2304000" y="0"/>
                  </a:moveTo>
                  <a:lnTo>
                    <a:pt x="0" y="0"/>
                  </a:lnTo>
                  <a:cubicBezTo>
                    <a:pt x="47717" y="0"/>
                    <a:pt x="86400" y="38683"/>
                    <a:pt x="86400" y="86400"/>
                  </a:cubicBezTo>
                  <a:lnTo>
                    <a:pt x="86400" y="460800"/>
                  </a:lnTo>
                  <a:cubicBezTo>
                    <a:pt x="86400" y="524422"/>
                    <a:pt x="137977" y="576000"/>
                    <a:pt x="201600" y="576000"/>
                  </a:cubicBezTo>
                  <a:lnTo>
                    <a:pt x="2188800" y="576000"/>
                  </a:lnTo>
                  <a:cubicBezTo>
                    <a:pt x="2252422" y="576000"/>
                    <a:pt x="2304000" y="524422"/>
                    <a:pt x="2304000" y="460800"/>
                  </a:cubicBezTo>
                  <a:lnTo>
                    <a:pt x="2304000" y="86400"/>
                  </a:lnTo>
                  <a:cubicBezTo>
                    <a:pt x="2304000" y="38683"/>
                    <a:pt x="2342681" y="0"/>
                    <a:pt x="2390400" y="0"/>
                  </a:cubicBezTo>
                  <a:close/>
                </a:path>
              </a:pathLst>
            </a:custGeom>
            <a:gradFill>
              <a:gsLst>
                <a:gs pos="0">
                  <a:schemeClr val="accent1">
                    <a:lumMod val="60000"/>
                    <a:lumOff val="40000"/>
                  </a:schemeClr>
                </a:gs>
                <a:gs pos="100000">
                  <a:schemeClr val="accent1"/>
                </a:gs>
              </a:gsLst>
              <a:lin ang="5400000" scaled="0"/>
            </a:gra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1416400" y="1880967"/>
              <a:ext cx="1803400" cy="369332"/>
            </a:xfrm>
            <a:prstGeom prst="rect">
              <a:avLst/>
            </a:prstGeom>
            <a:noFill/>
            <a:ln>
              <a:noFill/>
            </a:ln>
          </p:spPr>
          <p:txBody>
            <a:bodyPr vert="horz" wrap="square" lIns="0" tIns="0" rIns="0" bIns="0" rtlCol="0" anchor="t">
              <a:spAutoFit/>
            </a:bodyPr>
            <a:lstStyle/>
            <a:p>
              <a:pPr algn="ctr">
                <a:lnSpc>
                  <a:spcPct val="100000"/>
                </a:lnSpc>
              </a:pPr>
              <a:r>
                <a:rPr kumimoji="1" lang="en-US" altLang="zh-CN" sz="2400">
                  <a:ln w="12700">
                    <a:noFill/>
                  </a:ln>
                  <a:solidFill>
                    <a:srgbClr val="FFFFFF">
                      <a:alpha val="100000"/>
                    </a:srgbClr>
                  </a:solidFill>
                  <a:latin typeface="宋体" panose="02010600030101010101" pitchFamily="2" charset="-122"/>
                  <a:ea typeface="宋体" panose="02010600030101010101" pitchFamily="2" charset="-122"/>
                  <a:cs typeface="OPPOSans H"/>
                </a:rPr>
                <a:t>Part 01</a:t>
              </a:r>
              <a:endParaRPr kumimoji="1" lang="zh-CN" altLang="en-US"/>
            </a:p>
          </p:txBody>
        </p:sp>
      </p:grpSp>
      <p:sp>
        <p:nvSpPr>
          <p:cNvPr id="10" name="标题 1"/>
          <p:cNvSpPr txBox="1"/>
          <p:nvPr/>
        </p:nvSpPr>
        <p:spPr>
          <a:xfrm>
            <a:off x="8206900" y="1890492"/>
            <a:ext cx="3597798" cy="4022170"/>
          </a:xfrm>
          <a:prstGeom prst="roundRect">
            <a:avLst>
              <a:gd name="adj" fmla="val 6000"/>
            </a:avLst>
          </a:prstGeom>
          <a:solidFill>
            <a:schemeClr val="accent2">
              <a:lumMod val="20000"/>
              <a:lumOff val="80000"/>
              <a:alpha val="40000"/>
            </a:schemeClr>
          </a:solidFill>
          <a:ln w="9525" cap="flat">
            <a:noFill/>
            <a:miter/>
          </a:ln>
          <a:effectLst/>
        </p:spPr>
        <p:txBody>
          <a:bodyPr vert="horz" wrap="square" lIns="91440" tIns="45720" rIns="91440" bIns="45720" rtlCol="0" anchor="ctr"/>
          <a:lstStyle/>
          <a:p>
            <a:pPr algn="ctr">
              <a:lnSpc>
                <a:spcPct val="110000"/>
              </a:lnSpc>
            </a:pPr>
            <a:endParaRPr kumimoji="1" lang="zh-CN" altLang="en-US"/>
          </a:p>
        </p:txBody>
      </p:sp>
      <p:grpSp>
        <p:nvGrpSpPr>
          <p:cNvPr id="11" name="组合 10"/>
          <p:cNvGrpSpPr/>
          <p:nvPr/>
        </p:nvGrpSpPr>
        <p:grpSpPr>
          <a:xfrm>
            <a:off x="8588674" y="1773908"/>
            <a:ext cx="2548452" cy="576000"/>
            <a:chOff x="8588674" y="1773908"/>
            <a:chExt cx="2548452" cy="576000"/>
          </a:xfrm>
        </p:grpSpPr>
        <p:sp>
          <p:nvSpPr>
            <p:cNvPr id="12" name="标题 1"/>
            <p:cNvSpPr txBox="1"/>
            <p:nvPr/>
          </p:nvSpPr>
          <p:spPr>
            <a:xfrm>
              <a:off x="8588674" y="177390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3" y="0"/>
                    <a:pt x="0" y="38683"/>
                    <a:pt x="0" y="86400"/>
                  </a:cubicBezTo>
                  <a:lnTo>
                    <a:pt x="0" y="115200"/>
                  </a:lnTo>
                  <a:lnTo>
                    <a:pt x="172800" y="115200"/>
                  </a:lnTo>
                  <a:lnTo>
                    <a:pt x="172800" y="86400"/>
                  </a:lnTo>
                  <a:cubicBezTo>
                    <a:pt x="172800" y="38683"/>
                    <a:pt x="134117" y="0"/>
                    <a:pt x="86400" y="0"/>
                  </a:cubicBezTo>
                  <a:close/>
                </a:path>
              </a:pathLst>
            </a:custGeom>
            <a:solidFill>
              <a:schemeClr val="accent2"/>
            </a:soli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a:off x="10964326" y="177390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1" y="0"/>
                    <a:pt x="0" y="38683"/>
                    <a:pt x="0" y="86400"/>
                  </a:cubicBezTo>
                  <a:lnTo>
                    <a:pt x="0" y="115200"/>
                  </a:lnTo>
                  <a:lnTo>
                    <a:pt x="172800" y="115200"/>
                  </a:lnTo>
                  <a:lnTo>
                    <a:pt x="172800" y="86400"/>
                  </a:lnTo>
                  <a:cubicBezTo>
                    <a:pt x="172800" y="38683"/>
                    <a:pt x="134119" y="0"/>
                    <a:pt x="86400" y="0"/>
                  </a:cubicBezTo>
                  <a:close/>
                </a:path>
              </a:pathLst>
            </a:custGeom>
            <a:solidFill>
              <a:schemeClr val="accent2"/>
            </a:soli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a:off x="8667700" y="1773908"/>
              <a:ext cx="2390400" cy="576000"/>
            </a:xfrm>
            <a:custGeom>
              <a:avLst/>
              <a:gdLst>
                <a:gd name="connsiteX0" fmla="*/ 2304000 w 2390400"/>
                <a:gd name="connsiteY0" fmla="*/ 0 h 576000"/>
                <a:gd name="connsiteX1" fmla="*/ 0 w 2390400"/>
                <a:gd name="connsiteY1" fmla="*/ 0 h 576000"/>
                <a:gd name="connsiteX2" fmla="*/ 86400 w 2390400"/>
                <a:gd name="connsiteY2" fmla="*/ 86400 h 576000"/>
                <a:gd name="connsiteX3" fmla="*/ 86400 w 2390400"/>
                <a:gd name="connsiteY3" fmla="*/ 460800 h 576000"/>
                <a:gd name="connsiteX4" fmla="*/ 201600 w 2390400"/>
                <a:gd name="connsiteY4" fmla="*/ 576000 h 576000"/>
                <a:gd name="connsiteX5" fmla="*/ 2188800 w 2390400"/>
                <a:gd name="connsiteY5" fmla="*/ 576000 h 576000"/>
                <a:gd name="connsiteX6" fmla="*/ 2304000 w 2390400"/>
                <a:gd name="connsiteY6" fmla="*/ 460800 h 576000"/>
                <a:gd name="connsiteX7" fmla="*/ 2304000 w 2390400"/>
                <a:gd name="connsiteY7" fmla="*/ 86400 h 576000"/>
                <a:gd name="connsiteX8" fmla="*/ 2390400 w 2390400"/>
                <a:gd name="connsiteY8" fmla="*/ 0 h 576000"/>
              </a:gdLst>
              <a:ahLst/>
              <a:cxnLst/>
              <a:rect l="l" t="t" r="r" b="b"/>
              <a:pathLst>
                <a:path w="2390400" h="576000">
                  <a:moveTo>
                    <a:pt x="2304000" y="0"/>
                  </a:moveTo>
                  <a:lnTo>
                    <a:pt x="0" y="0"/>
                  </a:lnTo>
                  <a:cubicBezTo>
                    <a:pt x="47717" y="0"/>
                    <a:pt x="86400" y="38683"/>
                    <a:pt x="86400" y="86400"/>
                  </a:cubicBezTo>
                  <a:lnTo>
                    <a:pt x="86400" y="460800"/>
                  </a:lnTo>
                  <a:cubicBezTo>
                    <a:pt x="86400" y="524422"/>
                    <a:pt x="137977" y="576000"/>
                    <a:pt x="201600" y="576000"/>
                  </a:cubicBezTo>
                  <a:lnTo>
                    <a:pt x="2188800" y="576000"/>
                  </a:lnTo>
                  <a:cubicBezTo>
                    <a:pt x="2252422" y="576000"/>
                    <a:pt x="2304000" y="524422"/>
                    <a:pt x="2304000" y="460800"/>
                  </a:cubicBezTo>
                  <a:lnTo>
                    <a:pt x="2304000" y="86400"/>
                  </a:lnTo>
                  <a:cubicBezTo>
                    <a:pt x="2304000" y="38683"/>
                    <a:pt x="2342681" y="0"/>
                    <a:pt x="2390400" y="0"/>
                  </a:cubicBezTo>
                  <a:close/>
                </a:path>
              </a:pathLst>
            </a:custGeom>
            <a:gradFill>
              <a:gsLst>
                <a:gs pos="0">
                  <a:schemeClr val="accent2">
                    <a:lumMod val="60000"/>
                    <a:lumOff val="40000"/>
                  </a:schemeClr>
                </a:gs>
                <a:gs pos="100000">
                  <a:schemeClr val="accent2"/>
                </a:gs>
              </a:gsLst>
              <a:lin ang="5400000" scaled="0"/>
            </a:gra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a:off x="8962900" y="1880967"/>
              <a:ext cx="1803400" cy="369332"/>
            </a:xfrm>
            <a:prstGeom prst="rect">
              <a:avLst/>
            </a:prstGeom>
            <a:noFill/>
            <a:ln>
              <a:noFill/>
            </a:ln>
          </p:spPr>
          <p:txBody>
            <a:bodyPr vert="horz" wrap="square" lIns="0" tIns="0" rIns="0" bIns="0" rtlCol="0" anchor="t">
              <a:spAutoFit/>
            </a:bodyPr>
            <a:lstStyle/>
            <a:p>
              <a:pPr algn="ctr">
                <a:lnSpc>
                  <a:spcPct val="100000"/>
                </a:lnSpc>
              </a:pPr>
              <a:r>
                <a:rPr kumimoji="1" lang="en-US" altLang="zh-CN" sz="2400">
                  <a:ln w="12700">
                    <a:noFill/>
                  </a:ln>
                  <a:solidFill>
                    <a:srgbClr val="FFFFFF">
                      <a:alpha val="100000"/>
                    </a:srgbClr>
                  </a:solidFill>
                  <a:latin typeface="宋体" panose="02010600030101010101" pitchFamily="2" charset="-122"/>
                  <a:ea typeface="宋体" panose="02010600030101010101" pitchFamily="2" charset="-122"/>
                  <a:cs typeface="OPPOSans H"/>
                </a:rPr>
                <a:t>Part 02</a:t>
              </a:r>
              <a:endParaRPr kumimoji="1" lang="zh-CN" altLang="en-US"/>
            </a:p>
          </p:txBody>
        </p:sp>
      </p:grpSp>
      <p:sp>
        <p:nvSpPr>
          <p:cNvPr id="16" name="标题 1"/>
          <p:cNvSpPr txBox="1"/>
          <p:nvPr/>
        </p:nvSpPr>
        <p:spPr>
          <a:xfrm>
            <a:off x="876400" y="2503363"/>
            <a:ext cx="2880000" cy="2702818"/>
          </a:xfrm>
          <a:prstGeom prst="rect">
            <a:avLst/>
          </a:prstGeom>
          <a:noFill/>
          <a:ln>
            <a:noFill/>
          </a:ln>
        </p:spPr>
        <p:txBody>
          <a:bodyPr vert="horz" wrap="square" lIns="0" tIns="0" rIns="0" bIns="0" rtlCol="0" anchor="t"/>
          <a:lstStyle/>
          <a:p>
            <a:pPr algn="ctr">
              <a:lnSpc>
                <a:spcPct val="150000"/>
              </a:lnSpc>
            </a:pPr>
            <a:r>
              <a:rPr kumimoji="1" lang="zh-CN" altLang="en-US" sz="1400">
                <a:ln w="12700">
                  <a:noFill/>
                </a:ln>
                <a:solidFill>
                  <a:srgbClr val="262626">
                    <a:alpha val="100000"/>
                  </a:srgbClr>
                </a:solidFill>
                <a:latin typeface="Source Han Sans"/>
                <a:ea typeface="Source Han Sans"/>
                <a:cs typeface="Source Han Sans"/>
              </a:rPr>
              <a:t>马克思主义认为，矛盾是普遍存在的，是推动事物发展的根本动力。</a:t>
            </a:r>
            <a:r>
              <a:rPr kumimoji="1" lang="en-US" altLang="zh-CN" sz="1400">
                <a:ln w="12700">
                  <a:noFill/>
                </a:ln>
                <a:solidFill>
                  <a:srgbClr val="262626">
                    <a:alpha val="100000"/>
                  </a:srgbClr>
                </a:solidFill>
                <a:latin typeface="Source Han Sans"/>
                <a:ea typeface="Source Han Sans"/>
                <a:cs typeface="Source Han Sans"/>
              </a:rPr>
              <a:t>矛盾是反映事物之间及其内部要素之间对立统一关系的哲学范畴，矛盾的同一性和斗争性是对立统一的辩证关系。</a:t>
            </a:r>
            <a:endParaRPr kumimoji="1" lang="zh-CN" altLang="en-US"/>
          </a:p>
        </p:txBody>
      </p:sp>
      <p:sp>
        <p:nvSpPr>
          <p:cNvPr id="17" name="标题 1"/>
          <p:cNvSpPr txBox="1"/>
          <p:nvPr/>
        </p:nvSpPr>
        <p:spPr>
          <a:xfrm>
            <a:off x="8791935" y="2374578"/>
            <a:ext cx="2880000" cy="2702818"/>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李晓华在成功之路上面临诸多矛盾和挑战，如平衡服务质量与价格、满足顾客个性化需求与保持服务效率</a:t>
            </a:r>
            <a:r>
              <a:rPr kumimoji="1" lang="zh-CN" altLang="en-US" sz="1400">
                <a:ln w="12700">
                  <a:noFill/>
                </a:ln>
                <a:solidFill>
                  <a:srgbClr val="262626">
                    <a:alpha val="100000"/>
                  </a:srgbClr>
                </a:solidFill>
                <a:latin typeface="Source Han Sans"/>
                <a:ea typeface="Source Han Sans"/>
                <a:cs typeface="Source Han Sans"/>
              </a:rPr>
              <a:t>、坚持在互联网上发布视频却不见成效以及爆火之后如何正确面对流量的褪去等。她能够坚持马克思主义关于矛盾的对立统一观点，既看到矛盾的对立性，也看到矛盾的统一性。通过不断优化服务流程、提升服务质量等方式，带有一颗坚持的心以及清醒的头脑成功应对这些矛盾。</a:t>
            </a:r>
            <a:endParaRPr kumimoji="1" lang="zh-CN" altLang="en-US"/>
          </a:p>
        </p:txBody>
      </p:sp>
      <p:sp>
        <p:nvSpPr>
          <p:cNvPr id="18" name="标题 1"/>
          <p:cNvSpPr txBox="1"/>
          <p:nvPr/>
        </p:nvSpPr>
        <p:spPr>
          <a:xfrm>
            <a:off x="438153" y="454500"/>
            <a:ext cx="6685308" cy="510950"/>
          </a:xfrm>
          <a:prstGeom prst="parallelogram">
            <a:avLst>
              <a:gd name="adj" fmla="val 42948"/>
            </a:avLst>
          </a:prstGeom>
          <a:gradFill>
            <a:gsLst>
              <a:gs pos="0">
                <a:schemeClr val="accent1">
                  <a:lumMod val="20000"/>
                  <a:lumOff val="80000"/>
                </a:schemeClr>
              </a:gs>
              <a:gs pos="89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773150" y="475975"/>
            <a:ext cx="10745750" cy="468000"/>
          </a:xfrm>
          <a:prstGeom prst="rect">
            <a:avLst/>
          </a:prstGeom>
          <a:noFill/>
          <a:ln>
            <a:noFill/>
          </a:ln>
        </p:spPr>
        <p:txBody>
          <a:bodyPr vert="horz" wrap="square" lIns="0" tIns="0" rIns="0" bIns="0" rtlCol="0" anchor="ctr"/>
          <a:lstStyle>
            <a:defPPr>
              <a:defRPr lang="zh-CN"/>
            </a:defPPr>
            <a:lvl1pPr>
              <a:lnSpc>
                <a:spcPct val="110000"/>
              </a:lnSpc>
              <a:defRPr kumimoji="1" sz="2800">
                <a:ln w="12700">
                  <a:noFill/>
                </a:ln>
                <a:solidFill>
                  <a:srgbClr val="262626">
                    <a:alpha val="100000"/>
                  </a:srgbClr>
                </a:solidFill>
                <a:latin typeface="Source Han Sans CN Bold"/>
                <a:ea typeface="Source Han Sans CN Bold"/>
                <a:cs typeface="Source Han Sans CN Bold"/>
              </a:defRPr>
            </a:lvl1pPr>
          </a:lstStyle>
          <a:p>
            <a:r>
              <a:rPr lang="zh-CN" altLang="en-US" b="1"/>
              <a:t>马克思主义矛盾观</a:t>
            </a:r>
          </a:p>
        </p:txBody>
      </p:sp>
      <p:sp>
        <p:nvSpPr>
          <p:cNvPr id="20"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70A16C"/>
      </a:accent1>
      <a:accent2>
        <a:srgbClr val="196B24"/>
      </a:accent2>
      <a:accent3>
        <a:srgbClr val="A02B93"/>
      </a:accent3>
      <a:accent4>
        <a:srgbClr val="0F9ED5"/>
      </a:accent4>
      <a:accent5>
        <a:srgbClr val="A02B93"/>
      </a:accent5>
      <a:accent6>
        <a:srgbClr val="4EA72E"/>
      </a:accent6>
      <a:hlink>
        <a:srgbClr val="467886"/>
      </a:hlink>
      <a:folHlink>
        <a:srgbClr val="96607D"/>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TotalTime>
  <Words>907</Words>
  <Application>Microsoft Office PowerPoint</Application>
  <PresentationFormat>宽屏</PresentationFormat>
  <Paragraphs>66</Paragraphs>
  <Slides>17</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17</vt:i4>
      </vt:variant>
    </vt:vector>
  </HeadingPairs>
  <TitlesOfParts>
    <vt:vector size="25" baseType="lpstr">
      <vt:lpstr>宋体</vt:lpstr>
      <vt:lpstr>等线</vt:lpstr>
      <vt:lpstr>OPPOSans R</vt:lpstr>
      <vt:lpstr>Abadi</vt:lpstr>
      <vt:lpstr>Source Han Sans CN Bold</vt:lpstr>
      <vt:lpstr>Source Han Sans</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翔宇 王</cp:lastModifiedBy>
  <cp:revision>14</cp:revision>
  <dcterms:modified xsi:type="dcterms:W3CDTF">2024-11-25T12:59:04Z</dcterms:modified>
</cp:coreProperties>
</file>